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58315"/>
            <a:ext cx="156083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882140"/>
            <a:ext cx="1905000" cy="1905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780655" y="1805940"/>
            <a:ext cx="3723640" cy="2328545"/>
            <a:chOff x="10884" y="2663"/>
            <a:chExt cx="6010" cy="3892"/>
          </a:xfrm>
        </p:grpSpPr>
        <p:graphicFrame>
          <p:nvGraphicFramePr>
            <p:cNvPr id="11" name="Object 10"/>
            <p:cNvGraphicFramePr/>
            <p:nvPr/>
          </p:nvGraphicFramePr>
          <p:xfrm>
            <a:off x="10884" y="2663"/>
            <a:ext cx="6011" cy="3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3" imgW="8705850" imgH="4895850" progId="Paint.Picture">
                    <p:embed/>
                  </p:oleObj>
                </mc:Choice>
                <mc:Fallback>
                  <p:oleObj name="" r:id="rId3" imgW="8705850" imgH="4895850" progId="Paint.Picture">
                    <p:embed/>
                    <p:pic>
                      <p:nvPicPr>
                        <p:cNvPr id="0" name="Picture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84" y="2663"/>
                          <a:ext cx="6011" cy="38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0" y="3233"/>
              <a:ext cx="820" cy="113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645" y="4652645"/>
            <a:ext cx="1848485" cy="184848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634615" y="4766945"/>
            <a:ext cx="2082800" cy="1762760"/>
            <a:chOff x="5964" y="7477"/>
            <a:chExt cx="3280" cy="2776"/>
          </a:xfrm>
        </p:grpSpPr>
        <p:graphicFrame>
          <p:nvGraphicFramePr>
            <p:cNvPr id="17" name="Object 16"/>
            <p:cNvGraphicFramePr/>
            <p:nvPr/>
          </p:nvGraphicFramePr>
          <p:xfrm>
            <a:off x="5964" y="7477"/>
            <a:ext cx="3281" cy="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6" imgW="4733925" imgH="1676400" progId="Paint.Picture">
                    <p:embed/>
                  </p:oleObj>
                </mc:Choice>
                <mc:Fallback>
                  <p:oleObj name="" r:id="rId6" imgW="4733925" imgH="1676400" progId="Paint.Picture">
                    <p:embed/>
                    <p:pic>
                      <p:nvPicPr>
                        <p:cNvPr id="0" name="Picture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64" y="7477"/>
                          <a:ext cx="3281" cy="1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/>
            <p:nvPr/>
          </p:nvGraphicFramePr>
          <p:xfrm>
            <a:off x="6503" y="8639"/>
            <a:ext cx="2204" cy="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8" imgW="3057525" imgH="2238375" progId="Paint.Picture">
                    <p:embed/>
                  </p:oleObj>
                </mc:Choice>
                <mc:Fallback>
                  <p:oleObj name="" r:id="rId8" imgW="3057525" imgH="2238375" progId="Paint.Picture">
                    <p:embed/>
                    <p:pic>
                      <p:nvPicPr>
                        <p:cNvPr id="0" name="Picture 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03" y="8639"/>
                          <a:ext cx="2204" cy="1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Straight Arrow Connector 31"/>
          <p:cNvCxnSpPr/>
          <p:nvPr/>
        </p:nvCxnSpPr>
        <p:spPr>
          <a:xfrm flipV="1">
            <a:off x="2476500" y="2838450"/>
            <a:ext cx="1571625" cy="952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842000" y="2830195"/>
            <a:ext cx="1571625" cy="952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994275" y="5699125"/>
            <a:ext cx="1571625" cy="952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8881745" y="4443095"/>
            <a:ext cx="1428750" cy="1400175"/>
          </a:xfrm>
          <a:prstGeom prst="bentConnector3">
            <a:avLst>
              <a:gd name="adj1" fmla="val 10002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562225" y="2255520"/>
            <a:ext cx="1314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Hình ảnh được camera chụp lại</a:t>
            </a:r>
            <a:endParaRPr lang="en-US" sz="1200"/>
          </a:p>
        </p:txBody>
      </p:sp>
      <p:sp>
        <p:nvSpPr>
          <p:cNvPr id="38" name="Text Box 37"/>
          <p:cNvSpPr txBox="1"/>
          <p:nvPr/>
        </p:nvSpPr>
        <p:spPr>
          <a:xfrm>
            <a:off x="5885815" y="207073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Camera truyền hình ảnh tới LabVIEW để xử lý</a:t>
            </a:r>
            <a:endParaRPr 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9055735" y="588454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LabVIEW gửi số sản phẩm đã đếm được đến Arduino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4887595" y="5884545"/>
            <a:ext cx="192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Arduino điều khiển LCD/Led 7 đoạn để hiển thị số sản phẩm đã đếm được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155" y="-2030095"/>
            <a:ext cx="10515600" cy="1325563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2181860"/>
            <a:ext cx="2063750" cy="2067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2346960"/>
            <a:ext cx="1737360" cy="173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95" y="2346960"/>
            <a:ext cx="1848485" cy="1848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390" y="5109210"/>
            <a:ext cx="1906905" cy="1727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830" y="4762500"/>
            <a:ext cx="2074545" cy="2074545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466975" y="3211195"/>
            <a:ext cx="15716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2155" y="4195445"/>
            <a:ext cx="0" cy="1043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676900" y="5968365"/>
            <a:ext cx="15716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</p:cNvCxnSpPr>
          <p:nvPr/>
        </p:nvCxnSpPr>
        <p:spPr>
          <a:xfrm rot="10800000">
            <a:off x="1202055" y="4397375"/>
            <a:ext cx="2644775" cy="1402715"/>
          </a:xfrm>
          <a:prstGeom prst="bentConnector3">
            <a:avLst>
              <a:gd name="adj1" fmla="val 10004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1090930"/>
            <a:ext cx="1656080" cy="892810"/>
          </a:xfrm>
          <a:prstGeom prst="rect">
            <a:avLst/>
          </a:prstGeom>
        </p:spPr>
      </p:pic>
      <p:cxnSp>
        <p:nvCxnSpPr>
          <p:cNvPr id="21" name="Elbow Connector 20"/>
          <p:cNvCxnSpPr/>
          <p:nvPr/>
        </p:nvCxnSpPr>
        <p:spPr>
          <a:xfrm rot="10800000" flipV="1">
            <a:off x="9391015" y="2787015"/>
            <a:ext cx="1857375" cy="600075"/>
          </a:xfrm>
          <a:prstGeom prst="bentConnector3">
            <a:avLst>
              <a:gd name="adj1" fmla="val 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38825" y="3211195"/>
            <a:ext cx="15716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466975" y="2583815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Nhiệt độ của buồng sấy được đo bằng cảm biến nhiệt PT100</a:t>
            </a:r>
            <a:endParaRPr 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5838825" y="2566035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Tín hiệu của PT100 được truyền tới board Arduino</a:t>
            </a:r>
            <a:endParaRPr 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9429750" y="3518535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Chương trình điều khiển Fuzzy được lập trình bằng LabVIEW</a:t>
            </a:r>
            <a:endParaRPr lang="en-US" sz="12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2850" y="1911350"/>
            <a:ext cx="2005965" cy="8756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753100" y="541718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Module Relay bật tắt</a:t>
            </a:r>
            <a:endParaRPr lang="en-US" sz="1200"/>
          </a:p>
          <a:p>
            <a:r>
              <a:rPr lang="en-US" sz="1200"/>
              <a:t>máy sấy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1729105" y="5347335"/>
            <a:ext cx="129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Máy sấy cung cấp nhiệt buồng sấy.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Presentation</Application>
  <PresentationFormat>Widescreen</PresentationFormat>
  <Paragraphs>19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google1574995459</cp:lastModifiedBy>
  <cp:revision>2</cp:revision>
  <dcterms:created xsi:type="dcterms:W3CDTF">2020-06-29T04:02:00Z</dcterms:created>
  <dcterms:modified xsi:type="dcterms:W3CDTF">2020-06-29T04:22:36Z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