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4"/>
  </p:sldMasterIdLst>
  <p:notesMasterIdLst>
    <p:notesMasterId r:id="rId20"/>
  </p:notesMasterIdLst>
  <p:handoutMasterIdLst>
    <p:handoutMasterId r:id="rId21"/>
  </p:handoutMasterIdLst>
  <p:sldIdLst>
    <p:sldId id="256" r:id="rId5"/>
    <p:sldId id="257" r:id="rId6"/>
    <p:sldId id="258" r:id="rId7"/>
    <p:sldId id="267" r:id="rId8"/>
    <p:sldId id="269" r:id="rId9"/>
    <p:sldId id="260" r:id="rId10"/>
    <p:sldId id="277" r:id="rId11"/>
    <p:sldId id="275" r:id="rId12"/>
    <p:sldId id="276" r:id="rId13"/>
    <p:sldId id="261" r:id="rId14"/>
    <p:sldId id="278" r:id="rId15"/>
    <p:sldId id="270" r:id="rId16"/>
    <p:sldId id="279" r:id="rId17"/>
    <p:sldId id="271"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5" d="100"/>
          <a:sy n="85" d="100"/>
        </p:scale>
        <p:origin x="24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4F4A0-50AD-4065-8650-04913488685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753D24A-A981-416D-B735-FCA1589FEDC1}">
      <dgm:prSet phldrT="[Text]"/>
      <dgm:spPr/>
      <dgm:t>
        <a:bodyPr/>
        <a:lstStyle/>
        <a:p>
          <a:r>
            <a:rPr lang="en-US" b="1" dirty="0">
              <a:solidFill>
                <a:srgbClr val="000000"/>
              </a:solidFill>
              <a:effectLst/>
              <a:latin typeface="Times New Roman" panose="02020603050405020304" pitchFamily="18" charset="0"/>
              <a:ea typeface="Times New Roman" panose="02020603050405020304" pitchFamily="18" charset="0"/>
            </a:rPr>
            <a:t>Spectral Centroid </a:t>
          </a:r>
          <a:endParaRPr lang="en-US" dirty="0"/>
        </a:p>
      </dgm:t>
    </dgm:pt>
    <dgm:pt modelId="{1C51A1EC-8ACE-4C53-90FF-04C8D158A4C5}" type="parTrans" cxnId="{1A2AF7B3-23B2-4A10-B2C7-27DF3EF7C381}">
      <dgm:prSet/>
      <dgm:spPr/>
      <dgm:t>
        <a:bodyPr/>
        <a:lstStyle/>
        <a:p>
          <a:endParaRPr lang="en-US"/>
        </a:p>
      </dgm:t>
    </dgm:pt>
    <dgm:pt modelId="{6E374942-1709-41EB-A58B-AA381E5DD08F}" type="sibTrans" cxnId="{1A2AF7B3-23B2-4A10-B2C7-27DF3EF7C381}">
      <dgm:prSet/>
      <dgm:spPr/>
      <dgm:t>
        <a:bodyPr/>
        <a:lstStyle/>
        <a:p>
          <a:endParaRPr lang="en-US"/>
        </a:p>
      </dgm:t>
    </dgm:pt>
    <dgm:pt modelId="{03000142-C027-4CFF-BB59-49A0374B6E05}">
      <dgm:prSet phldrT="[Text]" custT="1"/>
      <dgm:spPr/>
      <dgm:t>
        <a:bodyPr/>
        <a:lstStyle/>
        <a:p>
          <a:r>
            <a:rPr lang="en-US" sz="2200" b="1" kern="1200" dirty="0">
              <a:solidFill>
                <a:srgbClr val="000000"/>
              </a:solidFill>
              <a:effectLst/>
              <a:latin typeface="Times New Roman" panose="02020603050405020304" pitchFamily="18" charset="0"/>
              <a:ea typeface="Times New Roman" panose="02020603050405020304" pitchFamily="18" charset="0"/>
              <a:cs typeface="+mn-cs"/>
            </a:rPr>
            <a:t>So </a:t>
          </a:r>
          <a:r>
            <a:rPr lang="en-US" sz="2200" b="1" kern="1200" dirty="0" err="1">
              <a:solidFill>
                <a:srgbClr val="000000"/>
              </a:solidFill>
              <a:effectLst/>
              <a:latin typeface="Times New Roman" panose="02020603050405020304" pitchFamily="18" charset="0"/>
              <a:ea typeface="Times New Roman" panose="02020603050405020304" pitchFamily="18" charset="0"/>
              <a:cs typeface="+mn-cs"/>
            </a:rPr>
            <a:t>sánh</a:t>
          </a: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 Spectral Centroid </a:t>
          </a:r>
          <a:r>
            <a:rPr lang="en-US" sz="2200" b="1" kern="1200" dirty="0" err="1">
              <a:solidFill>
                <a:srgbClr val="000000"/>
              </a:solidFill>
              <a:effectLst/>
              <a:latin typeface="Times New Roman" panose="02020603050405020304" pitchFamily="18" charset="0"/>
              <a:ea typeface="Times New Roman" panose="02020603050405020304" pitchFamily="18" charset="0"/>
              <a:cs typeface="+mn-cs"/>
            </a:rPr>
            <a:t>va</a:t>
          </a: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 Spectral Contrast </a:t>
          </a:r>
        </a:p>
      </dgm:t>
    </dgm:pt>
    <dgm:pt modelId="{E6C0CE02-BDED-4329-BA91-5EFFFBF79960}" type="parTrans" cxnId="{B225C3E3-03D9-49CD-BEC0-8C89FD4D8292}">
      <dgm:prSet/>
      <dgm:spPr/>
      <dgm:t>
        <a:bodyPr/>
        <a:lstStyle/>
        <a:p>
          <a:endParaRPr lang="en-US"/>
        </a:p>
      </dgm:t>
    </dgm:pt>
    <dgm:pt modelId="{7325DF40-4C3D-4C09-939B-E26FA72F08EF}" type="sibTrans" cxnId="{B225C3E3-03D9-49CD-BEC0-8C89FD4D8292}">
      <dgm:prSet/>
      <dgm:spPr/>
      <dgm:t>
        <a:bodyPr/>
        <a:lstStyle/>
        <a:p>
          <a:endParaRPr lang="en-US"/>
        </a:p>
      </dgm:t>
    </dgm:pt>
    <dgm:pt modelId="{C1211137-406C-4C12-B2C2-ADE206FF6AAE}">
      <dgm:prSet phldrT="[Text]" custT="1"/>
      <dgm:spPr/>
      <dgm:t>
        <a:bodyPr/>
        <a:lstStyle/>
        <a:p>
          <a:r>
            <a:rPr lang="en-US" sz="2200" b="1" kern="1200" dirty="0">
              <a:solidFill>
                <a:srgbClr val="000000"/>
              </a:solidFill>
              <a:effectLst/>
              <a:latin typeface="Times New Roman" panose="02020603050405020304" pitchFamily="18" charset="0"/>
              <a:ea typeface="Times New Roman" panose="02020603050405020304" pitchFamily="18" charset="0"/>
              <a:cs typeface="+mn-cs"/>
            </a:rPr>
            <a:t>Spectral Contrast</a:t>
          </a:r>
        </a:p>
      </dgm:t>
    </dgm:pt>
    <dgm:pt modelId="{29044713-5DF8-4BB5-A523-0553E7689961}" type="parTrans" cxnId="{7ECD4968-A533-4385-880A-F9C4C001FD20}">
      <dgm:prSet/>
      <dgm:spPr/>
      <dgm:t>
        <a:bodyPr/>
        <a:lstStyle/>
        <a:p>
          <a:endParaRPr lang="en-US"/>
        </a:p>
      </dgm:t>
    </dgm:pt>
    <dgm:pt modelId="{7C372A8C-8244-43EB-B432-B62DEA872461}" type="sibTrans" cxnId="{7ECD4968-A533-4385-880A-F9C4C001FD20}">
      <dgm:prSet/>
      <dgm:spPr/>
      <dgm:t>
        <a:bodyPr/>
        <a:lstStyle/>
        <a:p>
          <a:endParaRPr lang="en-US"/>
        </a:p>
      </dgm:t>
    </dgm:pt>
    <dgm:pt modelId="{BC3C61CE-628D-4AA6-B005-B4AAE63B6B1E}">
      <dgm:prSet custT="1"/>
      <dgm:spPr/>
      <dgm:t>
        <a:bodyPr/>
        <a:lstStyle/>
        <a:p>
          <a:r>
            <a:rPr lang="en-US" sz="2000" b="1" dirty="0">
              <a:solidFill>
                <a:srgbClr val="000000"/>
              </a:solidFill>
              <a:effectLst/>
              <a:latin typeface="Times New Roman" panose="02020603050405020304" pitchFamily="18" charset="0"/>
              <a:cs typeface="+mn-cs"/>
            </a:rPr>
            <a:t>Thách thức </a:t>
          </a:r>
          <a:r>
            <a:rPr lang="en-US" sz="2000" b="1" dirty="0" err="1">
              <a:solidFill>
                <a:srgbClr val="000000"/>
              </a:solidFill>
              <a:effectLst/>
              <a:latin typeface="Times New Roman" panose="02020603050405020304" pitchFamily="18" charset="0"/>
              <a:cs typeface="+mn-cs"/>
            </a:rPr>
            <a:t>trong</a:t>
          </a:r>
          <a:r>
            <a:rPr lang="en-US" sz="2000" b="1" dirty="0">
              <a:solidFill>
                <a:srgbClr val="000000"/>
              </a:solidFill>
              <a:effectLst/>
              <a:latin typeface="Times New Roman" panose="02020603050405020304" pitchFamily="18" charset="0"/>
              <a:cs typeface="+mn-cs"/>
            </a:rPr>
            <a:t> </a:t>
          </a:r>
          <a:r>
            <a:rPr lang="en-US" sz="2000" b="1" dirty="0" err="1">
              <a:solidFill>
                <a:srgbClr val="000000"/>
              </a:solidFill>
              <a:effectLst/>
              <a:latin typeface="Times New Roman" panose="02020603050405020304" pitchFamily="18" charset="0"/>
              <a:cs typeface="+mn-cs"/>
            </a:rPr>
            <a:t>nhận</a:t>
          </a:r>
          <a:r>
            <a:rPr lang="en-US" sz="2000" b="1" dirty="0">
              <a:solidFill>
                <a:srgbClr val="000000"/>
              </a:solidFill>
              <a:effectLst/>
              <a:latin typeface="Times New Roman" panose="02020603050405020304" pitchFamily="18" charset="0"/>
              <a:cs typeface="+mn-cs"/>
            </a:rPr>
            <a:t> dạng Cảm xúc dựa </a:t>
          </a:r>
          <a:r>
            <a:rPr lang="en-US" sz="2000" b="1" dirty="0" err="1">
              <a:solidFill>
                <a:srgbClr val="000000"/>
              </a:solidFill>
              <a:effectLst/>
              <a:latin typeface="Times New Roman" panose="02020603050405020304" pitchFamily="18" charset="0"/>
              <a:cs typeface="+mn-cs"/>
            </a:rPr>
            <a:t>trên</a:t>
          </a:r>
          <a:r>
            <a:rPr lang="en-US" sz="2000" b="1" dirty="0">
              <a:solidFill>
                <a:srgbClr val="000000"/>
              </a:solidFill>
              <a:effectLst/>
              <a:latin typeface="Times New Roman" panose="02020603050405020304" pitchFamily="18" charset="0"/>
              <a:cs typeface="+mn-cs"/>
            </a:rPr>
            <a:t> </a:t>
          </a:r>
          <a:r>
            <a:rPr lang="en-US" sz="2000" b="1" dirty="0" err="1">
              <a:solidFill>
                <a:srgbClr val="000000"/>
              </a:solidFill>
              <a:effectLst/>
              <a:latin typeface="Times New Roman" panose="02020603050405020304" pitchFamily="18" charset="0"/>
              <a:cs typeface="+mn-cs"/>
            </a:rPr>
            <a:t>âm</a:t>
          </a:r>
          <a:r>
            <a:rPr lang="en-US" sz="2000" b="1" dirty="0">
              <a:solidFill>
                <a:srgbClr val="000000"/>
              </a:solidFill>
              <a:effectLst/>
              <a:latin typeface="Times New Roman" panose="02020603050405020304" pitchFamily="18" charset="0"/>
              <a:cs typeface="+mn-cs"/>
            </a:rPr>
            <a:t> thanh</a:t>
          </a:r>
        </a:p>
      </dgm:t>
    </dgm:pt>
    <dgm:pt modelId="{C9275DBC-0838-4337-942B-61E0E906D596}" type="parTrans" cxnId="{D3ACEA38-9057-46EA-B81D-6941E0163F8C}">
      <dgm:prSet/>
      <dgm:spPr/>
      <dgm:t>
        <a:bodyPr/>
        <a:lstStyle/>
        <a:p>
          <a:endParaRPr lang="en-US"/>
        </a:p>
      </dgm:t>
    </dgm:pt>
    <dgm:pt modelId="{F807EAD3-A3A3-46AD-AD76-469ECEAA02E1}" type="sibTrans" cxnId="{D3ACEA38-9057-46EA-B81D-6941E0163F8C}">
      <dgm:prSet/>
      <dgm:spPr/>
      <dgm:t>
        <a:bodyPr/>
        <a:lstStyle/>
        <a:p>
          <a:endParaRPr lang="en-US"/>
        </a:p>
      </dgm:t>
    </dgm:pt>
    <dgm:pt modelId="{69B0F6ED-A59D-4902-9AB7-EFC2DA3ADADC}" type="pres">
      <dgm:prSet presAssocID="{CD54F4A0-50AD-4065-8650-049134886851}" presName="linear" presStyleCnt="0">
        <dgm:presLayoutVars>
          <dgm:dir/>
          <dgm:animLvl val="lvl"/>
          <dgm:resizeHandles val="exact"/>
        </dgm:presLayoutVars>
      </dgm:prSet>
      <dgm:spPr/>
    </dgm:pt>
    <dgm:pt modelId="{26887155-6088-4378-9159-53D601F8B33C}" type="pres">
      <dgm:prSet presAssocID="{9753D24A-A981-416D-B735-FCA1589FEDC1}" presName="parentLin" presStyleCnt="0"/>
      <dgm:spPr/>
    </dgm:pt>
    <dgm:pt modelId="{0C41913D-1ABB-4782-887A-52DA47E38551}" type="pres">
      <dgm:prSet presAssocID="{9753D24A-A981-416D-B735-FCA1589FEDC1}" presName="parentLeftMargin" presStyleLbl="node1" presStyleIdx="0" presStyleCnt="4"/>
      <dgm:spPr/>
    </dgm:pt>
    <dgm:pt modelId="{7D2D580F-27F7-4AC7-AB71-FFF2F62FB7BA}" type="pres">
      <dgm:prSet presAssocID="{9753D24A-A981-416D-B735-FCA1589FEDC1}" presName="parentText" presStyleLbl="node1" presStyleIdx="0" presStyleCnt="4">
        <dgm:presLayoutVars>
          <dgm:chMax val="0"/>
          <dgm:bulletEnabled val="1"/>
        </dgm:presLayoutVars>
      </dgm:prSet>
      <dgm:spPr/>
    </dgm:pt>
    <dgm:pt modelId="{C80EBC14-4BB0-4D3E-B642-E628212DDD1E}" type="pres">
      <dgm:prSet presAssocID="{9753D24A-A981-416D-B735-FCA1589FEDC1}" presName="negativeSpace" presStyleCnt="0"/>
      <dgm:spPr/>
    </dgm:pt>
    <dgm:pt modelId="{2B02650E-58C7-48BA-9341-6689260259E0}" type="pres">
      <dgm:prSet presAssocID="{9753D24A-A981-416D-B735-FCA1589FEDC1}" presName="childText" presStyleLbl="conFgAcc1" presStyleIdx="0" presStyleCnt="4">
        <dgm:presLayoutVars>
          <dgm:bulletEnabled val="1"/>
        </dgm:presLayoutVars>
      </dgm:prSet>
      <dgm:spPr/>
    </dgm:pt>
    <dgm:pt modelId="{E8F223F7-407C-4FBD-AD32-6E2B0CD3F6EC}" type="pres">
      <dgm:prSet presAssocID="{6E374942-1709-41EB-A58B-AA381E5DD08F}" presName="spaceBetweenRectangles" presStyleCnt="0"/>
      <dgm:spPr/>
    </dgm:pt>
    <dgm:pt modelId="{7D9A3EFE-B6B4-4610-BD3D-A177FB8B94AE}" type="pres">
      <dgm:prSet presAssocID="{C1211137-406C-4C12-B2C2-ADE206FF6AAE}" presName="parentLin" presStyleCnt="0"/>
      <dgm:spPr/>
    </dgm:pt>
    <dgm:pt modelId="{E56B5B3A-891E-4230-A0B1-B6D157800B62}" type="pres">
      <dgm:prSet presAssocID="{C1211137-406C-4C12-B2C2-ADE206FF6AAE}" presName="parentLeftMargin" presStyleLbl="node1" presStyleIdx="0" presStyleCnt="4"/>
      <dgm:spPr/>
    </dgm:pt>
    <dgm:pt modelId="{019D5FB5-40FD-4F50-9DB5-759CA7CE4025}" type="pres">
      <dgm:prSet presAssocID="{C1211137-406C-4C12-B2C2-ADE206FF6AAE}" presName="parentText" presStyleLbl="node1" presStyleIdx="1" presStyleCnt="4">
        <dgm:presLayoutVars>
          <dgm:chMax val="0"/>
          <dgm:bulletEnabled val="1"/>
        </dgm:presLayoutVars>
      </dgm:prSet>
      <dgm:spPr/>
    </dgm:pt>
    <dgm:pt modelId="{2B64767B-EA47-4BAE-9CE1-9C64AE37A664}" type="pres">
      <dgm:prSet presAssocID="{C1211137-406C-4C12-B2C2-ADE206FF6AAE}" presName="negativeSpace" presStyleCnt="0"/>
      <dgm:spPr/>
    </dgm:pt>
    <dgm:pt modelId="{713B4D85-EF49-4978-B04E-EE898295D6F4}" type="pres">
      <dgm:prSet presAssocID="{C1211137-406C-4C12-B2C2-ADE206FF6AAE}" presName="childText" presStyleLbl="conFgAcc1" presStyleIdx="1" presStyleCnt="4">
        <dgm:presLayoutVars>
          <dgm:bulletEnabled val="1"/>
        </dgm:presLayoutVars>
      </dgm:prSet>
      <dgm:spPr/>
    </dgm:pt>
    <dgm:pt modelId="{60B1E129-373D-43FC-874D-C4E69D0CE250}" type="pres">
      <dgm:prSet presAssocID="{7C372A8C-8244-43EB-B432-B62DEA872461}" presName="spaceBetweenRectangles" presStyleCnt="0"/>
      <dgm:spPr/>
    </dgm:pt>
    <dgm:pt modelId="{6E63B7AA-62D6-454E-BD3E-A2984AED5E59}" type="pres">
      <dgm:prSet presAssocID="{03000142-C027-4CFF-BB59-49A0374B6E05}" presName="parentLin" presStyleCnt="0"/>
      <dgm:spPr/>
    </dgm:pt>
    <dgm:pt modelId="{DAB55799-1FBE-4B73-8170-FE8104015E3B}" type="pres">
      <dgm:prSet presAssocID="{03000142-C027-4CFF-BB59-49A0374B6E05}" presName="parentLeftMargin" presStyleLbl="node1" presStyleIdx="1" presStyleCnt="4"/>
      <dgm:spPr/>
    </dgm:pt>
    <dgm:pt modelId="{D5169E23-F7FC-4DB6-86DC-2F7F58DD4506}" type="pres">
      <dgm:prSet presAssocID="{03000142-C027-4CFF-BB59-49A0374B6E05}" presName="parentText" presStyleLbl="node1" presStyleIdx="2" presStyleCnt="4">
        <dgm:presLayoutVars>
          <dgm:chMax val="0"/>
          <dgm:bulletEnabled val="1"/>
        </dgm:presLayoutVars>
      </dgm:prSet>
      <dgm:spPr/>
    </dgm:pt>
    <dgm:pt modelId="{569EF04F-57E6-4388-A4B8-A5D3282F46BA}" type="pres">
      <dgm:prSet presAssocID="{03000142-C027-4CFF-BB59-49A0374B6E05}" presName="negativeSpace" presStyleCnt="0"/>
      <dgm:spPr/>
    </dgm:pt>
    <dgm:pt modelId="{FD018982-BBC8-4AD7-A75D-4785275B9CD3}" type="pres">
      <dgm:prSet presAssocID="{03000142-C027-4CFF-BB59-49A0374B6E05}" presName="childText" presStyleLbl="conFgAcc1" presStyleIdx="2" presStyleCnt="4">
        <dgm:presLayoutVars>
          <dgm:bulletEnabled val="1"/>
        </dgm:presLayoutVars>
      </dgm:prSet>
      <dgm:spPr/>
    </dgm:pt>
    <dgm:pt modelId="{6ECB1B54-0D6E-458A-AE51-1925897889CB}" type="pres">
      <dgm:prSet presAssocID="{7325DF40-4C3D-4C09-939B-E26FA72F08EF}" presName="spaceBetweenRectangles" presStyleCnt="0"/>
      <dgm:spPr/>
    </dgm:pt>
    <dgm:pt modelId="{B22C9F91-58FD-4B0F-94AC-F04E02F1F7BD}" type="pres">
      <dgm:prSet presAssocID="{BC3C61CE-628D-4AA6-B005-B4AAE63B6B1E}" presName="parentLin" presStyleCnt="0"/>
      <dgm:spPr/>
    </dgm:pt>
    <dgm:pt modelId="{7A36B958-72A9-4034-B008-3B6F19E1A7EE}" type="pres">
      <dgm:prSet presAssocID="{BC3C61CE-628D-4AA6-B005-B4AAE63B6B1E}" presName="parentLeftMargin" presStyleLbl="node1" presStyleIdx="2" presStyleCnt="4"/>
      <dgm:spPr/>
    </dgm:pt>
    <dgm:pt modelId="{81913E02-5BCE-40F7-8C6E-8F8051C395AD}" type="pres">
      <dgm:prSet presAssocID="{BC3C61CE-628D-4AA6-B005-B4AAE63B6B1E}" presName="parentText" presStyleLbl="node1" presStyleIdx="3" presStyleCnt="4">
        <dgm:presLayoutVars>
          <dgm:chMax val="0"/>
          <dgm:bulletEnabled val="1"/>
        </dgm:presLayoutVars>
      </dgm:prSet>
      <dgm:spPr/>
    </dgm:pt>
    <dgm:pt modelId="{A53734C0-8F9F-4B64-8863-A641BEC39D9A}" type="pres">
      <dgm:prSet presAssocID="{BC3C61CE-628D-4AA6-B005-B4AAE63B6B1E}" presName="negativeSpace" presStyleCnt="0"/>
      <dgm:spPr/>
    </dgm:pt>
    <dgm:pt modelId="{2105E68B-389D-47D2-8A3C-B1715543DD1A}" type="pres">
      <dgm:prSet presAssocID="{BC3C61CE-628D-4AA6-B005-B4AAE63B6B1E}" presName="childText" presStyleLbl="conFgAcc1" presStyleIdx="3" presStyleCnt="4">
        <dgm:presLayoutVars>
          <dgm:bulletEnabled val="1"/>
        </dgm:presLayoutVars>
      </dgm:prSet>
      <dgm:spPr/>
    </dgm:pt>
  </dgm:ptLst>
  <dgm:cxnLst>
    <dgm:cxn modelId="{A2FE5102-5BAD-4A6D-962A-AEF2069CD335}" type="presOf" srcId="{CD54F4A0-50AD-4065-8650-049134886851}" destId="{69B0F6ED-A59D-4902-9AB7-EFC2DA3ADADC}" srcOrd="0" destOrd="0" presId="urn:microsoft.com/office/officeart/2005/8/layout/list1"/>
    <dgm:cxn modelId="{7ABB0005-E31E-4011-903A-BAC81A51D9BE}" type="presOf" srcId="{03000142-C027-4CFF-BB59-49A0374B6E05}" destId="{D5169E23-F7FC-4DB6-86DC-2F7F58DD4506}" srcOrd="1" destOrd="0" presId="urn:microsoft.com/office/officeart/2005/8/layout/list1"/>
    <dgm:cxn modelId="{D3ACEA38-9057-46EA-B81D-6941E0163F8C}" srcId="{CD54F4A0-50AD-4065-8650-049134886851}" destId="{BC3C61CE-628D-4AA6-B005-B4AAE63B6B1E}" srcOrd="3" destOrd="0" parTransId="{C9275DBC-0838-4337-942B-61E0E906D596}" sibTransId="{F807EAD3-A3A3-46AD-AD76-469ECEAA02E1}"/>
    <dgm:cxn modelId="{9F203563-A272-48ED-8E57-AD0C548FC150}" type="presOf" srcId="{BC3C61CE-628D-4AA6-B005-B4AAE63B6B1E}" destId="{81913E02-5BCE-40F7-8C6E-8F8051C395AD}" srcOrd="1" destOrd="0" presId="urn:microsoft.com/office/officeart/2005/8/layout/list1"/>
    <dgm:cxn modelId="{7ECD4968-A533-4385-880A-F9C4C001FD20}" srcId="{CD54F4A0-50AD-4065-8650-049134886851}" destId="{C1211137-406C-4C12-B2C2-ADE206FF6AAE}" srcOrd="1" destOrd="0" parTransId="{29044713-5DF8-4BB5-A523-0553E7689961}" sibTransId="{7C372A8C-8244-43EB-B432-B62DEA872461}"/>
    <dgm:cxn modelId="{3E6A6D53-9397-4E5D-89C4-074C8FC4DC26}" type="presOf" srcId="{BC3C61CE-628D-4AA6-B005-B4AAE63B6B1E}" destId="{7A36B958-72A9-4034-B008-3B6F19E1A7EE}" srcOrd="0" destOrd="0" presId="urn:microsoft.com/office/officeart/2005/8/layout/list1"/>
    <dgm:cxn modelId="{6612BB7B-A2D8-447B-916E-53E644A94201}" type="presOf" srcId="{03000142-C027-4CFF-BB59-49A0374B6E05}" destId="{DAB55799-1FBE-4B73-8170-FE8104015E3B}" srcOrd="0" destOrd="0" presId="urn:microsoft.com/office/officeart/2005/8/layout/list1"/>
    <dgm:cxn modelId="{A03F739F-6BFF-4725-BE49-1A3779351032}" type="presOf" srcId="{C1211137-406C-4C12-B2C2-ADE206FF6AAE}" destId="{E56B5B3A-891E-4230-A0B1-B6D157800B62}" srcOrd="0" destOrd="0" presId="urn:microsoft.com/office/officeart/2005/8/layout/list1"/>
    <dgm:cxn modelId="{A5A026AC-435D-4764-BA00-D71134D51B31}" type="presOf" srcId="{C1211137-406C-4C12-B2C2-ADE206FF6AAE}" destId="{019D5FB5-40FD-4F50-9DB5-759CA7CE4025}" srcOrd="1" destOrd="0" presId="urn:microsoft.com/office/officeart/2005/8/layout/list1"/>
    <dgm:cxn modelId="{1A2AF7B3-23B2-4A10-B2C7-27DF3EF7C381}" srcId="{CD54F4A0-50AD-4065-8650-049134886851}" destId="{9753D24A-A981-416D-B735-FCA1589FEDC1}" srcOrd="0" destOrd="0" parTransId="{1C51A1EC-8ACE-4C53-90FF-04C8D158A4C5}" sibTransId="{6E374942-1709-41EB-A58B-AA381E5DD08F}"/>
    <dgm:cxn modelId="{E169D2BC-F9A2-4F79-8847-B394DF6A5B4E}" type="presOf" srcId="{9753D24A-A981-416D-B735-FCA1589FEDC1}" destId="{7D2D580F-27F7-4AC7-AB71-FFF2F62FB7BA}" srcOrd="1" destOrd="0" presId="urn:microsoft.com/office/officeart/2005/8/layout/list1"/>
    <dgm:cxn modelId="{B225C3E3-03D9-49CD-BEC0-8C89FD4D8292}" srcId="{CD54F4A0-50AD-4065-8650-049134886851}" destId="{03000142-C027-4CFF-BB59-49A0374B6E05}" srcOrd="2" destOrd="0" parTransId="{E6C0CE02-BDED-4329-BA91-5EFFFBF79960}" sibTransId="{7325DF40-4C3D-4C09-939B-E26FA72F08EF}"/>
    <dgm:cxn modelId="{E8EA4FE7-95E7-42FF-8CF1-F34038D8101F}" type="presOf" srcId="{9753D24A-A981-416D-B735-FCA1589FEDC1}" destId="{0C41913D-1ABB-4782-887A-52DA47E38551}" srcOrd="0" destOrd="0" presId="urn:microsoft.com/office/officeart/2005/8/layout/list1"/>
    <dgm:cxn modelId="{924AD77C-89F6-4186-8E89-7C6EAD86A2DC}" type="presParOf" srcId="{69B0F6ED-A59D-4902-9AB7-EFC2DA3ADADC}" destId="{26887155-6088-4378-9159-53D601F8B33C}" srcOrd="0" destOrd="0" presId="urn:microsoft.com/office/officeart/2005/8/layout/list1"/>
    <dgm:cxn modelId="{056F6429-8D39-4A87-9196-797FD5CE6455}" type="presParOf" srcId="{26887155-6088-4378-9159-53D601F8B33C}" destId="{0C41913D-1ABB-4782-887A-52DA47E38551}" srcOrd="0" destOrd="0" presId="urn:microsoft.com/office/officeart/2005/8/layout/list1"/>
    <dgm:cxn modelId="{C5ECF114-D637-4DED-813A-302E8B296FC3}" type="presParOf" srcId="{26887155-6088-4378-9159-53D601F8B33C}" destId="{7D2D580F-27F7-4AC7-AB71-FFF2F62FB7BA}" srcOrd="1" destOrd="0" presId="urn:microsoft.com/office/officeart/2005/8/layout/list1"/>
    <dgm:cxn modelId="{BA1E5CCA-6A3E-4CC8-8AFE-4267A80BBB35}" type="presParOf" srcId="{69B0F6ED-A59D-4902-9AB7-EFC2DA3ADADC}" destId="{C80EBC14-4BB0-4D3E-B642-E628212DDD1E}" srcOrd="1" destOrd="0" presId="urn:microsoft.com/office/officeart/2005/8/layout/list1"/>
    <dgm:cxn modelId="{BBFA33D1-BC9D-4B25-8A60-A8D87F42346E}" type="presParOf" srcId="{69B0F6ED-A59D-4902-9AB7-EFC2DA3ADADC}" destId="{2B02650E-58C7-48BA-9341-6689260259E0}" srcOrd="2" destOrd="0" presId="urn:microsoft.com/office/officeart/2005/8/layout/list1"/>
    <dgm:cxn modelId="{70F04B4D-12EE-419A-88A9-5C4694AF3B6C}" type="presParOf" srcId="{69B0F6ED-A59D-4902-9AB7-EFC2DA3ADADC}" destId="{E8F223F7-407C-4FBD-AD32-6E2B0CD3F6EC}" srcOrd="3" destOrd="0" presId="urn:microsoft.com/office/officeart/2005/8/layout/list1"/>
    <dgm:cxn modelId="{B512D425-7A75-4288-8C9B-9FFCC69870E0}" type="presParOf" srcId="{69B0F6ED-A59D-4902-9AB7-EFC2DA3ADADC}" destId="{7D9A3EFE-B6B4-4610-BD3D-A177FB8B94AE}" srcOrd="4" destOrd="0" presId="urn:microsoft.com/office/officeart/2005/8/layout/list1"/>
    <dgm:cxn modelId="{ABF70CC4-E593-4008-8A10-911D4955169A}" type="presParOf" srcId="{7D9A3EFE-B6B4-4610-BD3D-A177FB8B94AE}" destId="{E56B5B3A-891E-4230-A0B1-B6D157800B62}" srcOrd="0" destOrd="0" presId="urn:microsoft.com/office/officeart/2005/8/layout/list1"/>
    <dgm:cxn modelId="{23CC4EE2-6868-4C81-8AE3-645A177AF73F}" type="presParOf" srcId="{7D9A3EFE-B6B4-4610-BD3D-A177FB8B94AE}" destId="{019D5FB5-40FD-4F50-9DB5-759CA7CE4025}" srcOrd="1" destOrd="0" presId="urn:microsoft.com/office/officeart/2005/8/layout/list1"/>
    <dgm:cxn modelId="{7D684608-28BC-46D6-876B-0313775CC85F}" type="presParOf" srcId="{69B0F6ED-A59D-4902-9AB7-EFC2DA3ADADC}" destId="{2B64767B-EA47-4BAE-9CE1-9C64AE37A664}" srcOrd="5" destOrd="0" presId="urn:microsoft.com/office/officeart/2005/8/layout/list1"/>
    <dgm:cxn modelId="{812C1297-BEBC-4465-AA8B-E150466A6428}" type="presParOf" srcId="{69B0F6ED-A59D-4902-9AB7-EFC2DA3ADADC}" destId="{713B4D85-EF49-4978-B04E-EE898295D6F4}" srcOrd="6" destOrd="0" presId="urn:microsoft.com/office/officeart/2005/8/layout/list1"/>
    <dgm:cxn modelId="{E6C763D1-F596-4E02-9114-F46F46CE34F6}" type="presParOf" srcId="{69B0F6ED-A59D-4902-9AB7-EFC2DA3ADADC}" destId="{60B1E129-373D-43FC-874D-C4E69D0CE250}" srcOrd="7" destOrd="0" presId="urn:microsoft.com/office/officeart/2005/8/layout/list1"/>
    <dgm:cxn modelId="{A89A0E6C-9583-4B5D-9E07-415AC5BFE84C}" type="presParOf" srcId="{69B0F6ED-A59D-4902-9AB7-EFC2DA3ADADC}" destId="{6E63B7AA-62D6-454E-BD3E-A2984AED5E59}" srcOrd="8" destOrd="0" presId="urn:microsoft.com/office/officeart/2005/8/layout/list1"/>
    <dgm:cxn modelId="{9625ED79-B71D-4F12-83C7-16AF536DC432}" type="presParOf" srcId="{6E63B7AA-62D6-454E-BD3E-A2984AED5E59}" destId="{DAB55799-1FBE-4B73-8170-FE8104015E3B}" srcOrd="0" destOrd="0" presId="urn:microsoft.com/office/officeart/2005/8/layout/list1"/>
    <dgm:cxn modelId="{F02F2FC0-47F9-4ACB-938B-5E11AD2F3057}" type="presParOf" srcId="{6E63B7AA-62D6-454E-BD3E-A2984AED5E59}" destId="{D5169E23-F7FC-4DB6-86DC-2F7F58DD4506}" srcOrd="1" destOrd="0" presId="urn:microsoft.com/office/officeart/2005/8/layout/list1"/>
    <dgm:cxn modelId="{9D23AF67-C32B-44A8-BFC3-FF43A9951AF9}" type="presParOf" srcId="{69B0F6ED-A59D-4902-9AB7-EFC2DA3ADADC}" destId="{569EF04F-57E6-4388-A4B8-A5D3282F46BA}" srcOrd="9" destOrd="0" presId="urn:microsoft.com/office/officeart/2005/8/layout/list1"/>
    <dgm:cxn modelId="{BAD2885B-423A-4BF2-9759-D000627554C8}" type="presParOf" srcId="{69B0F6ED-A59D-4902-9AB7-EFC2DA3ADADC}" destId="{FD018982-BBC8-4AD7-A75D-4785275B9CD3}" srcOrd="10" destOrd="0" presId="urn:microsoft.com/office/officeart/2005/8/layout/list1"/>
    <dgm:cxn modelId="{315E9E29-0F43-427F-8E78-567E4AA6D20E}" type="presParOf" srcId="{69B0F6ED-A59D-4902-9AB7-EFC2DA3ADADC}" destId="{6ECB1B54-0D6E-458A-AE51-1925897889CB}" srcOrd="11" destOrd="0" presId="urn:microsoft.com/office/officeart/2005/8/layout/list1"/>
    <dgm:cxn modelId="{9450F7F5-97FC-4FDF-B844-58CC63971FC4}" type="presParOf" srcId="{69B0F6ED-A59D-4902-9AB7-EFC2DA3ADADC}" destId="{B22C9F91-58FD-4B0F-94AC-F04E02F1F7BD}" srcOrd="12" destOrd="0" presId="urn:microsoft.com/office/officeart/2005/8/layout/list1"/>
    <dgm:cxn modelId="{AECD135E-1885-4F49-A93C-BE648BEEFC4A}" type="presParOf" srcId="{B22C9F91-58FD-4B0F-94AC-F04E02F1F7BD}" destId="{7A36B958-72A9-4034-B008-3B6F19E1A7EE}" srcOrd="0" destOrd="0" presId="urn:microsoft.com/office/officeart/2005/8/layout/list1"/>
    <dgm:cxn modelId="{7C09786A-D8D7-4BE8-AB51-736552D1226E}" type="presParOf" srcId="{B22C9F91-58FD-4B0F-94AC-F04E02F1F7BD}" destId="{81913E02-5BCE-40F7-8C6E-8F8051C395AD}" srcOrd="1" destOrd="0" presId="urn:microsoft.com/office/officeart/2005/8/layout/list1"/>
    <dgm:cxn modelId="{698B84EE-CD32-493D-946B-4CEC15A3356E}" type="presParOf" srcId="{69B0F6ED-A59D-4902-9AB7-EFC2DA3ADADC}" destId="{A53734C0-8F9F-4B64-8863-A641BEC39D9A}" srcOrd="13" destOrd="0" presId="urn:microsoft.com/office/officeart/2005/8/layout/list1"/>
    <dgm:cxn modelId="{0960B707-666E-44AC-B79E-C5C00F766499}" type="presParOf" srcId="{69B0F6ED-A59D-4902-9AB7-EFC2DA3ADADC}" destId="{2105E68B-389D-47D2-8A3C-B1715543DD1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54F4A0-50AD-4065-8650-04913488685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753D24A-A981-416D-B735-FCA1589FEDC1}">
      <dgm:prSet phldrT="[Text]"/>
      <dgm:spPr/>
      <dgm:t>
        <a:bodyPr/>
        <a:lstStyle/>
        <a:p>
          <a:r>
            <a:rPr lang="en-US" b="1" dirty="0">
              <a:solidFill>
                <a:srgbClr val="000000"/>
              </a:solidFill>
              <a:effectLst/>
              <a:latin typeface="Times New Roman" panose="02020603050405020304" pitchFamily="18" charset="0"/>
              <a:ea typeface="Times New Roman" panose="02020603050405020304" pitchFamily="18" charset="0"/>
            </a:rPr>
            <a:t>Spectral Centroid </a:t>
          </a:r>
          <a:endParaRPr lang="en-US" dirty="0"/>
        </a:p>
      </dgm:t>
    </dgm:pt>
    <dgm:pt modelId="{1C51A1EC-8ACE-4C53-90FF-04C8D158A4C5}" type="parTrans" cxnId="{1A2AF7B3-23B2-4A10-B2C7-27DF3EF7C381}">
      <dgm:prSet/>
      <dgm:spPr/>
      <dgm:t>
        <a:bodyPr/>
        <a:lstStyle/>
        <a:p>
          <a:endParaRPr lang="en-US"/>
        </a:p>
      </dgm:t>
    </dgm:pt>
    <dgm:pt modelId="{6E374942-1709-41EB-A58B-AA381E5DD08F}" type="sibTrans" cxnId="{1A2AF7B3-23B2-4A10-B2C7-27DF3EF7C381}">
      <dgm:prSet/>
      <dgm:spPr/>
      <dgm:t>
        <a:bodyPr/>
        <a:lstStyle/>
        <a:p>
          <a:endParaRPr lang="en-US"/>
        </a:p>
      </dgm:t>
    </dgm:pt>
    <dgm:pt modelId="{03000142-C027-4CFF-BB59-49A0374B6E05}">
      <dgm:prSet phldrT="[Text]" custT="1"/>
      <dgm:spPr/>
      <dgm:t>
        <a:bodyPr/>
        <a:lstStyle/>
        <a:p>
          <a:r>
            <a:rPr lang="en-US" sz="2200" b="1" kern="1200" dirty="0">
              <a:solidFill>
                <a:srgbClr val="000000"/>
              </a:solidFill>
              <a:effectLst/>
              <a:latin typeface="Times New Roman" panose="02020603050405020304" pitchFamily="18" charset="0"/>
              <a:ea typeface="Times New Roman" panose="02020603050405020304" pitchFamily="18" charset="0"/>
              <a:cs typeface="+mn-cs"/>
            </a:rPr>
            <a:t>So </a:t>
          </a:r>
          <a:r>
            <a:rPr lang="en-US" sz="2200" b="1" kern="1200" dirty="0" err="1">
              <a:solidFill>
                <a:srgbClr val="000000"/>
              </a:solidFill>
              <a:effectLst/>
              <a:latin typeface="Times New Roman" panose="02020603050405020304" pitchFamily="18" charset="0"/>
              <a:ea typeface="Times New Roman" panose="02020603050405020304" pitchFamily="18" charset="0"/>
              <a:cs typeface="+mn-cs"/>
            </a:rPr>
            <a:t>sánh</a:t>
          </a: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 Spectral Centroid </a:t>
          </a:r>
          <a:r>
            <a:rPr lang="en-US" sz="2200" b="1" kern="1200" dirty="0" err="1">
              <a:solidFill>
                <a:srgbClr val="000000"/>
              </a:solidFill>
              <a:effectLst/>
              <a:latin typeface="Times New Roman" panose="02020603050405020304" pitchFamily="18" charset="0"/>
              <a:ea typeface="Times New Roman" panose="02020603050405020304" pitchFamily="18" charset="0"/>
              <a:cs typeface="+mn-cs"/>
            </a:rPr>
            <a:t>va</a:t>
          </a: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 Spectral Contrast </a:t>
          </a:r>
        </a:p>
      </dgm:t>
    </dgm:pt>
    <dgm:pt modelId="{E6C0CE02-BDED-4329-BA91-5EFFFBF79960}" type="parTrans" cxnId="{B225C3E3-03D9-49CD-BEC0-8C89FD4D8292}">
      <dgm:prSet/>
      <dgm:spPr/>
      <dgm:t>
        <a:bodyPr/>
        <a:lstStyle/>
        <a:p>
          <a:endParaRPr lang="en-US"/>
        </a:p>
      </dgm:t>
    </dgm:pt>
    <dgm:pt modelId="{7325DF40-4C3D-4C09-939B-E26FA72F08EF}" type="sibTrans" cxnId="{B225C3E3-03D9-49CD-BEC0-8C89FD4D8292}">
      <dgm:prSet/>
      <dgm:spPr/>
      <dgm:t>
        <a:bodyPr/>
        <a:lstStyle/>
        <a:p>
          <a:endParaRPr lang="en-US"/>
        </a:p>
      </dgm:t>
    </dgm:pt>
    <dgm:pt modelId="{C1211137-406C-4C12-B2C2-ADE206FF6AAE}">
      <dgm:prSet phldrT="[Text]" custT="1"/>
      <dgm:spPr/>
      <dgm:t>
        <a:bodyPr/>
        <a:lstStyle/>
        <a:p>
          <a:r>
            <a:rPr lang="en-US" sz="2200" b="1" kern="1200" dirty="0">
              <a:solidFill>
                <a:srgbClr val="000000"/>
              </a:solidFill>
              <a:effectLst/>
              <a:latin typeface="Times New Roman" panose="02020603050405020304" pitchFamily="18" charset="0"/>
              <a:ea typeface="Times New Roman" panose="02020603050405020304" pitchFamily="18" charset="0"/>
              <a:cs typeface="+mn-cs"/>
            </a:rPr>
            <a:t>Spectral Contrast</a:t>
          </a:r>
        </a:p>
      </dgm:t>
    </dgm:pt>
    <dgm:pt modelId="{29044713-5DF8-4BB5-A523-0553E7689961}" type="parTrans" cxnId="{7ECD4968-A533-4385-880A-F9C4C001FD20}">
      <dgm:prSet/>
      <dgm:spPr/>
      <dgm:t>
        <a:bodyPr/>
        <a:lstStyle/>
        <a:p>
          <a:endParaRPr lang="en-US"/>
        </a:p>
      </dgm:t>
    </dgm:pt>
    <dgm:pt modelId="{7C372A8C-8244-43EB-B432-B62DEA872461}" type="sibTrans" cxnId="{7ECD4968-A533-4385-880A-F9C4C001FD20}">
      <dgm:prSet/>
      <dgm:spPr/>
      <dgm:t>
        <a:bodyPr/>
        <a:lstStyle/>
        <a:p>
          <a:endParaRPr lang="en-US"/>
        </a:p>
      </dgm:t>
    </dgm:pt>
    <dgm:pt modelId="{BC3C61CE-628D-4AA6-B005-B4AAE63B6B1E}">
      <dgm:prSet custT="1"/>
      <dgm:spPr/>
      <dgm:t>
        <a:bodyPr/>
        <a:lstStyle/>
        <a:p>
          <a:r>
            <a:rPr lang="en-US" sz="2000" b="1" dirty="0" err="1">
              <a:solidFill>
                <a:srgbClr val="000000"/>
              </a:solidFill>
              <a:effectLst/>
              <a:latin typeface="Times New Roman" panose="02020603050405020304" pitchFamily="18" charset="0"/>
              <a:cs typeface="+mn-cs"/>
            </a:rPr>
            <a:t>Thách</a:t>
          </a:r>
          <a:r>
            <a:rPr lang="en-US" sz="2000" b="1" dirty="0">
              <a:solidFill>
                <a:srgbClr val="000000"/>
              </a:solidFill>
              <a:effectLst/>
              <a:latin typeface="Times New Roman" panose="02020603050405020304" pitchFamily="18" charset="0"/>
              <a:cs typeface="+mn-cs"/>
            </a:rPr>
            <a:t> </a:t>
          </a:r>
          <a:r>
            <a:rPr lang="en-US" sz="2000" b="1" dirty="0" err="1">
              <a:solidFill>
                <a:srgbClr val="000000"/>
              </a:solidFill>
              <a:effectLst/>
              <a:latin typeface="Times New Roman" panose="02020603050405020304" pitchFamily="18" charset="0"/>
              <a:cs typeface="+mn-cs"/>
            </a:rPr>
            <a:t>thức</a:t>
          </a:r>
          <a:r>
            <a:rPr lang="en-US" sz="2000" b="1" dirty="0">
              <a:solidFill>
                <a:srgbClr val="000000"/>
              </a:solidFill>
              <a:effectLst/>
              <a:latin typeface="Times New Roman" panose="02020603050405020304" pitchFamily="18" charset="0"/>
              <a:cs typeface="+mn-cs"/>
            </a:rPr>
            <a:t> </a:t>
          </a:r>
          <a:r>
            <a:rPr lang="en-US" sz="2000" b="1" dirty="0" err="1">
              <a:solidFill>
                <a:srgbClr val="000000"/>
              </a:solidFill>
              <a:effectLst/>
              <a:latin typeface="Times New Roman" panose="02020603050405020304" pitchFamily="18" charset="0"/>
              <a:cs typeface="+mn-cs"/>
            </a:rPr>
            <a:t>trong</a:t>
          </a:r>
          <a:r>
            <a:rPr lang="en-US" sz="2000" b="1" dirty="0">
              <a:solidFill>
                <a:srgbClr val="000000"/>
              </a:solidFill>
              <a:effectLst/>
              <a:latin typeface="Times New Roman" panose="02020603050405020304" pitchFamily="18" charset="0"/>
              <a:cs typeface="+mn-cs"/>
            </a:rPr>
            <a:t> </a:t>
          </a:r>
          <a:r>
            <a:rPr lang="en-US" sz="2000" b="1" dirty="0" err="1">
              <a:solidFill>
                <a:srgbClr val="000000"/>
              </a:solidFill>
              <a:effectLst/>
              <a:latin typeface="Times New Roman" panose="02020603050405020304" pitchFamily="18" charset="0"/>
              <a:cs typeface="+mn-cs"/>
            </a:rPr>
            <a:t>nhận</a:t>
          </a:r>
          <a:r>
            <a:rPr lang="en-US" sz="2000" b="1" dirty="0">
              <a:solidFill>
                <a:srgbClr val="000000"/>
              </a:solidFill>
              <a:effectLst/>
              <a:latin typeface="Times New Roman" panose="02020603050405020304" pitchFamily="18" charset="0"/>
              <a:cs typeface="+mn-cs"/>
            </a:rPr>
            <a:t> dạng Cảm xúc dựa </a:t>
          </a:r>
          <a:r>
            <a:rPr lang="en-US" sz="2000" b="1" dirty="0" err="1">
              <a:solidFill>
                <a:srgbClr val="000000"/>
              </a:solidFill>
              <a:effectLst/>
              <a:latin typeface="Times New Roman" panose="02020603050405020304" pitchFamily="18" charset="0"/>
              <a:cs typeface="+mn-cs"/>
            </a:rPr>
            <a:t>trên</a:t>
          </a:r>
          <a:r>
            <a:rPr lang="en-US" sz="2000" b="1" dirty="0">
              <a:solidFill>
                <a:srgbClr val="000000"/>
              </a:solidFill>
              <a:effectLst/>
              <a:latin typeface="Times New Roman" panose="02020603050405020304" pitchFamily="18" charset="0"/>
              <a:cs typeface="+mn-cs"/>
            </a:rPr>
            <a:t> </a:t>
          </a:r>
          <a:r>
            <a:rPr lang="en-US" sz="2000" b="1" dirty="0" err="1">
              <a:solidFill>
                <a:srgbClr val="000000"/>
              </a:solidFill>
              <a:effectLst/>
              <a:latin typeface="Times New Roman" panose="02020603050405020304" pitchFamily="18" charset="0"/>
              <a:cs typeface="+mn-cs"/>
            </a:rPr>
            <a:t>âm</a:t>
          </a:r>
          <a:r>
            <a:rPr lang="en-US" sz="2000" b="1" dirty="0">
              <a:solidFill>
                <a:srgbClr val="000000"/>
              </a:solidFill>
              <a:effectLst/>
              <a:latin typeface="Times New Roman" panose="02020603050405020304" pitchFamily="18" charset="0"/>
              <a:cs typeface="+mn-cs"/>
            </a:rPr>
            <a:t> thanh</a:t>
          </a:r>
        </a:p>
      </dgm:t>
    </dgm:pt>
    <dgm:pt modelId="{C9275DBC-0838-4337-942B-61E0E906D596}" type="parTrans" cxnId="{D3ACEA38-9057-46EA-B81D-6941E0163F8C}">
      <dgm:prSet/>
      <dgm:spPr/>
      <dgm:t>
        <a:bodyPr/>
        <a:lstStyle/>
        <a:p>
          <a:endParaRPr lang="en-US"/>
        </a:p>
      </dgm:t>
    </dgm:pt>
    <dgm:pt modelId="{F807EAD3-A3A3-46AD-AD76-469ECEAA02E1}" type="sibTrans" cxnId="{D3ACEA38-9057-46EA-B81D-6941E0163F8C}">
      <dgm:prSet/>
      <dgm:spPr/>
      <dgm:t>
        <a:bodyPr/>
        <a:lstStyle/>
        <a:p>
          <a:endParaRPr lang="en-US"/>
        </a:p>
      </dgm:t>
    </dgm:pt>
    <dgm:pt modelId="{69B0F6ED-A59D-4902-9AB7-EFC2DA3ADADC}" type="pres">
      <dgm:prSet presAssocID="{CD54F4A0-50AD-4065-8650-049134886851}" presName="linear" presStyleCnt="0">
        <dgm:presLayoutVars>
          <dgm:dir/>
          <dgm:animLvl val="lvl"/>
          <dgm:resizeHandles val="exact"/>
        </dgm:presLayoutVars>
      </dgm:prSet>
      <dgm:spPr/>
    </dgm:pt>
    <dgm:pt modelId="{26887155-6088-4378-9159-53D601F8B33C}" type="pres">
      <dgm:prSet presAssocID="{9753D24A-A981-416D-B735-FCA1589FEDC1}" presName="parentLin" presStyleCnt="0"/>
      <dgm:spPr/>
    </dgm:pt>
    <dgm:pt modelId="{0C41913D-1ABB-4782-887A-52DA47E38551}" type="pres">
      <dgm:prSet presAssocID="{9753D24A-A981-416D-B735-FCA1589FEDC1}" presName="parentLeftMargin" presStyleLbl="node1" presStyleIdx="0" presStyleCnt="4"/>
      <dgm:spPr/>
    </dgm:pt>
    <dgm:pt modelId="{7D2D580F-27F7-4AC7-AB71-FFF2F62FB7BA}" type="pres">
      <dgm:prSet presAssocID="{9753D24A-A981-416D-B735-FCA1589FEDC1}" presName="parentText" presStyleLbl="node1" presStyleIdx="0" presStyleCnt="4">
        <dgm:presLayoutVars>
          <dgm:chMax val="0"/>
          <dgm:bulletEnabled val="1"/>
        </dgm:presLayoutVars>
      </dgm:prSet>
      <dgm:spPr/>
    </dgm:pt>
    <dgm:pt modelId="{C80EBC14-4BB0-4D3E-B642-E628212DDD1E}" type="pres">
      <dgm:prSet presAssocID="{9753D24A-A981-416D-B735-FCA1589FEDC1}" presName="negativeSpace" presStyleCnt="0"/>
      <dgm:spPr/>
    </dgm:pt>
    <dgm:pt modelId="{2B02650E-58C7-48BA-9341-6689260259E0}" type="pres">
      <dgm:prSet presAssocID="{9753D24A-A981-416D-B735-FCA1589FEDC1}" presName="childText" presStyleLbl="conFgAcc1" presStyleIdx="0" presStyleCnt="4">
        <dgm:presLayoutVars>
          <dgm:bulletEnabled val="1"/>
        </dgm:presLayoutVars>
      </dgm:prSet>
      <dgm:spPr/>
    </dgm:pt>
    <dgm:pt modelId="{E8F223F7-407C-4FBD-AD32-6E2B0CD3F6EC}" type="pres">
      <dgm:prSet presAssocID="{6E374942-1709-41EB-A58B-AA381E5DD08F}" presName="spaceBetweenRectangles" presStyleCnt="0"/>
      <dgm:spPr/>
    </dgm:pt>
    <dgm:pt modelId="{7D9A3EFE-B6B4-4610-BD3D-A177FB8B94AE}" type="pres">
      <dgm:prSet presAssocID="{C1211137-406C-4C12-B2C2-ADE206FF6AAE}" presName="parentLin" presStyleCnt="0"/>
      <dgm:spPr/>
    </dgm:pt>
    <dgm:pt modelId="{E56B5B3A-891E-4230-A0B1-B6D157800B62}" type="pres">
      <dgm:prSet presAssocID="{C1211137-406C-4C12-B2C2-ADE206FF6AAE}" presName="parentLeftMargin" presStyleLbl="node1" presStyleIdx="0" presStyleCnt="4"/>
      <dgm:spPr/>
    </dgm:pt>
    <dgm:pt modelId="{019D5FB5-40FD-4F50-9DB5-759CA7CE4025}" type="pres">
      <dgm:prSet presAssocID="{C1211137-406C-4C12-B2C2-ADE206FF6AAE}" presName="parentText" presStyleLbl="node1" presStyleIdx="1" presStyleCnt="4">
        <dgm:presLayoutVars>
          <dgm:chMax val="0"/>
          <dgm:bulletEnabled val="1"/>
        </dgm:presLayoutVars>
      </dgm:prSet>
      <dgm:spPr/>
    </dgm:pt>
    <dgm:pt modelId="{2B64767B-EA47-4BAE-9CE1-9C64AE37A664}" type="pres">
      <dgm:prSet presAssocID="{C1211137-406C-4C12-B2C2-ADE206FF6AAE}" presName="negativeSpace" presStyleCnt="0"/>
      <dgm:spPr/>
    </dgm:pt>
    <dgm:pt modelId="{713B4D85-EF49-4978-B04E-EE898295D6F4}" type="pres">
      <dgm:prSet presAssocID="{C1211137-406C-4C12-B2C2-ADE206FF6AAE}" presName="childText" presStyleLbl="conFgAcc1" presStyleIdx="1" presStyleCnt="4">
        <dgm:presLayoutVars>
          <dgm:bulletEnabled val="1"/>
        </dgm:presLayoutVars>
      </dgm:prSet>
      <dgm:spPr/>
    </dgm:pt>
    <dgm:pt modelId="{60B1E129-373D-43FC-874D-C4E69D0CE250}" type="pres">
      <dgm:prSet presAssocID="{7C372A8C-8244-43EB-B432-B62DEA872461}" presName="spaceBetweenRectangles" presStyleCnt="0"/>
      <dgm:spPr/>
    </dgm:pt>
    <dgm:pt modelId="{6E63B7AA-62D6-454E-BD3E-A2984AED5E59}" type="pres">
      <dgm:prSet presAssocID="{03000142-C027-4CFF-BB59-49A0374B6E05}" presName="parentLin" presStyleCnt="0"/>
      <dgm:spPr/>
    </dgm:pt>
    <dgm:pt modelId="{DAB55799-1FBE-4B73-8170-FE8104015E3B}" type="pres">
      <dgm:prSet presAssocID="{03000142-C027-4CFF-BB59-49A0374B6E05}" presName="parentLeftMargin" presStyleLbl="node1" presStyleIdx="1" presStyleCnt="4"/>
      <dgm:spPr/>
    </dgm:pt>
    <dgm:pt modelId="{D5169E23-F7FC-4DB6-86DC-2F7F58DD4506}" type="pres">
      <dgm:prSet presAssocID="{03000142-C027-4CFF-BB59-49A0374B6E05}" presName="parentText" presStyleLbl="node1" presStyleIdx="2" presStyleCnt="4">
        <dgm:presLayoutVars>
          <dgm:chMax val="0"/>
          <dgm:bulletEnabled val="1"/>
        </dgm:presLayoutVars>
      </dgm:prSet>
      <dgm:spPr/>
    </dgm:pt>
    <dgm:pt modelId="{569EF04F-57E6-4388-A4B8-A5D3282F46BA}" type="pres">
      <dgm:prSet presAssocID="{03000142-C027-4CFF-BB59-49A0374B6E05}" presName="negativeSpace" presStyleCnt="0"/>
      <dgm:spPr/>
    </dgm:pt>
    <dgm:pt modelId="{FD018982-BBC8-4AD7-A75D-4785275B9CD3}" type="pres">
      <dgm:prSet presAssocID="{03000142-C027-4CFF-BB59-49A0374B6E05}" presName="childText" presStyleLbl="conFgAcc1" presStyleIdx="2" presStyleCnt="4">
        <dgm:presLayoutVars>
          <dgm:bulletEnabled val="1"/>
        </dgm:presLayoutVars>
      </dgm:prSet>
      <dgm:spPr/>
    </dgm:pt>
    <dgm:pt modelId="{6ECB1B54-0D6E-458A-AE51-1925897889CB}" type="pres">
      <dgm:prSet presAssocID="{7325DF40-4C3D-4C09-939B-E26FA72F08EF}" presName="spaceBetweenRectangles" presStyleCnt="0"/>
      <dgm:spPr/>
    </dgm:pt>
    <dgm:pt modelId="{B22C9F91-58FD-4B0F-94AC-F04E02F1F7BD}" type="pres">
      <dgm:prSet presAssocID="{BC3C61CE-628D-4AA6-B005-B4AAE63B6B1E}" presName="parentLin" presStyleCnt="0"/>
      <dgm:spPr/>
    </dgm:pt>
    <dgm:pt modelId="{7A36B958-72A9-4034-B008-3B6F19E1A7EE}" type="pres">
      <dgm:prSet presAssocID="{BC3C61CE-628D-4AA6-B005-B4AAE63B6B1E}" presName="parentLeftMargin" presStyleLbl="node1" presStyleIdx="2" presStyleCnt="4"/>
      <dgm:spPr/>
    </dgm:pt>
    <dgm:pt modelId="{81913E02-5BCE-40F7-8C6E-8F8051C395AD}" type="pres">
      <dgm:prSet presAssocID="{BC3C61CE-628D-4AA6-B005-B4AAE63B6B1E}" presName="parentText" presStyleLbl="node1" presStyleIdx="3" presStyleCnt="4">
        <dgm:presLayoutVars>
          <dgm:chMax val="0"/>
          <dgm:bulletEnabled val="1"/>
        </dgm:presLayoutVars>
      </dgm:prSet>
      <dgm:spPr/>
    </dgm:pt>
    <dgm:pt modelId="{A53734C0-8F9F-4B64-8863-A641BEC39D9A}" type="pres">
      <dgm:prSet presAssocID="{BC3C61CE-628D-4AA6-B005-B4AAE63B6B1E}" presName="negativeSpace" presStyleCnt="0"/>
      <dgm:spPr/>
    </dgm:pt>
    <dgm:pt modelId="{2105E68B-389D-47D2-8A3C-B1715543DD1A}" type="pres">
      <dgm:prSet presAssocID="{BC3C61CE-628D-4AA6-B005-B4AAE63B6B1E}" presName="childText" presStyleLbl="conFgAcc1" presStyleIdx="3" presStyleCnt="4">
        <dgm:presLayoutVars>
          <dgm:bulletEnabled val="1"/>
        </dgm:presLayoutVars>
      </dgm:prSet>
      <dgm:spPr/>
    </dgm:pt>
  </dgm:ptLst>
  <dgm:cxnLst>
    <dgm:cxn modelId="{A2FE5102-5BAD-4A6D-962A-AEF2069CD335}" type="presOf" srcId="{CD54F4A0-50AD-4065-8650-049134886851}" destId="{69B0F6ED-A59D-4902-9AB7-EFC2DA3ADADC}" srcOrd="0" destOrd="0" presId="urn:microsoft.com/office/officeart/2005/8/layout/list1"/>
    <dgm:cxn modelId="{7ABB0005-E31E-4011-903A-BAC81A51D9BE}" type="presOf" srcId="{03000142-C027-4CFF-BB59-49A0374B6E05}" destId="{D5169E23-F7FC-4DB6-86DC-2F7F58DD4506}" srcOrd="1" destOrd="0" presId="urn:microsoft.com/office/officeart/2005/8/layout/list1"/>
    <dgm:cxn modelId="{D3ACEA38-9057-46EA-B81D-6941E0163F8C}" srcId="{CD54F4A0-50AD-4065-8650-049134886851}" destId="{BC3C61CE-628D-4AA6-B005-B4AAE63B6B1E}" srcOrd="3" destOrd="0" parTransId="{C9275DBC-0838-4337-942B-61E0E906D596}" sibTransId="{F807EAD3-A3A3-46AD-AD76-469ECEAA02E1}"/>
    <dgm:cxn modelId="{9F203563-A272-48ED-8E57-AD0C548FC150}" type="presOf" srcId="{BC3C61CE-628D-4AA6-B005-B4AAE63B6B1E}" destId="{81913E02-5BCE-40F7-8C6E-8F8051C395AD}" srcOrd="1" destOrd="0" presId="urn:microsoft.com/office/officeart/2005/8/layout/list1"/>
    <dgm:cxn modelId="{7ECD4968-A533-4385-880A-F9C4C001FD20}" srcId="{CD54F4A0-50AD-4065-8650-049134886851}" destId="{C1211137-406C-4C12-B2C2-ADE206FF6AAE}" srcOrd="1" destOrd="0" parTransId="{29044713-5DF8-4BB5-A523-0553E7689961}" sibTransId="{7C372A8C-8244-43EB-B432-B62DEA872461}"/>
    <dgm:cxn modelId="{3E6A6D53-9397-4E5D-89C4-074C8FC4DC26}" type="presOf" srcId="{BC3C61CE-628D-4AA6-B005-B4AAE63B6B1E}" destId="{7A36B958-72A9-4034-B008-3B6F19E1A7EE}" srcOrd="0" destOrd="0" presId="urn:microsoft.com/office/officeart/2005/8/layout/list1"/>
    <dgm:cxn modelId="{6612BB7B-A2D8-447B-916E-53E644A94201}" type="presOf" srcId="{03000142-C027-4CFF-BB59-49A0374B6E05}" destId="{DAB55799-1FBE-4B73-8170-FE8104015E3B}" srcOrd="0" destOrd="0" presId="urn:microsoft.com/office/officeart/2005/8/layout/list1"/>
    <dgm:cxn modelId="{A03F739F-6BFF-4725-BE49-1A3779351032}" type="presOf" srcId="{C1211137-406C-4C12-B2C2-ADE206FF6AAE}" destId="{E56B5B3A-891E-4230-A0B1-B6D157800B62}" srcOrd="0" destOrd="0" presId="urn:microsoft.com/office/officeart/2005/8/layout/list1"/>
    <dgm:cxn modelId="{A5A026AC-435D-4764-BA00-D71134D51B31}" type="presOf" srcId="{C1211137-406C-4C12-B2C2-ADE206FF6AAE}" destId="{019D5FB5-40FD-4F50-9DB5-759CA7CE4025}" srcOrd="1" destOrd="0" presId="urn:microsoft.com/office/officeart/2005/8/layout/list1"/>
    <dgm:cxn modelId="{1A2AF7B3-23B2-4A10-B2C7-27DF3EF7C381}" srcId="{CD54F4A0-50AD-4065-8650-049134886851}" destId="{9753D24A-A981-416D-B735-FCA1589FEDC1}" srcOrd="0" destOrd="0" parTransId="{1C51A1EC-8ACE-4C53-90FF-04C8D158A4C5}" sibTransId="{6E374942-1709-41EB-A58B-AA381E5DD08F}"/>
    <dgm:cxn modelId="{E169D2BC-F9A2-4F79-8847-B394DF6A5B4E}" type="presOf" srcId="{9753D24A-A981-416D-B735-FCA1589FEDC1}" destId="{7D2D580F-27F7-4AC7-AB71-FFF2F62FB7BA}" srcOrd="1" destOrd="0" presId="urn:microsoft.com/office/officeart/2005/8/layout/list1"/>
    <dgm:cxn modelId="{B225C3E3-03D9-49CD-BEC0-8C89FD4D8292}" srcId="{CD54F4A0-50AD-4065-8650-049134886851}" destId="{03000142-C027-4CFF-BB59-49A0374B6E05}" srcOrd="2" destOrd="0" parTransId="{E6C0CE02-BDED-4329-BA91-5EFFFBF79960}" sibTransId="{7325DF40-4C3D-4C09-939B-E26FA72F08EF}"/>
    <dgm:cxn modelId="{E8EA4FE7-95E7-42FF-8CF1-F34038D8101F}" type="presOf" srcId="{9753D24A-A981-416D-B735-FCA1589FEDC1}" destId="{0C41913D-1ABB-4782-887A-52DA47E38551}" srcOrd="0" destOrd="0" presId="urn:microsoft.com/office/officeart/2005/8/layout/list1"/>
    <dgm:cxn modelId="{924AD77C-89F6-4186-8E89-7C6EAD86A2DC}" type="presParOf" srcId="{69B0F6ED-A59D-4902-9AB7-EFC2DA3ADADC}" destId="{26887155-6088-4378-9159-53D601F8B33C}" srcOrd="0" destOrd="0" presId="urn:microsoft.com/office/officeart/2005/8/layout/list1"/>
    <dgm:cxn modelId="{056F6429-8D39-4A87-9196-797FD5CE6455}" type="presParOf" srcId="{26887155-6088-4378-9159-53D601F8B33C}" destId="{0C41913D-1ABB-4782-887A-52DA47E38551}" srcOrd="0" destOrd="0" presId="urn:microsoft.com/office/officeart/2005/8/layout/list1"/>
    <dgm:cxn modelId="{C5ECF114-D637-4DED-813A-302E8B296FC3}" type="presParOf" srcId="{26887155-6088-4378-9159-53D601F8B33C}" destId="{7D2D580F-27F7-4AC7-AB71-FFF2F62FB7BA}" srcOrd="1" destOrd="0" presId="urn:microsoft.com/office/officeart/2005/8/layout/list1"/>
    <dgm:cxn modelId="{BA1E5CCA-6A3E-4CC8-8AFE-4267A80BBB35}" type="presParOf" srcId="{69B0F6ED-A59D-4902-9AB7-EFC2DA3ADADC}" destId="{C80EBC14-4BB0-4D3E-B642-E628212DDD1E}" srcOrd="1" destOrd="0" presId="urn:microsoft.com/office/officeart/2005/8/layout/list1"/>
    <dgm:cxn modelId="{BBFA33D1-BC9D-4B25-8A60-A8D87F42346E}" type="presParOf" srcId="{69B0F6ED-A59D-4902-9AB7-EFC2DA3ADADC}" destId="{2B02650E-58C7-48BA-9341-6689260259E0}" srcOrd="2" destOrd="0" presId="urn:microsoft.com/office/officeart/2005/8/layout/list1"/>
    <dgm:cxn modelId="{70F04B4D-12EE-419A-88A9-5C4694AF3B6C}" type="presParOf" srcId="{69B0F6ED-A59D-4902-9AB7-EFC2DA3ADADC}" destId="{E8F223F7-407C-4FBD-AD32-6E2B0CD3F6EC}" srcOrd="3" destOrd="0" presId="urn:microsoft.com/office/officeart/2005/8/layout/list1"/>
    <dgm:cxn modelId="{B512D425-7A75-4288-8C9B-9FFCC69870E0}" type="presParOf" srcId="{69B0F6ED-A59D-4902-9AB7-EFC2DA3ADADC}" destId="{7D9A3EFE-B6B4-4610-BD3D-A177FB8B94AE}" srcOrd="4" destOrd="0" presId="urn:microsoft.com/office/officeart/2005/8/layout/list1"/>
    <dgm:cxn modelId="{ABF70CC4-E593-4008-8A10-911D4955169A}" type="presParOf" srcId="{7D9A3EFE-B6B4-4610-BD3D-A177FB8B94AE}" destId="{E56B5B3A-891E-4230-A0B1-B6D157800B62}" srcOrd="0" destOrd="0" presId="urn:microsoft.com/office/officeart/2005/8/layout/list1"/>
    <dgm:cxn modelId="{23CC4EE2-6868-4C81-8AE3-645A177AF73F}" type="presParOf" srcId="{7D9A3EFE-B6B4-4610-BD3D-A177FB8B94AE}" destId="{019D5FB5-40FD-4F50-9DB5-759CA7CE4025}" srcOrd="1" destOrd="0" presId="urn:microsoft.com/office/officeart/2005/8/layout/list1"/>
    <dgm:cxn modelId="{7D684608-28BC-46D6-876B-0313775CC85F}" type="presParOf" srcId="{69B0F6ED-A59D-4902-9AB7-EFC2DA3ADADC}" destId="{2B64767B-EA47-4BAE-9CE1-9C64AE37A664}" srcOrd="5" destOrd="0" presId="urn:microsoft.com/office/officeart/2005/8/layout/list1"/>
    <dgm:cxn modelId="{812C1297-BEBC-4465-AA8B-E150466A6428}" type="presParOf" srcId="{69B0F6ED-A59D-4902-9AB7-EFC2DA3ADADC}" destId="{713B4D85-EF49-4978-B04E-EE898295D6F4}" srcOrd="6" destOrd="0" presId="urn:microsoft.com/office/officeart/2005/8/layout/list1"/>
    <dgm:cxn modelId="{E6C763D1-F596-4E02-9114-F46F46CE34F6}" type="presParOf" srcId="{69B0F6ED-A59D-4902-9AB7-EFC2DA3ADADC}" destId="{60B1E129-373D-43FC-874D-C4E69D0CE250}" srcOrd="7" destOrd="0" presId="urn:microsoft.com/office/officeart/2005/8/layout/list1"/>
    <dgm:cxn modelId="{A89A0E6C-9583-4B5D-9E07-415AC5BFE84C}" type="presParOf" srcId="{69B0F6ED-A59D-4902-9AB7-EFC2DA3ADADC}" destId="{6E63B7AA-62D6-454E-BD3E-A2984AED5E59}" srcOrd="8" destOrd="0" presId="urn:microsoft.com/office/officeart/2005/8/layout/list1"/>
    <dgm:cxn modelId="{9625ED79-B71D-4F12-83C7-16AF536DC432}" type="presParOf" srcId="{6E63B7AA-62D6-454E-BD3E-A2984AED5E59}" destId="{DAB55799-1FBE-4B73-8170-FE8104015E3B}" srcOrd="0" destOrd="0" presId="urn:microsoft.com/office/officeart/2005/8/layout/list1"/>
    <dgm:cxn modelId="{F02F2FC0-47F9-4ACB-938B-5E11AD2F3057}" type="presParOf" srcId="{6E63B7AA-62D6-454E-BD3E-A2984AED5E59}" destId="{D5169E23-F7FC-4DB6-86DC-2F7F58DD4506}" srcOrd="1" destOrd="0" presId="urn:microsoft.com/office/officeart/2005/8/layout/list1"/>
    <dgm:cxn modelId="{9D23AF67-C32B-44A8-BFC3-FF43A9951AF9}" type="presParOf" srcId="{69B0F6ED-A59D-4902-9AB7-EFC2DA3ADADC}" destId="{569EF04F-57E6-4388-A4B8-A5D3282F46BA}" srcOrd="9" destOrd="0" presId="urn:microsoft.com/office/officeart/2005/8/layout/list1"/>
    <dgm:cxn modelId="{BAD2885B-423A-4BF2-9759-D000627554C8}" type="presParOf" srcId="{69B0F6ED-A59D-4902-9AB7-EFC2DA3ADADC}" destId="{FD018982-BBC8-4AD7-A75D-4785275B9CD3}" srcOrd="10" destOrd="0" presId="urn:microsoft.com/office/officeart/2005/8/layout/list1"/>
    <dgm:cxn modelId="{315E9E29-0F43-427F-8E78-567E4AA6D20E}" type="presParOf" srcId="{69B0F6ED-A59D-4902-9AB7-EFC2DA3ADADC}" destId="{6ECB1B54-0D6E-458A-AE51-1925897889CB}" srcOrd="11" destOrd="0" presId="urn:microsoft.com/office/officeart/2005/8/layout/list1"/>
    <dgm:cxn modelId="{9450F7F5-97FC-4FDF-B844-58CC63971FC4}" type="presParOf" srcId="{69B0F6ED-A59D-4902-9AB7-EFC2DA3ADADC}" destId="{B22C9F91-58FD-4B0F-94AC-F04E02F1F7BD}" srcOrd="12" destOrd="0" presId="urn:microsoft.com/office/officeart/2005/8/layout/list1"/>
    <dgm:cxn modelId="{AECD135E-1885-4F49-A93C-BE648BEEFC4A}" type="presParOf" srcId="{B22C9F91-58FD-4B0F-94AC-F04E02F1F7BD}" destId="{7A36B958-72A9-4034-B008-3B6F19E1A7EE}" srcOrd="0" destOrd="0" presId="urn:microsoft.com/office/officeart/2005/8/layout/list1"/>
    <dgm:cxn modelId="{7C09786A-D8D7-4BE8-AB51-736552D1226E}" type="presParOf" srcId="{B22C9F91-58FD-4B0F-94AC-F04E02F1F7BD}" destId="{81913E02-5BCE-40F7-8C6E-8F8051C395AD}" srcOrd="1" destOrd="0" presId="urn:microsoft.com/office/officeart/2005/8/layout/list1"/>
    <dgm:cxn modelId="{698B84EE-CD32-493D-946B-4CEC15A3356E}" type="presParOf" srcId="{69B0F6ED-A59D-4902-9AB7-EFC2DA3ADADC}" destId="{A53734C0-8F9F-4B64-8863-A641BEC39D9A}" srcOrd="13" destOrd="0" presId="urn:microsoft.com/office/officeart/2005/8/layout/list1"/>
    <dgm:cxn modelId="{0960B707-666E-44AC-B79E-C5C00F766499}" type="presParOf" srcId="{69B0F6ED-A59D-4902-9AB7-EFC2DA3ADADC}" destId="{2105E68B-389D-47D2-8A3C-B1715543DD1A}" srcOrd="14"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54F4A0-50AD-4065-8650-04913488685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753D24A-A981-416D-B735-FCA1589FEDC1}">
      <dgm:prSet phldrT="[Text]"/>
      <dgm:spPr/>
      <dgm:t>
        <a:bodyPr/>
        <a:lstStyle/>
        <a:p>
          <a:r>
            <a:rPr lang="en-US" b="1" dirty="0">
              <a:solidFill>
                <a:srgbClr val="000000"/>
              </a:solidFill>
              <a:effectLst/>
              <a:latin typeface="Times New Roman" panose="02020603050405020304" pitchFamily="18" charset="0"/>
              <a:ea typeface="Times New Roman" panose="02020603050405020304" pitchFamily="18" charset="0"/>
            </a:rPr>
            <a:t>Spectral Centroid </a:t>
          </a:r>
          <a:endParaRPr lang="en-US" dirty="0"/>
        </a:p>
      </dgm:t>
    </dgm:pt>
    <dgm:pt modelId="{1C51A1EC-8ACE-4C53-90FF-04C8D158A4C5}" type="parTrans" cxnId="{1A2AF7B3-23B2-4A10-B2C7-27DF3EF7C381}">
      <dgm:prSet/>
      <dgm:spPr/>
      <dgm:t>
        <a:bodyPr/>
        <a:lstStyle/>
        <a:p>
          <a:endParaRPr lang="en-US"/>
        </a:p>
      </dgm:t>
    </dgm:pt>
    <dgm:pt modelId="{6E374942-1709-41EB-A58B-AA381E5DD08F}" type="sibTrans" cxnId="{1A2AF7B3-23B2-4A10-B2C7-27DF3EF7C381}">
      <dgm:prSet/>
      <dgm:spPr/>
      <dgm:t>
        <a:bodyPr/>
        <a:lstStyle/>
        <a:p>
          <a:endParaRPr lang="en-US"/>
        </a:p>
      </dgm:t>
    </dgm:pt>
    <dgm:pt modelId="{03000142-C027-4CFF-BB59-49A0374B6E05}">
      <dgm:prSet phldrT="[Text]" custT="1"/>
      <dgm:spPr/>
      <dgm:t>
        <a:bodyPr/>
        <a:lstStyle/>
        <a:p>
          <a:r>
            <a:rPr lang="en-US" sz="2200" b="1" kern="1200" dirty="0">
              <a:solidFill>
                <a:srgbClr val="000000"/>
              </a:solidFill>
              <a:effectLst/>
              <a:latin typeface="Times New Roman" panose="02020603050405020304" pitchFamily="18" charset="0"/>
              <a:ea typeface="Times New Roman" panose="02020603050405020304" pitchFamily="18" charset="0"/>
              <a:cs typeface="+mn-cs"/>
            </a:rPr>
            <a:t>So </a:t>
          </a:r>
          <a:r>
            <a:rPr lang="en-US" sz="2200" b="1" kern="1200" dirty="0" err="1">
              <a:solidFill>
                <a:srgbClr val="000000"/>
              </a:solidFill>
              <a:effectLst/>
              <a:latin typeface="Times New Roman" panose="02020603050405020304" pitchFamily="18" charset="0"/>
              <a:ea typeface="Times New Roman" panose="02020603050405020304" pitchFamily="18" charset="0"/>
              <a:cs typeface="+mn-cs"/>
            </a:rPr>
            <a:t>sánh</a:t>
          </a: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 Spectral Centroid </a:t>
          </a:r>
          <a:r>
            <a:rPr lang="en-US" sz="2200" b="1" kern="1200" dirty="0" err="1">
              <a:solidFill>
                <a:srgbClr val="000000"/>
              </a:solidFill>
              <a:effectLst/>
              <a:latin typeface="Times New Roman" panose="02020603050405020304" pitchFamily="18" charset="0"/>
              <a:ea typeface="Times New Roman" panose="02020603050405020304" pitchFamily="18" charset="0"/>
              <a:cs typeface="+mn-cs"/>
            </a:rPr>
            <a:t>va</a:t>
          </a: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 Spectral Contrast </a:t>
          </a:r>
        </a:p>
      </dgm:t>
    </dgm:pt>
    <dgm:pt modelId="{E6C0CE02-BDED-4329-BA91-5EFFFBF79960}" type="parTrans" cxnId="{B225C3E3-03D9-49CD-BEC0-8C89FD4D8292}">
      <dgm:prSet/>
      <dgm:spPr/>
      <dgm:t>
        <a:bodyPr/>
        <a:lstStyle/>
        <a:p>
          <a:endParaRPr lang="en-US"/>
        </a:p>
      </dgm:t>
    </dgm:pt>
    <dgm:pt modelId="{7325DF40-4C3D-4C09-939B-E26FA72F08EF}" type="sibTrans" cxnId="{B225C3E3-03D9-49CD-BEC0-8C89FD4D8292}">
      <dgm:prSet/>
      <dgm:spPr/>
      <dgm:t>
        <a:bodyPr/>
        <a:lstStyle/>
        <a:p>
          <a:endParaRPr lang="en-US"/>
        </a:p>
      </dgm:t>
    </dgm:pt>
    <dgm:pt modelId="{C1211137-406C-4C12-B2C2-ADE206FF6AAE}">
      <dgm:prSet phldrT="[Text]" custT="1"/>
      <dgm:spPr/>
      <dgm:t>
        <a:bodyPr/>
        <a:lstStyle/>
        <a:p>
          <a:r>
            <a:rPr lang="en-US" sz="2200" b="1" kern="1200" dirty="0">
              <a:solidFill>
                <a:srgbClr val="000000"/>
              </a:solidFill>
              <a:effectLst/>
              <a:latin typeface="Times New Roman" panose="02020603050405020304" pitchFamily="18" charset="0"/>
              <a:ea typeface="Times New Roman" panose="02020603050405020304" pitchFamily="18" charset="0"/>
              <a:cs typeface="+mn-cs"/>
            </a:rPr>
            <a:t>Spectral Contrast</a:t>
          </a:r>
        </a:p>
      </dgm:t>
    </dgm:pt>
    <dgm:pt modelId="{29044713-5DF8-4BB5-A523-0553E7689961}" type="parTrans" cxnId="{7ECD4968-A533-4385-880A-F9C4C001FD20}">
      <dgm:prSet/>
      <dgm:spPr/>
      <dgm:t>
        <a:bodyPr/>
        <a:lstStyle/>
        <a:p>
          <a:endParaRPr lang="en-US"/>
        </a:p>
      </dgm:t>
    </dgm:pt>
    <dgm:pt modelId="{7C372A8C-8244-43EB-B432-B62DEA872461}" type="sibTrans" cxnId="{7ECD4968-A533-4385-880A-F9C4C001FD20}">
      <dgm:prSet/>
      <dgm:spPr/>
      <dgm:t>
        <a:bodyPr/>
        <a:lstStyle/>
        <a:p>
          <a:endParaRPr lang="en-US"/>
        </a:p>
      </dgm:t>
    </dgm:pt>
    <dgm:pt modelId="{BC3C61CE-628D-4AA6-B005-B4AAE63B6B1E}">
      <dgm:prSet custT="1"/>
      <dgm:spPr/>
      <dgm:t>
        <a:bodyPr/>
        <a:lstStyle/>
        <a:p>
          <a:r>
            <a:rPr lang="en-US" sz="2000" b="1" dirty="0">
              <a:solidFill>
                <a:srgbClr val="000000"/>
              </a:solidFill>
              <a:effectLst/>
              <a:latin typeface="Times New Roman" panose="02020603050405020304" pitchFamily="18" charset="0"/>
              <a:cs typeface="+mn-cs"/>
            </a:rPr>
            <a:t>Thách thức </a:t>
          </a:r>
          <a:r>
            <a:rPr lang="en-US" sz="2000" b="1" dirty="0" err="1">
              <a:solidFill>
                <a:srgbClr val="000000"/>
              </a:solidFill>
              <a:effectLst/>
              <a:latin typeface="Times New Roman" panose="02020603050405020304" pitchFamily="18" charset="0"/>
              <a:cs typeface="+mn-cs"/>
            </a:rPr>
            <a:t>trong</a:t>
          </a:r>
          <a:r>
            <a:rPr lang="en-US" sz="2000" b="1" dirty="0">
              <a:solidFill>
                <a:srgbClr val="000000"/>
              </a:solidFill>
              <a:effectLst/>
              <a:latin typeface="Times New Roman" panose="02020603050405020304" pitchFamily="18" charset="0"/>
              <a:cs typeface="+mn-cs"/>
            </a:rPr>
            <a:t> </a:t>
          </a:r>
          <a:r>
            <a:rPr lang="en-US" sz="2000" b="1" dirty="0" err="1">
              <a:solidFill>
                <a:srgbClr val="000000"/>
              </a:solidFill>
              <a:effectLst/>
              <a:latin typeface="Times New Roman" panose="02020603050405020304" pitchFamily="18" charset="0"/>
              <a:cs typeface="+mn-cs"/>
            </a:rPr>
            <a:t>nhận</a:t>
          </a:r>
          <a:r>
            <a:rPr lang="en-US" sz="2000" b="1" dirty="0">
              <a:solidFill>
                <a:srgbClr val="000000"/>
              </a:solidFill>
              <a:effectLst/>
              <a:latin typeface="Times New Roman" panose="02020603050405020304" pitchFamily="18" charset="0"/>
              <a:cs typeface="+mn-cs"/>
            </a:rPr>
            <a:t> dạng Cảm xúc dựa trên Âm thanh</a:t>
          </a:r>
        </a:p>
      </dgm:t>
    </dgm:pt>
    <dgm:pt modelId="{C9275DBC-0838-4337-942B-61E0E906D596}" type="parTrans" cxnId="{D3ACEA38-9057-46EA-B81D-6941E0163F8C}">
      <dgm:prSet/>
      <dgm:spPr/>
      <dgm:t>
        <a:bodyPr/>
        <a:lstStyle/>
        <a:p>
          <a:endParaRPr lang="en-US"/>
        </a:p>
      </dgm:t>
    </dgm:pt>
    <dgm:pt modelId="{F807EAD3-A3A3-46AD-AD76-469ECEAA02E1}" type="sibTrans" cxnId="{D3ACEA38-9057-46EA-B81D-6941E0163F8C}">
      <dgm:prSet/>
      <dgm:spPr/>
      <dgm:t>
        <a:bodyPr/>
        <a:lstStyle/>
        <a:p>
          <a:endParaRPr lang="en-US"/>
        </a:p>
      </dgm:t>
    </dgm:pt>
    <dgm:pt modelId="{69B0F6ED-A59D-4902-9AB7-EFC2DA3ADADC}" type="pres">
      <dgm:prSet presAssocID="{CD54F4A0-50AD-4065-8650-049134886851}" presName="linear" presStyleCnt="0">
        <dgm:presLayoutVars>
          <dgm:dir/>
          <dgm:animLvl val="lvl"/>
          <dgm:resizeHandles val="exact"/>
        </dgm:presLayoutVars>
      </dgm:prSet>
      <dgm:spPr/>
    </dgm:pt>
    <dgm:pt modelId="{26887155-6088-4378-9159-53D601F8B33C}" type="pres">
      <dgm:prSet presAssocID="{9753D24A-A981-416D-B735-FCA1589FEDC1}" presName="parentLin" presStyleCnt="0"/>
      <dgm:spPr/>
    </dgm:pt>
    <dgm:pt modelId="{0C41913D-1ABB-4782-887A-52DA47E38551}" type="pres">
      <dgm:prSet presAssocID="{9753D24A-A981-416D-B735-FCA1589FEDC1}" presName="parentLeftMargin" presStyleLbl="node1" presStyleIdx="0" presStyleCnt="4"/>
      <dgm:spPr/>
    </dgm:pt>
    <dgm:pt modelId="{7D2D580F-27F7-4AC7-AB71-FFF2F62FB7BA}" type="pres">
      <dgm:prSet presAssocID="{9753D24A-A981-416D-B735-FCA1589FEDC1}" presName="parentText" presStyleLbl="node1" presStyleIdx="0" presStyleCnt="4">
        <dgm:presLayoutVars>
          <dgm:chMax val="0"/>
          <dgm:bulletEnabled val="1"/>
        </dgm:presLayoutVars>
      </dgm:prSet>
      <dgm:spPr/>
    </dgm:pt>
    <dgm:pt modelId="{C80EBC14-4BB0-4D3E-B642-E628212DDD1E}" type="pres">
      <dgm:prSet presAssocID="{9753D24A-A981-416D-B735-FCA1589FEDC1}" presName="negativeSpace" presStyleCnt="0"/>
      <dgm:spPr/>
    </dgm:pt>
    <dgm:pt modelId="{2B02650E-58C7-48BA-9341-6689260259E0}" type="pres">
      <dgm:prSet presAssocID="{9753D24A-A981-416D-B735-FCA1589FEDC1}" presName="childText" presStyleLbl="conFgAcc1" presStyleIdx="0" presStyleCnt="4">
        <dgm:presLayoutVars>
          <dgm:bulletEnabled val="1"/>
        </dgm:presLayoutVars>
      </dgm:prSet>
      <dgm:spPr/>
    </dgm:pt>
    <dgm:pt modelId="{E8F223F7-407C-4FBD-AD32-6E2B0CD3F6EC}" type="pres">
      <dgm:prSet presAssocID="{6E374942-1709-41EB-A58B-AA381E5DD08F}" presName="spaceBetweenRectangles" presStyleCnt="0"/>
      <dgm:spPr/>
    </dgm:pt>
    <dgm:pt modelId="{7D9A3EFE-B6B4-4610-BD3D-A177FB8B94AE}" type="pres">
      <dgm:prSet presAssocID="{C1211137-406C-4C12-B2C2-ADE206FF6AAE}" presName="parentLin" presStyleCnt="0"/>
      <dgm:spPr/>
    </dgm:pt>
    <dgm:pt modelId="{E56B5B3A-891E-4230-A0B1-B6D157800B62}" type="pres">
      <dgm:prSet presAssocID="{C1211137-406C-4C12-B2C2-ADE206FF6AAE}" presName="parentLeftMargin" presStyleLbl="node1" presStyleIdx="0" presStyleCnt="4"/>
      <dgm:spPr/>
    </dgm:pt>
    <dgm:pt modelId="{019D5FB5-40FD-4F50-9DB5-759CA7CE4025}" type="pres">
      <dgm:prSet presAssocID="{C1211137-406C-4C12-B2C2-ADE206FF6AAE}" presName="parentText" presStyleLbl="node1" presStyleIdx="1" presStyleCnt="4">
        <dgm:presLayoutVars>
          <dgm:chMax val="0"/>
          <dgm:bulletEnabled val="1"/>
        </dgm:presLayoutVars>
      </dgm:prSet>
      <dgm:spPr/>
    </dgm:pt>
    <dgm:pt modelId="{2B64767B-EA47-4BAE-9CE1-9C64AE37A664}" type="pres">
      <dgm:prSet presAssocID="{C1211137-406C-4C12-B2C2-ADE206FF6AAE}" presName="negativeSpace" presStyleCnt="0"/>
      <dgm:spPr/>
    </dgm:pt>
    <dgm:pt modelId="{713B4D85-EF49-4978-B04E-EE898295D6F4}" type="pres">
      <dgm:prSet presAssocID="{C1211137-406C-4C12-B2C2-ADE206FF6AAE}" presName="childText" presStyleLbl="conFgAcc1" presStyleIdx="1" presStyleCnt="4">
        <dgm:presLayoutVars>
          <dgm:bulletEnabled val="1"/>
        </dgm:presLayoutVars>
      </dgm:prSet>
      <dgm:spPr/>
    </dgm:pt>
    <dgm:pt modelId="{60B1E129-373D-43FC-874D-C4E69D0CE250}" type="pres">
      <dgm:prSet presAssocID="{7C372A8C-8244-43EB-B432-B62DEA872461}" presName="spaceBetweenRectangles" presStyleCnt="0"/>
      <dgm:spPr/>
    </dgm:pt>
    <dgm:pt modelId="{6E63B7AA-62D6-454E-BD3E-A2984AED5E59}" type="pres">
      <dgm:prSet presAssocID="{03000142-C027-4CFF-BB59-49A0374B6E05}" presName="parentLin" presStyleCnt="0"/>
      <dgm:spPr/>
    </dgm:pt>
    <dgm:pt modelId="{DAB55799-1FBE-4B73-8170-FE8104015E3B}" type="pres">
      <dgm:prSet presAssocID="{03000142-C027-4CFF-BB59-49A0374B6E05}" presName="parentLeftMargin" presStyleLbl="node1" presStyleIdx="1" presStyleCnt="4"/>
      <dgm:spPr/>
    </dgm:pt>
    <dgm:pt modelId="{D5169E23-F7FC-4DB6-86DC-2F7F58DD4506}" type="pres">
      <dgm:prSet presAssocID="{03000142-C027-4CFF-BB59-49A0374B6E05}" presName="parentText" presStyleLbl="node1" presStyleIdx="2" presStyleCnt="4">
        <dgm:presLayoutVars>
          <dgm:chMax val="0"/>
          <dgm:bulletEnabled val="1"/>
        </dgm:presLayoutVars>
      </dgm:prSet>
      <dgm:spPr/>
    </dgm:pt>
    <dgm:pt modelId="{569EF04F-57E6-4388-A4B8-A5D3282F46BA}" type="pres">
      <dgm:prSet presAssocID="{03000142-C027-4CFF-BB59-49A0374B6E05}" presName="negativeSpace" presStyleCnt="0"/>
      <dgm:spPr/>
    </dgm:pt>
    <dgm:pt modelId="{FD018982-BBC8-4AD7-A75D-4785275B9CD3}" type="pres">
      <dgm:prSet presAssocID="{03000142-C027-4CFF-BB59-49A0374B6E05}" presName="childText" presStyleLbl="conFgAcc1" presStyleIdx="2" presStyleCnt="4">
        <dgm:presLayoutVars>
          <dgm:bulletEnabled val="1"/>
        </dgm:presLayoutVars>
      </dgm:prSet>
      <dgm:spPr/>
    </dgm:pt>
    <dgm:pt modelId="{6ECB1B54-0D6E-458A-AE51-1925897889CB}" type="pres">
      <dgm:prSet presAssocID="{7325DF40-4C3D-4C09-939B-E26FA72F08EF}" presName="spaceBetweenRectangles" presStyleCnt="0"/>
      <dgm:spPr/>
    </dgm:pt>
    <dgm:pt modelId="{B22C9F91-58FD-4B0F-94AC-F04E02F1F7BD}" type="pres">
      <dgm:prSet presAssocID="{BC3C61CE-628D-4AA6-B005-B4AAE63B6B1E}" presName="parentLin" presStyleCnt="0"/>
      <dgm:spPr/>
    </dgm:pt>
    <dgm:pt modelId="{7A36B958-72A9-4034-B008-3B6F19E1A7EE}" type="pres">
      <dgm:prSet presAssocID="{BC3C61CE-628D-4AA6-B005-B4AAE63B6B1E}" presName="parentLeftMargin" presStyleLbl="node1" presStyleIdx="2" presStyleCnt="4"/>
      <dgm:spPr/>
    </dgm:pt>
    <dgm:pt modelId="{81913E02-5BCE-40F7-8C6E-8F8051C395AD}" type="pres">
      <dgm:prSet presAssocID="{BC3C61CE-628D-4AA6-B005-B4AAE63B6B1E}" presName="parentText" presStyleLbl="node1" presStyleIdx="3" presStyleCnt="4">
        <dgm:presLayoutVars>
          <dgm:chMax val="0"/>
          <dgm:bulletEnabled val="1"/>
        </dgm:presLayoutVars>
      </dgm:prSet>
      <dgm:spPr/>
    </dgm:pt>
    <dgm:pt modelId="{A53734C0-8F9F-4B64-8863-A641BEC39D9A}" type="pres">
      <dgm:prSet presAssocID="{BC3C61CE-628D-4AA6-B005-B4AAE63B6B1E}" presName="negativeSpace" presStyleCnt="0"/>
      <dgm:spPr/>
    </dgm:pt>
    <dgm:pt modelId="{2105E68B-389D-47D2-8A3C-B1715543DD1A}" type="pres">
      <dgm:prSet presAssocID="{BC3C61CE-628D-4AA6-B005-B4AAE63B6B1E}" presName="childText" presStyleLbl="conFgAcc1" presStyleIdx="3" presStyleCnt="4">
        <dgm:presLayoutVars>
          <dgm:bulletEnabled val="1"/>
        </dgm:presLayoutVars>
      </dgm:prSet>
      <dgm:spPr/>
    </dgm:pt>
  </dgm:ptLst>
  <dgm:cxnLst>
    <dgm:cxn modelId="{A2FE5102-5BAD-4A6D-962A-AEF2069CD335}" type="presOf" srcId="{CD54F4A0-50AD-4065-8650-049134886851}" destId="{69B0F6ED-A59D-4902-9AB7-EFC2DA3ADADC}" srcOrd="0" destOrd="0" presId="urn:microsoft.com/office/officeart/2005/8/layout/list1"/>
    <dgm:cxn modelId="{7ABB0005-E31E-4011-903A-BAC81A51D9BE}" type="presOf" srcId="{03000142-C027-4CFF-BB59-49A0374B6E05}" destId="{D5169E23-F7FC-4DB6-86DC-2F7F58DD4506}" srcOrd="1" destOrd="0" presId="urn:microsoft.com/office/officeart/2005/8/layout/list1"/>
    <dgm:cxn modelId="{D3ACEA38-9057-46EA-B81D-6941E0163F8C}" srcId="{CD54F4A0-50AD-4065-8650-049134886851}" destId="{BC3C61CE-628D-4AA6-B005-B4AAE63B6B1E}" srcOrd="3" destOrd="0" parTransId="{C9275DBC-0838-4337-942B-61E0E906D596}" sibTransId="{F807EAD3-A3A3-46AD-AD76-469ECEAA02E1}"/>
    <dgm:cxn modelId="{9F203563-A272-48ED-8E57-AD0C548FC150}" type="presOf" srcId="{BC3C61CE-628D-4AA6-B005-B4AAE63B6B1E}" destId="{81913E02-5BCE-40F7-8C6E-8F8051C395AD}" srcOrd="1" destOrd="0" presId="urn:microsoft.com/office/officeart/2005/8/layout/list1"/>
    <dgm:cxn modelId="{7ECD4968-A533-4385-880A-F9C4C001FD20}" srcId="{CD54F4A0-50AD-4065-8650-049134886851}" destId="{C1211137-406C-4C12-B2C2-ADE206FF6AAE}" srcOrd="1" destOrd="0" parTransId="{29044713-5DF8-4BB5-A523-0553E7689961}" sibTransId="{7C372A8C-8244-43EB-B432-B62DEA872461}"/>
    <dgm:cxn modelId="{3E6A6D53-9397-4E5D-89C4-074C8FC4DC26}" type="presOf" srcId="{BC3C61CE-628D-4AA6-B005-B4AAE63B6B1E}" destId="{7A36B958-72A9-4034-B008-3B6F19E1A7EE}" srcOrd="0" destOrd="0" presId="urn:microsoft.com/office/officeart/2005/8/layout/list1"/>
    <dgm:cxn modelId="{6612BB7B-A2D8-447B-916E-53E644A94201}" type="presOf" srcId="{03000142-C027-4CFF-BB59-49A0374B6E05}" destId="{DAB55799-1FBE-4B73-8170-FE8104015E3B}" srcOrd="0" destOrd="0" presId="urn:microsoft.com/office/officeart/2005/8/layout/list1"/>
    <dgm:cxn modelId="{A03F739F-6BFF-4725-BE49-1A3779351032}" type="presOf" srcId="{C1211137-406C-4C12-B2C2-ADE206FF6AAE}" destId="{E56B5B3A-891E-4230-A0B1-B6D157800B62}" srcOrd="0" destOrd="0" presId="urn:microsoft.com/office/officeart/2005/8/layout/list1"/>
    <dgm:cxn modelId="{A5A026AC-435D-4764-BA00-D71134D51B31}" type="presOf" srcId="{C1211137-406C-4C12-B2C2-ADE206FF6AAE}" destId="{019D5FB5-40FD-4F50-9DB5-759CA7CE4025}" srcOrd="1" destOrd="0" presId="urn:microsoft.com/office/officeart/2005/8/layout/list1"/>
    <dgm:cxn modelId="{1A2AF7B3-23B2-4A10-B2C7-27DF3EF7C381}" srcId="{CD54F4A0-50AD-4065-8650-049134886851}" destId="{9753D24A-A981-416D-B735-FCA1589FEDC1}" srcOrd="0" destOrd="0" parTransId="{1C51A1EC-8ACE-4C53-90FF-04C8D158A4C5}" sibTransId="{6E374942-1709-41EB-A58B-AA381E5DD08F}"/>
    <dgm:cxn modelId="{E169D2BC-F9A2-4F79-8847-B394DF6A5B4E}" type="presOf" srcId="{9753D24A-A981-416D-B735-FCA1589FEDC1}" destId="{7D2D580F-27F7-4AC7-AB71-FFF2F62FB7BA}" srcOrd="1" destOrd="0" presId="urn:microsoft.com/office/officeart/2005/8/layout/list1"/>
    <dgm:cxn modelId="{B225C3E3-03D9-49CD-BEC0-8C89FD4D8292}" srcId="{CD54F4A0-50AD-4065-8650-049134886851}" destId="{03000142-C027-4CFF-BB59-49A0374B6E05}" srcOrd="2" destOrd="0" parTransId="{E6C0CE02-BDED-4329-BA91-5EFFFBF79960}" sibTransId="{7325DF40-4C3D-4C09-939B-E26FA72F08EF}"/>
    <dgm:cxn modelId="{E8EA4FE7-95E7-42FF-8CF1-F34038D8101F}" type="presOf" srcId="{9753D24A-A981-416D-B735-FCA1589FEDC1}" destId="{0C41913D-1ABB-4782-887A-52DA47E38551}" srcOrd="0" destOrd="0" presId="urn:microsoft.com/office/officeart/2005/8/layout/list1"/>
    <dgm:cxn modelId="{924AD77C-89F6-4186-8E89-7C6EAD86A2DC}" type="presParOf" srcId="{69B0F6ED-A59D-4902-9AB7-EFC2DA3ADADC}" destId="{26887155-6088-4378-9159-53D601F8B33C}" srcOrd="0" destOrd="0" presId="urn:microsoft.com/office/officeart/2005/8/layout/list1"/>
    <dgm:cxn modelId="{056F6429-8D39-4A87-9196-797FD5CE6455}" type="presParOf" srcId="{26887155-6088-4378-9159-53D601F8B33C}" destId="{0C41913D-1ABB-4782-887A-52DA47E38551}" srcOrd="0" destOrd="0" presId="urn:microsoft.com/office/officeart/2005/8/layout/list1"/>
    <dgm:cxn modelId="{C5ECF114-D637-4DED-813A-302E8B296FC3}" type="presParOf" srcId="{26887155-6088-4378-9159-53D601F8B33C}" destId="{7D2D580F-27F7-4AC7-AB71-FFF2F62FB7BA}" srcOrd="1" destOrd="0" presId="urn:microsoft.com/office/officeart/2005/8/layout/list1"/>
    <dgm:cxn modelId="{BA1E5CCA-6A3E-4CC8-8AFE-4267A80BBB35}" type="presParOf" srcId="{69B0F6ED-A59D-4902-9AB7-EFC2DA3ADADC}" destId="{C80EBC14-4BB0-4D3E-B642-E628212DDD1E}" srcOrd="1" destOrd="0" presId="urn:microsoft.com/office/officeart/2005/8/layout/list1"/>
    <dgm:cxn modelId="{BBFA33D1-BC9D-4B25-8A60-A8D87F42346E}" type="presParOf" srcId="{69B0F6ED-A59D-4902-9AB7-EFC2DA3ADADC}" destId="{2B02650E-58C7-48BA-9341-6689260259E0}" srcOrd="2" destOrd="0" presId="urn:microsoft.com/office/officeart/2005/8/layout/list1"/>
    <dgm:cxn modelId="{70F04B4D-12EE-419A-88A9-5C4694AF3B6C}" type="presParOf" srcId="{69B0F6ED-A59D-4902-9AB7-EFC2DA3ADADC}" destId="{E8F223F7-407C-4FBD-AD32-6E2B0CD3F6EC}" srcOrd="3" destOrd="0" presId="urn:microsoft.com/office/officeart/2005/8/layout/list1"/>
    <dgm:cxn modelId="{B512D425-7A75-4288-8C9B-9FFCC69870E0}" type="presParOf" srcId="{69B0F6ED-A59D-4902-9AB7-EFC2DA3ADADC}" destId="{7D9A3EFE-B6B4-4610-BD3D-A177FB8B94AE}" srcOrd="4" destOrd="0" presId="urn:microsoft.com/office/officeart/2005/8/layout/list1"/>
    <dgm:cxn modelId="{ABF70CC4-E593-4008-8A10-911D4955169A}" type="presParOf" srcId="{7D9A3EFE-B6B4-4610-BD3D-A177FB8B94AE}" destId="{E56B5B3A-891E-4230-A0B1-B6D157800B62}" srcOrd="0" destOrd="0" presId="urn:microsoft.com/office/officeart/2005/8/layout/list1"/>
    <dgm:cxn modelId="{23CC4EE2-6868-4C81-8AE3-645A177AF73F}" type="presParOf" srcId="{7D9A3EFE-B6B4-4610-BD3D-A177FB8B94AE}" destId="{019D5FB5-40FD-4F50-9DB5-759CA7CE4025}" srcOrd="1" destOrd="0" presId="urn:microsoft.com/office/officeart/2005/8/layout/list1"/>
    <dgm:cxn modelId="{7D684608-28BC-46D6-876B-0313775CC85F}" type="presParOf" srcId="{69B0F6ED-A59D-4902-9AB7-EFC2DA3ADADC}" destId="{2B64767B-EA47-4BAE-9CE1-9C64AE37A664}" srcOrd="5" destOrd="0" presId="urn:microsoft.com/office/officeart/2005/8/layout/list1"/>
    <dgm:cxn modelId="{812C1297-BEBC-4465-AA8B-E150466A6428}" type="presParOf" srcId="{69B0F6ED-A59D-4902-9AB7-EFC2DA3ADADC}" destId="{713B4D85-EF49-4978-B04E-EE898295D6F4}" srcOrd="6" destOrd="0" presId="urn:microsoft.com/office/officeart/2005/8/layout/list1"/>
    <dgm:cxn modelId="{E6C763D1-F596-4E02-9114-F46F46CE34F6}" type="presParOf" srcId="{69B0F6ED-A59D-4902-9AB7-EFC2DA3ADADC}" destId="{60B1E129-373D-43FC-874D-C4E69D0CE250}" srcOrd="7" destOrd="0" presId="urn:microsoft.com/office/officeart/2005/8/layout/list1"/>
    <dgm:cxn modelId="{A89A0E6C-9583-4B5D-9E07-415AC5BFE84C}" type="presParOf" srcId="{69B0F6ED-A59D-4902-9AB7-EFC2DA3ADADC}" destId="{6E63B7AA-62D6-454E-BD3E-A2984AED5E59}" srcOrd="8" destOrd="0" presId="urn:microsoft.com/office/officeart/2005/8/layout/list1"/>
    <dgm:cxn modelId="{9625ED79-B71D-4F12-83C7-16AF536DC432}" type="presParOf" srcId="{6E63B7AA-62D6-454E-BD3E-A2984AED5E59}" destId="{DAB55799-1FBE-4B73-8170-FE8104015E3B}" srcOrd="0" destOrd="0" presId="urn:microsoft.com/office/officeart/2005/8/layout/list1"/>
    <dgm:cxn modelId="{F02F2FC0-47F9-4ACB-938B-5E11AD2F3057}" type="presParOf" srcId="{6E63B7AA-62D6-454E-BD3E-A2984AED5E59}" destId="{D5169E23-F7FC-4DB6-86DC-2F7F58DD4506}" srcOrd="1" destOrd="0" presId="urn:microsoft.com/office/officeart/2005/8/layout/list1"/>
    <dgm:cxn modelId="{9D23AF67-C32B-44A8-BFC3-FF43A9951AF9}" type="presParOf" srcId="{69B0F6ED-A59D-4902-9AB7-EFC2DA3ADADC}" destId="{569EF04F-57E6-4388-A4B8-A5D3282F46BA}" srcOrd="9" destOrd="0" presId="urn:microsoft.com/office/officeart/2005/8/layout/list1"/>
    <dgm:cxn modelId="{BAD2885B-423A-4BF2-9759-D000627554C8}" type="presParOf" srcId="{69B0F6ED-A59D-4902-9AB7-EFC2DA3ADADC}" destId="{FD018982-BBC8-4AD7-A75D-4785275B9CD3}" srcOrd="10" destOrd="0" presId="urn:microsoft.com/office/officeart/2005/8/layout/list1"/>
    <dgm:cxn modelId="{315E9E29-0F43-427F-8E78-567E4AA6D20E}" type="presParOf" srcId="{69B0F6ED-A59D-4902-9AB7-EFC2DA3ADADC}" destId="{6ECB1B54-0D6E-458A-AE51-1925897889CB}" srcOrd="11" destOrd="0" presId="urn:microsoft.com/office/officeart/2005/8/layout/list1"/>
    <dgm:cxn modelId="{9450F7F5-97FC-4FDF-B844-58CC63971FC4}" type="presParOf" srcId="{69B0F6ED-A59D-4902-9AB7-EFC2DA3ADADC}" destId="{B22C9F91-58FD-4B0F-94AC-F04E02F1F7BD}" srcOrd="12" destOrd="0" presId="urn:microsoft.com/office/officeart/2005/8/layout/list1"/>
    <dgm:cxn modelId="{AECD135E-1885-4F49-A93C-BE648BEEFC4A}" type="presParOf" srcId="{B22C9F91-58FD-4B0F-94AC-F04E02F1F7BD}" destId="{7A36B958-72A9-4034-B008-3B6F19E1A7EE}" srcOrd="0" destOrd="0" presId="urn:microsoft.com/office/officeart/2005/8/layout/list1"/>
    <dgm:cxn modelId="{7C09786A-D8D7-4BE8-AB51-736552D1226E}" type="presParOf" srcId="{B22C9F91-58FD-4B0F-94AC-F04E02F1F7BD}" destId="{81913E02-5BCE-40F7-8C6E-8F8051C395AD}" srcOrd="1" destOrd="0" presId="urn:microsoft.com/office/officeart/2005/8/layout/list1"/>
    <dgm:cxn modelId="{698B84EE-CD32-493D-946B-4CEC15A3356E}" type="presParOf" srcId="{69B0F6ED-A59D-4902-9AB7-EFC2DA3ADADC}" destId="{A53734C0-8F9F-4B64-8863-A641BEC39D9A}" srcOrd="13" destOrd="0" presId="urn:microsoft.com/office/officeart/2005/8/layout/list1"/>
    <dgm:cxn modelId="{0960B707-666E-44AC-B79E-C5C00F766499}" type="presParOf" srcId="{69B0F6ED-A59D-4902-9AB7-EFC2DA3ADADC}" destId="{2105E68B-389D-47D2-8A3C-B1715543DD1A}" srcOrd="14"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54F4A0-50AD-4065-8650-04913488685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753D24A-A981-416D-B735-FCA1589FEDC1}">
      <dgm:prSet phldrT="[Text]"/>
      <dgm:spPr/>
      <dgm:t>
        <a:bodyPr/>
        <a:lstStyle/>
        <a:p>
          <a:r>
            <a:rPr lang="en-US" b="1" dirty="0">
              <a:solidFill>
                <a:srgbClr val="000000"/>
              </a:solidFill>
              <a:effectLst/>
              <a:latin typeface="Times New Roman" panose="02020603050405020304" pitchFamily="18" charset="0"/>
              <a:ea typeface="Times New Roman" panose="02020603050405020304" pitchFamily="18" charset="0"/>
            </a:rPr>
            <a:t>Spectral Centroid </a:t>
          </a:r>
          <a:endParaRPr lang="en-US" dirty="0"/>
        </a:p>
      </dgm:t>
    </dgm:pt>
    <dgm:pt modelId="{1C51A1EC-8ACE-4C53-90FF-04C8D158A4C5}" type="parTrans" cxnId="{1A2AF7B3-23B2-4A10-B2C7-27DF3EF7C381}">
      <dgm:prSet/>
      <dgm:spPr/>
      <dgm:t>
        <a:bodyPr/>
        <a:lstStyle/>
        <a:p>
          <a:endParaRPr lang="en-US"/>
        </a:p>
      </dgm:t>
    </dgm:pt>
    <dgm:pt modelId="{6E374942-1709-41EB-A58B-AA381E5DD08F}" type="sibTrans" cxnId="{1A2AF7B3-23B2-4A10-B2C7-27DF3EF7C381}">
      <dgm:prSet/>
      <dgm:spPr/>
      <dgm:t>
        <a:bodyPr/>
        <a:lstStyle/>
        <a:p>
          <a:endParaRPr lang="en-US"/>
        </a:p>
      </dgm:t>
    </dgm:pt>
    <dgm:pt modelId="{03000142-C027-4CFF-BB59-49A0374B6E05}">
      <dgm:prSet phldrT="[Text]" custT="1"/>
      <dgm:spPr/>
      <dgm:t>
        <a:bodyPr/>
        <a:lstStyle/>
        <a:p>
          <a:r>
            <a:rPr lang="en-US" sz="2200" b="1" kern="1200" dirty="0">
              <a:solidFill>
                <a:srgbClr val="000000"/>
              </a:solidFill>
              <a:effectLst/>
              <a:latin typeface="Times New Roman" panose="02020603050405020304" pitchFamily="18" charset="0"/>
              <a:ea typeface="Times New Roman" panose="02020603050405020304" pitchFamily="18" charset="0"/>
              <a:cs typeface="+mn-cs"/>
            </a:rPr>
            <a:t>So </a:t>
          </a:r>
          <a:r>
            <a:rPr lang="en-US" sz="2200" b="1" kern="1200" dirty="0" err="1">
              <a:solidFill>
                <a:srgbClr val="000000"/>
              </a:solidFill>
              <a:effectLst/>
              <a:latin typeface="Times New Roman" panose="02020603050405020304" pitchFamily="18" charset="0"/>
              <a:ea typeface="Times New Roman" panose="02020603050405020304" pitchFamily="18" charset="0"/>
              <a:cs typeface="+mn-cs"/>
            </a:rPr>
            <a:t>sánh</a:t>
          </a: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 Spectral Centroid </a:t>
          </a:r>
          <a:r>
            <a:rPr lang="en-US" sz="2200" b="1" kern="1200" dirty="0" err="1">
              <a:solidFill>
                <a:srgbClr val="000000"/>
              </a:solidFill>
              <a:effectLst/>
              <a:latin typeface="Times New Roman" panose="02020603050405020304" pitchFamily="18" charset="0"/>
              <a:ea typeface="Times New Roman" panose="02020603050405020304" pitchFamily="18" charset="0"/>
              <a:cs typeface="+mn-cs"/>
            </a:rPr>
            <a:t>va</a:t>
          </a: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 Spectral Contrast </a:t>
          </a:r>
        </a:p>
      </dgm:t>
    </dgm:pt>
    <dgm:pt modelId="{E6C0CE02-BDED-4329-BA91-5EFFFBF79960}" type="parTrans" cxnId="{B225C3E3-03D9-49CD-BEC0-8C89FD4D8292}">
      <dgm:prSet/>
      <dgm:spPr/>
      <dgm:t>
        <a:bodyPr/>
        <a:lstStyle/>
        <a:p>
          <a:endParaRPr lang="en-US"/>
        </a:p>
      </dgm:t>
    </dgm:pt>
    <dgm:pt modelId="{7325DF40-4C3D-4C09-939B-E26FA72F08EF}" type="sibTrans" cxnId="{B225C3E3-03D9-49CD-BEC0-8C89FD4D8292}">
      <dgm:prSet/>
      <dgm:spPr/>
      <dgm:t>
        <a:bodyPr/>
        <a:lstStyle/>
        <a:p>
          <a:endParaRPr lang="en-US"/>
        </a:p>
      </dgm:t>
    </dgm:pt>
    <dgm:pt modelId="{C1211137-406C-4C12-B2C2-ADE206FF6AAE}">
      <dgm:prSet phldrT="[Text]" custT="1"/>
      <dgm:spPr/>
      <dgm:t>
        <a:bodyPr/>
        <a:lstStyle/>
        <a:p>
          <a:r>
            <a:rPr lang="en-US" sz="2200" b="1" kern="1200" dirty="0">
              <a:solidFill>
                <a:srgbClr val="000000"/>
              </a:solidFill>
              <a:effectLst/>
              <a:latin typeface="Times New Roman" panose="02020603050405020304" pitchFamily="18" charset="0"/>
              <a:ea typeface="Times New Roman" panose="02020603050405020304" pitchFamily="18" charset="0"/>
              <a:cs typeface="+mn-cs"/>
            </a:rPr>
            <a:t>Spectral Contrast</a:t>
          </a:r>
        </a:p>
      </dgm:t>
    </dgm:pt>
    <dgm:pt modelId="{29044713-5DF8-4BB5-A523-0553E7689961}" type="parTrans" cxnId="{7ECD4968-A533-4385-880A-F9C4C001FD20}">
      <dgm:prSet/>
      <dgm:spPr/>
      <dgm:t>
        <a:bodyPr/>
        <a:lstStyle/>
        <a:p>
          <a:endParaRPr lang="en-US"/>
        </a:p>
      </dgm:t>
    </dgm:pt>
    <dgm:pt modelId="{7C372A8C-8244-43EB-B432-B62DEA872461}" type="sibTrans" cxnId="{7ECD4968-A533-4385-880A-F9C4C001FD20}">
      <dgm:prSet/>
      <dgm:spPr/>
      <dgm:t>
        <a:bodyPr/>
        <a:lstStyle/>
        <a:p>
          <a:endParaRPr lang="en-US"/>
        </a:p>
      </dgm:t>
    </dgm:pt>
    <dgm:pt modelId="{BC3C61CE-628D-4AA6-B005-B4AAE63B6B1E}">
      <dgm:prSet custT="1"/>
      <dgm:spPr/>
      <dgm:t>
        <a:bodyPr/>
        <a:lstStyle/>
        <a:p>
          <a:r>
            <a:rPr lang="en-US" sz="2000" b="1" dirty="0">
              <a:solidFill>
                <a:srgbClr val="000000"/>
              </a:solidFill>
              <a:effectLst/>
              <a:latin typeface="Times New Roman" panose="02020603050405020304" pitchFamily="18" charset="0"/>
              <a:cs typeface="+mn-cs"/>
            </a:rPr>
            <a:t>Thách thức </a:t>
          </a:r>
          <a:r>
            <a:rPr lang="en-US" sz="2000" b="1" dirty="0" err="1">
              <a:solidFill>
                <a:srgbClr val="000000"/>
              </a:solidFill>
              <a:effectLst/>
              <a:latin typeface="Times New Roman" panose="02020603050405020304" pitchFamily="18" charset="0"/>
              <a:cs typeface="+mn-cs"/>
            </a:rPr>
            <a:t>trong</a:t>
          </a:r>
          <a:r>
            <a:rPr lang="en-US" sz="2000" b="1" dirty="0">
              <a:solidFill>
                <a:srgbClr val="000000"/>
              </a:solidFill>
              <a:effectLst/>
              <a:latin typeface="Times New Roman" panose="02020603050405020304" pitchFamily="18" charset="0"/>
              <a:cs typeface="+mn-cs"/>
            </a:rPr>
            <a:t> </a:t>
          </a:r>
          <a:r>
            <a:rPr lang="en-US" sz="2000" b="1" dirty="0" err="1">
              <a:solidFill>
                <a:srgbClr val="000000"/>
              </a:solidFill>
              <a:effectLst/>
              <a:latin typeface="Times New Roman" panose="02020603050405020304" pitchFamily="18" charset="0"/>
              <a:cs typeface="+mn-cs"/>
            </a:rPr>
            <a:t>nhận</a:t>
          </a:r>
          <a:r>
            <a:rPr lang="en-US" sz="2000" b="1" dirty="0">
              <a:solidFill>
                <a:srgbClr val="000000"/>
              </a:solidFill>
              <a:effectLst/>
              <a:latin typeface="Times New Roman" panose="02020603050405020304" pitchFamily="18" charset="0"/>
              <a:cs typeface="+mn-cs"/>
            </a:rPr>
            <a:t> dạng Cảm xúc dựa </a:t>
          </a:r>
          <a:r>
            <a:rPr lang="en-US" sz="2000" b="1" dirty="0" err="1">
              <a:solidFill>
                <a:srgbClr val="000000"/>
              </a:solidFill>
              <a:effectLst/>
              <a:latin typeface="Times New Roman" panose="02020603050405020304" pitchFamily="18" charset="0"/>
              <a:cs typeface="+mn-cs"/>
            </a:rPr>
            <a:t>trên</a:t>
          </a:r>
          <a:r>
            <a:rPr lang="en-US" sz="2000" b="1" dirty="0">
              <a:solidFill>
                <a:srgbClr val="000000"/>
              </a:solidFill>
              <a:effectLst/>
              <a:latin typeface="Times New Roman" panose="02020603050405020304" pitchFamily="18" charset="0"/>
              <a:cs typeface="+mn-cs"/>
            </a:rPr>
            <a:t> </a:t>
          </a:r>
          <a:r>
            <a:rPr lang="en-US" sz="2000" b="1" dirty="0" err="1">
              <a:solidFill>
                <a:srgbClr val="000000"/>
              </a:solidFill>
              <a:effectLst/>
              <a:latin typeface="Times New Roman" panose="02020603050405020304" pitchFamily="18" charset="0"/>
              <a:cs typeface="+mn-cs"/>
            </a:rPr>
            <a:t>âm</a:t>
          </a:r>
          <a:r>
            <a:rPr lang="en-US" sz="2000" b="1" dirty="0">
              <a:solidFill>
                <a:srgbClr val="000000"/>
              </a:solidFill>
              <a:effectLst/>
              <a:latin typeface="Times New Roman" panose="02020603050405020304" pitchFamily="18" charset="0"/>
              <a:cs typeface="+mn-cs"/>
            </a:rPr>
            <a:t> thanh</a:t>
          </a:r>
        </a:p>
      </dgm:t>
    </dgm:pt>
    <dgm:pt modelId="{C9275DBC-0838-4337-942B-61E0E906D596}" type="parTrans" cxnId="{D3ACEA38-9057-46EA-B81D-6941E0163F8C}">
      <dgm:prSet/>
      <dgm:spPr/>
      <dgm:t>
        <a:bodyPr/>
        <a:lstStyle/>
        <a:p>
          <a:endParaRPr lang="en-US"/>
        </a:p>
      </dgm:t>
    </dgm:pt>
    <dgm:pt modelId="{F807EAD3-A3A3-46AD-AD76-469ECEAA02E1}" type="sibTrans" cxnId="{D3ACEA38-9057-46EA-B81D-6941E0163F8C}">
      <dgm:prSet/>
      <dgm:spPr/>
      <dgm:t>
        <a:bodyPr/>
        <a:lstStyle/>
        <a:p>
          <a:endParaRPr lang="en-US"/>
        </a:p>
      </dgm:t>
    </dgm:pt>
    <dgm:pt modelId="{69B0F6ED-A59D-4902-9AB7-EFC2DA3ADADC}" type="pres">
      <dgm:prSet presAssocID="{CD54F4A0-50AD-4065-8650-049134886851}" presName="linear" presStyleCnt="0">
        <dgm:presLayoutVars>
          <dgm:dir/>
          <dgm:animLvl val="lvl"/>
          <dgm:resizeHandles val="exact"/>
        </dgm:presLayoutVars>
      </dgm:prSet>
      <dgm:spPr/>
    </dgm:pt>
    <dgm:pt modelId="{26887155-6088-4378-9159-53D601F8B33C}" type="pres">
      <dgm:prSet presAssocID="{9753D24A-A981-416D-B735-FCA1589FEDC1}" presName="parentLin" presStyleCnt="0"/>
      <dgm:spPr/>
    </dgm:pt>
    <dgm:pt modelId="{0C41913D-1ABB-4782-887A-52DA47E38551}" type="pres">
      <dgm:prSet presAssocID="{9753D24A-A981-416D-B735-FCA1589FEDC1}" presName="parentLeftMargin" presStyleLbl="node1" presStyleIdx="0" presStyleCnt="4"/>
      <dgm:spPr/>
    </dgm:pt>
    <dgm:pt modelId="{7D2D580F-27F7-4AC7-AB71-FFF2F62FB7BA}" type="pres">
      <dgm:prSet presAssocID="{9753D24A-A981-416D-B735-FCA1589FEDC1}" presName="parentText" presStyleLbl="node1" presStyleIdx="0" presStyleCnt="4">
        <dgm:presLayoutVars>
          <dgm:chMax val="0"/>
          <dgm:bulletEnabled val="1"/>
        </dgm:presLayoutVars>
      </dgm:prSet>
      <dgm:spPr/>
    </dgm:pt>
    <dgm:pt modelId="{C80EBC14-4BB0-4D3E-B642-E628212DDD1E}" type="pres">
      <dgm:prSet presAssocID="{9753D24A-A981-416D-B735-FCA1589FEDC1}" presName="negativeSpace" presStyleCnt="0"/>
      <dgm:spPr/>
    </dgm:pt>
    <dgm:pt modelId="{2B02650E-58C7-48BA-9341-6689260259E0}" type="pres">
      <dgm:prSet presAssocID="{9753D24A-A981-416D-B735-FCA1589FEDC1}" presName="childText" presStyleLbl="conFgAcc1" presStyleIdx="0" presStyleCnt="4">
        <dgm:presLayoutVars>
          <dgm:bulletEnabled val="1"/>
        </dgm:presLayoutVars>
      </dgm:prSet>
      <dgm:spPr/>
    </dgm:pt>
    <dgm:pt modelId="{E8F223F7-407C-4FBD-AD32-6E2B0CD3F6EC}" type="pres">
      <dgm:prSet presAssocID="{6E374942-1709-41EB-A58B-AA381E5DD08F}" presName="spaceBetweenRectangles" presStyleCnt="0"/>
      <dgm:spPr/>
    </dgm:pt>
    <dgm:pt modelId="{7D9A3EFE-B6B4-4610-BD3D-A177FB8B94AE}" type="pres">
      <dgm:prSet presAssocID="{C1211137-406C-4C12-B2C2-ADE206FF6AAE}" presName="parentLin" presStyleCnt="0"/>
      <dgm:spPr/>
    </dgm:pt>
    <dgm:pt modelId="{E56B5B3A-891E-4230-A0B1-B6D157800B62}" type="pres">
      <dgm:prSet presAssocID="{C1211137-406C-4C12-B2C2-ADE206FF6AAE}" presName="parentLeftMargin" presStyleLbl="node1" presStyleIdx="0" presStyleCnt="4"/>
      <dgm:spPr/>
    </dgm:pt>
    <dgm:pt modelId="{019D5FB5-40FD-4F50-9DB5-759CA7CE4025}" type="pres">
      <dgm:prSet presAssocID="{C1211137-406C-4C12-B2C2-ADE206FF6AAE}" presName="parentText" presStyleLbl="node1" presStyleIdx="1" presStyleCnt="4">
        <dgm:presLayoutVars>
          <dgm:chMax val="0"/>
          <dgm:bulletEnabled val="1"/>
        </dgm:presLayoutVars>
      </dgm:prSet>
      <dgm:spPr/>
    </dgm:pt>
    <dgm:pt modelId="{2B64767B-EA47-4BAE-9CE1-9C64AE37A664}" type="pres">
      <dgm:prSet presAssocID="{C1211137-406C-4C12-B2C2-ADE206FF6AAE}" presName="negativeSpace" presStyleCnt="0"/>
      <dgm:spPr/>
    </dgm:pt>
    <dgm:pt modelId="{713B4D85-EF49-4978-B04E-EE898295D6F4}" type="pres">
      <dgm:prSet presAssocID="{C1211137-406C-4C12-B2C2-ADE206FF6AAE}" presName="childText" presStyleLbl="conFgAcc1" presStyleIdx="1" presStyleCnt="4">
        <dgm:presLayoutVars>
          <dgm:bulletEnabled val="1"/>
        </dgm:presLayoutVars>
      </dgm:prSet>
      <dgm:spPr/>
    </dgm:pt>
    <dgm:pt modelId="{60B1E129-373D-43FC-874D-C4E69D0CE250}" type="pres">
      <dgm:prSet presAssocID="{7C372A8C-8244-43EB-B432-B62DEA872461}" presName="spaceBetweenRectangles" presStyleCnt="0"/>
      <dgm:spPr/>
    </dgm:pt>
    <dgm:pt modelId="{6E63B7AA-62D6-454E-BD3E-A2984AED5E59}" type="pres">
      <dgm:prSet presAssocID="{03000142-C027-4CFF-BB59-49A0374B6E05}" presName="parentLin" presStyleCnt="0"/>
      <dgm:spPr/>
    </dgm:pt>
    <dgm:pt modelId="{DAB55799-1FBE-4B73-8170-FE8104015E3B}" type="pres">
      <dgm:prSet presAssocID="{03000142-C027-4CFF-BB59-49A0374B6E05}" presName="parentLeftMargin" presStyleLbl="node1" presStyleIdx="1" presStyleCnt="4"/>
      <dgm:spPr/>
    </dgm:pt>
    <dgm:pt modelId="{D5169E23-F7FC-4DB6-86DC-2F7F58DD4506}" type="pres">
      <dgm:prSet presAssocID="{03000142-C027-4CFF-BB59-49A0374B6E05}" presName="parentText" presStyleLbl="node1" presStyleIdx="2" presStyleCnt="4">
        <dgm:presLayoutVars>
          <dgm:chMax val="0"/>
          <dgm:bulletEnabled val="1"/>
        </dgm:presLayoutVars>
      </dgm:prSet>
      <dgm:spPr/>
    </dgm:pt>
    <dgm:pt modelId="{569EF04F-57E6-4388-A4B8-A5D3282F46BA}" type="pres">
      <dgm:prSet presAssocID="{03000142-C027-4CFF-BB59-49A0374B6E05}" presName="negativeSpace" presStyleCnt="0"/>
      <dgm:spPr/>
    </dgm:pt>
    <dgm:pt modelId="{FD018982-BBC8-4AD7-A75D-4785275B9CD3}" type="pres">
      <dgm:prSet presAssocID="{03000142-C027-4CFF-BB59-49A0374B6E05}" presName="childText" presStyleLbl="conFgAcc1" presStyleIdx="2" presStyleCnt="4">
        <dgm:presLayoutVars>
          <dgm:bulletEnabled val="1"/>
        </dgm:presLayoutVars>
      </dgm:prSet>
      <dgm:spPr/>
    </dgm:pt>
    <dgm:pt modelId="{6ECB1B54-0D6E-458A-AE51-1925897889CB}" type="pres">
      <dgm:prSet presAssocID="{7325DF40-4C3D-4C09-939B-E26FA72F08EF}" presName="spaceBetweenRectangles" presStyleCnt="0"/>
      <dgm:spPr/>
    </dgm:pt>
    <dgm:pt modelId="{B22C9F91-58FD-4B0F-94AC-F04E02F1F7BD}" type="pres">
      <dgm:prSet presAssocID="{BC3C61CE-628D-4AA6-B005-B4AAE63B6B1E}" presName="parentLin" presStyleCnt="0"/>
      <dgm:spPr/>
    </dgm:pt>
    <dgm:pt modelId="{7A36B958-72A9-4034-B008-3B6F19E1A7EE}" type="pres">
      <dgm:prSet presAssocID="{BC3C61CE-628D-4AA6-B005-B4AAE63B6B1E}" presName="parentLeftMargin" presStyleLbl="node1" presStyleIdx="2" presStyleCnt="4"/>
      <dgm:spPr/>
    </dgm:pt>
    <dgm:pt modelId="{81913E02-5BCE-40F7-8C6E-8F8051C395AD}" type="pres">
      <dgm:prSet presAssocID="{BC3C61CE-628D-4AA6-B005-B4AAE63B6B1E}" presName="parentText" presStyleLbl="node1" presStyleIdx="3" presStyleCnt="4">
        <dgm:presLayoutVars>
          <dgm:chMax val="0"/>
          <dgm:bulletEnabled val="1"/>
        </dgm:presLayoutVars>
      </dgm:prSet>
      <dgm:spPr/>
    </dgm:pt>
    <dgm:pt modelId="{A53734C0-8F9F-4B64-8863-A641BEC39D9A}" type="pres">
      <dgm:prSet presAssocID="{BC3C61CE-628D-4AA6-B005-B4AAE63B6B1E}" presName="negativeSpace" presStyleCnt="0"/>
      <dgm:spPr/>
    </dgm:pt>
    <dgm:pt modelId="{2105E68B-389D-47D2-8A3C-B1715543DD1A}" type="pres">
      <dgm:prSet presAssocID="{BC3C61CE-628D-4AA6-B005-B4AAE63B6B1E}" presName="childText" presStyleLbl="conFgAcc1" presStyleIdx="3" presStyleCnt="4">
        <dgm:presLayoutVars>
          <dgm:bulletEnabled val="1"/>
        </dgm:presLayoutVars>
      </dgm:prSet>
      <dgm:spPr/>
    </dgm:pt>
  </dgm:ptLst>
  <dgm:cxnLst>
    <dgm:cxn modelId="{A2FE5102-5BAD-4A6D-962A-AEF2069CD335}" type="presOf" srcId="{CD54F4A0-50AD-4065-8650-049134886851}" destId="{69B0F6ED-A59D-4902-9AB7-EFC2DA3ADADC}" srcOrd="0" destOrd="0" presId="urn:microsoft.com/office/officeart/2005/8/layout/list1"/>
    <dgm:cxn modelId="{7ABB0005-E31E-4011-903A-BAC81A51D9BE}" type="presOf" srcId="{03000142-C027-4CFF-BB59-49A0374B6E05}" destId="{D5169E23-F7FC-4DB6-86DC-2F7F58DD4506}" srcOrd="1" destOrd="0" presId="urn:microsoft.com/office/officeart/2005/8/layout/list1"/>
    <dgm:cxn modelId="{D3ACEA38-9057-46EA-B81D-6941E0163F8C}" srcId="{CD54F4A0-50AD-4065-8650-049134886851}" destId="{BC3C61CE-628D-4AA6-B005-B4AAE63B6B1E}" srcOrd="3" destOrd="0" parTransId="{C9275DBC-0838-4337-942B-61E0E906D596}" sibTransId="{F807EAD3-A3A3-46AD-AD76-469ECEAA02E1}"/>
    <dgm:cxn modelId="{9F203563-A272-48ED-8E57-AD0C548FC150}" type="presOf" srcId="{BC3C61CE-628D-4AA6-B005-B4AAE63B6B1E}" destId="{81913E02-5BCE-40F7-8C6E-8F8051C395AD}" srcOrd="1" destOrd="0" presId="urn:microsoft.com/office/officeart/2005/8/layout/list1"/>
    <dgm:cxn modelId="{7ECD4968-A533-4385-880A-F9C4C001FD20}" srcId="{CD54F4A0-50AD-4065-8650-049134886851}" destId="{C1211137-406C-4C12-B2C2-ADE206FF6AAE}" srcOrd="1" destOrd="0" parTransId="{29044713-5DF8-4BB5-A523-0553E7689961}" sibTransId="{7C372A8C-8244-43EB-B432-B62DEA872461}"/>
    <dgm:cxn modelId="{3E6A6D53-9397-4E5D-89C4-074C8FC4DC26}" type="presOf" srcId="{BC3C61CE-628D-4AA6-B005-B4AAE63B6B1E}" destId="{7A36B958-72A9-4034-B008-3B6F19E1A7EE}" srcOrd="0" destOrd="0" presId="urn:microsoft.com/office/officeart/2005/8/layout/list1"/>
    <dgm:cxn modelId="{6612BB7B-A2D8-447B-916E-53E644A94201}" type="presOf" srcId="{03000142-C027-4CFF-BB59-49A0374B6E05}" destId="{DAB55799-1FBE-4B73-8170-FE8104015E3B}" srcOrd="0" destOrd="0" presId="urn:microsoft.com/office/officeart/2005/8/layout/list1"/>
    <dgm:cxn modelId="{A03F739F-6BFF-4725-BE49-1A3779351032}" type="presOf" srcId="{C1211137-406C-4C12-B2C2-ADE206FF6AAE}" destId="{E56B5B3A-891E-4230-A0B1-B6D157800B62}" srcOrd="0" destOrd="0" presId="urn:microsoft.com/office/officeart/2005/8/layout/list1"/>
    <dgm:cxn modelId="{A5A026AC-435D-4764-BA00-D71134D51B31}" type="presOf" srcId="{C1211137-406C-4C12-B2C2-ADE206FF6AAE}" destId="{019D5FB5-40FD-4F50-9DB5-759CA7CE4025}" srcOrd="1" destOrd="0" presId="urn:microsoft.com/office/officeart/2005/8/layout/list1"/>
    <dgm:cxn modelId="{1A2AF7B3-23B2-4A10-B2C7-27DF3EF7C381}" srcId="{CD54F4A0-50AD-4065-8650-049134886851}" destId="{9753D24A-A981-416D-B735-FCA1589FEDC1}" srcOrd="0" destOrd="0" parTransId="{1C51A1EC-8ACE-4C53-90FF-04C8D158A4C5}" sibTransId="{6E374942-1709-41EB-A58B-AA381E5DD08F}"/>
    <dgm:cxn modelId="{E169D2BC-F9A2-4F79-8847-B394DF6A5B4E}" type="presOf" srcId="{9753D24A-A981-416D-B735-FCA1589FEDC1}" destId="{7D2D580F-27F7-4AC7-AB71-FFF2F62FB7BA}" srcOrd="1" destOrd="0" presId="urn:microsoft.com/office/officeart/2005/8/layout/list1"/>
    <dgm:cxn modelId="{B225C3E3-03D9-49CD-BEC0-8C89FD4D8292}" srcId="{CD54F4A0-50AD-4065-8650-049134886851}" destId="{03000142-C027-4CFF-BB59-49A0374B6E05}" srcOrd="2" destOrd="0" parTransId="{E6C0CE02-BDED-4329-BA91-5EFFFBF79960}" sibTransId="{7325DF40-4C3D-4C09-939B-E26FA72F08EF}"/>
    <dgm:cxn modelId="{E8EA4FE7-95E7-42FF-8CF1-F34038D8101F}" type="presOf" srcId="{9753D24A-A981-416D-B735-FCA1589FEDC1}" destId="{0C41913D-1ABB-4782-887A-52DA47E38551}" srcOrd="0" destOrd="0" presId="urn:microsoft.com/office/officeart/2005/8/layout/list1"/>
    <dgm:cxn modelId="{924AD77C-89F6-4186-8E89-7C6EAD86A2DC}" type="presParOf" srcId="{69B0F6ED-A59D-4902-9AB7-EFC2DA3ADADC}" destId="{26887155-6088-4378-9159-53D601F8B33C}" srcOrd="0" destOrd="0" presId="urn:microsoft.com/office/officeart/2005/8/layout/list1"/>
    <dgm:cxn modelId="{056F6429-8D39-4A87-9196-797FD5CE6455}" type="presParOf" srcId="{26887155-6088-4378-9159-53D601F8B33C}" destId="{0C41913D-1ABB-4782-887A-52DA47E38551}" srcOrd="0" destOrd="0" presId="urn:microsoft.com/office/officeart/2005/8/layout/list1"/>
    <dgm:cxn modelId="{C5ECF114-D637-4DED-813A-302E8B296FC3}" type="presParOf" srcId="{26887155-6088-4378-9159-53D601F8B33C}" destId="{7D2D580F-27F7-4AC7-AB71-FFF2F62FB7BA}" srcOrd="1" destOrd="0" presId="urn:microsoft.com/office/officeart/2005/8/layout/list1"/>
    <dgm:cxn modelId="{BA1E5CCA-6A3E-4CC8-8AFE-4267A80BBB35}" type="presParOf" srcId="{69B0F6ED-A59D-4902-9AB7-EFC2DA3ADADC}" destId="{C80EBC14-4BB0-4D3E-B642-E628212DDD1E}" srcOrd="1" destOrd="0" presId="urn:microsoft.com/office/officeart/2005/8/layout/list1"/>
    <dgm:cxn modelId="{BBFA33D1-BC9D-4B25-8A60-A8D87F42346E}" type="presParOf" srcId="{69B0F6ED-A59D-4902-9AB7-EFC2DA3ADADC}" destId="{2B02650E-58C7-48BA-9341-6689260259E0}" srcOrd="2" destOrd="0" presId="urn:microsoft.com/office/officeart/2005/8/layout/list1"/>
    <dgm:cxn modelId="{70F04B4D-12EE-419A-88A9-5C4694AF3B6C}" type="presParOf" srcId="{69B0F6ED-A59D-4902-9AB7-EFC2DA3ADADC}" destId="{E8F223F7-407C-4FBD-AD32-6E2B0CD3F6EC}" srcOrd="3" destOrd="0" presId="urn:microsoft.com/office/officeart/2005/8/layout/list1"/>
    <dgm:cxn modelId="{B512D425-7A75-4288-8C9B-9FFCC69870E0}" type="presParOf" srcId="{69B0F6ED-A59D-4902-9AB7-EFC2DA3ADADC}" destId="{7D9A3EFE-B6B4-4610-BD3D-A177FB8B94AE}" srcOrd="4" destOrd="0" presId="urn:microsoft.com/office/officeart/2005/8/layout/list1"/>
    <dgm:cxn modelId="{ABF70CC4-E593-4008-8A10-911D4955169A}" type="presParOf" srcId="{7D9A3EFE-B6B4-4610-BD3D-A177FB8B94AE}" destId="{E56B5B3A-891E-4230-A0B1-B6D157800B62}" srcOrd="0" destOrd="0" presId="urn:microsoft.com/office/officeart/2005/8/layout/list1"/>
    <dgm:cxn modelId="{23CC4EE2-6868-4C81-8AE3-645A177AF73F}" type="presParOf" srcId="{7D9A3EFE-B6B4-4610-BD3D-A177FB8B94AE}" destId="{019D5FB5-40FD-4F50-9DB5-759CA7CE4025}" srcOrd="1" destOrd="0" presId="urn:microsoft.com/office/officeart/2005/8/layout/list1"/>
    <dgm:cxn modelId="{7D684608-28BC-46D6-876B-0313775CC85F}" type="presParOf" srcId="{69B0F6ED-A59D-4902-9AB7-EFC2DA3ADADC}" destId="{2B64767B-EA47-4BAE-9CE1-9C64AE37A664}" srcOrd="5" destOrd="0" presId="urn:microsoft.com/office/officeart/2005/8/layout/list1"/>
    <dgm:cxn modelId="{812C1297-BEBC-4465-AA8B-E150466A6428}" type="presParOf" srcId="{69B0F6ED-A59D-4902-9AB7-EFC2DA3ADADC}" destId="{713B4D85-EF49-4978-B04E-EE898295D6F4}" srcOrd="6" destOrd="0" presId="urn:microsoft.com/office/officeart/2005/8/layout/list1"/>
    <dgm:cxn modelId="{E6C763D1-F596-4E02-9114-F46F46CE34F6}" type="presParOf" srcId="{69B0F6ED-A59D-4902-9AB7-EFC2DA3ADADC}" destId="{60B1E129-373D-43FC-874D-C4E69D0CE250}" srcOrd="7" destOrd="0" presId="urn:microsoft.com/office/officeart/2005/8/layout/list1"/>
    <dgm:cxn modelId="{A89A0E6C-9583-4B5D-9E07-415AC5BFE84C}" type="presParOf" srcId="{69B0F6ED-A59D-4902-9AB7-EFC2DA3ADADC}" destId="{6E63B7AA-62D6-454E-BD3E-A2984AED5E59}" srcOrd="8" destOrd="0" presId="urn:microsoft.com/office/officeart/2005/8/layout/list1"/>
    <dgm:cxn modelId="{9625ED79-B71D-4F12-83C7-16AF536DC432}" type="presParOf" srcId="{6E63B7AA-62D6-454E-BD3E-A2984AED5E59}" destId="{DAB55799-1FBE-4B73-8170-FE8104015E3B}" srcOrd="0" destOrd="0" presId="urn:microsoft.com/office/officeart/2005/8/layout/list1"/>
    <dgm:cxn modelId="{F02F2FC0-47F9-4ACB-938B-5E11AD2F3057}" type="presParOf" srcId="{6E63B7AA-62D6-454E-BD3E-A2984AED5E59}" destId="{D5169E23-F7FC-4DB6-86DC-2F7F58DD4506}" srcOrd="1" destOrd="0" presId="urn:microsoft.com/office/officeart/2005/8/layout/list1"/>
    <dgm:cxn modelId="{9D23AF67-C32B-44A8-BFC3-FF43A9951AF9}" type="presParOf" srcId="{69B0F6ED-A59D-4902-9AB7-EFC2DA3ADADC}" destId="{569EF04F-57E6-4388-A4B8-A5D3282F46BA}" srcOrd="9" destOrd="0" presId="urn:microsoft.com/office/officeart/2005/8/layout/list1"/>
    <dgm:cxn modelId="{BAD2885B-423A-4BF2-9759-D000627554C8}" type="presParOf" srcId="{69B0F6ED-A59D-4902-9AB7-EFC2DA3ADADC}" destId="{FD018982-BBC8-4AD7-A75D-4785275B9CD3}" srcOrd="10" destOrd="0" presId="urn:microsoft.com/office/officeart/2005/8/layout/list1"/>
    <dgm:cxn modelId="{315E9E29-0F43-427F-8E78-567E4AA6D20E}" type="presParOf" srcId="{69B0F6ED-A59D-4902-9AB7-EFC2DA3ADADC}" destId="{6ECB1B54-0D6E-458A-AE51-1925897889CB}" srcOrd="11" destOrd="0" presId="urn:microsoft.com/office/officeart/2005/8/layout/list1"/>
    <dgm:cxn modelId="{9450F7F5-97FC-4FDF-B844-58CC63971FC4}" type="presParOf" srcId="{69B0F6ED-A59D-4902-9AB7-EFC2DA3ADADC}" destId="{B22C9F91-58FD-4B0F-94AC-F04E02F1F7BD}" srcOrd="12" destOrd="0" presId="urn:microsoft.com/office/officeart/2005/8/layout/list1"/>
    <dgm:cxn modelId="{AECD135E-1885-4F49-A93C-BE648BEEFC4A}" type="presParOf" srcId="{B22C9F91-58FD-4B0F-94AC-F04E02F1F7BD}" destId="{7A36B958-72A9-4034-B008-3B6F19E1A7EE}" srcOrd="0" destOrd="0" presId="urn:microsoft.com/office/officeart/2005/8/layout/list1"/>
    <dgm:cxn modelId="{7C09786A-D8D7-4BE8-AB51-736552D1226E}" type="presParOf" srcId="{B22C9F91-58FD-4B0F-94AC-F04E02F1F7BD}" destId="{81913E02-5BCE-40F7-8C6E-8F8051C395AD}" srcOrd="1" destOrd="0" presId="urn:microsoft.com/office/officeart/2005/8/layout/list1"/>
    <dgm:cxn modelId="{698B84EE-CD32-493D-946B-4CEC15A3356E}" type="presParOf" srcId="{69B0F6ED-A59D-4902-9AB7-EFC2DA3ADADC}" destId="{A53734C0-8F9F-4B64-8863-A641BEC39D9A}" srcOrd="13" destOrd="0" presId="urn:microsoft.com/office/officeart/2005/8/layout/list1"/>
    <dgm:cxn modelId="{0960B707-666E-44AC-B79E-C5C00F766499}" type="presParOf" srcId="{69B0F6ED-A59D-4902-9AB7-EFC2DA3ADADC}" destId="{2105E68B-389D-47D2-8A3C-B1715543DD1A}" srcOrd="14"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2650E-58C7-48BA-9341-6689260259E0}">
      <dsp:nvSpPr>
        <dsp:cNvPr id="0" name=""/>
        <dsp:cNvSpPr/>
      </dsp:nvSpPr>
      <dsp:spPr>
        <a:xfrm>
          <a:off x="0" y="399642"/>
          <a:ext cx="10058399"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2D580F-27F7-4AC7-AB71-FFF2F62FB7BA}">
      <dsp:nvSpPr>
        <dsp:cNvPr id="0" name=""/>
        <dsp:cNvSpPr/>
      </dsp:nvSpPr>
      <dsp:spPr>
        <a:xfrm>
          <a:off x="502920" y="74922"/>
          <a:ext cx="704088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rgbClr val="000000"/>
              </a:solidFill>
              <a:effectLst/>
              <a:latin typeface="Times New Roman" panose="02020603050405020304" pitchFamily="18" charset="0"/>
              <a:ea typeface="Times New Roman" panose="02020603050405020304" pitchFamily="18" charset="0"/>
            </a:rPr>
            <a:t>Spectral Centroid </a:t>
          </a:r>
          <a:endParaRPr lang="en-US" sz="2200" kern="1200" dirty="0"/>
        </a:p>
      </dsp:txBody>
      <dsp:txXfrm>
        <a:off x="534623" y="106625"/>
        <a:ext cx="6977474" cy="586034"/>
      </dsp:txXfrm>
    </dsp:sp>
    <dsp:sp modelId="{713B4D85-EF49-4978-B04E-EE898295D6F4}">
      <dsp:nvSpPr>
        <dsp:cNvPr id="0" name=""/>
        <dsp:cNvSpPr/>
      </dsp:nvSpPr>
      <dsp:spPr>
        <a:xfrm>
          <a:off x="0" y="1397562"/>
          <a:ext cx="10058399"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D5FB5-40FD-4F50-9DB5-759CA7CE4025}">
      <dsp:nvSpPr>
        <dsp:cNvPr id="0" name=""/>
        <dsp:cNvSpPr/>
      </dsp:nvSpPr>
      <dsp:spPr>
        <a:xfrm>
          <a:off x="502920" y="1072842"/>
          <a:ext cx="704088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Spectral Contrast</a:t>
          </a:r>
        </a:p>
      </dsp:txBody>
      <dsp:txXfrm>
        <a:off x="534623" y="1104545"/>
        <a:ext cx="6977474" cy="586034"/>
      </dsp:txXfrm>
    </dsp:sp>
    <dsp:sp modelId="{FD018982-BBC8-4AD7-A75D-4785275B9CD3}">
      <dsp:nvSpPr>
        <dsp:cNvPr id="0" name=""/>
        <dsp:cNvSpPr/>
      </dsp:nvSpPr>
      <dsp:spPr>
        <a:xfrm>
          <a:off x="0" y="2395482"/>
          <a:ext cx="10058399"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169E23-F7FC-4DB6-86DC-2F7F58DD4506}">
      <dsp:nvSpPr>
        <dsp:cNvPr id="0" name=""/>
        <dsp:cNvSpPr/>
      </dsp:nvSpPr>
      <dsp:spPr>
        <a:xfrm>
          <a:off x="502920" y="2070762"/>
          <a:ext cx="704088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So </a:t>
          </a:r>
          <a:r>
            <a:rPr lang="en-US" sz="2200" b="1" kern="1200" dirty="0" err="1">
              <a:solidFill>
                <a:srgbClr val="000000"/>
              </a:solidFill>
              <a:effectLst/>
              <a:latin typeface="Times New Roman" panose="02020603050405020304" pitchFamily="18" charset="0"/>
              <a:ea typeface="Times New Roman" panose="02020603050405020304" pitchFamily="18" charset="0"/>
              <a:cs typeface="+mn-cs"/>
            </a:rPr>
            <a:t>sánh</a:t>
          </a: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 Spectral Centroid </a:t>
          </a:r>
          <a:r>
            <a:rPr lang="en-US" sz="2200" b="1" kern="1200" dirty="0" err="1">
              <a:solidFill>
                <a:srgbClr val="000000"/>
              </a:solidFill>
              <a:effectLst/>
              <a:latin typeface="Times New Roman" panose="02020603050405020304" pitchFamily="18" charset="0"/>
              <a:ea typeface="Times New Roman" panose="02020603050405020304" pitchFamily="18" charset="0"/>
              <a:cs typeface="+mn-cs"/>
            </a:rPr>
            <a:t>va</a:t>
          </a: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 Spectral Contrast </a:t>
          </a:r>
        </a:p>
      </dsp:txBody>
      <dsp:txXfrm>
        <a:off x="534623" y="2102465"/>
        <a:ext cx="6977474" cy="586034"/>
      </dsp:txXfrm>
    </dsp:sp>
    <dsp:sp modelId="{2105E68B-389D-47D2-8A3C-B1715543DD1A}">
      <dsp:nvSpPr>
        <dsp:cNvPr id="0" name=""/>
        <dsp:cNvSpPr/>
      </dsp:nvSpPr>
      <dsp:spPr>
        <a:xfrm>
          <a:off x="0" y="3393402"/>
          <a:ext cx="10058399"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913E02-5BCE-40F7-8C6E-8F8051C395AD}">
      <dsp:nvSpPr>
        <dsp:cNvPr id="0" name=""/>
        <dsp:cNvSpPr/>
      </dsp:nvSpPr>
      <dsp:spPr>
        <a:xfrm>
          <a:off x="502920" y="3068682"/>
          <a:ext cx="704088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rgbClr val="000000"/>
              </a:solidFill>
              <a:effectLst/>
              <a:latin typeface="Times New Roman" panose="02020603050405020304" pitchFamily="18" charset="0"/>
              <a:cs typeface="+mn-cs"/>
            </a:rPr>
            <a:t>Thách thức </a:t>
          </a:r>
          <a:r>
            <a:rPr lang="en-US" sz="2000" b="1" kern="1200" dirty="0" err="1">
              <a:solidFill>
                <a:srgbClr val="000000"/>
              </a:solidFill>
              <a:effectLst/>
              <a:latin typeface="Times New Roman" panose="02020603050405020304" pitchFamily="18" charset="0"/>
              <a:cs typeface="+mn-cs"/>
            </a:rPr>
            <a:t>trong</a:t>
          </a:r>
          <a:r>
            <a:rPr lang="en-US" sz="2000" b="1" kern="1200" dirty="0">
              <a:solidFill>
                <a:srgbClr val="000000"/>
              </a:solidFill>
              <a:effectLst/>
              <a:latin typeface="Times New Roman" panose="02020603050405020304" pitchFamily="18" charset="0"/>
              <a:cs typeface="+mn-cs"/>
            </a:rPr>
            <a:t> </a:t>
          </a:r>
          <a:r>
            <a:rPr lang="en-US" sz="2000" b="1" kern="1200" dirty="0" err="1">
              <a:solidFill>
                <a:srgbClr val="000000"/>
              </a:solidFill>
              <a:effectLst/>
              <a:latin typeface="Times New Roman" panose="02020603050405020304" pitchFamily="18" charset="0"/>
              <a:cs typeface="+mn-cs"/>
            </a:rPr>
            <a:t>nhận</a:t>
          </a:r>
          <a:r>
            <a:rPr lang="en-US" sz="2000" b="1" kern="1200" dirty="0">
              <a:solidFill>
                <a:srgbClr val="000000"/>
              </a:solidFill>
              <a:effectLst/>
              <a:latin typeface="Times New Roman" panose="02020603050405020304" pitchFamily="18" charset="0"/>
              <a:cs typeface="+mn-cs"/>
            </a:rPr>
            <a:t> dạng Cảm xúc dựa </a:t>
          </a:r>
          <a:r>
            <a:rPr lang="en-US" sz="2000" b="1" kern="1200" dirty="0" err="1">
              <a:solidFill>
                <a:srgbClr val="000000"/>
              </a:solidFill>
              <a:effectLst/>
              <a:latin typeface="Times New Roman" panose="02020603050405020304" pitchFamily="18" charset="0"/>
              <a:cs typeface="+mn-cs"/>
            </a:rPr>
            <a:t>trên</a:t>
          </a:r>
          <a:r>
            <a:rPr lang="en-US" sz="2000" b="1" kern="1200" dirty="0">
              <a:solidFill>
                <a:srgbClr val="000000"/>
              </a:solidFill>
              <a:effectLst/>
              <a:latin typeface="Times New Roman" panose="02020603050405020304" pitchFamily="18" charset="0"/>
              <a:cs typeface="+mn-cs"/>
            </a:rPr>
            <a:t> </a:t>
          </a:r>
          <a:r>
            <a:rPr lang="en-US" sz="2000" b="1" kern="1200" dirty="0" err="1">
              <a:solidFill>
                <a:srgbClr val="000000"/>
              </a:solidFill>
              <a:effectLst/>
              <a:latin typeface="Times New Roman" panose="02020603050405020304" pitchFamily="18" charset="0"/>
              <a:cs typeface="+mn-cs"/>
            </a:rPr>
            <a:t>âm</a:t>
          </a:r>
          <a:r>
            <a:rPr lang="en-US" sz="2000" b="1" kern="1200" dirty="0">
              <a:solidFill>
                <a:srgbClr val="000000"/>
              </a:solidFill>
              <a:effectLst/>
              <a:latin typeface="Times New Roman" panose="02020603050405020304" pitchFamily="18" charset="0"/>
              <a:cs typeface="+mn-cs"/>
            </a:rPr>
            <a:t> thanh</a:t>
          </a:r>
        </a:p>
      </dsp:txBody>
      <dsp:txXfrm>
        <a:off x="534623" y="3100385"/>
        <a:ext cx="6977474"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2650E-58C7-48BA-9341-6689260259E0}">
      <dsp:nvSpPr>
        <dsp:cNvPr id="0" name=""/>
        <dsp:cNvSpPr/>
      </dsp:nvSpPr>
      <dsp:spPr>
        <a:xfrm>
          <a:off x="0" y="399642"/>
          <a:ext cx="10058399"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2D580F-27F7-4AC7-AB71-FFF2F62FB7BA}">
      <dsp:nvSpPr>
        <dsp:cNvPr id="0" name=""/>
        <dsp:cNvSpPr/>
      </dsp:nvSpPr>
      <dsp:spPr>
        <a:xfrm>
          <a:off x="502920" y="74922"/>
          <a:ext cx="704088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rgbClr val="000000"/>
              </a:solidFill>
              <a:effectLst/>
              <a:latin typeface="Times New Roman" panose="02020603050405020304" pitchFamily="18" charset="0"/>
              <a:ea typeface="Times New Roman" panose="02020603050405020304" pitchFamily="18" charset="0"/>
            </a:rPr>
            <a:t>Spectral Centroid </a:t>
          </a:r>
          <a:endParaRPr lang="en-US" sz="2200" kern="1200" dirty="0"/>
        </a:p>
      </dsp:txBody>
      <dsp:txXfrm>
        <a:off x="534623" y="106625"/>
        <a:ext cx="6977474" cy="586034"/>
      </dsp:txXfrm>
    </dsp:sp>
    <dsp:sp modelId="{713B4D85-EF49-4978-B04E-EE898295D6F4}">
      <dsp:nvSpPr>
        <dsp:cNvPr id="0" name=""/>
        <dsp:cNvSpPr/>
      </dsp:nvSpPr>
      <dsp:spPr>
        <a:xfrm>
          <a:off x="0" y="1397562"/>
          <a:ext cx="10058399"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D5FB5-40FD-4F50-9DB5-759CA7CE4025}">
      <dsp:nvSpPr>
        <dsp:cNvPr id="0" name=""/>
        <dsp:cNvSpPr/>
      </dsp:nvSpPr>
      <dsp:spPr>
        <a:xfrm>
          <a:off x="502920" y="1072842"/>
          <a:ext cx="704088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Spectral Contrast</a:t>
          </a:r>
        </a:p>
      </dsp:txBody>
      <dsp:txXfrm>
        <a:off x="534623" y="1104545"/>
        <a:ext cx="6977474" cy="586034"/>
      </dsp:txXfrm>
    </dsp:sp>
    <dsp:sp modelId="{FD018982-BBC8-4AD7-A75D-4785275B9CD3}">
      <dsp:nvSpPr>
        <dsp:cNvPr id="0" name=""/>
        <dsp:cNvSpPr/>
      </dsp:nvSpPr>
      <dsp:spPr>
        <a:xfrm>
          <a:off x="0" y="2395482"/>
          <a:ext cx="10058399"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169E23-F7FC-4DB6-86DC-2F7F58DD4506}">
      <dsp:nvSpPr>
        <dsp:cNvPr id="0" name=""/>
        <dsp:cNvSpPr/>
      </dsp:nvSpPr>
      <dsp:spPr>
        <a:xfrm>
          <a:off x="502920" y="2070762"/>
          <a:ext cx="704088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So </a:t>
          </a:r>
          <a:r>
            <a:rPr lang="en-US" sz="2200" b="1" kern="1200" dirty="0" err="1">
              <a:solidFill>
                <a:srgbClr val="000000"/>
              </a:solidFill>
              <a:effectLst/>
              <a:latin typeface="Times New Roman" panose="02020603050405020304" pitchFamily="18" charset="0"/>
              <a:ea typeface="Times New Roman" panose="02020603050405020304" pitchFamily="18" charset="0"/>
              <a:cs typeface="+mn-cs"/>
            </a:rPr>
            <a:t>sánh</a:t>
          </a: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 Spectral Centroid </a:t>
          </a:r>
          <a:r>
            <a:rPr lang="en-US" sz="2200" b="1" kern="1200" dirty="0" err="1">
              <a:solidFill>
                <a:srgbClr val="000000"/>
              </a:solidFill>
              <a:effectLst/>
              <a:latin typeface="Times New Roman" panose="02020603050405020304" pitchFamily="18" charset="0"/>
              <a:ea typeface="Times New Roman" panose="02020603050405020304" pitchFamily="18" charset="0"/>
              <a:cs typeface="+mn-cs"/>
            </a:rPr>
            <a:t>va</a:t>
          </a: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 Spectral Contrast </a:t>
          </a:r>
        </a:p>
      </dsp:txBody>
      <dsp:txXfrm>
        <a:off x="534623" y="2102465"/>
        <a:ext cx="6977474" cy="586034"/>
      </dsp:txXfrm>
    </dsp:sp>
    <dsp:sp modelId="{2105E68B-389D-47D2-8A3C-B1715543DD1A}">
      <dsp:nvSpPr>
        <dsp:cNvPr id="0" name=""/>
        <dsp:cNvSpPr/>
      </dsp:nvSpPr>
      <dsp:spPr>
        <a:xfrm>
          <a:off x="0" y="3393402"/>
          <a:ext cx="10058399"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913E02-5BCE-40F7-8C6E-8F8051C395AD}">
      <dsp:nvSpPr>
        <dsp:cNvPr id="0" name=""/>
        <dsp:cNvSpPr/>
      </dsp:nvSpPr>
      <dsp:spPr>
        <a:xfrm>
          <a:off x="502920" y="3068682"/>
          <a:ext cx="704088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b="1" kern="1200" dirty="0" err="1">
              <a:solidFill>
                <a:srgbClr val="000000"/>
              </a:solidFill>
              <a:effectLst/>
              <a:latin typeface="Times New Roman" panose="02020603050405020304" pitchFamily="18" charset="0"/>
              <a:cs typeface="+mn-cs"/>
            </a:rPr>
            <a:t>Thách</a:t>
          </a:r>
          <a:r>
            <a:rPr lang="en-US" sz="2000" b="1" kern="1200" dirty="0">
              <a:solidFill>
                <a:srgbClr val="000000"/>
              </a:solidFill>
              <a:effectLst/>
              <a:latin typeface="Times New Roman" panose="02020603050405020304" pitchFamily="18" charset="0"/>
              <a:cs typeface="+mn-cs"/>
            </a:rPr>
            <a:t> </a:t>
          </a:r>
          <a:r>
            <a:rPr lang="en-US" sz="2000" b="1" kern="1200" dirty="0" err="1">
              <a:solidFill>
                <a:srgbClr val="000000"/>
              </a:solidFill>
              <a:effectLst/>
              <a:latin typeface="Times New Roman" panose="02020603050405020304" pitchFamily="18" charset="0"/>
              <a:cs typeface="+mn-cs"/>
            </a:rPr>
            <a:t>thức</a:t>
          </a:r>
          <a:r>
            <a:rPr lang="en-US" sz="2000" b="1" kern="1200" dirty="0">
              <a:solidFill>
                <a:srgbClr val="000000"/>
              </a:solidFill>
              <a:effectLst/>
              <a:latin typeface="Times New Roman" panose="02020603050405020304" pitchFamily="18" charset="0"/>
              <a:cs typeface="+mn-cs"/>
            </a:rPr>
            <a:t> </a:t>
          </a:r>
          <a:r>
            <a:rPr lang="en-US" sz="2000" b="1" kern="1200" dirty="0" err="1">
              <a:solidFill>
                <a:srgbClr val="000000"/>
              </a:solidFill>
              <a:effectLst/>
              <a:latin typeface="Times New Roman" panose="02020603050405020304" pitchFamily="18" charset="0"/>
              <a:cs typeface="+mn-cs"/>
            </a:rPr>
            <a:t>trong</a:t>
          </a:r>
          <a:r>
            <a:rPr lang="en-US" sz="2000" b="1" kern="1200" dirty="0">
              <a:solidFill>
                <a:srgbClr val="000000"/>
              </a:solidFill>
              <a:effectLst/>
              <a:latin typeface="Times New Roman" panose="02020603050405020304" pitchFamily="18" charset="0"/>
              <a:cs typeface="+mn-cs"/>
            </a:rPr>
            <a:t> </a:t>
          </a:r>
          <a:r>
            <a:rPr lang="en-US" sz="2000" b="1" kern="1200" dirty="0" err="1">
              <a:solidFill>
                <a:srgbClr val="000000"/>
              </a:solidFill>
              <a:effectLst/>
              <a:latin typeface="Times New Roman" panose="02020603050405020304" pitchFamily="18" charset="0"/>
              <a:cs typeface="+mn-cs"/>
            </a:rPr>
            <a:t>nhận</a:t>
          </a:r>
          <a:r>
            <a:rPr lang="en-US" sz="2000" b="1" kern="1200" dirty="0">
              <a:solidFill>
                <a:srgbClr val="000000"/>
              </a:solidFill>
              <a:effectLst/>
              <a:latin typeface="Times New Roman" panose="02020603050405020304" pitchFamily="18" charset="0"/>
              <a:cs typeface="+mn-cs"/>
            </a:rPr>
            <a:t> dạng Cảm xúc dựa </a:t>
          </a:r>
          <a:r>
            <a:rPr lang="en-US" sz="2000" b="1" kern="1200" dirty="0" err="1">
              <a:solidFill>
                <a:srgbClr val="000000"/>
              </a:solidFill>
              <a:effectLst/>
              <a:latin typeface="Times New Roman" panose="02020603050405020304" pitchFamily="18" charset="0"/>
              <a:cs typeface="+mn-cs"/>
            </a:rPr>
            <a:t>trên</a:t>
          </a:r>
          <a:r>
            <a:rPr lang="en-US" sz="2000" b="1" kern="1200" dirty="0">
              <a:solidFill>
                <a:srgbClr val="000000"/>
              </a:solidFill>
              <a:effectLst/>
              <a:latin typeface="Times New Roman" panose="02020603050405020304" pitchFamily="18" charset="0"/>
              <a:cs typeface="+mn-cs"/>
            </a:rPr>
            <a:t> </a:t>
          </a:r>
          <a:r>
            <a:rPr lang="en-US" sz="2000" b="1" kern="1200" dirty="0" err="1">
              <a:solidFill>
                <a:srgbClr val="000000"/>
              </a:solidFill>
              <a:effectLst/>
              <a:latin typeface="Times New Roman" panose="02020603050405020304" pitchFamily="18" charset="0"/>
              <a:cs typeface="+mn-cs"/>
            </a:rPr>
            <a:t>âm</a:t>
          </a:r>
          <a:r>
            <a:rPr lang="en-US" sz="2000" b="1" kern="1200" dirty="0">
              <a:solidFill>
                <a:srgbClr val="000000"/>
              </a:solidFill>
              <a:effectLst/>
              <a:latin typeface="Times New Roman" panose="02020603050405020304" pitchFamily="18" charset="0"/>
              <a:cs typeface="+mn-cs"/>
            </a:rPr>
            <a:t> thanh</a:t>
          </a:r>
        </a:p>
      </dsp:txBody>
      <dsp:txXfrm>
        <a:off x="534623" y="3100385"/>
        <a:ext cx="6977474"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2650E-58C7-48BA-9341-6689260259E0}">
      <dsp:nvSpPr>
        <dsp:cNvPr id="0" name=""/>
        <dsp:cNvSpPr/>
      </dsp:nvSpPr>
      <dsp:spPr>
        <a:xfrm>
          <a:off x="0" y="399642"/>
          <a:ext cx="10058399"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2D580F-27F7-4AC7-AB71-FFF2F62FB7BA}">
      <dsp:nvSpPr>
        <dsp:cNvPr id="0" name=""/>
        <dsp:cNvSpPr/>
      </dsp:nvSpPr>
      <dsp:spPr>
        <a:xfrm>
          <a:off x="502920" y="74922"/>
          <a:ext cx="704088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rgbClr val="000000"/>
              </a:solidFill>
              <a:effectLst/>
              <a:latin typeface="Times New Roman" panose="02020603050405020304" pitchFamily="18" charset="0"/>
              <a:ea typeface="Times New Roman" panose="02020603050405020304" pitchFamily="18" charset="0"/>
            </a:rPr>
            <a:t>Spectral Centroid </a:t>
          </a:r>
          <a:endParaRPr lang="en-US" sz="2200" kern="1200" dirty="0"/>
        </a:p>
      </dsp:txBody>
      <dsp:txXfrm>
        <a:off x="534623" y="106625"/>
        <a:ext cx="6977474" cy="586034"/>
      </dsp:txXfrm>
    </dsp:sp>
    <dsp:sp modelId="{713B4D85-EF49-4978-B04E-EE898295D6F4}">
      <dsp:nvSpPr>
        <dsp:cNvPr id="0" name=""/>
        <dsp:cNvSpPr/>
      </dsp:nvSpPr>
      <dsp:spPr>
        <a:xfrm>
          <a:off x="0" y="1397562"/>
          <a:ext cx="10058399"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D5FB5-40FD-4F50-9DB5-759CA7CE4025}">
      <dsp:nvSpPr>
        <dsp:cNvPr id="0" name=""/>
        <dsp:cNvSpPr/>
      </dsp:nvSpPr>
      <dsp:spPr>
        <a:xfrm>
          <a:off x="502920" y="1072842"/>
          <a:ext cx="704088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Spectral Contrast</a:t>
          </a:r>
        </a:p>
      </dsp:txBody>
      <dsp:txXfrm>
        <a:off x="534623" y="1104545"/>
        <a:ext cx="6977474" cy="586034"/>
      </dsp:txXfrm>
    </dsp:sp>
    <dsp:sp modelId="{FD018982-BBC8-4AD7-A75D-4785275B9CD3}">
      <dsp:nvSpPr>
        <dsp:cNvPr id="0" name=""/>
        <dsp:cNvSpPr/>
      </dsp:nvSpPr>
      <dsp:spPr>
        <a:xfrm>
          <a:off x="0" y="2395482"/>
          <a:ext cx="10058399"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169E23-F7FC-4DB6-86DC-2F7F58DD4506}">
      <dsp:nvSpPr>
        <dsp:cNvPr id="0" name=""/>
        <dsp:cNvSpPr/>
      </dsp:nvSpPr>
      <dsp:spPr>
        <a:xfrm>
          <a:off x="502920" y="2070762"/>
          <a:ext cx="704088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So </a:t>
          </a:r>
          <a:r>
            <a:rPr lang="en-US" sz="2200" b="1" kern="1200" dirty="0" err="1">
              <a:solidFill>
                <a:srgbClr val="000000"/>
              </a:solidFill>
              <a:effectLst/>
              <a:latin typeface="Times New Roman" panose="02020603050405020304" pitchFamily="18" charset="0"/>
              <a:ea typeface="Times New Roman" panose="02020603050405020304" pitchFamily="18" charset="0"/>
              <a:cs typeface="+mn-cs"/>
            </a:rPr>
            <a:t>sánh</a:t>
          </a: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 Spectral Centroid </a:t>
          </a:r>
          <a:r>
            <a:rPr lang="en-US" sz="2200" b="1" kern="1200" dirty="0" err="1">
              <a:solidFill>
                <a:srgbClr val="000000"/>
              </a:solidFill>
              <a:effectLst/>
              <a:latin typeface="Times New Roman" panose="02020603050405020304" pitchFamily="18" charset="0"/>
              <a:ea typeface="Times New Roman" panose="02020603050405020304" pitchFamily="18" charset="0"/>
              <a:cs typeface="+mn-cs"/>
            </a:rPr>
            <a:t>va</a:t>
          </a: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 Spectral Contrast </a:t>
          </a:r>
        </a:p>
      </dsp:txBody>
      <dsp:txXfrm>
        <a:off x="534623" y="2102465"/>
        <a:ext cx="6977474" cy="586034"/>
      </dsp:txXfrm>
    </dsp:sp>
    <dsp:sp modelId="{2105E68B-389D-47D2-8A3C-B1715543DD1A}">
      <dsp:nvSpPr>
        <dsp:cNvPr id="0" name=""/>
        <dsp:cNvSpPr/>
      </dsp:nvSpPr>
      <dsp:spPr>
        <a:xfrm>
          <a:off x="0" y="3393402"/>
          <a:ext cx="10058399"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913E02-5BCE-40F7-8C6E-8F8051C395AD}">
      <dsp:nvSpPr>
        <dsp:cNvPr id="0" name=""/>
        <dsp:cNvSpPr/>
      </dsp:nvSpPr>
      <dsp:spPr>
        <a:xfrm>
          <a:off x="502920" y="3068682"/>
          <a:ext cx="704088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rgbClr val="000000"/>
              </a:solidFill>
              <a:effectLst/>
              <a:latin typeface="Times New Roman" panose="02020603050405020304" pitchFamily="18" charset="0"/>
              <a:cs typeface="+mn-cs"/>
            </a:rPr>
            <a:t>Thách thức </a:t>
          </a:r>
          <a:r>
            <a:rPr lang="en-US" sz="2000" b="1" kern="1200" dirty="0" err="1">
              <a:solidFill>
                <a:srgbClr val="000000"/>
              </a:solidFill>
              <a:effectLst/>
              <a:latin typeface="Times New Roman" panose="02020603050405020304" pitchFamily="18" charset="0"/>
              <a:cs typeface="+mn-cs"/>
            </a:rPr>
            <a:t>trong</a:t>
          </a:r>
          <a:r>
            <a:rPr lang="en-US" sz="2000" b="1" kern="1200" dirty="0">
              <a:solidFill>
                <a:srgbClr val="000000"/>
              </a:solidFill>
              <a:effectLst/>
              <a:latin typeface="Times New Roman" panose="02020603050405020304" pitchFamily="18" charset="0"/>
              <a:cs typeface="+mn-cs"/>
            </a:rPr>
            <a:t> </a:t>
          </a:r>
          <a:r>
            <a:rPr lang="en-US" sz="2000" b="1" kern="1200" dirty="0" err="1">
              <a:solidFill>
                <a:srgbClr val="000000"/>
              </a:solidFill>
              <a:effectLst/>
              <a:latin typeface="Times New Roman" panose="02020603050405020304" pitchFamily="18" charset="0"/>
              <a:cs typeface="+mn-cs"/>
            </a:rPr>
            <a:t>nhận</a:t>
          </a:r>
          <a:r>
            <a:rPr lang="en-US" sz="2000" b="1" kern="1200" dirty="0">
              <a:solidFill>
                <a:srgbClr val="000000"/>
              </a:solidFill>
              <a:effectLst/>
              <a:latin typeface="Times New Roman" panose="02020603050405020304" pitchFamily="18" charset="0"/>
              <a:cs typeface="+mn-cs"/>
            </a:rPr>
            <a:t> dạng Cảm xúc dựa trên Âm thanh</a:t>
          </a:r>
        </a:p>
      </dsp:txBody>
      <dsp:txXfrm>
        <a:off x="534623" y="3100385"/>
        <a:ext cx="6977474"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2650E-58C7-48BA-9341-6689260259E0}">
      <dsp:nvSpPr>
        <dsp:cNvPr id="0" name=""/>
        <dsp:cNvSpPr/>
      </dsp:nvSpPr>
      <dsp:spPr>
        <a:xfrm>
          <a:off x="0" y="399642"/>
          <a:ext cx="10058399"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2D580F-27F7-4AC7-AB71-FFF2F62FB7BA}">
      <dsp:nvSpPr>
        <dsp:cNvPr id="0" name=""/>
        <dsp:cNvSpPr/>
      </dsp:nvSpPr>
      <dsp:spPr>
        <a:xfrm>
          <a:off x="502920" y="74922"/>
          <a:ext cx="704088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rgbClr val="000000"/>
              </a:solidFill>
              <a:effectLst/>
              <a:latin typeface="Times New Roman" panose="02020603050405020304" pitchFamily="18" charset="0"/>
              <a:ea typeface="Times New Roman" panose="02020603050405020304" pitchFamily="18" charset="0"/>
            </a:rPr>
            <a:t>Spectral Centroid </a:t>
          </a:r>
          <a:endParaRPr lang="en-US" sz="2200" kern="1200" dirty="0"/>
        </a:p>
      </dsp:txBody>
      <dsp:txXfrm>
        <a:off x="534623" y="106625"/>
        <a:ext cx="6977474" cy="586034"/>
      </dsp:txXfrm>
    </dsp:sp>
    <dsp:sp modelId="{713B4D85-EF49-4978-B04E-EE898295D6F4}">
      <dsp:nvSpPr>
        <dsp:cNvPr id="0" name=""/>
        <dsp:cNvSpPr/>
      </dsp:nvSpPr>
      <dsp:spPr>
        <a:xfrm>
          <a:off x="0" y="1397562"/>
          <a:ext cx="10058399"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D5FB5-40FD-4F50-9DB5-759CA7CE4025}">
      <dsp:nvSpPr>
        <dsp:cNvPr id="0" name=""/>
        <dsp:cNvSpPr/>
      </dsp:nvSpPr>
      <dsp:spPr>
        <a:xfrm>
          <a:off x="502920" y="1072842"/>
          <a:ext cx="704088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Spectral Contrast</a:t>
          </a:r>
        </a:p>
      </dsp:txBody>
      <dsp:txXfrm>
        <a:off x="534623" y="1104545"/>
        <a:ext cx="6977474" cy="586034"/>
      </dsp:txXfrm>
    </dsp:sp>
    <dsp:sp modelId="{FD018982-BBC8-4AD7-A75D-4785275B9CD3}">
      <dsp:nvSpPr>
        <dsp:cNvPr id="0" name=""/>
        <dsp:cNvSpPr/>
      </dsp:nvSpPr>
      <dsp:spPr>
        <a:xfrm>
          <a:off x="0" y="2395482"/>
          <a:ext cx="10058399"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169E23-F7FC-4DB6-86DC-2F7F58DD4506}">
      <dsp:nvSpPr>
        <dsp:cNvPr id="0" name=""/>
        <dsp:cNvSpPr/>
      </dsp:nvSpPr>
      <dsp:spPr>
        <a:xfrm>
          <a:off x="502920" y="2070762"/>
          <a:ext cx="704088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So </a:t>
          </a:r>
          <a:r>
            <a:rPr lang="en-US" sz="2200" b="1" kern="1200" dirty="0" err="1">
              <a:solidFill>
                <a:srgbClr val="000000"/>
              </a:solidFill>
              <a:effectLst/>
              <a:latin typeface="Times New Roman" panose="02020603050405020304" pitchFamily="18" charset="0"/>
              <a:ea typeface="Times New Roman" panose="02020603050405020304" pitchFamily="18" charset="0"/>
              <a:cs typeface="+mn-cs"/>
            </a:rPr>
            <a:t>sánh</a:t>
          </a: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 Spectral Centroid </a:t>
          </a:r>
          <a:r>
            <a:rPr lang="en-US" sz="2200" b="1" kern="1200" dirty="0" err="1">
              <a:solidFill>
                <a:srgbClr val="000000"/>
              </a:solidFill>
              <a:effectLst/>
              <a:latin typeface="Times New Roman" panose="02020603050405020304" pitchFamily="18" charset="0"/>
              <a:ea typeface="Times New Roman" panose="02020603050405020304" pitchFamily="18" charset="0"/>
              <a:cs typeface="+mn-cs"/>
            </a:rPr>
            <a:t>va</a:t>
          </a:r>
          <a:r>
            <a:rPr lang="en-US" sz="2200" b="1" kern="1200" dirty="0">
              <a:solidFill>
                <a:srgbClr val="000000"/>
              </a:solidFill>
              <a:effectLst/>
              <a:latin typeface="Times New Roman" panose="02020603050405020304" pitchFamily="18" charset="0"/>
              <a:ea typeface="Times New Roman" panose="02020603050405020304" pitchFamily="18" charset="0"/>
              <a:cs typeface="+mn-cs"/>
            </a:rPr>
            <a:t>̀ Spectral Contrast </a:t>
          </a:r>
        </a:p>
      </dsp:txBody>
      <dsp:txXfrm>
        <a:off x="534623" y="2102465"/>
        <a:ext cx="6977474" cy="586034"/>
      </dsp:txXfrm>
    </dsp:sp>
    <dsp:sp modelId="{2105E68B-389D-47D2-8A3C-B1715543DD1A}">
      <dsp:nvSpPr>
        <dsp:cNvPr id="0" name=""/>
        <dsp:cNvSpPr/>
      </dsp:nvSpPr>
      <dsp:spPr>
        <a:xfrm>
          <a:off x="0" y="3393402"/>
          <a:ext cx="10058399" cy="55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913E02-5BCE-40F7-8C6E-8F8051C395AD}">
      <dsp:nvSpPr>
        <dsp:cNvPr id="0" name=""/>
        <dsp:cNvSpPr/>
      </dsp:nvSpPr>
      <dsp:spPr>
        <a:xfrm>
          <a:off x="502920" y="3068682"/>
          <a:ext cx="7040880" cy="6494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rgbClr val="000000"/>
              </a:solidFill>
              <a:effectLst/>
              <a:latin typeface="Times New Roman" panose="02020603050405020304" pitchFamily="18" charset="0"/>
              <a:cs typeface="+mn-cs"/>
            </a:rPr>
            <a:t>Thách thức </a:t>
          </a:r>
          <a:r>
            <a:rPr lang="en-US" sz="2000" b="1" kern="1200" dirty="0" err="1">
              <a:solidFill>
                <a:srgbClr val="000000"/>
              </a:solidFill>
              <a:effectLst/>
              <a:latin typeface="Times New Roman" panose="02020603050405020304" pitchFamily="18" charset="0"/>
              <a:cs typeface="+mn-cs"/>
            </a:rPr>
            <a:t>trong</a:t>
          </a:r>
          <a:r>
            <a:rPr lang="en-US" sz="2000" b="1" kern="1200" dirty="0">
              <a:solidFill>
                <a:srgbClr val="000000"/>
              </a:solidFill>
              <a:effectLst/>
              <a:latin typeface="Times New Roman" panose="02020603050405020304" pitchFamily="18" charset="0"/>
              <a:cs typeface="+mn-cs"/>
            </a:rPr>
            <a:t> </a:t>
          </a:r>
          <a:r>
            <a:rPr lang="en-US" sz="2000" b="1" kern="1200" dirty="0" err="1">
              <a:solidFill>
                <a:srgbClr val="000000"/>
              </a:solidFill>
              <a:effectLst/>
              <a:latin typeface="Times New Roman" panose="02020603050405020304" pitchFamily="18" charset="0"/>
              <a:cs typeface="+mn-cs"/>
            </a:rPr>
            <a:t>nhận</a:t>
          </a:r>
          <a:r>
            <a:rPr lang="en-US" sz="2000" b="1" kern="1200" dirty="0">
              <a:solidFill>
                <a:srgbClr val="000000"/>
              </a:solidFill>
              <a:effectLst/>
              <a:latin typeface="Times New Roman" panose="02020603050405020304" pitchFamily="18" charset="0"/>
              <a:cs typeface="+mn-cs"/>
            </a:rPr>
            <a:t> dạng Cảm xúc dựa </a:t>
          </a:r>
          <a:r>
            <a:rPr lang="en-US" sz="2000" b="1" kern="1200" dirty="0" err="1">
              <a:solidFill>
                <a:srgbClr val="000000"/>
              </a:solidFill>
              <a:effectLst/>
              <a:latin typeface="Times New Roman" panose="02020603050405020304" pitchFamily="18" charset="0"/>
              <a:cs typeface="+mn-cs"/>
            </a:rPr>
            <a:t>trên</a:t>
          </a:r>
          <a:r>
            <a:rPr lang="en-US" sz="2000" b="1" kern="1200" dirty="0">
              <a:solidFill>
                <a:srgbClr val="000000"/>
              </a:solidFill>
              <a:effectLst/>
              <a:latin typeface="Times New Roman" panose="02020603050405020304" pitchFamily="18" charset="0"/>
              <a:cs typeface="+mn-cs"/>
            </a:rPr>
            <a:t> </a:t>
          </a:r>
          <a:r>
            <a:rPr lang="en-US" sz="2000" b="1" kern="1200" dirty="0" err="1">
              <a:solidFill>
                <a:srgbClr val="000000"/>
              </a:solidFill>
              <a:effectLst/>
              <a:latin typeface="Times New Roman" panose="02020603050405020304" pitchFamily="18" charset="0"/>
              <a:cs typeface="+mn-cs"/>
            </a:rPr>
            <a:t>âm</a:t>
          </a:r>
          <a:r>
            <a:rPr lang="en-US" sz="2000" b="1" kern="1200" dirty="0">
              <a:solidFill>
                <a:srgbClr val="000000"/>
              </a:solidFill>
              <a:effectLst/>
              <a:latin typeface="Times New Roman" panose="02020603050405020304" pitchFamily="18" charset="0"/>
              <a:cs typeface="+mn-cs"/>
            </a:rPr>
            <a:t> thanh</a:t>
          </a:r>
        </a:p>
      </dsp:txBody>
      <dsp:txXfrm>
        <a:off x="534623" y="3100385"/>
        <a:ext cx="6977474"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067A8C-BB45-4096-BD8F-DBA28C8FCFF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7EF1EA3-AC34-43E7-90C9-18768A50A6D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CD134E-4F06-4C58-B34A-E4454A671818}" type="datetimeFigureOut">
              <a:rPr lang="en-US" smtClean="0"/>
              <a:t>8/10/2024</a:t>
            </a:fld>
            <a:endParaRPr lang="en-US"/>
          </a:p>
        </p:txBody>
      </p:sp>
      <p:sp>
        <p:nvSpPr>
          <p:cNvPr id="4" name="Footer Placeholder 3">
            <a:extLst>
              <a:ext uri="{FF2B5EF4-FFF2-40B4-BE49-F238E27FC236}">
                <a16:creationId xmlns:a16="http://schemas.microsoft.com/office/drawing/2014/main" id="{881ED985-D9CB-4B46-8804-D5D0596170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679DBE9-113C-4D1C-BAC1-0B6FEECAD8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FAED18-C176-4225-8CBD-557FFA8C18D1}" type="slidenum">
              <a:rPr lang="en-US" smtClean="0"/>
              <a:t>‹#›</a:t>
            </a:fld>
            <a:endParaRPr lang="en-US"/>
          </a:p>
        </p:txBody>
      </p:sp>
    </p:spTree>
    <p:extLst>
      <p:ext uri="{BB962C8B-B14F-4D97-AF65-F5344CB8AC3E}">
        <p14:creationId xmlns:p14="http://schemas.microsoft.com/office/powerpoint/2010/main" val="4215504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D0377-D1FE-4F49-89D3-4AD2CE99D07B}" type="datetimeFigureOut">
              <a:rPr lang="en-US" smtClean="0"/>
              <a:t>8/10/2024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88FC7C-C384-48A3-8C6B-2006397B8912}" type="slidenum">
              <a:rPr lang="en-US" smtClean="0"/>
              <a:t>‹#›</a:t>
            </a:fld>
            <a:endParaRPr lang="en-US"/>
          </a:p>
        </p:txBody>
      </p:sp>
    </p:spTree>
    <p:extLst>
      <p:ext uri="{BB962C8B-B14F-4D97-AF65-F5344CB8AC3E}">
        <p14:creationId xmlns:p14="http://schemas.microsoft.com/office/powerpoint/2010/main" val="23771311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BF9700-0B8F-43F3-BFDB-62D6BDD6760A}" type="datetime1">
              <a:rPr lang="en-US" smtClean="0"/>
              <a:t>8/10/2024</a:t>
            </a:fld>
            <a:endParaRPr lang="en-US"/>
          </a:p>
        </p:txBody>
      </p:sp>
      <p:sp>
        <p:nvSpPr>
          <p:cNvPr id="5" name="Footer Placeholder 4"/>
          <p:cNvSpPr>
            <a:spLocks noGrp="1"/>
          </p:cNvSpPr>
          <p:nvPr>
            <p:ph type="ftr" sz="quarter" idx="11"/>
          </p:nvPr>
        </p:nvSpPr>
        <p:spPr/>
        <p:txBody>
          <a:bodyPr/>
          <a:lstStyle/>
          <a:p>
            <a:r>
              <a:rPr lang="en-US"/>
              <a:t>Data sound</a:t>
            </a:r>
          </a:p>
        </p:txBody>
      </p:sp>
      <p:sp>
        <p:nvSpPr>
          <p:cNvPr id="6" name="Slide Number Placeholder 5"/>
          <p:cNvSpPr>
            <a:spLocks noGrp="1"/>
          </p:cNvSpPr>
          <p:nvPr>
            <p:ph type="sldNum" sz="quarter" idx="12"/>
          </p:nvPr>
        </p:nvSpPr>
        <p:spPr/>
        <p:txBody>
          <a:bodyPr/>
          <a:lstStyle/>
          <a:p>
            <a:fld id="{8852D076-AFBA-464E-9DF0-8479E314F1C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269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079C4-2293-4775-B2A4-BEECAB42094C}" type="datetime1">
              <a:rPr lang="en-US" smtClean="0"/>
              <a:t>8/10/2024</a:t>
            </a:fld>
            <a:endParaRPr lang="en-US"/>
          </a:p>
        </p:txBody>
      </p:sp>
      <p:sp>
        <p:nvSpPr>
          <p:cNvPr id="5" name="Footer Placeholder 4"/>
          <p:cNvSpPr>
            <a:spLocks noGrp="1"/>
          </p:cNvSpPr>
          <p:nvPr>
            <p:ph type="ftr" sz="quarter" idx="11"/>
          </p:nvPr>
        </p:nvSpPr>
        <p:spPr/>
        <p:txBody>
          <a:bodyPr/>
          <a:lstStyle/>
          <a:p>
            <a:r>
              <a:rPr lang="en-US"/>
              <a:t>Data sound</a:t>
            </a:r>
          </a:p>
        </p:txBody>
      </p:sp>
      <p:sp>
        <p:nvSpPr>
          <p:cNvPr id="6" name="Slide Number Placeholder 5"/>
          <p:cNvSpPr>
            <a:spLocks noGrp="1"/>
          </p:cNvSpPr>
          <p:nvPr>
            <p:ph type="sldNum" sz="quarter" idx="12"/>
          </p:nvPr>
        </p:nvSpPr>
        <p:spPr/>
        <p:txBody>
          <a:bodyPr/>
          <a:lstStyle/>
          <a:p>
            <a:fld id="{8852D076-AFBA-464E-9DF0-8479E314F1CC}" type="slidenum">
              <a:rPr lang="en-US" smtClean="0"/>
              <a:t>‹#›</a:t>
            </a:fld>
            <a:endParaRPr lang="en-US"/>
          </a:p>
        </p:txBody>
      </p:sp>
    </p:spTree>
    <p:extLst>
      <p:ext uri="{BB962C8B-B14F-4D97-AF65-F5344CB8AC3E}">
        <p14:creationId xmlns:p14="http://schemas.microsoft.com/office/powerpoint/2010/main" val="199577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B7FB3-B9B4-48AA-B094-33F7E554BF52}" type="datetime1">
              <a:rPr lang="en-US" smtClean="0"/>
              <a:t>8/10/2024</a:t>
            </a:fld>
            <a:endParaRPr lang="en-US"/>
          </a:p>
        </p:txBody>
      </p:sp>
      <p:sp>
        <p:nvSpPr>
          <p:cNvPr id="5" name="Footer Placeholder 4"/>
          <p:cNvSpPr>
            <a:spLocks noGrp="1"/>
          </p:cNvSpPr>
          <p:nvPr>
            <p:ph type="ftr" sz="quarter" idx="11"/>
          </p:nvPr>
        </p:nvSpPr>
        <p:spPr/>
        <p:txBody>
          <a:bodyPr/>
          <a:lstStyle/>
          <a:p>
            <a:r>
              <a:rPr lang="en-US"/>
              <a:t>Data sound</a:t>
            </a:r>
          </a:p>
        </p:txBody>
      </p:sp>
      <p:sp>
        <p:nvSpPr>
          <p:cNvPr id="6" name="Slide Number Placeholder 5"/>
          <p:cNvSpPr>
            <a:spLocks noGrp="1"/>
          </p:cNvSpPr>
          <p:nvPr>
            <p:ph type="sldNum" sz="quarter" idx="12"/>
          </p:nvPr>
        </p:nvSpPr>
        <p:spPr/>
        <p:txBody>
          <a:bodyPr/>
          <a:lstStyle/>
          <a:p>
            <a:fld id="{8852D076-AFBA-464E-9DF0-8479E314F1CC}" type="slidenum">
              <a:rPr lang="en-US" smtClean="0"/>
              <a:t>‹#›</a:t>
            </a:fld>
            <a:endParaRPr lang="en-US"/>
          </a:p>
        </p:txBody>
      </p:sp>
    </p:spTree>
    <p:extLst>
      <p:ext uri="{BB962C8B-B14F-4D97-AF65-F5344CB8AC3E}">
        <p14:creationId xmlns:p14="http://schemas.microsoft.com/office/powerpoint/2010/main" val="2301938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solidFill>
        </p:spPr>
        <p:txBody>
          <a:bodyPr/>
          <a:lstStyle>
            <a:lvl1pPr marL="0">
              <a:defRPr/>
            </a:lvl1pPr>
          </a:lstStyle>
          <a:p>
            <a:r>
              <a:rPr lang="en-US" dirty="0"/>
              <a:t>Click to edit Master title style</a:t>
            </a: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777592-4D67-4746-9E47-E735E1790CDF}" type="datetime1">
              <a:rPr lang="en-US" smtClean="0"/>
              <a:t>8/10/2024</a:t>
            </a:fld>
            <a:endParaRPr lang="en-US"/>
          </a:p>
        </p:txBody>
      </p:sp>
      <p:sp>
        <p:nvSpPr>
          <p:cNvPr id="5" name="Footer Placeholder 4"/>
          <p:cNvSpPr>
            <a:spLocks noGrp="1"/>
          </p:cNvSpPr>
          <p:nvPr>
            <p:ph type="ftr" sz="quarter" idx="11"/>
          </p:nvPr>
        </p:nvSpPr>
        <p:spPr/>
        <p:txBody>
          <a:bodyPr/>
          <a:lstStyle/>
          <a:p>
            <a:r>
              <a:rPr lang="en-US"/>
              <a:t>Data sound</a:t>
            </a:r>
          </a:p>
        </p:txBody>
      </p:sp>
      <p:sp>
        <p:nvSpPr>
          <p:cNvPr id="6" name="Slide Number Placeholder 5"/>
          <p:cNvSpPr>
            <a:spLocks noGrp="1"/>
          </p:cNvSpPr>
          <p:nvPr>
            <p:ph type="sldNum" sz="quarter" idx="12"/>
          </p:nvPr>
        </p:nvSpPr>
        <p:spPr/>
        <p:txBody>
          <a:bodyPr/>
          <a:lstStyle/>
          <a:p>
            <a:fld id="{8852D076-AFBA-464E-9DF0-8479E314F1CC}" type="slidenum">
              <a:rPr lang="en-US" smtClean="0"/>
              <a:t>‹#›</a:t>
            </a:fld>
            <a:endParaRPr lang="en-US"/>
          </a:p>
        </p:txBody>
      </p:sp>
    </p:spTree>
    <p:extLst>
      <p:ext uri="{BB962C8B-B14F-4D97-AF65-F5344CB8AC3E}">
        <p14:creationId xmlns:p14="http://schemas.microsoft.com/office/powerpoint/2010/main" val="2277075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3E205-4EA7-453A-917F-AB03D2E4BCD6}" type="datetime1">
              <a:rPr lang="en-US" smtClean="0"/>
              <a:t>8/10/2024</a:t>
            </a:fld>
            <a:endParaRPr lang="en-US"/>
          </a:p>
        </p:txBody>
      </p:sp>
      <p:sp>
        <p:nvSpPr>
          <p:cNvPr id="5" name="Footer Placeholder 4"/>
          <p:cNvSpPr>
            <a:spLocks noGrp="1"/>
          </p:cNvSpPr>
          <p:nvPr>
            <p:ph type="ftr" sz="quarter" idx="11"/>
          </p:nvPr>
        </p:nvSpPr>
        <p:spPr/>
        <p:txBody>
          <a:bodyPr/>
          <a:lstStyle/>
          <a:p>
            <a:r>
              <a:rPr lang="en-US"/>
              <a:t>Data sound</a:t>
            </a:r>
          </a:p>
        </p:txBody>
      </p:sp>
      <p:sp>
        <p:nvSpPr>
          <p:cNvPr id="6" name="Slide Number Placeholder 5"/>
          <p:cNvSpPr>
            <a:spLocks noGrp="1"/>
          </p:cNvSpPr>
          <p:nvPr>
            <p:ph type="sldNum" sz="quarter" idx="12"/>
          </p:nvPr>
        </p:nvSpPr>
        <p:spPr/>
        <p:txBody>
          <a:bodyPr/>
          <a:lstStyle/>
          <a:p>
            <a:fld id="{8852D076-AFBA-464E-9DF0-8479E314F1C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882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A551B2-A86E-4338-9B1B-FCD9C2186CD7}" type="datetime1">
              <a:rPr lang="en-US" smtClean="0"/>
              <a:t>8/10/2024</a:t>
            </a:fld>
            <a:endParaRPr lang="en-US"/>
          </a:p>
        </p:txBody>
      </p:sp>
      <p:sp>
        <p:nvSpPr>
          <p:cNvPr id="6" name="Footer Placeholder 5"/>
          <p:cNvSpPr>
            <a:spLocks noGrp="1"/>
          </p:cNvSpPr>
          <p:nvPr>
            <p:ph type="ftr" sz="quarter" idx="11"/>
          </p:nvPr>
        </p:nvSpPr>
        <p:spPr/>
        <p:txBody>
          <a:bodyPr/>
          <a:lstStyle/>
          <a:p>
            <a:r>
              <a:rPr lang="en-US"/>
              <a:t>Data sound</a:t>
            </a:r>
          </a:p>
        </p:txBody>
      </p:sp>
      <p:sp>
        <p:nvSpPr>
          <p:cNvPr id="7" name="Slide Number Placeholder 6"/>
          <p:cNvSpPr>
            <a:spLocks noGrp="1"/>
          </p:cNvSpPr>
          <p:nvPr>
            <p:ph type="sldNum" sz="quarter" idx="12"/>
          </p:nvPr>
        </p:nvSpPr>
        <p:spPr/>
        <p:txBody>
          <a:bodyPr/>
          <a:lstStyle/>
          <a:p>
            <a:fld id="{8852D076-AFBA-464E-9DF0-8479E314F1CC}" type="slidenum">
              <a:rPr lang="en-US" smtClean="0"/>
              <a:t>‹#›</a:t>
            </a:fld>
            <a:endParaRPr lang="en-US"/>
          </a:p>
        </p:txBody>
      </p:sp>
    </p:spTree>
    <p:extLst>
      <p:ext uri="{BB962C8B-B14F-4D97-AF65-F5344CB8AC3E}">
        <p14:creationId xmlns:p14="http://schemas.microsoft.com/office/powerpoint/2010/main" val="1493624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29FA24-FFA6-45AC-9EEC-BDA29CDEE3B3}" type="datetime1">
              <a:rPr lang="en-US" smtClean="0"/>
              <a:t>8/10/2024</a:t>
            </a:fld>
            <a:endParaRPr lang="en-US"/>
          </a:p>
        </p:txBody>
      </p:sp>
      <p:sp>
        <p:nvSpPr>
          <p:cNvPr id="8" name="Footer Placeholder 7"/>
          <p:cNvSpPr>
            <a:spLocks noGrp="1"/>
          </p:cNvSpPr>
          <p:nvPr>
            <p:ph type="ftr" sz="quarter" idx="11"/>
          </p:nvPr>
        </p:nvSpPr>
        <p:spPr/>
        <p:txBody>
          <a:bodyPr/>
          <a:lstStyle/>
          <a:p>
            <a:r>
              <a:rPr lang="en-US"/>
              <a:t>Data sound</a:t>
            </a:r>
          </a:p>
        </p:txBody>
      </p:sp>
      <p:sp>
        <p:nvSpPr>
          <p:cNvPr id="9" name="Slide Number Placeholder 8"/>
          <p:cNvSpPr>
            <a:spLocks noGrp="1"/>
          </p:cNvSpPr>
          <p:nvPr>
            <p:ph type="sldNum" sz="quarter" idx="12"/>
          </p:nvPr>
        </p:nvSpPr>
        <p:spPr/>
        <p:txBody>
          <a:bodyPr/>
          <a:lstStyle/>
          <a:p>
            <a:fld id="{8852D076-AFBA-464E-9DF0-8479E314F1CC}" type="slidenum">
              <a:rPr lang="en-US" smtClean="0"/>
              <a:t>‹#›</a:t>
            </a:fld>
            <a:endParaRPr lang="en-US"/>
          </a:p>
        </p:txBody>
      </p:sp>
    </p:spTree>
    <p:extLst>
      <p:ext uri="{BB962C8B-B14F-4D97-AF65-F5344CB8AC3E}">
        <p14:creationId xmlns:p14="http://schemas.microsoft.com/office/powerpoint/2010/main" val="3934363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EADD9B-650D-4934-980C-F2CD3F2657CB}" type="datetime1">
              <a:rPr lang="en-US" smtClean="0"/>
              <a:t>8/10/2024</a:t>
            </a:fld>
            <a:endParaRPr lang="en-US"/>
          </a:p>
        </p:txBody>
      </p:sp>
      <p:sp>
        <p:nvSpPr>
          <p:cNvPr id="4" name="Footer Placeholder 3"/>
          <p:cNvSpPr>
            <a:spLocks noGrp="1"/>
          </p:cNvSpPr>
          <p:nvPr>
            <p:ph type="ftr" sz="quarter" idx="11"/>
          </p:nvPr>
        </p:nvSpPr>
        <p:spPr/>
        <p:txBody>
          <a:bodyPr/>
          <a:lstStyle/>
          <a:p>
            <a:r>
              <a:rPr lang="en-US"/>
              <a:t>Data sound</a:t>
            </a:r>
          </a:p>
        </p:txBody>
      </p:sp>
      <p:sp>
        <p:nvSpPr>
          <p:cNvPr id="5" name="Slide Number Placeholder 4"/>
          <p:cNvSpPr>
            <a:spLocks noGrp="1"/>
          </p:cNvSpPr>
          <p:nvPr>
            <p:ph type="sldNum" sz="quarter" idx="12"/>
          </p:nvPr>
        </p:nvSpPr>
        <p:spPr/>
        <p:txBody>
          <a:bodyPr/>
          <a:lstStyle/>
          <a:p>
            <a:fld id="{8852D076-AFBA-464E-9DF0-8479E314F1CC}" type="slidenum">
              <a:rPr lang="en-US" smtClean="0"/>
              <a:t>‹#›</a:t>
            </a:fld>
            <a:endParaRPr lang="en-US"/>
          </a:p>
        </p:txBody>
      </p:sp>
    </p:spTree>
    <p:extLst>
      <p:ext uri="{BB962C8B-B14F-4D97-AF65-F5344CB8AC3E}">
        <p14:creationId xmlns:p14="http://schemas.microsoft.com/office/powerpoint/2010/main" val="239944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3CF3E05-15E8-4D54-9D47-CA963DD65780}" type="datetime1">
              <a:rPr lang="en-US" smtClean="0"/>
              <a:t>8/10/2024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Data sound</a:t>
            </a:r>
          </a:p>
        </p:txBody>
      </p:sp>
      <p:sp>
        <p:nvSpPr>
          <p:cNvPr id="9" name="Slide Number Placeholder 8"/>
          <p:cNvSpPr>
            <a:spLocks noGrp="1"/>
          </p:cNvSpPr>
          <p:nvPr>
            <p:ph type="sldNum" sz="quarter" idx="12"/>
          </p:nvPr>
        </p:nvSpPr>
        <p:spPr/>
        <p:txBody>
          <a:bodyPr/>
          <a:lstStyle/>
          <a:p>
            <a:fld id="{8852D076-AFBA-464E-9DF0-8479E314F1CC}" type="slidenum">
              <a:rPr lang="en-US" smtClean="0"/>
              <a:t>‹#›</a:t>
            </a:fld>
            <a:endParaRPr lang="en-US"/>
          </a:p>
        </p:txBody>
      </p:sp>
    </p:spTree>
    <p:extLst>
      <p:ext uri="{BB962C8B-B14F-4D97-AF65-F5344CB8AC3E}">
        <p14:creationId xmlns:p14="http://schemas.microsoft.com/office/powerpoint/2010/main" val="217638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F6567D8-2381-45C1-B8B6-226D3D295671}" type="datetime1">
              <a:rPr lang="en-US" smtClean="0"/>
              <a:t>8/10/2024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Data sound</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52D076-AFBA-464E-9DF0-8479E314F1CC}" type="slidenum">
              <a:rPr lang="en-US" smtClean="0"/>
              <a:t>‹#›</a:t>
            </a:fld>
            <a:endParaRPr lang="en-US"/>
          </a:p>
        </p:txBody>
      </p:sp>
    </p:spTree>
    <p:extLst>
      <p:ext uri="{BB962C8B-B14F-4D97-AF65-F5344CB8AC3E}">
        <p14:creationId xmlns:p14="http://schemas.microsoft.com/office/powerpoint/2010/main" val="750244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172666-C0F2-42BE-A4D2-40F0CD530BB8}" type="datetime1">
              <a:rPr lang="en-US" smtClean="0"/>
              <a:t>8/10/2024</a:t>
            </a:fld>
            <a:endParaRPr lang="en-US"/>
          </a:p>
        </p:txBody>
      </p:sp>
      <p:sp>
        <p:nvSpPr>
          <p:cNvPr id="6" name="Footer Placeholder 5"/>
          <p:cNvSpPr>
            <a:spLocks noGrp="1"/>
          </p:cNvSpPr>
          <p:nvPr>
            <p:ph type="ftr" sz="quarter" idx="11"/>
          </p:nvPr>
        </p:nvSpPr>
        <p:spPr/>
        <p:txBody>
          <a:bodyPr/>
          <a:lstStyle/>
          <a:p>
            <a:r>
              <a:rPr lang="en-US"/>
              <a:t>Data sound</a:t>
            </a:r>
          </a:p>
        </p:txBody>
      </p:sp>
      <p:sp>
        <p:nvSpPr>
          <p:cNvPr id="7" name="Slide Number Placeholder 6"/>
          <p:cNvSpPr>
            <a:spLocks noGrp="1"/>
          </p:cNvSpPr>
          <p:nvPr>
            <p:ph type="sldNum" sz="quarter" idx="12"/>
          </p:nvPr>
        </p:nvSpPr>
        <p:spPr/>
        <p:txBody>
          <a:bodyPr/>
          <a:lstStyle/>
          <a:p>
            <a:fld id="{8852D076-AFBA-464E-9DF0-8479E314F1CC}" type="slidenum">
              <a:rPr lang="en-US" smtClean="0"/>
              <a:t>‹#›</a:t>
            </a:fld>
            <a:endParaRPr lang="en-US"/>
          </a:p>
        </p:txBody>
      </p:sp>
    </p:spTree>
    <p:extLst>
      <p:ext uri="{BB962C8B-B14F-4D97-AF65-F5344CB8AC3E}">
        <p14:creationId xmlns:p14="http://schemas.microsoft.com/office/powerpoint/2010/main" val="341579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868C656-4460-4EB2-B4F4-3D274820615B}" type="datetime1">
              <a:rPr lang="en-US" smtClean="0"/>
              <a:t>8/10/2024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Data sound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a:t>Trang </a:t>
            </a:r>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7817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86C8-C687-4483-8CDE-763F74DC188C}"/>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8F2EEF2B-8CB4-402E-9664-BE9FACF5A3F7}"/>
              </a:ext>
            </a:extLst>
          </p:cNvPr>
          <p:cNvSpPr>
            <a:spLocks noGrp="1"/>
          </p:cNvSpPr>
          <p:nvPr>
            <p:ph type="subTitle" idx="1"/>
          </p:nvPr>
        </p:nvSpPr>
        <p:spPr>
          <a:xfrm>
            <a:off x="1100051" y="4455620"/>
            <a:ext cx="10058400" cy="827580"/>
          </a:xfrm>
        </p:spPr>
        <p:txBody>
          <a:bodyPr/>
          <a:lstStyle/>
          <a:p>
            <a:pPr algn="ctr"/>
            <a:r>
              <a:rPr lang="en-US" sz="2800" b="1" dirty="0">
                <a:solidFill>
                  <a:srgbClr val="000000"/>
                </a:solidFill>
                <a:effectLst/>
                <a:latin typeface="Times New Roman" panose="02020603050405020304" pitchFamily="18" charset="0"/>
                <a:ea typeface="Times New Roman" panose="02020603050405020304" pitchFamily="18" charset="0"/>
              </a:rPr>
              <a:t>Spectral Centroid - Spectral Contrast</a:t>
            </a:r>
            <a:endParaRPr lang="en-US" sz="2800" b="1" dirty="0">
              <a:solidFill>
                <a:srgbClr val="000000"/>
              </a:solidFill>
              <a:effectLst/>
              <a:latin typeface="Times New Roman" panose="02020603050405020304" pitchFamily="18" charset="0"/>
              <a:ea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E5702C27-747A-437B-88C1-FA8913D18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758952"/>
            <a:ext cx="10058400" cy="3566160"/>
          </a:xfrm>
          <a:prstGeom prst="rect">
            <a:avLst/>
          </a:prstGeom>
        </p:spPr>
      </p:pic>
      <p:sp>
        <p:nvSpPr>
          <p:cNvPr id="4" name="TextBox 3">
            <a:extLst>
              <a:ext uri="{FF2B5EF4-FFF2-40B4-BE49-F238E27FC236}">
                <a16:creationId xmlns:a16="http://schemas.microsoft.com/office/drawing/2014/main" id="{F1CA4183-1617-4A30-95C6-B50B41F99B96}"/>
              </a:ext>
            </a:extLst>
          </p:cNvPr>
          <p:cNvSpPr txBox="1"/>
          <p:nvPr/>
        </p:nvSpPr>
        <p:spPr>
          <a:xfrm>
            <a:off x="8003822" y="5283200"/>
            <a:ext cx="3151858" cy="369332"/>
          </a:xfrm>
          <a:prstGeom prst="rect">
            <a:avLst/>
          </a:prstGeom>
          <a:noFill/>
        </p:spPr>
        <p:txBody>
          <a:bodyPr wrap="square" rtlCol="0">
            <a:spAutoFit/>
          </a:bodyPr>
          <a:lstStyle/>
          <a:p>
            <a:r>
              <a:rPr lang="en-US" i="1" dirty="0">
                <a:solidFill>
                  <a:schemeClr val="accent2"/>
                </a:solidFill>
              </a:rPr>
              <a:t>Author: </a:t>
            </a:r>
            <a:r>
              <a:rPr lang="en-US" i="1" dirty="0" err="1">
                <a:solidFill>
                  <a:schemeClr val="accent2"/>
                </a:solidFill>
              </a:rPr>
              <a:t>Tramy</a:t>
            </a:r>
            <a:r>
              <a:rPr lang="en-US" i="1" dirty="0">
                <a:solidFill>
                  <a:schemeClr val="accent2"/>
                </a:solidFill>
              </a:rPr>
              <a:t> Pham</a:t>
            </a:r>
          </a:p>
        </p:txBody>
      </p:sp>
    </p:spTree>
    <p:extLst>
      <p:ext uri="{BB962C8B-B14F-4D97-AF65-F5344CB8AC3E}">
        <p14:creationId xmlns:p14="http://schemas.microsoft.com/office/powerpoint/2010/main" val="357833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AECD-EA59-4C26-A347-23DFC39BC40C}"/>
              </a:ext>
            </a:extLst>
          </p:cNvPr>
          <p:cNvSpPr>
            <a:spLocks noGrp="1"/>
          </p:cNvSpPr>
          <p:nvPr>
            <p:ph type="title"/>
          </p:nvPr>
        </p:nvSpPr>
        <p:spPr>
          <a:xfrm>
            <a:off x="1066800" y="263527"/>
            <a:ext cx="10058400" cy="1450757"/>
          </a:xfrm>
        </p:spPr>
        <p:txBody>
          <a:bodyPr/>
          <a:lstStyle/>
          <a:p>
            <a:r>
              <a:rPr lang="en-US" b="1" dirty="0">
                <a:solidFill>
                  <a:schemeClr val="accent1"/>
                </a:solidFill>
                <a:latin typeface="Times New Roman" panose="02020603050405020304" pitchFamily="18" charset="0"/>
              </a:rPr>
              <a:t>Spectral Contrast </a:t>
            </a:r>
          </a:p>
        </p:txBody>
      </p:sp>
      <p:sp>
        <p:nvSpPr>
          <p:cNvPr id="3" name="Content Placeholder 2">
            <a:extLst>
              <a:ext uri="{FF2B5EF4-FFF2-40B4-BE49-F238E27FC236}">
                <a16:creationId xmlns:a16="http://schemas.microsoft.com/office/drawing/2014/main" id="{7B5C891D-0E46-4A5A-9196-31C4826AB4E0}"/>
              </a:ext>
            </a:extLst>
          </p:cNvPr>
          <p:cNvSpPr>
            <a:spLocks noGrp="1"/>
          </p:cNvSpPr>
          <p:nvPr>
            <p:ph idx="1"/>
          </p:nvPr>
        </p:nvSpPr>
        <p:spPr/>
        <p:txBody>
          <a:bodyPr>
            <a:normAutofit/>
          </a:bodyPr>
          <a:lstStyle/>
          <a:p>
            <a:r>
              <a:rPr lang="vi-VN" b="1" dirty="0">
                <a:latin typeface="+mj-lt"/>
              </a:rPr>
              <a:t>Các bước thực hiện:</a:t>
            </a:r>
            <a:r>
              <a:rPr lang="en-US" dirty="0">
                <a:latin typeface="+mj-lt"/>
              </a:rPr>
              <a:t>	</a:t>
            </a:r>
            <a:endParaRPr lang="en-US" dirty="0">
              <a:latin typeface="+mj-lt"/>
              <a:cs typeface="Times New Roman" panose="02020603050405020304" pitchFamily="18" charset="0"/>
            </a:endParaRPr>
          </a:p>
          <a:p>
            <a:pPr marL="201168" lvl="1" indent="0">
              <a:buNone/>
            </a:pPr>
            <a:r>
              <a:rPr lang="en-US" sz="2000" b="1" dirty="0">
                <a:latin typeface="Times New Roman" panose="02020603050405020304" pitchFamily="18" charset="0"/>
                <a:cs typeface="Times New Roman" panose="02020603050405020304" pitchFamily="18" charset="0"/>
              </a:rPr>
              <a:t>B1: </a:t>
            </a:r>
            <a:r>
              <a:rPr lang="vi-VN" sz="2000" dirty="0">
                <a:latin typeface="Times New Roman" panose="02020603050405020304" pitchFamily="18" charset="0"/>
                <a:cs typeface="Times New Roman" panose="02020603050405020304" pitchFamily="18" charset="0"/>
              </a:rPr>
              <a:t>Chia phổ thành các băng tần: Thường chia phổ thành các băng tần có độ rộng bằng nhau theo thang đo logarit.</a:t>
            </a:r>
          </a:p>
          <a:p>
            <a:pPr marL="201168" lvl="1" indent="0">
              <a:buNone/>
            </a:pPr>
            <a:r>
              <a:rPr lang="en-US" sz="2000" b="1" dirty="0">
                <a:latin typeface="Times New Roman" panose="02020603050405020304" pitchFamily="18" charset="0"/>
                <a:cs typeface="Times New Roman" panose="02020603050405020304" pitchFamily="18" charset="0"/>
              </a:rPr>
              <a:t>B2: </a:t>
            </a:r>
            <a:r>
              <a:rPr lang="en-US" sz="2000" dirty="0">
                <a:latin typeface="Times New Roman" panose="02020603050405020304" pitchFamily="18" charset="0"/>
                <a:cs typeface="Times New Roman" panose="02020603050405020304" pitchFamily="18" charset="0"/>
              </a:rPr>
              <a:t>T</a:t>
            </a:r>
            <a:r>
              <a:rPr lang="vi-VN" sz="2000" dirty="0">
                <a:latin typeface="Times New Roman" panose="02020603050405020304" pitchFamily="18" charset="0"/>
                <a:cs typeface="Times New Roman" panose="02020603050405020304" pitchFamily="18" charset="0"/>
              </a:rPr>
              <a:t>ính năng lượng của mỗi băng tần: Tính tổng bình phương các giá trị phổ trong mỗi băng tần.</a:t>
            </a:r>
          </a:p>
          <a:p>
            <a:pPr marL="201168" lvl="1" indent="0">
              <a:buNone/>
            </a:pPr>
            <a:r>
              <a:rPr lang="en-US" sz="2000" b="1" dirty="0">
                <a:latin typeface="Times New Roman" panose="02020603050405020304" pitchFamily="18" charset="0"/>
                <a:cs typeface="Times New Roman" panose="02020603050405020304" pitchFamily="18" charset="0"/>
              </a:rPr>
              <a:t>B3: </a:t>
            </a:r>
            <a:r>
              <a:rPr lang="vi-VN" sz="2000" dirty="0">
                <a:latin typeface="Times New Roman" panose="02020603050405020304" pitchFamily="18" charset="0"/>
                <a:cs typeface="Times New Roman" panose="02020603050405020304" pitchFamily="18" charset="0"/>
              </a:rPr>
              <a:t>So sánh năng lượng: So sánh năng lượng của các băng tần thấp và cao để tính Spectral Contrast.</a:t>
            </a:r>
          </a:p>
          <a:p>
            <a:r>
              <a:rPr lang="en-US" sz="1400" b="1" i="1" dirty="0" err="1">
                <a:latin typeface="Times New Roman" panose="02020603050405020304" pitchFamily="18" charset="0"/>
                <a:cs typeface="Times New Roman" panose="02020603050405020304" pitchFamily="18" charset="0"/>
              </a:rPr>
              <a:t>Lưu</a:t>
            </a:r>
            <a:r>
              <a:rPr lang="en-US" sz="1400" b="1" i="1" dirty="0">
                <a:latin typeface="Times New Roman" panose="02020603050405020304" pitchFamily="18" charset="0"/>
                <a:cs typeface="Times New Roman" panose="02020603050405020304" pitchFamily="18" charset="0"/>
              </a:rPr>
              <a:t> ý</a:t>
            </a:r>
            <a:r>
              <a:rPr lang="en-US" sz="1400" i="1" dirty="0">
                <a:latin typeface="Times New Roman" panose="02020603050405020304" pitchFamily="18" charset="0"/>
                <a:cs typeface="Times New Roman" panose="02020603050405020304" pitchFamily="18" charset="0"/>
              </a:rPr>
              <a:t>: </a:t>
            </a:r>
            <a:r>
              <a:rPr lang="vi-VN" sz="1400" i="1" dirty="0">
                <a:latin typeface="Times New Roman" panose="02020603050405020304" pitchFamily="18" charset="0"/>
                <a:cs typeface="Times New Roman" panose="02020603050405020304" pitchFamily="18" charset="0"/>
              </a:rPr>
              <a:t>Spectral Contrast là một đặc trưng linh hoạt và có nhiều cách để tính toán. Việc lựa chọn phương pháp phù hợp phụ thuộc vào nhiều yếu tố, bao gồm:</a:t>
            </a:r>
          </a:p>
          <a:p>
            <a:r>
              <a:rPr lang="vi-VN" sz="1400" i="1" dirty="0">
                <a:latin typeface="Times New Roman" panose="02020603050405020304" pitchFamily="18" charset="0"/>
                <a:cs typeface="Times New Roman" panose="02020603050405020304" pitchFamily="18" charset="0"/>
              </a:rPr>
              <a:t>•Mục tiêu ứng dụng:</a:t>
            </a:r>
            <a:r>
              <a:rPr lang="en-US" sz="1400" i="1" dirty="0">
                <a:latin typeface="Times New Roman" panose="02020603050405020304" pitchFamily="18" charset="0"/>
                <a:cs typeface="Times New Roman" panose="02020603050405020304" pitchFamily="18" charset="0"/>
              </a:rPr>
              <a:t> M</a:t>
            </a:r>
            <a:r>
              <a:rPr lang="vi-VN" sz="1400" i="1" dirty="0">
                <a:latin typeface="Times New Roman" panose="02020603050405020304" pitchFamily="18" charset="0"/>
                <a:cs typeface="Times New Roman" panose="02020603050405020304" pitchFamily="18" charset="0"/>
              </a:rPr>
              <a:t>uốn đo lường sự tương phản giữa các dải tần số nào?</a:t>
            </a:r>
          </a:p>
          <a:p>
            <a:r>
              <a:rPr lang="vi-VN" sz="1400" i="1" dirty="0">
                <a:latin typeface="Times New Roman" panose="02020603050405020304" pitchFamily="18" charset="0"/>
                <a:cs typeface="Times New Roman" panose="02020603050405020304" pitchFamily="18" charset="0"/>
              </a:rPr>
              <a:t>•Tính chất của tín hiệu: Tín hiệu  có đặc điểm gì?</a:t>
            </a:r>
          </a:p>
          <a:p>
            <a:r>
              <a:rPr lang="vi-VN" sz="1400" i="1" dirty="0">
                <a:latin typeface="Times New Roman" panose="02020603050405020304" pitchFamily="18" charset="0"/>
                <a:cs typeface="Times New Roman" panose="02020603050405020304" pitchFamily="18" charset="0"/>
              </a:rPr>
              <a:t>•Các yêu cầu về tính toán: </a:t>
            </a:r>
            <a:r>
              <a:rPr lang="en-US" sz="1400" i="1" dirty="0">
                <a:latin typeface="Times New Roman" panose="02020603050405020304" pitchFamily="18" charset="0"/>
                <a:cs typeface="Times New Roman" panose="02020603050405020304" pitchFamily="18" charset="0"/>
              </a:rPr>
              <a:t>C</a:t>
            </a:r>
            <a:r>
              <a:rPr lang="vi-VN" sz="1400" i="1" dirty="0">
                <a:latin typeface="Times New Roman" panose="02020603050405020304" pitchFamily="18" charset="0"/>
                <a:cs typeface="Times New Roman" panose="02020603050405020304" pitchFamily="18" charset="0"/>
              </a:rPr>
              <a:t>ần một thuật toán nhanh và hiệu quả hay một thuật toán chính xác hơn?</a:t>
            </a:r>
          </a:p>
          <a:p>
            <a:endParaRPr lang="en-US" dirty="0"/>
          </a:p>
        </p:txBody>
      </p:sp>
      <p:sp>
        <p:nvSpPr>
          <p:cNvPr id="4" name="Date Placeholder 3">
            <a:extLst>
              <a:ext uri="{FF2B5EF4-FFF2-40B4-BE49-F238E27FC236}">
                <a16:creationId xmlns:a16="http://schemas.microsoft.com/office/drawing/2014/main" id="{B4B6F9A2-359E-4D4C-B66F-B5938F908817}"/>
              </a:ext>
            </a:extLst>
          </p:cNvPr>
          <p:cNvSpPr>
            <a:spLocks noGrp="1"/>
          </p:cNvSpPr>
          <p:nvPr>
            <p:ph type="dt" sz="half" idx="10"/>
          </p:nvPr>
        </p:nvSpPr>
        <p:spPr/>
        <p:txBody>
          <a:bodyPr/>
          <a:lstStyle/>
          <a:p>
            <a:fld id="{D3777592-4D67-4746-9E47-E735E1790CDF}" type="datetime1">
              <a:rPr lang="en-US" smtClean="0"/>
              <a:t>8/10/2024</a:t>
            </a:fld>
            <a:endParaRPr lang="en-US"/>
          </a:p>
        </p:txBody>
      </p:sp>
      <p:sp>
        <p:nvSpPr>
          <p:cNvPr id="5" name="Footer Placeholder 4">
            <a:extLst>
              <a:ext uri="{FF2B5EF4-FFF2-40B4-BE49-F238E27FC236}">
                <a16:creationId xmlns:a16="http://schemas.microsoft.com/office/drawing/2014/main" id="{8AEC674B-8053-4AC4-BA32-3D2641DD92DF}"/>
              </a:ext>
            </a:extLst>
          </p:cNvPr>
          <p:cNvSpPr>
            <a:spLocks noGrp="1"/>
          </p:cNvSpPr>
          <p:nvPr>
            <p:ph type="ftr" sz="quarter" idx="11"/>
          </p:nvPr>
        </p:nvSpPr>
        <p:spPr/>
        <p:txBody>
          <a:bodyPr/>
          <a:lstStyle/>
          <a:p>
            <a:r>
              <a:rPr lang="en-US"/>
              <a:t>Data sound</a:t>
            </a:r>
          </a:p>
        </p:txBody>
      </p:sp>
      <p:sp>
        <p:nvSpPr>
          <p:cNvPr id="6" name="Slide Number Placeholder 5">
            <a:extLst>
              <a:ext uri="{FF2B5EF4-FFF2-40B4-BE49-F238E27FC236}">
                <a16:creationId xmlns:a16="http://schemas.microsoft.com/office/drawing/2014/main" id="{AA986DE3-6E62-4D2B-8DFF-66C3A82EB134}"/>
              </a:ext>
            </a:extLst>
          </p:cNvPr>
          <p:cNvSpPr>
            <a:spLocks noGrp="1"/>
          </p:cNvSpPr>
          <p:nvPr>
            <p:ph type="sldNum" sz="quarter" idx="12"/>
          </p:nvPr>
        </p:nvSpPr>
        <p:spPr/>
        <p:txBody>
          <a:bodyPr/>
          <a:lstStyle/>
          <a:p>
            <a:fld id="{8852D076-AFBA-464E-9DF0-8479E314F1CC}" type="slidenum">
              <a:rPr lang="en-US" smtClean="0"/>
              <a:t>10</a:t>
            </a:fld>
            <a:endParaRPr lang="en-US"/>
          </a:p>
        </p:txBody>
      </p:sp>
    </p:spTree>
    <p:extLst>
      <p:ext uri="{BB962C8B-B14F-4D97-AF65-F5344CB8AC3E}">
        <p14:creationId xmlns:p14="http://schemas.microsoft.com/office/powerpoint/2010/main" val="1258606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3911-DBB6-4103-97E8-17FCBF390F7C}"/>
              </a:ext>
            </a:extLst>
          </p:cNvPr>
          <p:cNvSpPr>
            <a:spLocks noGrp="1"/>
          </p:cNvSpPr>
          <p:nvPr>
            <p:ph type="title"/>
          </p:nvPr>
        </p:nvSpPr>
        <p:spPr>
          <a:solidFill>
            <a:schemeClr val="tx2">
              <a:lumMod val="20000"/>
              <a:lumOff val="80000"/>
            </a:schemeClr>
          </a:solidFill>
          <a:effectLst/>
        </p:spPr>
        <p:txBody>
          <a:bodyPr>
            <a:normAutofit/>
          </a:bodyPr>
          <a:lstStyle/>
          <a:p>
            <a:pPr algn="ctr"/>
            <a:r>
              <a:rPr lang="en-US" sz="6600" b="1" dirty="0">
                <a:latin typeface="Times New Roman" panose="02020603050405020304" pitchFamily="18" charset="0"/>
                <a:cs typeface="Times New Roman" panose="02020603050405020304" pitchFamily="18" charset="0"/>
              </a:rPr>
              <a:t>Outline</a:t>
            </a:r>
          </a:p>
        </p:txBody>
      </p:sp>
      <p:graphicFrame>
        <p:nvGraphicFramePr>
          <p:cNvPr id="7" name="Content Placeholder 6">
            <a:extLst>
              <a:ext uri="{FF2B5EF4-FFF2-40B4-BE49-F238E27FC236}">
                <a16:creationId xmlns:a16="http://schemas.microsoft.com/office/drawing/2014/main" id="{9CD7911C-3178-47C9-A18D-339F99D17CB4}"/>
              </a:ext>
            </a:extLst>
          </p:cNvPr>
          <p:cNvGraphicFramePr>
            <a:graphicFrameLocks noGrp="1"/>
          </p:cNvGraphicFramePr>
          <p:nvPr>
            <p:ph idx="1"/>
            <p:extLst>
              <p:ext uri="{D42A27DB-BD31-4B8C-83A1-F6EECF244321}">
                <p14:modId xmlns:p14="http://schemas.microsoft.com/office/powerpoint/2010/main" val="1201276490"/>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84DEA08-DF4B-4511-BD5D-6B869E6E1271}"/>
              </a:ext>
            </a:extLst>
          </p:cNvPr>
          <p:cNvSpPr>
            <a:spLocks noGrp="1"/>
          </p:cNvSpPr>
          <p:nvPr>
            <p:ph type="dt" sz="half" idx="10"/>
          </p:nvPr>
        </p:nvSpPr>
        <p:spPr/>
        <p:txBody>
          <a:bodyPr/>
          <a:lstStyle/>
          <a:p>
            <a:fld id="{D3777592-4D67-4746-9E47-E735E1790CDF}" type="datetime1">
              <a:rPr lang="en-US" smtClean="0"/>
              <a:t>8/10/2024</a:t>
            </a:fld>
            <a:endParaRPr lang="en-US"/>
          </a:p>
        </p:txBody>
      </p:sp>
      <p:sp>
        <p:nvSpPr>
          <p:cNvPr id="5" name="Footer Placeholder 4">
            <a:extLst>
              <a:ext uri="{FF2B5EF4-FFF2-40B4-BE49-F238E27FC236}">
                <a16:creationId xmlns:a16="http://schemas.microsoft.com/office/drawing/2014/main" id="{00A11E17-3723-4A92-8319-47CEF6EC685E}"/>
              </a:ext>
            </a:extLst>
          </p:cNvPr>
          <p:cNvSpPr>
            <a:spLocks noGrp="1"/>
          </p:cNvSpPr>
          <p:nvPr>
            <p:ph type="ftr" sz="quarter" idx="11"/>
          </p:nvPr>
        </p:nvSpPr>
        <p:spPr/>
        <p:txBody>
          <a:bodyPr/>
          <a:lstStyle/>
          <a:p>
            <a:r>
              <a:rPr lang="en-US"/>
              <a:t>Data sound</a:t>
            </a:r>
          </a:p>
        </p:txBody>
      </p:sp>
      <p:sp>
        <p:nvSpPr>
          <p:cNvPr id="6" name="Slide Number Placeholder 5">
            <a:extLst>
              <a:ext uri="{FF2B5EF4-FFF2-40B4-BE49-F238E27FC236}">
                <a16:creationId xmlns:a16="http://schemas.microsoft.com/office/drawing/2014/main" id="{5221070E-F52A-47CF-8C6A-94FC7EEB8EE9}"/>
              </a:ext>
            </a:extLst>
          </p:cNvPr>
          <p:cNvSpPr>
            <a:spLocks noGrp="1"/>
          </p:cNvSpPr>
          <p:nvPr>
            <p:ph type="sldNum" sz="quarter" idx="12"/>
          </p:nvPr>
        </p:nvSpPr>
        <p:spPr/>
        <p:txBody>
          <a:bodyPr/>
          <a:lstStyle/>
          <a:p>
            <a:fld id="{8852D076-AFBA-464E-9DF0-8479E314F1CC}" type="slidenum">
              <a:rPr lang="en-US" smtClean="0"/>
              <a:t>11</a:t>
            </a:fld>
            <a:endParaRPr lang="en-US"/>
          </a:p>
        </p:txBody>
      </p:sp>
      <p:pic>
        <p:nvPicPr>
          <p:cNvPr id="8" name="Graphic 7" descr="Back with solid fill">
            <a:extLst>
              <a:ext uri="{FF2B5EF4-FFF2-40B4-BE49-F238E27FC236}">
                <a16:creationId xmlns:a16="http://schemas.microsoft.com/office/drawing/2014/main" id="{B551B367-D4E1-4A7D-AA2A-18C5EABE0D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4578" y="3857625"/>
            <a:ext cx="914400" cy="914400"/>
          </a:xfrm>
          <a:prstGeom prst="rect">
            <a:avLst/>
          </a:prstGeom>
        </p:spPr>
      </p:pic>
    </p:spTree>
    <p:extLst>
      <p:ext uri="{BB962C8B-B14F-4D97-AF65-F5344CB8AC3E}">
        <p14:creationId xmlns:p14="http://schemas.microsoft.com/office/powerpoint/2010/main" val="181990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AECD-EA59-4C26-A347-23DFC39BC40C}"/>
              </a:ext>
            </a:extLst>
          </p:cNvPr>
          <p:cNvSpPr>
            <a:spLocks noGrp="1"/>
          </p:cNvSpPr>
          <p:nvPr>
            <p:ph type="title"/>
          </p:nvPr>
        </p:nvSpPr>
        <p:spPr>
          <a:xfrm>
            <a:off x="1066800" y="263527"/>
            <a:ext cx="10058400" cy="1450757"/>
          </a:xfrm>
        </p:spPr>
        <p:txBody>
          <a:bodyPr>
            <a:normAutofit/>
          </a:bodyPr>
          <a:lstStyle/>
          <a:p>
            <a:pPr lvl="0"/>
            <a:r>
              <a:rPr lang="en-US" sz="3600" b="1" dirty="0">
                <a:solidFill>
                  <a:schemeClr val="accent1"/>
                </a:solidFill>
                <a:latin typeface="Times New Roman" panose="02020603050405020304" pitchFamily="18" charset="0"/>
                <a:ea typeface="Times New Roman" panose="02020603050405020304" pitchFamily="18" charset="0"/>
                <a:cs typeface="+mn-cs"/>
              </a:rPr>
              <a:t>So </a:t>
            </a:r>
            <a:r>
              <a:rPr lang="en-US" sz="3600" b="1" dirty="0" err="1">
                <a:solidFill>
                  <a:schemeClr val="accent1"/>
                </a:solidFill>
                <a:latin typeface="Times New Roman" panose="02020603050405020304" pitchFamily="18" charset="0"/>
                <a:ea typeface="Times New Roman" panose="02020603050405020304" pitchFamily="18" charset="0"/>
                <a:cs typeface="+mn-cs"/>
              </a:rPr>
              <a:t>sánh</a:t>
            </a:r>
            <a:r>
              <a:rPr lang="en-US" sz="3600" b="1" kern="1200" dirty="0">
                <a:solidFill>
                  <a:schemeClr val="accent1"/>
                </a:solidFill>
                <a:effectLst/>
                <a:latin typeface="Times New Roman" panose="02020603050405020304" pitchFamily="18" charset="0"/>
                <a:ea typeface="Times New Roman" panose="02020603050405020304" pitchFamily="18" charset="0"/>
                <a:cs typeface="+mn-cs"/>
              </a:rPr>
              <a:t> Spectral Centroid - Spectral Contrast </a:t>
            </a:r>
          </a:p>
        </p:txBody>
      </p:sp>
      <p:sp>
        <p:nvSpPr>
          <p:cNvPr id="3" name="Content Placeholder 2">
            <a:extLst>
              <a:ext uri="{FF2B5EF4-FFF2-40B4-BE49-F238E27FC236}">
                <a16:creationId xmlns:a16="http://schemas.microsoft.com/office/drawing/2014/main" id="{7B5C891D-0E46-4A5A-9196-31C4826AB4E0}"/>
              </a:ext>
            </a:extLst>
          </p:cNvPr>
          <p:cNvSpPr>
            <a:spLocks noGrp="1"/>
          </p:cNvSpPr>
          <p:nvPr>
            <p:ph idx="1"/>
          </p:nvPr>
        </p:nvSpPr>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rPr>
              <a:t>Spectral Centroid</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biết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vị</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trí</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trung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tâm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lượng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trong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phổ</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solidFill>
                <a:srgbClr val="000000"/>
              </a:solidFill>
              <a:effectLst/>
              <a:latin typeface="Times New Roman" panose="02020603050405020304" pitchFamily="18"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rPr>
              <a:t>Spectral Contrast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biết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sự</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bố</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lượng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giữa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dải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tần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số</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solidFill>
                <a:srgbClr val="000000"/>
              </a:solidFill>
              <a:effectLst/>
              <a:latin typeface="Times New Roman" panose="02020603050405020304" pitchFamily="18" charset="0"/>
              <a:ea typeface="Calibri" panose="020F0502020204030204" pitchFamily="34" charset="0"/>
            </a:endParaRPr>
          </a:p>
          <a:p>
            <a:pPr>
              <a:lnSpc>
                <a:spcPct val="107000"/>
              </a:lnSpc>
              <a:spcAft>
                <a:spcPts val="800"/>
              </a:spcAft>
            </a:pPr>
            <a:r>
              <a:rPr lang="en-US" sz="1800" dirty="0" err="1">
                <a:solidFill>
                  <a:srgbClr val="000000"/>
                </a:solidFill>
                <a:effectLst/>
                <a:latin typeface="Times New Roman" panose="02020603050405020304" pitchFamily="18" charset="0"/>
                <a:ea typeface="Times New Roman" panose="02020603050405020304" pitchFamily="18" charset="0"/>
              </a:rPr>
              <a:t>Cả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hai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đặc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trưng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này</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bổ</a:t>
            </a:r>
            <a:r>
              <a:rPr lang="en-US" sz="1800" dirty="0">
                <a:solidFill>
                  <a:srgbClr val="000000"/>
                </a:solidFill>
                <a:effectLst/>
                <a:latin typeface="Times New Roman" panose="02020603050405020304" pitchFamily="18" charset="0"/>
                <a:ea typeface="Times New Roman" panose="02020603050405020304" pitchFamily="18" charset="0"/>
              </a:rPr>
              <a:t> sung </a:t>
            </a:r>
            <a:r>
              <a:rPr lang="en-US" sz="1800" dirty="0" err="1">
                <a:solidFill>
                  <a:srgbClr val="000000"/>
                </a:solidFill>
                <a:effectLst/>
                <a:latin typeface="Times New Roman" panose="02020603050405020304" pitchFamily="18" charset="0"/>
                <a:ea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nhau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cung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cấp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rPr>
              <a:t>quan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trọng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tín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hiệu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âm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thanh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Việc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lựa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chọn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đặc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trưng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nào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phụ</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thuộc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vào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mục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tiêu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cụ</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bài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toán</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solidFill>
                <a:srgbClr val="000000"/>
              </a:solidFill>
              <a:effectLst/>
              <a:latin typeface="Times New Roman" panose="02020603050405020304" pitchFamily="18" charset="0"/>
              <a:ea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dirty="0" err="1">
                <a:solidFill>
                  <a:srgbClr val="000000"/>
                </a:solidFill>
                <a:effectLst/>
                <a:latin typeface="Times New Roman" panose="02020603050405020304" pitchFamily="18" charset="0"/>
                <a:ea typeface="Times New Roman" panose="02020603050405020304" pitchFamily="18" charset="0"/>
              </a:rPr>
              <a:t>Nhận</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dạng</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cảm</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rPr>
              <a:t>xúc</a:t>
            </a:r>
            <a:r>
              <a:rPr lang="en-US" sz="1800" b="1" dirty="0">
                <a:solidFill>
                  <a:srgbClr val="00000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Cả</a:t>
            </a:r>
            <a:r>
              <a:rPr lang="en-US" sz="1800" dirty="0">
                <a:solidFill>
                  <a:srgbClr val="000000"/>
                </a:solidFill>
                <a:effectLst/>
                <a:latin typeface="Times New Roman" panose="02020603050405020304" pitchFamily="18" charset="0"/>
                <a:ea typeface="Times New Roman" panose="02020603050405020304" pitchFamily="18" charset="0"/>
              </a:rPr>
              <a:t> Spectral Centroid </a:t>
            </a:r>
            <a:r>
              <a:rPr lang="en-US" sz="1800" dirty="0" err="1">
                <a:solidFill>
                  <a:srgbClr val="000000"/>
                </a:solidFill>
                <a:effectLst/>
                <a:latin typeface="Times New Roman" panose="02020603050405020304" pitchFamily="18" charset="0"/>
                <a:ea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rPr>
              <a:t> Spectral Contrast </a:t>
            </a:r>
            <a:r>
              <a:rPr lang="en-US" sz="1800" dirty="0" err="1">
                <a:solidFill>
                  <a:srgbClr val="000000"/>
                </a:solidFill>
                <a:effectLst/>
                <a:latin typeface="Times New Roman" panose="02020603050405020304" pitchFamily="18" charset="0"/>
                <a:ea typeface="Times New Roman" panose="02020603050405020304" pitchFamily="18" charset="0"/>
              </a:rPr>
              <a:t>đều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biệt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cảm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xúc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nhau</a:t>
            </a:r>
            <a:r>
              <a:rPr lang="en-US" sz="1800" dirty="0">
                <a:solidFill>
                  <a:srgbClr val="000000"/>
                </a:solidFill>
                <a:effectLst/>
                <a:latin typeface="Times New Roman" panose="02020603050405020304" pitchFamily="18" charset="0"/>
                <a:ea typeface="Times New Roman" panose="02020603050405020304" pitchFamily="18" charset="0"/>
              </a:rPr>
              <a:t>. Spectral Centroid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giúp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biệt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giữa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cảm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xúc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tích</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cực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tiêu</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cực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ví</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dụ</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vui</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vẻ</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thường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spectral centroid </a:t>
            </a:r>
            <a:r>
              <a:rPr lang="en-US" sz="1800" dirty="0" err="1">
                <a:solidFill>
                  <a:srgbClr val="000000"/>
                </a:solidFill>
                <a:effectLst/>
                <a:latin typeface="Times New Roman" panose="02020603050405020304" pitchFamily="18" charset="0"/>
                <a:ea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buồn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trong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khi</a:t>
            </a:r>
            <a:r>
              <a:rPr lang="en-US" sz="1800" dirty="0">
                <a:solidFill>
                  <a:srgbClr val="000000"/>
                </a:solidFill>
                <a:effectLst/>
                <a:latin typeface="Times New Roman" panose="02020603050405020304" pitchFamily="18" charset="0"/>
                <a:ea typeface="Times New Roman" panose="02020603050405020304" pitchFamily="18" charset="0"/>
              </a:rPr>
              <a:t> Spectral Contrast </a:t>
            </a:r>
            <a:r>
              <a:rPr lang="en-US" sz="1800" dirty="0" err="1">
                <a:solidFill>
                  <a:srgbClr val="000000"/>
                </a:solidFill>
                <a:effectLst/>
                <a:latin typeface="Times New Roman" panose="02020603050405020304" pitchFamily="18" charset="0"/>
                <a:ea typeface="Times New Roman" panose="02020603050405020304" pitchFamily="18" charset="0"/>
              </a:rPr>
              <a:t>có</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thể</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giúp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phân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biệt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giữa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cảm</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xúc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phức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tạp</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hơn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ví</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dụ</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tức</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giận</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sợ</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hãi</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solidFill>
                <a:srgbClr val="000000"/>
              </a:solidFill>
              <a:effectLst/>
              <a:latin typeface="Times New Roman" panose="02020603050405020304" pitchFamily="18" charset="0"/>
              <a:ea typeface="Calibri" panose="020F0502020204030204" pitchFamily="34" charset="0"/>
            </a:endParaRPr>
          </a:p>
          <a:p>
            <a:endParaRPr lang="vi-VN" sz="1600" dirty="0"/>
          </a:p>
          <a:p>
            <a:endParaRPr lang="en-US" dirty="0"/>
          </a:p>
        </p:txBody>
      </p:sp>
      <p:sp>
        <p:nvSpPr>
          <p:cNvPr id="4" name="Date Placeholder 3">
            <a:extLst>
              <a:ext uri="{FF2B5EF4-FFF2-40B4-BE49-F238E27FC236}">
                <a16:creationId xmlns:a16="http://schemas.microsoft.com/office/drawing/2014/main" id="{B4B6F9A2-359E-4D4C-B66F-B5938F908817}"/>
              </a:ext>
            </a:extLst>
          </p:cNvPr>
          <p:cNvSpPr>
            <a:spLocks noGrp="1"/>
          </p:cNvSpPr>
          <p:nvPr>
            <p:ph type="dt" sz="half" idx="10"/>
          </p:nvPr>
        </p:nvSpPr>
        <p:spPr/>
        <p:txBody>
          <a:bodyPr/>
          <a:lstStyle/>
          <a:p>
            <a:fld id="{D3777592-4D67-4746-9E47-E735E1790CDF}" type="datetime1">
              <a:rPr lang="en-US" smtClean="0"/>
              <a:t>8/10/2024</a:t>
            </a:fld>
            <a:endParaRPr lang="en-US"/>
          </a:p>
        </p:txBody>
      </p:sp>
      <p:sp>
        <p:nvSpPr>
          <p:cNvPr id="5" name="Footer Placeholder 4">
            <a:extLst>
              <a:ext uri="{FF2B5EF4-FFF2-40B4-BE49-F238E27FC236}">
                <a16:creationId xmlns:a16="http://schemas.microsoft.com/office/drawing/2014/main" id="{8AEC674B-8053-4AC4-BA32-3D2641DD92DF}"/>
              </a:ext>
            </a:extLst>
          </p:cNvPr>
          <p:cNvSpPr>
            <a:spLocks noGrp="1"/>
          </p:cNvSpPr>
          <p:nvPr>
            <p:ph type="ftr" sz="quarter" idx="11"/>
          </p:nvPr>
        </p:nvSpPr>
        <p:spPr/>
        <p:txBody>
          <a:bodyPr/>
          <a:lstStyle/>
          <a:p>
            <a:r>
              <a:rPr lang="en-US"/>
              <a:t>Data sound</a:t>
            </a:r>
          </a:p>
        </p:txBody>
      </p:sp>
      <p:sp>
        <p:nvSpPr>
          <p:cNvPr id="6" name="Slide Number Placeholder 5">
            <a:extLst>
              <a:ext uri="{FF2B5EF4-FFF2-40B4-BE49-F238E27FC236}">
                <a16:creationId xmlns:a16="http://schemas.microsoft.com/office/drawing/2014/main" id="{AA986DE3-6E62-4D2B-8DFF-66C3A82EB134}"/>
              </a:ext>
            </a:extLst>
          </p:cNvPr>
          <p:cNvSpPr>
            <a:spLocks noGrp="1"/>
          </p:cNvSpPr>
          <p:nvPr>
            <p:ph type="sldNum" sz="quarter" idx="12"/>
          </p:nvPr>
        </p:nvSpPr>
        <p:spPr/>
        <p:txBody>
          <a:bodyPr/>
          <a:lstStyle/>
          <a:p>
            <a:fld id="{8852D076-AFBA-464E-9DF0-8479E314F1CC}" type="slidenum">
              <a:rPr lang="en-US" smtClean="0"/>
              <a:t>12</a:t>
            </a:fld>
            <a:endParaRPr lang="en-US"/>
          </a:p>
        </p:txBody>
      </p:sp>
    </p:spTree>
    <p:extLst>
      <p:ext uri="{BB962C8B-B14F-4D97-AF65-F5344CB8AC3E}">
        <p14:creationId xmlns:p14="http://schemas.microsoft.com/office/powerpoint/2010/main" val="1264645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3911-DBB6-4103-97E8-17FCBF390F7C}"/>
              </a:ext>
            </a:extLst>
          </p:cNvPr>
          <p:cNvSpPr>
            <a:spLocks noGrp="1"/>
          </p:cNvSpPr>
          <p:nvPr>
            <p:ph type="title"/>
          </p:nvPr>
        </p:nvSpPr>
        <p:spPr>
          <a:solidFill>
            <a:schemeClr val="tx2">
              <a:lumMod val="20000"/>
              <a:lumOff val="80000"/>
            </a:schemeClr>
          </a:solidFill>
          <a:effectLst/>
        </p:spPr>
        <p:txBody>
          <a:bodyPr>
            <a:normAutofit/>
          </a:bodyPr>
          <a:lstStyle/>
          <a:p>
            <a:pPr algn="ctr"/>
            <a:r>
              <a:rPr lang="en-US" sz="6600" b="1" dirty="0">
                <a:latin typeface="Times New Roman" panose="02020603050405020304" pitchFamily="18" charset="0"/>
                <a:cs typeface="Times New Roman" panose="02020603050405020304" pitchFamily="18" charset="0"/>
              </a:rPr>
              <a:t>Outline</a:t>
            </a:r>
          </a:p>
        </p:txBody>
      </p:sp>
      <p:graphicFrame>
        <p:nvGraphicFramePr>
          <p:cNvPr id="7" name="Content Placeholder 6">
            <a:extLst>
              <a:ext uri="{FF2B5EF4-FFF2-40B4-BE49-F238E27FC236}">
                <a16:creationId xmlns:a16="http://schemas.microsoft.com/office/drawing/2014/main" id="{9CD7911C-3178-47C9-A18D-339F99D17CB4}"/>
              </a:ext>
            </a:extLst>
          </p:cNvPr>
          <p:cNvGraphicFramePr>
            <a:graphicFrameLocks noGrp="1"/>
          </p:cNvGraphicFramePr>
          <p:nvPr>
            <p:ph idx="1"/>
            <p:extLst>
              <p:ext uri="{D42A27DB-BD31-4B8C-83A1-F6EECF244321}">
                <p14:modId xmlns:p14="http://schemas.microsoft.com/office/powerpoint/2010/main" val="1168136167"/>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84DEA08-DF4B-4511-BD5D-6B869E6E1271}"/>
              </a:ext>
            </a:extLst>
          </p:cNvPr>
          <p:cNvSpPr>
            <a:spLocks noGrp="1"/>
          </p:cNvSpPr>
          <p:nvPr>
            <p:ph type="dt" sz="half" idx="10"/>
          </p:nvPr>
        </p:nvSpPr>
        <p:spPr/>
        <p:txBody>
          <a:bodyPr/>
          <a:lstStyle/>
          <a:p>
            <a:fld id="{D3777592-4D67-4746-9E47-E735E1790CDF}" type="datetime1">
              <a:rPr lang="en-US" smtClean="0"/>
              <a:t>8/10/2024</a:t>
            </a:fld>
            <a:endParaRPr lang="en-US"/>
          </a:p>
        </p:txBody>
      </p:sp>
      <p:sp>
        <p:nvSpPr>
          <p:cNvPr id="5" name="Footer Placeholder 4">
            <a:extLst>
              <a:ext uri="{FF2B5EF4-FFF2-40B4-BE49-F238E27FC236}">
                <a16:creationId xmlns:a16="http://schemas.microsoft.com/office/drawing/2014/main" id="{00A11E17-3723-4A92-8319-47CEF6EC685E}"/>
              </a:ext>
            </a:extLst>
          </p:cNvPr>
          <p:cNvSpPr>
            <a:spLocks noGrp="1"/>
          </p:cNvSpPr>
          <p:nvPr>
            <p:ph type="ftr" sz="quarter" idx="11"/>
          </p:nvPr>
        </p:nvSpPr>
        <p:spPr/>
        <p:txBody>
          <a:bodyPr/>
          <a:lstStyle/>
          <a:p>
            <a:r>
              <a:rPr lang="en-US"/>
              <a:t>Data sound</a:t>
            </a:r>
          </a:p>
        </p:txBody>
      </p:sp>
      <p:sp>
        <p:nvSpPr>
          <p:cNvPr id="6" name="Slide Number Placeholder 5">
            <a:extLst>
              <a:ext uri="{FF2B5EF4-FFF2-40B4-BE49-F238E27FC236}">
                <a16:creationId xmlns:a16="http://schemas.microsoft.com/office/drawing/2014/main" id="{5221070E-F52A-47CF-8C6A-94FC7EEB8EE9}"/>
              </a:ext>
            </a:extLst>
          </p:cNvPr>
          <p:cNvSpPr>
            <a:spLocks noGrp="1"/>
          </p:cNvSpPr>
          <p:nvPr>
            <p:ph type="sldNum" sz="quarter" idx="12"/>
          </p:nvPr>
        </p:nvSpPr>
        <p:spPr/>
        <p:txBody>
          <a:bodyPr/>
          <a:lstStyle/>
          <a:p>
            <a:fld id="{8852D076-AFBA-464E-9DF0-8479E314F1CC}" type="slidenum">
              <a:rPr lang="en-US" smtClean="0"/>
              <a:t>13</a:t>
            </a:fld>
            <a:endParaRPr lang="en-US"/>
          </a:p>
        </p:txBody>
      </p:sp>
      <p:pic>
        <p:nvPicPr>
          <p:cNvPr id="8" name="Graphic 7" descr="Back with solid fill">
            <a:extLst>
              <a:ext uri="{FF2B5EF4-FFF2-40B4-BE49-F238E27FC236}">
                <a16:creationId xmlns:a16="http://schemas.microsoft.com/office/drawing/2014/main" id="{B551B367-D4E1-4A7D-AA2A-18C5EABE0D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4890" y="4792787"/>
            <a:ext cx="914400" cy="914400"/>
          </a:xfrm>
          <a:prstGeom prst="rect">
            <a:avLst/>
          </a:prstGeom>
        </p:spPr>
      </p:pic>
    </p:spTree>
    <p:extLst>
      <p:ext uri="{BB962C8B-B14F-4D97-AF65-F5344CB8AC3E}">
        <p14:creationId xmlns:p14="http://schemas.microsoft.com/office/powerpoint/2010/main" val="896544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AECD-EA59-4C26-A347-23DFC39BC40C}"/>
              </a:ext>
            </a:extLst>
          </p:cNvPr>
          <p:cNvSpPr>
            <a:spLocks noGrp="1"/>
          </p:cNvSpPr>
          <p:nvPr>
            <p:ph type="title"/>
          </p:nvPr>
        </p:nvSpPr>
        <p:spPr>
          <a:xfrm>
            <a:off x="1066800" y="263527"/>
            <a:ext cx="10058400" cy="1450757"/>
          </a:xfrm>
        </p:spPr>
        <p:txBody>
          <a:bodyPr>
            <a:normAutofit/>
          </a:bodyPr>
          <a:lstStyle/>
          <a:p>
            <a:pPr lvl="0"/>
            <a:r>
              <a:rPr lang="en-US" sz="3200" b="1" dirty="0" err="1">
                <a:solidFill>
                  <a:schemeClr val="accent1"/>
                </a:solidFill>
                <a:effectLst/>
                <a:latin typeface="Times New Roman" panose="02020603050405020304" pitchFamily="18" charset="0"/>
                <a:cs typeface="+mn-cs"/>
              </a:rPr>
              <a:t>Thách</a:t>
            </a:r>
            <a:r>
              <a:rPr lang="en-US" sz="3200" b="1" dirty="0">
                <a:solidFill>
                  <a:schemeClr val="accent1"/>
                </a:solidFill>
                <a:effectLst/>
                <a:latin typeface="Times New Roman" panose="02020603050405020304" pitchFamily="18" charset="0"/>
                <a:cs typeface="+mn-cs"/>
              </a:rPr>
              <a:t> </a:t>
            </a:r>
            <a:r>
              <a:rPr lang="en-US" sz="3200" b="1" dirty="0" err="1">
                <a:solidFill>
                  <a:schemeClr val="accent1"/>
                </a:solidFill>
                <a:effectLst/>
                <a:latin typeface="Times New Roman" panose="02020603050405020304" pitchFamily="18" charset="0"/>
                <a:cs typeface="+mn-cs"/>
              </a:rPr>
              <a:t>thức</a:t>
            </a:r>
            <a:r>
              <a:rPr lang="en-US" sz="3200" b="1" dirty="0">
                <a:solidFill>
                  <a:schemeClr val="accent1"/>
                </a:solidFill>
                <a:effectLst/>
                <a:latin typeface="Times New Roman" panose="02020603050405020304" pitchFamily="18" charset="0"/>
                <a:cs typeface="+mn-cs"/>
              </a:rPr>
              <a:t> </a:t>
            </a:r>
            <a:r>
              <a:rPr lang="en-US" sz="3200" b="1" dirty="0" err="1">
                <a:solidFill>
                  <a:schemeClr val="accent1"/>
                </a:solidFill>
                <a:effectLst/>
                <a:latin typeface="Times New Roman" panose="02020603050405020304" pitchFamily="18" charset="0"/>
                <a:cs typeface="+mn-cs"/>
              </a:rPr>
              <a:t>trong</a:t>
            </a:r>
            <a:r>
              <a:rPr lang="en-US" sz="3200" b="1" dirty="0">
                <a:solidFill>
                  <a:schemeClr val="accent1"/>
                </a:solidFill>
                <a:effectLst/>
                <a:latin typeface="Times New Roman" panose="02020603050405020304" pitchFamily="18" charset="0"/>
                <a:cs typeface="+mn-cs"/>
              </a:rPr>
              <a:t> </a:t>
            </a:r>
            <a:r>
              <a:rPr lang="en-US" sz="3200" b="1" dirty="0" err="1">
                <a:solidFill>
                  <a:schemeClr val="accent1"/>
                </a:solidFill>
                <a:effectLst/>
                <a:latin typeface="Times New Roman" panose="02020603050405020304" pitchFamily="18" charset="0"/>
                <a:cs typeface="+mn-cs"/>
              </a:rPr>
              <a:t>Nhận</a:t>
            </a:r>
            <a:r>
              <a:rPr lang="en-US" sz="3200" b="1" dirty="0">
                <a:solidFill>
                  <a:schemeClr val="accent1"/>
                </a:solidFill>
                <a:effectLst/>
                <a:latin typeface="Times New Roman" panose="02020603050405020304" pitchFamily="18" charset="0"/>
                <a:cs typeface="+mn-cs"/>
              </a:rPr>
              <a:t> </a:t>
            </a:r>
            <a:r>
              <a:rPr lang="en-US" sz="3200" b="1" dirty="0" err="1">
                <a:solidFill>
                  <a:schemeClr val="accent1"/>
                </a:solidFill>
                <a:effectLst/>
                <a:latin typeface="Times New Roman" panose="02020603050405020304" pitchFamily="18" charset="0"/>
                <a:cs typeface="+mn-cs"/>
              </a:rPr>
              <a:t>dạng</a:t>
            </a:r>
            <a:r>
              <a:rPr lang="en-US" sz="3200" b="1" dirty="0">
                <a:solidFill>
                  <a:schemeClr val="accent1"/>
                </a:solidFill>
                <a:effectLst/>
                <a:latin typeface="Times New Roman" panose="02020603050405020304" pitchFamily="18" charset="0"/>
                <a:cs typeface="+mn-cs"/>
              </a:rPr>
              <a:t> </a:t>
            </a:r>
            <a:r>
              <a:rPr lang="en-US" sz="3200" b="1" dirty="0" err="1">
                <a:solidFill>
                  <a:schemeClr val="accent1"/>
                </a:solidFill>
                <a:effectLst/>
                <a:latin typeface="Times New Roman" panose="02020603050405020304" pitchFamily="18" charset="0"/>
                <a:cs typeface="+mn-cs"/>
              </a:rPr>
              <a:t>Cảm</a:t>
            </a:r>
            <a:r>
              <a:rPr lang="en-US" sz="3200" b="1" dirty="0">
                <a:solidFill>
                  <a:schemeClr val="accent1"/>
                </a:solidFill>
                <a:effectLst/>
                <a:latin typeface="Times New Roman" panose="02020603050405020304" pitchFamily="18" charset="0"/>
                <a:cs typeface="+mn-cs"/>
              </a:rPr>
              <a:t> </a:t>
            </a:r>
            <a:r>
              <a:rPr lang="en-US" sz="3200" b="1" dirty="0" err="1">
                <a:solidFill>
                  <a:schemeClr val="accent1"/>
                </a:solidFill>
                <a:effectLst/>
                <a:latin typeface="Times New Roman" panose="02020603050405020304" pitchFamily="18" charset="0"/>
                <a:cs typeface="+mn-cs"/>
              </a:rPr>
              <a:t>xúc</a:t>
            </a:r>
            <a:r>
              <a:rPr lang="en-US" sz="3200" b="1" dirty="0">
                <a:solidFill>
                  <a:schemeClr val="accent1"/>
                </a:solidFill>
                <a:effectLst/>
                <a:latin typeface="Times New Roman" panose="02020603050405020304" pitchFamily="18" charset="0"/>
                <a:cs typeface="+mn-cs"/>
              </a:rPr>
              <a:t> </a:t>
            </a:r>
            <a:r>
              <a:rPr lang="en-US" sz="3200" b="1" dirty="0" err="1">
                <a:solidFill>
                  <a:schemeClr val="accent1"/>
                </a:solidFill>
                <a:effectLst/>
                <a:latin typeface="Times New Roman" panose="02020603050405020304" pitchFamily="18" charset="0"/>
                <a:cs typeface="+mn-cs"/>
              </a:rPr>
              <a:t>dựa</a:t>
            </a:r>
            <a:r>
              <a:rPr lang="en-US" sz="3200" b="1" dirty="0">
                <a:solidFill>
                  <a:schemeClr val="accent1"/>
                </a:solidFill>
                <a:effectLst/>
                <a:latin typeface="Times New Roman" panose="02020603050405020304" pitchFamily="18" charset="0"/>
                <a:cs typeface="+mn-cs"/>
              </a:rPr>
              <a:t> </a:t>
            </a:r>
            <a:r>
              <a:rPr lang="en-US" sz="3200" b="1" dirty="0" err="1">
                <a:solidFill>
                  <a:schemeClr val="accent1"/>
                </a:solidFill>
                <a:effectLst/>
                <a:latin typeface="Times New Roman" panose="02020603050405020304" pitchFamily="18" charset="0"/>
                <a:cs typeface="+mn-cs"/>
              </a:rPr>
              <a:t>trên</a:t>
            </a:r>
            <a:r>
              <a:rPr lang="en-US" sz="3200" b="1" dirty="0">
                <a:solidFill>
                  <a:schemeClr val="accent1"/>
                </a:solidFill>
                <a:effectLst/>
                <a:latin typeface="Times New Roman" panose="02020603050405020304" pitchFamily="18" charset="0"/>
                <a:cs typeface="+mn-cs"/>
              </a:rPr>
              <a:t> </a:t>
            </a:r>
            <a:r>
              <a:rPr lang="en-US" sz="3200" b="1" dirty="0" err="1">
                <a:solidFill>
                  <a:schemeClr val="accent1"/>
                </a:solidFill>
                <a:effectLst/>
                <a:latin typeface="Times New Roman" panose="02020603050405020304" pitchFamily="18" charset="0"/>
                <a:cs typeface="+mn-cs"/>
              </a:rPr>
              <a:t>âm</a:t>
            </a:r>
            <a:r>
              <a:rPr lang="en-US" sz="3200" b="1" dirty="0">
                <a:solidFill>
                  <a:schemeClr val="accent1"/>
                </a:solidFill>
                <a:effectLst/>
                <a:latin typeface="Times New Roman" panose="02020603050405020304" pitchFamily="18" charset="0"/>
                <a:cs typeface="+mn-cs"/>
              </a:rPr>
              <a:t> </a:t>
            </a:r>
            <a:r>
              <a:rPr lang="en-US" sz="3200" b="1" dirty="0" err="1">
                <a:solidFill>
                  <a:schemeClr val="accent1"/>
                </a:solidFill>
                <a:effectLst/>
                <a:latin typeface="Times New Roman" panose="02020603050405020304" pitchFamily="18" charset="0"/>
                <a:cs typeface="+mn-cs"/>
              </a:rPr>
              <a:t>thanh</a:t>
            </a:r>
            <a:endParaRPr lang="en-US" sz="3200" b="1" dirty="0">
              <a:solidFill>
                <a:schemeClr val="accent1"/>
              </a:solidFill>
              <a:effectLst/>
              <a:latin typeface="Times New Roman" panose="02020603050405020304" pitchFamily="18" charset="0"/>
              <a:cs typeface="+mn-cs"/>
            </a:endParaRPr>
          </a:p>
        </p:txBody>
      </p:sp>
      <p:sp>
        <p:nvSpPr>
          <p:cNvPr id="3" name="Content Placeholder 2">
            <a:extLst>
              <a:ext uri="{FF2B5EF4-FFF2-40B4-BE49-F238E27FC236}">
                <a16:creationId xmlns:a16="http://schemas.microsoft.com/office/drawing/2014/main" id="{7B5C891D-0E46-4A5A-9196-31C4826AB4E0}"/>
              </a:ext>
            </a:extLst>
          </p:cNvPr>
          <p:cNvSpPr>
            <a:spLocks noGrp="1"/>
          </p:cNvSpPr>
          <p:nvPr>
            <p:ph idx="1"/>
          </p:nvPr>
        </p:nvSpPr>
        <p:spPr/>
        <p:txBody>
          <a:bodyPr/>
          <a:lstStyle/>
          <a:p>
            <a:pPr marL="749808" lvl="4" indent="0" algn="just">
              <a:buNone/>
            </a:pPr>
            <a:endParaRPr lang="en-US" sz="2400" dirty="0">
              <a:latin typeface="+mj-lt"/>
              <a:cs typeface="Times New Roman" panose="02020603050405020304" pitchFamily="18" charset="0"/>
            </a:endParaRPr>
          </a:p>
          <a:p>
            <a:pPr marL="749808" lvl="4" indent="0" algn="just">
              <a:buNone/>
            </a:pPr>
            <a:r>
              <a:rPr lang="en-US" sz="2400">
                <a:latin typeface="+mj-lt"/>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Nhiễu </a:t>
            </a:r>
            <a:r>
              <a:rPr lang="vi-VN" sz="2400" dirty="0">
                <a:latin typeface="Times New Roman" panose="02020603050405020304" pitchFamily="18" charset="0"/>
                <a:cs typeface="Times New Roman" panose="02020603050405020304" pitchFamily="18" charset="0"/>
              </a:rPr>
              <a:t>âm: Tiếng ồn nền, tiếng vang ảnh hưởng đến chất lượng âm thanh.</a:t>
            </a:r>
            <a:endParaRPr lang="en-US" sz="2400" dirty="0">
              <a:latin typeface="Times New Roman" panose="02020603050405020304" pitchFamily="18" charset="0"/>
              <a:cs typeface="Times New Roman" panose="02020603050405020304" pitchFamily="18" charset="0"/>
            </a:endParaRPr>
          </a:p>
          <a:p>
            <a:pPr marL="749808" lvl="4" indent="0" algn="just">
              <a:buNone/>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Biến đổi giọng nói: Giọng nói thay đổi theo tuổi tác, giới tính, sức khỏe.</a:t>
            </a:r>
          </a:p>
          <a:p>
            <a:pPr marL="201168" lvl="1" indent="0" algn="just">
              <a:buNone/>
            </a:pPr>
            <a:r>
              <a:rPr lang="en-US" sz="2400" dirty="0">
                <a:latin typeface="Times New Roman" panose="02020603050405020304" pitchFamily="18" charset="0"/>
                <a:cs typeface="Times New Roman" panose="02020603050405020304" pitchFamily="18" charset="0"/>
              </a:rPr>
              <a:t>        - </a:t>
            </a:r>
            <a:r>
              <a:rPr lang="vi-VN" sz="2400" dirty="0">
                <a:latin typeface="Times New Roman" panose="02020603050405020304" pitchFamily="18" charset="0"/>
                <a:cs typeface="Times New Roman" panose="02020603050405020304" pitchFamily="18" charset="0"/>
              </a:rPr>
              <a:t>Cảm xúc phức tạp: Cảm xúc thường kết hợp và thay đổi nhanh chóng.</a:t>
            </a:r>
          </a:p>
          <a:p>
            <a:pPr marL="749808" lvl="4" indent="0" algn="just">
              <a:buNone/>
            </a:pPr>
            <a:r>
              <a:rPr lang="en-US" sz="2400" dirty="0">
                <a:latin typeface="Times New Roman" panose="02020603050405020304" pitchFamily="18" charset="0"/>
                <a:cs typeface="Times New Roman" panose="02020603050405020304" pitchFamily="18" charset="0"/>
              </a:rPr>
              <a:t> - </a:t>
            </a:r>
            <a:r>
              <a:rPr lang="vi-VN" sz="2400" dirty="0">
                <a:latin typeface="Times New Roman" panose="02020603050405020304" pitchFamily="18" charset="0"/>
                <a:cs typeface="Times New Roman" panose="02020603050405020304" pitchFamily="18" charset="0"/>
              </a:rPr>
              <a:t>Thiếu dữ liệu: Dữ liệu chất lượng cao, đa dạng về cảm xúc còn hạn chế.</a:t>
            </a:r>
          </a:p>
          <a:p>
            <a:endParaRPr lang="en-US" dirty="0"/>
          </a:p>
        </p:txBody>
      </p:sp>
      <p:sp>
        <p:nvSpPr>
          <p:cNvPr id="4" name="Date Placeholder 3">
            <a:extLst>
              <a:ext uri="{FF2B5EF4-FFF2-40B4-BE49-F238E27FC236}">
                <a16:creationId xmlns:a16="http://schemas.microsoft.com/office/drawing/2014/main" id="{B4B6F9A2-359E-4D4C-B66F-B5938F908817}"/>
              </a:ext>
            </a:extLst>
          </p:cNvPr>
          <p:cNvSpPr>
            <a:spLocks noGrp="1"/>
          </p:cNvSpPr>
          <p:nvPr>
            <p:ph type="dt" sz="half" idx="10"/>
          </p:nvPr>
        </p:nvSpPr>
        <p:spPr/>
        <p:txBody>
          <a:bodyPr/>
          <a:lstStyle/>
          <a:p>
            <a:fld id="{D3777592-4D67-4746-9E47-E735E1790CDF}" type="datetime1">
              <a:rPr lang="en-US" smtClean="0"/>
              <a:t>8/10/2024</a:t>
            </a:fld>
            <a:endParaRPr lang="en-US"/>
          </a:p>
        </p:txBody>
      </p:sp>
      <p:sp>
        <p:nvSpPr>
          <p:cNvPr id="5" name="Footer Placeholder 4">
            <a:extLst>
              <a:ext uri="{FF2B5EF4-FFF2-40B4-BE49-F238E27FC236}">
                <a16:creationId xmlns:a16="http://schemas.microsoft.com/office/drawing/2014/main" id="{8AEC674B-8053-4AC4-BA32-3D2641DD92DF}"/>
              </a:ext>
            </a:extLst>
          </p:cNvPr>
          <p:cNvSpPr>
            <a:spLocks noGrp="1"/>
          </p:cNvSpPr>
          <p:nvPr>
            <p:ph type="ftr" sz="quarter" idx="11"/>
          </p:nvPr>
        </p:nvSpPr>
        <p:spPr/>
        <p:txBody>
          <a:bodyPr/>
          <a:lstStyle/>
          <a:p>
            <a:r>
              <a:rPr lang="en-US"/>
              <a:t>Data sound</a:t>
            </a:r>
          </a:p>
        </p:txBody>
      </p:sp>
      <p:sp>
        <p:nvSpPr>
          <p:cNvPr id="6" name="Slide Number Placeholder 5">
            <a:extLst>
              <a:ext uri="{FF2B5EF4-FFF2-40B4-BE49-F238E27FC236}">
                <a16:creationId xmlns:a16="http://schemas.microsoft.com/office/drawing/2014/main" id="{AA986DE3-6E62-4D2B-8DFF-66C3A82EB134}"/>
              </a:ext>
            </a:extLst>
          </p:cNvPr>
          <p:cNvSpPr>
            <a:spLocks noGrp="1"/>
          </p:cNvSpPr>
          <p:nvPr>
            <p:ph type="sldNum" sz="quarter" idx="12"/>
          </p:nvPr>
        </p:nvSpPr>
        <p:spPr/>
        <p:txBody>
          <a:bodyPr/>
          <a:lstStyle/>
          <a:p>
            <a:fld id="{8852D076-AFBA-464E-9DF0-8479E314F1CC}" type="slidenum">
              <a:rPr lang="en-US" smtClean="0"/>
              <a:t>14</a:t>
            </a:fld>
            <a:endParaRPr lang="en-US"/>
          </a:p>
        </p:txBody>
      </p:sp>
    </p:spTree>
    <p:extLst>
      <p:ext uri="{BB962C8B-B14F-4D97-AF65-F5344CB8AC3E}">
        <p14:creationId xmlns:p14="http://schemas.microsoft.com/office/powerpoint/2010/main" val="2318554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5EDC5F-7725-49C7-A389-5A893D741E7A}"/>
              </a:ext>
            </a:extLst>
          </p:cNvPr>
          <p:cNvSpPr>
            <a:spLocks noGrp="1"/>
          </p:cNvSpPr>
          <p:nvPr>
            <p:ph type="dt" sz="half" idx="10"/>
          </p:nvPr>
        </p:nvSpPr>
        <p:spPr/>
        <p:txBody>
          <a:bodyPr/>
          <a:lstStyle/>
          <a:p>
            <a:fld id="{33CF3E05-15E8-4D54-9D47-CA963DD65780}" type="datetime1">
              <a:rPr lang="en-US" smtClean="0"/>
              <a:t>8/10/2024</a:t>
            </a:fld>
            <a:endParaRPr lang="en-US"/>
          </a:p>
        </p:txBody>
      </p:sp>
      <p:sp>
        <p:nvSpPr>
          <p:cNvPr id="3" name="Footer Placeholder 2">
            <a:extLst>
              <a:ext uri="{FF2B5EF4-FFF2-40B4-BE49-F238E27FC236}">
                <a16:creationId xmlns:a16="http://schemas.microsoft.com/office/drawing/2014/main" id="{864FFBEF-58A7-4CFF-9CCD-C4CE414253FB}"/>
              </a:ext>
            </a:extLst>
          </p:cNvPr>
          <p:cNvSpPr>
            <a:spLocks noGrp="1"/>
          </p:cNvSpPr>
          <p:nvPr>
            <p:ph type="ftr" sz="quarter" idx="11"/>
          </p:nvPr>
        </p:nvSpPr>
        <p:spPr/>
        <p:txBody>
          <a:bodyPr/>
          <a:lstStyle/>
          <a:p>
            <a:r>
              <a:rPr lang="en-US"/>
              <a:t>Data sound</a:t>
            </a:r>
          </a:p>
        </p:txBody>
      </p:sp>
      <p:sp>
        <p:nvSpPr>
          <p:cNvPr id="4" name="Slide Number Placeholder 3">
            <a:extLst>
              <a:ext uri="{FF2B5EF4-FFF2-40B4-BE49-F238E27FC236}">
                <a16:creationId xmlns:a16="http://schemas.microsoft.com/office/drawing/2014/main" id="{73BE0157-F255-468D-B8AD-04F7B89010CE}"/>
              </a:ext>
            </a:extLst>
          </p:cNvPr>
          <p:cNvSpPr>
            <a:spLocks noGrp="1"/>
          </p:cNvSpPr>
          <p:nvPr>
            <p:ph type="sldNum" sz="quarter" idx="12"/>
          </p:nvPr>
        </p:nvSpPr>
        <p:spPr/>
        <p:txBody>
          <a:bodyPr/>
          <a:lstStyle/>
          <a:p>
            <a:fld id="{8852D076-AFBA-464E-9DF0-8479E314F1CC}" type="slidenum">
              <a:rPr lang="en-US" smtClean="0"/>
              <a:t>15</a:t>
            </a:fld>
            <a:endParaRPr lang="en-US"/>
          </a:p>
        </p:txBody>
      </p:sp>
      <p:pic>
        <p:nvPicPr>
          <p:cNvPr id="8" name="Picture 7">
            <a:extLst>
              <a:ext uri="{FF2B5EF4-FFF2-40B4-BE49-F238E27FC236}">
                <a16:creationId xmlns:a16="http://schemas.microsoft.com/office/drawing/2014/main" id="{36FC66A6-553E-4149-88E3-1BF39359EA41}"/>
              </a:ext>
            </a:extLst>
          </p:cNvPr>
          <p:cNvPicPr>
            <a:picLocks noChangeAspect="1"/>
          </p:cNvPicPr>
          <p:nvPr/>
        </p:nvPicPr>
        <p:blipFill>
          <a:blip r:embed="rId2"/>
          <a:stretch>
            <a:fillRect/>
          </a:stretch>
        </p:blipFill>
        <p:spPr>
          <a:xfrm>
            <a:off x="1896533" y="406400"/>
            <a:ext cx="8455378" cy="5565422"/>
          </a:xfrm>
          <a:prstGeom prst="rect">
            <a:avLst/>
          </a:prstGeom>
        </p:spPr>
      </p:pic>
    </p:spTree>
    <p:extLst>
      <p:ext uri="{BB962C8B-B14F-4D97-AF65-F5344CB8AC3E}">
        <p14:creationId xmlns:p14="http://schemas.microsoft.com/office/powerpoint/2010/main" val="379792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3911-DBB6-4103-97E8-17FCBF390F7C}"/>
              </a:ext>
            </a:extLst>
          </p:cNvPr>
          <p:cNvSpPr>
            <a:spLocks noGrp="1"/>
          </p:cNvSpPr>
          <p:nvPr>
            <p:ph type="title"/>
          </p:nvPr>
        </p:nvSpPr>
        <p:spPr>
          <a:solidFill>
            <a:schemeClr val="tx2">
              <a:lumMod val="20000"/>
              <a:lumOff val="80000"/>
            </a:schemeClr>
          </a:solidFill>
          <a:effectLst/>
        </p:spPr>
        <p:txBody>
          <a:bodyPr>
            <a:normAutofit/>
          </a:bodyPr>
          <a:lstStyle/>
          <a:p>
            <a:pPr algn="ctr"/>
            <a:r>
              <a:rPr lang="en-US" sz="6600" b="1" dirty="0">
                <a:latin typeface="Times New Roman" panose="02020603050405020304" pitchFamily="18" charset="0"/>
                <a:cs typeface="Times New Roman" panose="02020603050405020304" pitchFamily="18" charset="0"/>
              </a:rPr>
              <a:t>Outline</a:t>
            </a:r>
          </a:p>
        </p:txBody>
      </p:sp>
      <p:graphicFrame>
        <p:nvGraphicFramePr>
          <p:cNvPr id="7" name="Content Placeholder 6">
            <a:extLst>
              <a:ext uri="{FF2B5EF4-FFF2-40B4-BE49-F238E27FC236}">
                <a16:creationId xmlns:a16="http://schemas.microsoft.com/office/drawing/2014/main" id="{9CD7911C-3178-47C9-A18D-339F99D17CB4}"/>
              </a:ext>
            </a:extLst>
          </p:cNvPr>
          <p:cNvGraphicFramePr>
            <a:graphicFrameLocks noGrp="1"/>
          </p:cNvGraphicFramePr>
          <p:nvPr>
            <p:ph idx="1"/>
            <p:extLst>
              <p:ext uri="{D42A27DB-BD31-4B8C-83A1-F6EECF244321}">
                <p14:modId xmlns:p14="http://schemas.microsoft.com/office/powerpoint/2010/main" val="310423758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84DEA08-DF4B-4511-BD5D-6B869E6E1271}"/>
              </a:ext>
            </a:extLst>
          </p:cNvPr>
          <p:cNvSpPr>
            <a:spLocks noGrp="1"/>
          </p:cNvSpPr>
          <p:nvPr>
            <p:ph type="dt" sz="half" idx="10"/>
          </p:nvPr>
        </p:nvSpPr>
        <p:spPr/>
        <p:txBody>
          <a:bodyPr/>
          <a:lstStyle/>
          <a:p>
            <a:fld id="{D3777592-4D67-4746-9E47-E735E1790CDF}" type="datetime1">
              <a:rPr lang="en-US" smtClean="0"/>
              <a:t>8/10/2024</a:t>
            </a:fld>
            <a:endParaRPr lang="en-US"/>
          </a:p>
        </p:txBody>
      </p:sp>
      <p:sp>
        <p:nvSpPr>
          <p:cNvPr id="5" name="Footer Placeholder 4">
            <a:extLst>
              <a:ext uri="{FF2B5EF4-FFF2-40B4-BE49-F238E27FC236}">
                <a16:creationId xmlns:a16="http://schemas.microsoft.com/office/drawing/2014/main" id="{00A11E17-3723-4A92-8319-47CEF6EC685E}"/>
              </a:ext>
            </a:extLst>
          </p:cNvPr>
          <p:cNvSpPr>
            <a:spLocks noGrp="1"/>
          </p:cNvSpPr>
          <p:nvPr>
            <p:ph type="ftr" sz="quarter" idx="11"/>
          </p:nvPr>
        </p:nvSpPr>
        <p:spPr/>
        <p:txBody>
          <a:bodyPr/>
          <a:lstStyle/>
          <a:p>
            <a:r>
              <a:rPr lang="en-US"/>
              <a:t>Data sound</a:t>
            </a:r>
          </a:p>
        </p:txBody>
      </p:sp>
      <p:sp>
        <p:nvSpPr>
          <p:cNvPr id="6" name="Slide Number Placeholder 5">
            <a:extLst>
              <a:ext uri="{FF2B5EF4-FFF2-40B4-BE49-F238E27FC236}">
                <a16:creationId xmlns:a16="http://schemas.microsoft.com/office/drawing/2014/main" id="{5221070E-F52A-47CF-8C6A-94FC7EEB8EE9}"/>
              </a:ext>
            </a:extLst>
          </p:cNvPr>
          <p:cNvSpPr>
            <a:spLocks noGrp="1"/>
          </p:cNvSpPr>
          <p:nvPr>
            <p:ph type="sldNum" sz="quarter" idx="12"/>
          </p:nvPr>
        </p:nvSpPr>
        <p:spPr/>
        <p:txBody>
          <a:bodyPr/>
          <a:lstStyle/>
          <a:p>
            <a:fld id="{8852D076-AFBA-464E-9DF0-8479E314F1CC}" type="slidenum">
              <a:rPr lang="en-US" smtClean="0"/>
              <a:t>2</a:t>
            </a:fld>
            <a:endParaRPr lang="en-US"/>
          </a:p>
        </p:txBody>
      </p:sp>
    </p:spTree>
    <p:extLst>
      <p:ext uri="{BB962C8B-B14F-4D97-AF65-F5344CB8AC3E}">
        <p14:creationId xmlns:p14="http://schemas.microsoft.com/office/powerpoint/2010/main" val="1900493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C891D-0E46-4A5A-9196-31C4826AB4E0}"/>
              </a:ext>
            </a:extLst>
          </p:cNvPr>
          <p:cNvSpPr>
            <a:spLocks noGrp="1"/>
          </p:cNvSpPr>
          <p:nvPr>
            <p:ph idx="1"/>
          </p:nvPr>
        </p:nvSpPr>
        <p:spPr/>
        <p:txBody>
          <a:bodyPr/>
          <a:lstStyle/>
          <a:p>
            <a:pPr>
              <a:buFont typeface="Wingdings" panose="05000000000000000000" pitchFamily="2" charset="2"/>
              <a:buChar char="v"/>
            </a:pPr>
            <a:r>
              <a:rPr lang="en-US" b="1" dirty="0" err="1">
                <a:solidFill>
                  <a:schemeClr val="tx1"/>
                </a:solidFill>
                <a:effectLst/>
                <a:latin typeface="Times New Roman" panose="02020603050405020304" pitchFamily="18" charset="0"/>
                <a:ea typeface="Times New Roman" panose="02020603050405020304" pitchFamily="18" charset="0"/>
              </a:rPr>
              <a:t>Định</a:t>
            </a:r>
            <a:r>
              <a:rPr lang="en-US" b="1" dirty="0">
                <a:solidFill>
                  <a:schemeClr val="tx1"/>
                </a:solidFill>
                <a:effectLst/>
                <a:latin typeface="Times New Roman" panose="02020603050405020304" pitchFamily="18" charset="0"/>
                <a:ea typeface="Times New Roman" panose="02020603050405020304" pitchFamily="18" charset="0"/>
              </a:rPr>
              <a:t> </a:t>
            </a:r>
            <a:r>
              <a:rPr lang="en-US" b="1" dirty="0" err="1">
                <a:solidFill>
                  <a:schemeClr val="tx1"/>
                </a:solidFill>
                <a:effectLst/>
                <a:latin typeface="Times New Roman" panose="02020603050405020304" pitchFamily="18" charset="0"/>
                <a:ea typeface="Times New Roman" panose="02020603050405020304" pitchFamily="18" charset="0"/>
              </a:rPr>
              <a:t>nghĩa</a:t>
            </a:r>
            <a:r>
              <a:rPr lang="en-US" b="1" dirty="0">
                <a:solidFill>
                  <a:schemeClr val="tx1"/>
                </a:solidFill>
                <a:effectLst/>
                <a:latin typeface="Times New Roman" panose="02020603050405020304" pitchFamily="18" charset="0"/>
                <a:ea typeface="Times New Roman" panose="02020603050405020304" pitchFamily="18" charset="0"/>
              </a:rPr>
              <a:t> : </a:t>
            </a:r>
            <a:r>
              <a:rPr lang="vi-VN" dirty="0">
                <a:solidFill>
                  <a:schemeClr val="tx1"/>
                </a:solidFill>
                <a:effectLst/>
                <a:latin typeface="Times New Roman" panose="02020603050405020304" pitchFamily="18" charset="0"/>
                <a:ea typeface="Times New Roman" panose="02020603050405020304" pitchFamily="18" charset="0"/>
              </a:rPr>
              <a:t>Spectral Centroid đại diện cho tần số trung bình của một phổ. Nó cho biết phần lớn năng lượng của tín hiệu tập trung ở đâu trong phổ tần số.</a:t>
            </a:r>
            <a:endParaRPr lang="en-US" dirty="0">
              <a:solidFill>
                <a:schemeClr val="tx1"/>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v"/>
            </a:pPr>
            <a:r>
              <a:rPr lang="en-US" b="1" dirty="0">
                <a:solidFill>
                  <a:schemeClr val="tx1"/>
                </a:solidFill>
                <a:latin typeface="Times New Roman" panose="02020603050405020304" pitchFamily="18" charset="0"/>
              </a:rPr>
              <a:t>Ý </a:t>
            </a:r>
            <a:r>
              <a:rPr lang="en-US" b="1" dirty="0" err="1">
                <a:solidFill>
                  <a:schemeClr val="tx1"/>
                </a:solidFill>
                <a:latin typeface="Times New Roman" panose="02020603050405020304" pitchFamily="18" charset="0"/>
              </a:rPr>
              <a:t>nghĩa</a:t>
            </a:r>
            <a:r>
              <a:rPr lang="en-US" b="1" dirty="0">
                <a:solidFill>
                  <a:schemeClr val="tx1"/>
                </a:solidFill>
                <a:latin typeface="Times New Roman" panose="02020603050405020304" pitchFamily="18" charset="0"/>
              </a:rPr>
              <a:t>: </a:t>
            </a:r>
            <a:r>
              <a:rPr lang="vi-VN" dirty="0">
                <a:solidFill>
                  <a:schemeClr val="tx1"/>
                </a:solidFill>
                <a:latin typeface="Times New Roman" panose="02020603050405020304" pitchFamily="18" charset="0"/>
              </a:rPr>
              <a:t>Spectral Centroid phản ánh độ sáng hoặc độ tối của một âm thanh. Âm thanh có spectral centroid cao thường có âm sắc sáng hơn, trong khi âm thanh có spectral centroid thấp thường có âm sắc tối hơn.</a:t>
            </a:r>
            <a:endParaRPr lang="en-US" sz="1800" dirty="0">
              <a:solidFill>
                <a:srgbClr val="000000"/>
              </a:solidFill>
              <a:effectLst/>
              <a:latin typeface="Times New Roman" panose="02020603050405020304" pitchFamily="18" charset="0"/>
              <a:ea typeface="Calibri" panose="020F0502020204030204" pitchFamily="34" charset="0"/>
            </a:endParaRPr>
          </a:p>
          <a:p>
            <a:pPr>
              <a:buFont typeface="Wingdings" panose="05000000000000000000" pitchFamily="2" charset="2"/>
              <a:buChar char="v"/>
            </a:pPr>
            <a:r>
              <a:rPr lang="en-US" b="1" dirty="0" err="1">
                <a:solidFill>
                  <a:schemeClr val="tx1"/>
                </a:solidFill>
                <a:latin typeface="Times New Roman" panose="02020603050405020304" pitchFamily="18" charset="0"/>
              </a:rPr>
              <a:t>Hình</a:t>
            </a:r>
            <a:r>
              <a:rPr lang="en-US" b="1" dirty="0">
                <a:solidFill>
                  <a:schemeClr val="tx1"/>
                </a:solidFill>
                <a:latin typeface="Times New Roman" panose="02020603050405020304" pitchFamily="18" charset="0"/>
              </a:rPr>
              <a:t> </a:t>
            </a:r>
            <a:r>
              <a:rPr lang="en-US" b="1" dirty="0" err="1">
                <a:solidFill>
                  <a:schemeClr val="tx1"/>
                </a:solidFill>
                <a:latin typeface="Times New Roman" panose="02020603050405020304" pitchFamily="18" charset="0"/>
              </a:rPr>
              <a:t>ảnh</a:t>
            </a:r>
            <a:r>
              <a:rPr lang="en-US" b="1" dirty="0">
                <a:solidFill>
                  <a:schemeClr val="tx1"/>
                </a:solidFill>
                <a:latin typeface="Times New Roman" panose="02020603050405020304" pitchFamily="18" charset="0"/>
              </a:rPr>
              <a:t> </a:t>
            </a:r>
            <a:r>
              <a:rPr lang="en-US" b="1" dirty="0" err="1">
                <a:solidFill>
                  <a:schemeClr val="tx1"/>
                </a:solidFill>
                <a:latin typeface="Times New Roman" panose="02020603050405020304" pitchFamily="18" charset="0"/>
              </a:rPr>
              <a:t>minh</a:t>
            </a:r>
            <a:r>
              <a:rPr lang="en-US" b="1" dirty="0">
                <a:solidFill>
                  <a:schemeClr val="tx1"/>
                </a:solidFill>
                <a:latin typeface="Times New Roman" panose="02020603050405020304" pitchFamily="18" charset="0"/>
              </a:rPr>
              <a:t> </a:t>
            </a:r>
            <a:r>
              <a:rPr lang="en-US" b="1" dirty="0" err="1">
                <a:solidFill>
                  <a:schemeClr val="tx1"/>
                </a:solidFill>
                <a:latin typeface="Times New Roman" panose="02020603050405020304" pitchFamily="18" charset="0"/>
              </a:rPr>
              <a:t>hoa</a:t>
            </a:r>
            <a:r>
              <a:rPr lang="en-US" b="1" dirty="0">
                <a:solidFill>
                  <a:schemeClr val="tx1"/>
                </a:solidFill>
                <a:latin typeface="Times New Roman" panose="02020603050405020304" pitchFamily="18" charset="0"/>
              </a:rPr>
              <a:t>̣:</a:t>
            </a:r>
          </a:p>
        </p:txBody>
      </p:sp>
      <p:sp>
        <p:nvSpPr>
          <p:cNvPr id="4" name="Date Placeholder 3">
            <a:extLst>
              <a:ext uri="{FF2B5EF4-FFF2-40B4-BE49-F238E27FC236}">
                <a16:creationId xmlns:a16="http://schemas.microsoft.com/office/drawing/2014/main" id="{B4B6F9A2-359E-4D4C-B66F-B5938F908817}"/>
              </a:ext>
            </a:extLst>
          </p:cNvPr>
          <p:cNvSpPr>
            <a:spLocks noGrp="1"/>
          </p:cNvSpPr>
          <p:nvPr>
            <p:ph type="dt" sz="half" idx="10"/>
          </p:nvPr>
        </p:nvSpPr>
        <p:spPr/>
        <p:txBody>
          <a:bodyPr/>
          <a:lstStyle/>
          <a:p>
            <a:fld id="{D3777592-4D67-4746-9E47-E735E1790CDF}" type="datetime1">
              <a:rPr lang="en-US" smtClean="0"/>
              <a:t>8/10/2024</a:t>
            </a:fld>
            <a:endParaRPr lang="en-US"/>
          </a:p>
        </p:txBody>
      </p:sp>
      <p:sp>
        <p:nvSpPr>
          <p:cNvPr id="5" name="Footer Placeholder 4">
            <a:extLst>
              <a:ext uri="{FF2B5EF4-FFF2-40B4-BE49-F238E27FC236}">
                <a16:creationId xmlns:a16="http://schemas.microsoft.com/office/drawing/2014/main" id="{8AEC674B-8053-4AC4-BA32-3D2641DD92DF}"/>
              </a:ext>
            </a:extLst>
          </p:cNvPr>
          <p:cNvSpPr>
            <a:spLocks noGrp="1"/>
          </p:cNvSpPr>
          <p:nvPr>
            <p:ph type="ftr" sz="quarter" idx="11"/>
          </p:nvPr>
        </p:nvSpPr>
        <p:spPr/>
        <p:txBody>
          <a:bodyPr/>
          <a:lstStyle/>
          <a:p>
            <a:r>
              <a:rPr lang="en-US"/>
              <a:t>Data sound</a:t>
            </a:r>
          </a:p>
        </p:txBody>
      </p:sp>
      <p:sp>
        <p:nvSpPr>
          <p:cNvPr id="6" name="Slide Number Placeholder 5">
            <a:extLst>
              <a:ext uri="{FF2B5EF4-FFF2-40B4-BE49-F238E27FC236}">
                <a16:creationId xmlns:a16="http://schemas.microsoft.com/office/drawing/2014/main" id="{AA986DE3-6E62-4D2B-8DFF-66C3A82EB134}"/>
              </a:ext>
            </a:extLst>
          </p:cNvPr>
          <p:cNvSpPr>
            <a:spLocks noGrp="1"/>
          </p:cNvSpPr>
          <p:nvPr>
            <p:ph type="sldNum" sz="quarter" idx="12"/>
          </p:nvPr>
        </p:nvSpPr>
        <p:spPr/>
        <p:txBody>
          <a:bodyPr/>
          <a:lstStyle/>
          <a:p>
            <a:fld id="{8852D076-AFBA-464E-9DF0-8479E314F1CC}" type="slidenum">
              <a:rPr lang="en-US" smtClean="0"/>
              <a:t>3</a:t>
            </a:fld>
            <a:endParaRPr lang="en-US"/>
          </a:p>
        </p:txBody>
      </p:sp>
      <p:pic>
        <p:nvPicPr>
          <p:cNvPr id="9" name="Picture 8" descr="Hình ảnh về Spectral Centroid">
            <a:extLst>
              <a:ext uri="{FF2B5EF4-FFF2-40B4-BE49-F238E27FC236}">
                <a16:creationId xmlns:a16="http://schemas.microsoft.com/office/drawing/2014/main" id="{84CD9614-9D64-43C4-A94E-86233A4B95E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47812" y="3968539"/>
            <a:ext cx="5726855" cy="1900555"/>
          </a:xfrm>
          <a:prstGeom prst="rect">
            <a:avLst/>
          </a:prstGeom>
          <a:noFill/>
          <a:ln>
            <a:noFill/>
          </a:ln>
        </p:spPr>
      </p:pic>
      <p:sp>
        <p:nvSpPr>
          <p:cNvPr id="8" name="Title 7">
            <a:extLst>
              <a:ext uri="{FF2B5EF4-FFF2-40B4-BE49-F238E27FC236}">
                <a16:creationId xmlns:a16="http://schemas.microsoft.com/office/drawing/2014/main" id="{BAF9E1C1-A11F-4721-9993-47330FEEF308}"/>
              </a:ext>
            </a:extLst>
          </p:cNvPr>
          <p:cNvSpPr>
            <a:spLocks noGrp="1"/>
          </p:cNvSpPr>
          <p:nvPr>
            <p:ph type="title"/>
          </p:nvPr>
        </p:nvSpPr>
        <p:spPr/>
        <p:txBody>
          <a:bodyPr/>
          <a:lstStyle/>
          <a:p>
            <a:r>
              <a:rPr lang="en-US" b="1" dirty="0">
                <a:solidFill>
                  <a:schemeClr val="accent1"/>
                </a:solidFill>
                <a:effectLst/>
                <a:latin typeface="Times New Roman" panose="02020603050405020304" pitchFamily="18" charset="0"/>
                <a:ea typeface="Times New Roman" panose="02020603050405020304" pitchFamily="18" charset="0"/>
              </a:rPr>
              <a:t>Spectral Centroid</a:t>
            </a:r>
            <a:endParaRPr lang="en-US" dirty="0"/>
          </a:p>
        </p:txBody>
      </p:sp>
    </p:spTree>
    <p:extLst>
      <p:ext uri="{BB962C8B-B14F-4D97-AF65-F5344CB8AC3E}">
        <p14:creationId xmlns:p14="http://schemas.microsoft.com/office/powerpoint/2010/main" val="424548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8E27FF3-7719-48C7-BB98-FBBAE0FDB4F3}"/>
              </a:ext>
            </a:extLst>
          </p:cNvPr>
          <p:cNvSpPr>
            <a:spLocks noGrp="1"/>
          </p:cNvSpPr>
          <p:nvPr>
            <p:ph sz="half" idx="2"/>
          </p:nvPr>
        </p:nvSpPr>
        <p:spPr/>
        <p:txBody>
          <a:bodyPr>
            <a:normAutofit/>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Trục</a:t>
            </a:r>
            <a:r>
              <a:rPr lang="en-US" sz="2400" dirty="0">
                <a:latin typeface="Times New Roman" panose="02020603050405020304" pitchFamily="18" charset="0"/>
                <a:cs typeface="Times New Roman" panose="02020603050405020304" pitchFamily="18" charset="0"/>
              </a:rPr>
              <a:t> Time: </a:t>
            </a:r>
            <a:r>
              <a:rPr lang="en-US" sz="2400" dirty="0" err="1">
                <a:latin typeface="Times New Roman" panose="02020603050405020304" pitchFamily="18" charset="0"/>
                <a:cs typeface="Times New Roman" panose="02020603050405020304" pitchFamily="18" charset="0"/>
              </a:rPr>
              <a:t>Biểu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thanh</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sắc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thấp</a:t>
            </a:r>
            <a:r>
              <a:rPr lang="en-US" sz="24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Spectral centroid: </a:t>
            </a:r>
            <a:r>
              <a:rPr lang="en-US" sz="2400" dirty="0" err="1">
                <a:latin typeface="Times New Roman" panose="02020603050405020304" pitchFamily="18" charset="0"/>
                <a:cs typeface="Times New Roman" panose="02020603050405020304" pitchFamily="18" charset="0"/>
              </a:rPr>
              <a:t>Đường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biết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điểm</a:t>
            </a: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E181BB75-19A5-4CB7-8090-1C523E5DC2F0}"/>
              </a:ext>
            </a:extLst>
          </p:cNvPr>
          <p:cNvSpPr>
            <a:spLocks noGrp="1"/>
          </p:cNvSpPr>
          <p:nvPr>
            <p:ph type="dt" sz="half" idx="10"/>
          </p:nvPr>
        </p:nvSpPr>
        <p:spPr/>
        <p:txBody>
          <a:bodyPr/>
          <a:lstStyle/>
          <a:p>
            <a:fld id="{3FA551B2-A86E-4338-9B1B-FCD9C2186CD7}" type="datetime1">
              <a:rPr lang="en-US" smtClean="0"/>
              <a:t>8/10/2024</a:t>
            </a:fld>
            <a:endParaRPr lang="en-US"/>
          </a:p>
        </p:txBody>
      </p:sp>
      <p:sp>
        <p:nvSpPr>
          <p:cNvPr id="6" name="Footer Placeholder 5">
            <a:extLst>
              <a:ext uri="{FF2B5EF4-FFF2-40B4-BE49-F238E27FC236}">
                <a16:creationId xmlns:a16="http://schemas.microsoft.com/office/drawing/2014/main" id="{9F61D916-16C2-4AA2-9D54-4CFA90548D4F}"/>
              </a:ext>
            </a:extLst>
          </p:cNvPr>
          <p:cNvSpPr>
            <a:spLocks noGrp="1"/>
          </p:cNvSpPr>
          <p:nvPr>
            <p:ph type="ftr" sz="quarter" idx="11"/>
          </p:nvPr>
        </p:nvSpPr>
        <p:spPr/>
        <p:txBody>
          <a:bodyPr/>
          <a:lstStyle/>
          <a:p>
            <a:r>
              <a:rPr lang="en-US"/>
              <a:t>Data sound</a:t>
            </a:r>
          </a:p>
        </p:txBody>
      </p:sp>
      <p:sp>
        <p:nvSpPr>
          <p:cNvPr id="7" name="Slide Number Placeholder 6">
            <a:extLst>
              <a:ext uri="{FF2B5EF4-FFF2-40B4-BE49-F238E27FC236}">
                <a16:creationId xmlns:a16="http://schemas.microsoft.com/office/drawing/2014/main" id="{40A32C46-4C4C-4DAC-B5BB-FDB63801428B}"/>
              </a:ext>
            </a:extLst>
          </p:cNvPr>
          <p:cNvSpPr>
            <a:spLocks noGrp="1"/>
          </p:cNvSpPr>
          <p:nvPr>
            <p:ph type="sldNum" sz="quarter" idx="12"/>
          </p:nvPr>
        </p:nvSpPr>
        <p:spPr/>
        <p:txBody>
          <a:bodyPr/>
          <a:lstStyle/>
          <a:p>
            <a:fld id="{8852D076-AFBA-464E-9DF0-8479E314F1CC}" type="slidenum">
              <a:rPr lang="en-US" smtClean="0"/>
              <a:t>4</a:t>
            </a:fld>
            <a:endParaRPr lang="en-US"/>
          </a:p>
        </p:txBody>
      </p:sp>
      <p:pic>
        <p:nvPicPr>
          <p:cNvPr id="8" name="Content Placeholder 6" descr="Hình ảnh về Spectral Centroid">
            <a:extLst>
              <a:ext uri="{FF2B5EF4-FFF2-40B4-BE49-F238E27FC236}">
                <a16:creationId xmlns:a16="http://schemas.microsoft.com/office/drawing/2014/main" id="{DE2E4F01-783C-40AC-AB0E-D82C2D3346E2}"/>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93961" y="2035834"/>
            <a:ext cx="4468483" cy="3692106"/>
          </a:xfrm>
          <a:prstGeom prst="rect">
            <a:avLst/>
          </a:prstGeom>
          <a:noFill/>
          <a:ln>
            <a:noFill/>
          </a:ln>
        </p:spPr>
      </p:pic>
      <p:sp>
        <p:nvSpPr>
          <p:cNvPr id="9" name="Title 1">
            <a:extLst>
              <a:ext uri="{FF2B5EF4-FFF2-40B4-BE49-F238E27FC236}">
                <a16:creationId xmlns:a16="http://schemas.microsoft.com/office/drawing/2014/main" id="{8B4C8BC4-A0EA-41F2-ACDB-3DFB4663935C}"/>
              </a:ext>
            </a:extLst>
          </p:cNvPr>
          <p:cNvSpPr>
            <a:spLocks noGrp="1"/>
          </p:cNvSpPr>
          <p:nvPr>
            <p:ph type="title"/>
          </p:nvPr>
        </p:nvSpPr>
        <p:spPr>
          <a:xfrm>
            <a:off x="1096963" y="287338"/>
            <a:ext cx="10058400" cy="1449387"/>
          </a:xfrm>
          <a:solidFill>
            <a:schemeClr val="bg2"/>
          </a:solidFill>
        </p:spPr>
        <p:txBody>
          <a:bodyPr/>
          <a:lstStyle/>
          <a:p>
            <a:r>
              <a:rPr lang="en-US" b="1" dirty="0">
                <a:solidFill>
                  <a:schemeClr val="accent1"/>
                </a:solidFill>
                <a:effectLst/>
                <a:latin typeface="Times New Roman" panose="02020603050405020304" pitchFamily="18" charset="0"/>
                <a:ea typeface="Times New Roman" panose="02020603050405020304" pitchFamily="18" charset="0"/>
              </a:rPr>
              <a:t>Spectral Centroid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777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8F76-08DF-42F9-83BA-6FCD9B6541A8}"/>
              </a:ext>
            </a:extLst>
          </p:cNvPr>
          <p:cNvSpPr>
            <a:spLocks noGrp="1"/>
          </p:cNvSpPr>
          <p:nvPr>
            <p:ph type="title"/>
          </p:nvPr>
        </p:nvSpPr>
        <p:spPr>
          <a:solidFill>
            <a:schemeClr val="bg2"/>
          </a:solidFill>
        </p:spPr>
        <p:txBody>
          <a:bodyPr/>
          <a:lstStyle/>
          <a:p>
            <a:r>
              <a:rPr lang="en-US" b="1" dirty="0">
                <a:solidFill>
                  <a:schemeClr val="accent1"/>
                </a:solidFill>
                <a:effectLst/>
                <a:latin typeface="Times New Roman" panose="02020603050405020304" pitchFamily="18" charset="0"/>
                <a:ea typeface="Times New Roman" panose="02020603050405020304" pitchFamily="18" charset="0"/>
              </a:rPr>
              <a:t>Spectral Centroid</a:t>
            </a:r>
            <a:endParaRPr lang="en-US" dirty="0"/>
          </a:p>
        </p:txBody>
      </p:sp>
      <p:sp>
        <p:nvSpPr>
          <p:cNvPr id="3" name="Content Placeholder 2">
            <a:extLst>
              <a:ext uri="{FF2B5EF4-FFF2-40B4-BE49-F238E27FC236}">
                <a16:creationId xmlns:a16="http://schemas.microsoft.com/office/drawing/2014/main" id="{E4CBDBCE-B1A1-4EFB-BD41-24504B502B7B}"/>
              </a:ext>
            </a:extLst>
          </p:cNvPr>
          <p:cNvSpPr>
            <a:spLocks noGrp="1"/>
          </p:cNvSpPr>
          <p:nvPr>
            <p:ph sz="half" idx="1"/>
          </p:nvPr>
        </p:nvSpPr>
        <p:spPr>
          <a:ln w="19050">
            <a:solidFill>
              <a:schemeClr val="tx1"/>
            </a:solidFill>
          </a:ln>
        </p:spPr>
        <p:txBody>
          <a:bodyPr/>
          <a:lstStyle/>
          <a:p>
            <a:r>
              <a:rPr lang="vi-VN" b="1" dirty="0">
                <a:latin typeface="+mj-lt"/>
              </a:rPr>
              <a:t>Công thức tính Spectral Centroid  của một frame âm thanh được xác định như sau</a:t>
            </a:r>
            <a:r>
              <a:rPr lang="en-US" b="1" dirty="0">
                <a:latin typeface="+mj-lt"/>
              </a:rPr>
              <a:t>:</a:t>
            </a:r>
          </a:p>
          <a:p>
            <a:r>
              <a:rPr lang="vi-VN" dirty="0"/>
              <a:t>​</a:t>
            </a:r>
            <a:endParaRPr lang="en-US" dirty="0"/>
          </a:p>
        </p:txBody>
      </p:sp>
      <p:sp>
        <p:nvSpPr>
          <p:cNvPr id="4" name="Content Placeholder 3">
            <a:extLst>
              <a:ext uri="{FF2B5EF4-FFF2-40B4-BE49-F238E27FC236}">
                <a16:creationId xmlns:a16="http://schemas.microsoft.com/office/drawing/2014/main" id="{7BB46E06-026D-4C3B-9180-B1B4EDE7ECD0}"/>
              </a:ext>
            </a:extLst>
          </p:cNvPr>
          <p:cNvSpPr>
            <a:spLocks noGrp="1"/>
          </p:cNvSpPr>
          <p:nvPr>
            <p:ph sz="half" idx="2"/>
          </p:nvPr>
        </p:nvSpPr>
        <p:spPr>
          <a:ln w="12700">
            <a:solidFill>
              <a:srgbClr val="FFC000"/>
            </a:solidFill>
          </a:ln>
        </p:spPr>
        <p:txBody>
          <a:bodyPr>
            <a:normAutofit/>
          </a:bodyPr>
          <a:lstStyle/>
          <a:p>
            <a:pPr algn="just"/>
            <a:r>
              <a:rPr lang="en-US" sz="2400" b="1" dirty="0" err="1">
                <a:latin typeface="Times New Roman" panose="02020603050405020304" pitchFamily="18" charset="0"/>
                <a:cs typeface="Times New Roman" panose="02020603050405020304" pitchFamily="18" charset="0"/>
              </a:rPr>
              <a:t>Trong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đo</a:t>
            </a:r>
            <a:r>
              <a:rPr lang="en-US" sz="2400" b="1"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	- N là </a:t>
            </a:r>
            <a:r>
              <a:rPr lang="en-US" sz="2400" dirty="0" err="1">
                <a:latin typeface="Times New Roman" panose="02020603050405020304" pitchFamily="18" charset="0"/>
                <a:cs typeface="Times New Roman" panose="02020603050405020304" pitchFamily="18" charset="0"/>
              </a:rPr>
              <a:t>sô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các</a:t>
            </a:r>
            <a:r>
              <a:rPr lang="en-US" sz="2400" dirty="0">
                <a:latin typeface="Times New Roman" panose="02020603050405020304" pitchFamily="18" charset="0"/>
                <a:cs typeface="Times New Roman" panose="02020603050405020304" pitchFamily="18" charset="0"/>
              </a:rPr>
              <a:t> bin </a:t>
            </a:r>
            <a:r>
              <a:rPr lang="en-US" sz="2400" dirty="0" err="1">
                <a:latin typeface="Times New Roman" panose="02020603050405020304" pitchFamily="18" charset="0"/>
                <a:cs typeface="Times New Roman" panose="02020603050405020304" pitchFamily="18" charset="0"/>
              </a:rPr>
              <a:t>tần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sô</a:t>
            </a:r>
            <a:r>
              <a:rPr lang="en-US" sz="2400"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	- X(k) là </a:t>
            </a:r>
            <a:r>
              <a:rPr lang="en-US" sz="2400" dirty="0" err="1">
                <a:latin typeface="Times New Roman" panose="02020603050405020304" pitchFamily="18" charset="0"/>
                <a:cs typeface="Times New Roman" panose="02020603050405020304" pitchFamily="18" charset="0"/>
              </a:rPr>
              <a:t>cường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của</a:t>
            </a:r>
            <a:r>
              <a:rPr lang="en-US" sz="2400" dirty="0">
                <a:latin typeface="Times New Roman" panose="02020603050405020304" pitchFamily="18" charset="0"/>
                <a:cs typeface="Times New Roman" panose="02020603050405020304" pitchFamily="18" charset="0"/>
              </a:rPr>
              <a:t> bin </a:t>
            </a:r>
            <a:r>
              <a:rPr lang="en-US" sz="2400" dirty="0" err="1">
                <a:latin typeface="Times New Roman" panose="02020603050405020304" pitchFamily="18" charset="0"/>
                <a:cs typeface="Times New Roman" panose="02020603050405020304" pitchFamily="18" charset="0"/>
              </a:rPr>
              <a:t>tần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a:t>
            </a:r>
            <a:r>
              <a:rPr lang="en-US" sz="2400" dirty="0">
                <a:latin typeface="Times New Roman" panose="02020603050405020304" pitchFamily="18" charset="0"/>
                <a:cs typeface="Times New Roman" panose="02020603050405020304" pitchFamily="18" charset="0"/>
              </a:rPr>
              <a:t>́ k</a:t>
            </a:r>
          </a:p>
          <a:p>
            <a:pPr marL="0" indent="0" algn="just">
              <a:buNone/>
            </a:pPr>
            <a:r>
              <a:rPr lang="en-US" sz="2400" dirty="0">
                <a:latin typeface="Times New Roman" panose="02020603050405020304" pitchFamily="18" charset="0"/>
                <a:cs typeface="Times New Roman" panose="02020603050405020304" pitchFamily="18" charset="0"/>
              </a:rPr>
              <a:t>	- k là chỉ </a:t>
            </a:r>
            <a:r>
              <a:rPr lang="en-US" sz="2400" dirty="0" err="1">
                <a:latin typeface="Times New Roman" panose="02020603050405020304" pitchFamily="18" charset="0"/>
                <a:cs typeface="Times New Roman" panose="02020603050405020304" pitchFamily="18" charset="0"/>
              </a:rPr>
              <a:t>sô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của</a:t>
            </a:r>
            <a:r>
              <a:rPr lang="en-US" sz="2400" dirty="0">
                <a:latin typeface="Times New Roman" panose="02020603050405020304" pitchFamily="18" charset="0"/>
                <a:cs typeface="Times New Roman" panose="02020603050405020304" pitchFamily="18" charset="0"/>
              </a:rPr>
              <a:t> bin </a:t>
            </a:r>
            <a:r>
              <a:rPr lang="en-US" sz="2400" dirty="0" err="1">
                <a:latin typeface="Times New Roman" panose="02020603050405020304" pitchFamily="18" charset="0"/>
                <a:cs typeface="Times New Roman" panose="02020603050405020304" pitchFamily="18" charset="0"/>
              </a:rPr>
              <a:t>tần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sô</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r>
              <a:rPr lang="en-US" sz="2400" i="1" dirty="0">
                <a:solidFill>
                  <a:schemeClr val="bg2">
                    <a:lumMod val="50000"/>
                  </a:schemeClr>
                </a:solidFill>
                <a:latin typeface="Times New Roman" panose="02020603050405020304" pitchFamily="18" charset="0"/>
                <a:cs typeface="Times New Roman" panose="02020603050405020304" pitchFamily="18" charset="0"/>
              </a:rPr>
              <a:t>Có </a:t>
            </a:r>
            <a:r>
              <a:rPr lang="en-US" sz="2400" i="1" dirty="0" err="1">
                <a:solidFill>
                  <a:schemeClr val="bg2">
                    <a:lumMod val="50000"/>
                  </a:schemeClr>
                </a:solidFill>
                <a:latin typeface="Times New Roman" panose="02020603050405020304" pitchFamily="18" charset="0"/>
                <a:cs typeface="Times New Roman" panose="02020603050405020304" pitchFamily="18" charset="0"/>
              </a:rPr>
              <a:t>thê</a:t>
            </a:r>
            <a:r>
              <a:rPr lang="en-US" sz="2400" i="1" dirty="0">
                <a:solidFill>
                  <a:schemeClr val="bg2">
                    <a:lumMod val="50000"/>
                  </a:schemeClr>
                </a:solidFill>
                <a:latin typeface="Times New Roman" panose="02020603050405020304" pitchFamily="18" charset="0"/>
                <a:cs typeface="Times New Roman" panose="02020603050405020304" pitchFamily="18" charset="0"/>
              </a:rPr>
              <a:t>̉ </a:t>
            </a:r>
            <a:r>
              <a:rPr lang="en-US" sz="2400" i="1" dirty="0" err="1">
                <a:solidFill>
                  <a:schemeClr val="bg2">
                    <a:lumMod val="50000"/>
                  </a:schemeClr>
                </a:solidFill>
                <a:latin typeface="Times New Roman" panose="02020603050405020304" pitchFamily="18" charset="0"/>
                <a:cs typeface="Times New Roman" panose="02020603050405020304" pitchFamily="18" charset="0"/>
              </a:rPr>
              <a:t>viết</a:t>
            </a:r>
            <a:r>
              <a:rPr lang="en-US" sz="2400" i="1" dirty="0">
                <a:solidFill>
                  <a:schemeClr val="bg2">
                    <a:lumMod val="50000"/>
                  </a:schemeClr>
                </a:solidFill>
                <a:latin typeface="Times New Roman" panose="02020603050405020304" pitchFamily="18" charset="0"/>
                <a:cs typeface="Times New Roman" panose="02020603050405020304" pitchFamily="18" charset="0"/>
              </a:rPr>
              <a:t> </a:t>
            </a:r>
            <a:r>
              <a:rPr lang="en-US" sz="2400" i="1" dirty="0" err="1">
                <a:solidFill>
                  <a:schemeClr val="bg2">
                    <a:lumMod val="50000"/>
                  </a:schemeClr>
                </a:solidFill>
                <a:latin typeface="Times New Roman" panose="02020603050405020304" pitchFamily="18" charset="0"/>
                <a:cs typeface="Times New Roman" panose="02020603050405020304" pitchFamily="18" charset="0"/>
              </a:rPr>
              <a:t>lại</a:t>
            </a:r>
            <a:r>
              <a:rPr lang="en-US" sz="2400" i="1" dirty="0">
                <a:solidFill>
                  <a:schemeClr val="bg2">
                    <a:lumMod val="50000"/>
                  </a:schemeClr>
                </a:solidFill>
                <a:latin typeface="Times New Roman" panose="02020603050405020304" pitchFamily="18" charset="0"/>
                <a:cs typeface="Times New Roman" panose="02020603050405020304" pitchFamily="18" charset="0"/>
              </a:rPr>
              <a:t> </a:t>
            </a:r>
            <a:r>
              <a:rPr lang="en-US" sz="2400" i="1" dirty="0" err="1">
                <a:solidFill>
                  <a:schemeClr val="bg2">
                    <a:lumMod val="50000"/>
                  </a:schemeClr>
                </a:solidFill>
                <a:latin typeface="Times New Roman" panose="02020603050405020304" pitchFamily="18" charset="0"/>
                <a:cs typeface="Times New Roman" panose="02020603050405020304" pitchFamily="18" charset="0"/>
              </a:rPr>
              <a:t>công</a:t>
            </a:r>
            <a:r>
              <a:rPr lang="en-US" sz="2400" i="1" dirty="0">
                <a:solidFill>
                  <a:schemeClr val="bg2">
                    <a:lumMod val="50000"/>
                  </a:schemeClr>
                </a:solidFill>
                <a:latin typeface="Times New Roman" panose="02020603050405020304" pitchFamily="18" charset="0"/>
                <a:cs typeface="Times New Roman" panose="02020603050405020304" pitchFamily="18" charset="0"/>
              </a:rPr>
              <a:t> </a:t>
            </a:r>
            <a:r>
              <a:rPr lang="en-US" sz="2400" i="1" dirty="0" err="1">
                <a:solidFill>
                  <a:schemeClr val="bg2">
                    <a:lumMod val="50000"/>
                  </a:schemeClr>
                </a:solidFill>
                <a:latin typeface="Times New Roman" panose="02020603050405020304" pitchFamily="18" charset="0"/>
                <a:cs typeface="Times New Roman" panose="02020603050405020304" pitchFamily="18" charset="0"/>
              </a:rPr>
              <a:t>thức</a:t>
            </a:r>
            <a:r>
              <a:rPr lang="en-US" sz="2400" i="1" dirty="0">
                <a:solidFill>
                  <a:schemeClr val="bg2">
                    <a:lumMod val="50000"/>
                  </a:schemeClr>
                </a:solidFill>
                <a:latin typeface="Times New Roman" panose="02020603050405020304" pitchFamily="18" charset="0"/>
                <a:cs typeface="Times New Roman" panose="02020603050405020304" pitchFamily="18" charset="0"/>
              </a:rPr>
              <a:t> </a:t>
            </a:r>
            <a:r>
              <a:rPr lang="en-US" sz="2400" i="1" dirty="0" err="1">
                <a:solidFill>
                  <a:schemeClr val="bg2">
                    <a:lumMod val="50000"/>
                  </a:schemeClr>
                </a:solidFill>
                <a:latin typeface="Times New Roman" panose="02020603050405020304" pitchFamily="18" charset="0"/>
                <a:cs typeface="Times New Roman" panose="02020603050405020304" pitchFamily="18" charset="0"/>
              </a:rPr>
              <a:t>như</a:t>
            </a:r>
            <a:r>
              <a:rPr lang="en-US" sz="2400" i="1" dirty="0">
                <a:solidFill>
                  <a:schemeClr val="bg2">
                    <a:lumMod val="50000"/>
                  </a:schemeClr>
                </a:solidFill>
                <a:latin typeface="Times New Roman" panose="02020603050405020304" pitchFamily="18" charset="0"/>
                <a:cs typeface="Times New Roman" panose="02020603050405020304" pitchFamily="18" charset="0"/>
              </a:rPr>
              <a:t> </a:t>
            </a:r>
            <a:r>
              <a:rPr lang="en-US" sz="2400" i="1" dirty="0" err="1">
                <a:solidFill>
                  <a:schemeClr val="bg2">
                    <a:lumMod val="50000"/>
                  </a:schemeClr>
                </a:solidFill>
                <a:latin typeface="Times New Roman" panose="02020603050405020304" pitchFamily="18" charset="0"/>
                <a:cs typeface="Times New Roman" panose="02020603050405020304" pitchFamily="18" charset="0"/>
              </a:rPr>
              <a:t>sau</a:t>
            </a:r>
            <a:r>
              <a:rPr lang="en-US" sz="2400" i="1" dirty="0">
                <a:solidFill>
                  <a:schemeClr val="bg2">
                    <a:lumMod val="50000"/>
                  </a:schemeClr>
                </a:solidFill>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	</a:t>
            </a:r>
            <a:r>
              <a:rPr lang="el-GR" sz="2400" b="1" dirty="0">
                <a:highlight>
                  <a:srgbClr val="C0C0C0"/>
                </a:highlight>
                <a:latin typeface="Times New Roman" panose="02020603050405020304" pitchFamily="18" charset="0"/>
                <a:cs typeface="Times New Roman" panose="02020603050405020304" pitchFamily="18" charset="0"/>
              </a:rPr>
              <a:t>C = Σ(f * P(f)) / ΣP(f)</a:t>
            </a:r>
            <a:r>
              <a:rPr lang="en-US" sz="2800" b="1" dirty="0">
                <a:highlight>
                  <a:srgbClr val="C0C0C0"/>
                </a:highlight>
                <a:latin typeface="Times New Roman" panose="02020603050405020304" pitchFamily="18" charset="0"/>
                <a:cs typeface="Times New Roman" panose="02020603050405020304" pitchFamily="18" charset="0"/>
              </a:rPr>
              <a:t>́</a:t>
            </a:r>
            <a:endParaRPr lang="en-US" sz="2400" b="1" dirty="0">
              <a:highlight>
                <a:srgbClr val="C0C0C0"/>
              </a:highligh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120EF17D-927B-44B3-96EA-9B2D0F21CB70}"/>
              </a:ext>
            </a:extLst>
          </p:cNvPr>
          <p:cNvSpPr>
            <a:spLocks noGrp="1"/>
          </p:cNvSpPr>
          <p:nvPr>
            <p:ph type="dt" sz="half" idx="10"/>
          </p:nvPr>
        </p:nvSpPr>
        <p:spPr/>
        <p:txBody>
          <a:bodyPr/>
          <a:lstStyle/>
          <a:p>
            <a:fld id="{3FA551B2-A86E-4338-9B1B-FCD9C2186CD7}" type="datetime1">
              <a:rPr lang="en-US" smtClean="0"/>
              <a:t>8/10/2024</a:t>
            </a:fld>
            <a:endParaRPr lang="en-US"/>
          </a:p>
        </p:txBody>
      </p:sp>
      <p:sp>
        <p:nvSpPr>
          <p:cNvPr id="6" name="Footer Placeholder 5">
            <a:extLst>
              <a:ext uri="{FF2B5EF4-FFF2-40B4-BE49-F238E27FC236}">
                <a16:creationId xmlns:a16="http://schemas.microsoft.com/office/drawing/2014/main" id="{DBE8E028-E3C1-487C-86A6-84330A72EC2A}"/>
              </a:ext>
            </a:extLst>
          </p:cNvPr>
          <p:cNvSpPr>
            <a:spLocks noGrp="1"/>
          </p:cNvSpPr>
          <p:nvPr>
            <p:ph type="ftr" sz="quarter" idx="11"/>
          </p:nvPr>
        </p:nvSpPr>
        <p:spPr/>
        <p:txBody>
          <a:bodyPr/>
          <a:lstStyle/>
          <a:p>
            <a:r>
              <a:rPr lang="en-US"/>
              <a:t>Data sound</a:t>
            </a:r>
          </a:p>
        </p:txBody>
      </p:sp>
      <p:sp>
        <p:nvSpPr>
          <p:cNvPr id="7" name="Slide Number Placeholder 6">
            <a:extLst>
              <a:ext uri="{FF2B5EF4-FFF2-40B4-BE49-F238E27FC236}">
                <a16:creationId xmlns:a16="http://schemas.microsoft.com/office/drawing/2014/main" id="{5DB6FE38-EDB8-4B25-8DFB-5C22E9110A9F}"/>
              </a:ext>
            </a:extLst>
          </p:cNvPr>
          <p:cNvSpPr>
            <a:spLocks noGrp="1"/>
          </p:cNvSpPr>
          <p:nvPr>
            <p:ph type="sldNum" sz="quarter" idx="12"/>
          </p:nvPr>
        </p:nvSpPr>
        <p:spPr/>
        <p:txBody>
          <a:bodyPr/>
          <a:lstStyle/>
          <a:p>
            <a:fld id="{8852D076-AFBA-464E-9DF0-8479E314F1CC}" type="slidenum">
              <a:rPr lang="en-US" smtClean="0"/>
              <a:t>5</a:t>
            </a:fld>
            <a:endParaRPr lang="en-US"/>
          </a:p>
        </p:txBody>
      </p:sp>
      <p:pic>
        <p:nvPicPr>
          <p:cNvPr id="11" name="Picture 10">
            <a:extLst>
              <a:ext uri="{FF2B5EF4-FFF2-40B4-BE49-F238E27FC236}">
                <a16:creationId xmlns:a16="http://schemas.microsoft.com/office/drawing/2014/main" id="{E35B75A1-5FA8-4D38-A0FB-CAC82247539F}"/>
              </a:ext>
            </a:extLst>
          </p:cNvPr>
          <p:cNvPicPr>
            <a:picLocks noChangeAspect="1"/>
          </p:cNvPicPr>
          <p:nvPr/>
        </p:nvPicPr>
        <p:blipFill>
          <a:blip r:embed="rId2"/>
          <a:stretch>
            <a:fillRect/>
          </a:stretch>
        </p:blipFill>
        <p:spPr>
          <a:xfrm>
            <a:off x="1673526" y="2674189"/>
            <a:ext cx="3640346" cy="2536165"/>
          </a:xfrm>
          <a:prstGeom prst="rect">
            <a:avLst/>
          </a:prstGeom>
        </p:spPr>
      </p:pic>
    </p:spTree>
    <p:extLst>
      <p:ext uri="{BB962C8B-B14F-4D97-AF65-F5344CB8AC3E}">
        <p14:creationId xmlns:p14="http://schemas.microsoft.com/office/powerpoint/2010/main" val="3299762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AECD-EA59-4C26-A347-23DFC39BC40C}"/>
              </a:ext>
            </a:extLst>
          </p:cNvPr>
          <p:cNvSpPr>
            <a:spLocks noGrp="1"/>
          </p:cNvSpPr>
          <p:nvPr>
            <p:ph type="title"/>
          </p:nvPr>
        </p:nvSpPr>
        <p:spPr/>
        <p:txBody>
          <a:bodyPr/>
          <a:lstStyle/>
          <a:p>
            <a:r>
              <a:rPr lang="en-US" b="1" dirty="0">
                <a:solidFill>
                  <a:schemeClr val="accent1"/>
                </a:solidFill>
                <a:effectLst/>
                <a:latin typeface="Times New Roman" panose="02020603050405020304" pitchFamily="18" charset="0"/>
                <a:ea typeface="Times New Roman" panose="02020603050405020304" pitchFamily="18" charset="0"/>
              </a:rPr>
              <a:t>Spectral Centroid</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5C891D-0E46-4A5A-9196-31C4826AB4E0}"/>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Ví dụ</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Giả sử ta có một phổ âm với 3 tần số: 100Hz, 200Hz và 300Hz. Cường độ tương ứng của chúng là 0.2, 0.5 và 0.3. </a:t>
            </a:r>
            <a:r>
              <a:rPr lang="en-US" dirty="0">
                <a:latin typeface="Times New Roman" panose="02020603050405020304" pitchFamily="18" charset="0"/>
                <a:cs typeface="Times New Roman" panose="02020603050405020304" pitchFamily="18" charset="0"/>
              </a:rPr>
              <a:t>(Có </a:t>
            </a:r>
            <a:r>
              <a:rPr lang="en-US" dirty="0" err="1">
                <a:latin typeface="Times New Roman" panose="02020603050405020304" pitchFamily="18" charset="0"/>
                <a:cs typeface="Times New Roman" panose="02020603050405020304" pitchFamily="18" charset="0"/>
              </a:rPr>
              <a:t>nghĩa</a:t>
            </a:r>
            <a:r>
              <a:rPr lang="en-US" dirty="0">
                <a:latin typeface="Times New Roman" panose="02020603050405020304" pitchFamily="18" charset="0"/>
                <a:cs typeface="Times New Roman" panose="02020603050405020304" pitchFamily="18" charset="0"/>
              </a:rPr>
              <a:t> là: </a:t>
            </a:r>
            <a:r>
              <a:rPr lang="vi-VN" dirty="0">
                <a:latin typeface="Times New Roman" panose="02020603050405020304" pitchFamily="18" charset="0"/>
                <a:cs typeface="Times New Roman" panose="02020603050405020304" pitchFamily="18" charset="0"/>
              </a:rPr>
              <a:t>Có 20% năng lượng âm thanh tập trung ở tần số 100 Hz.Có 50% năng lượng âm thanh tập trung ở tần số 200 Hz.</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Có 30% năng lượng âm thanh tập trung ở tần số 300 Hz</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Khi đó, Spectral Centroid sẽ được tính như sau:</a:t>
            </a: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de-DE" sz="2800" dirty="0">
                <a:latin typeface="Times New Roman" panose="02020603050405020304" pitchFamily="18" charset="0"/>
                <a:cs typeface="Times New Roman" panose="02020603050405020304" pitchFamily="18" charset="0"/>
              </a:rPr>
              <a:t>C = (100*0.2 + 200*0.5 + 300*0.3) / (0.2 + 0.5 + 0.3) = 210 Hz</a:t>
            </a:r>
            <a:endParaRPr lang="en-US"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4B6F9A2-359E-4D4C-B66F-B5938F908817}"/>
              </a:ext>
            </a:extLst>
          </p:cNvPr>
          <p:cNvSpPr>
            <a:spLocks noGrp="1"/>
          </p:cNvSpPr>
          <p:nvPr>
            <p:ph type="dt" sz="half" idx="10"/>
          </p:nvPr>
        </p:nvSpPr>
        <p:spPr/>
        <p:txBody>
          <a:bodyPr/>
          <a:lstStyle/>
          <a:p>
            <a:fld id="{D3777592-4D67-4746-9E47-E735E1790CDF}" type="datetime1">
              <a:rPr lang="en-US" smtClean="0"/>
              <a:t>8/10/2024</a:t>
            </a:fld>
            <a:endParaRPr lang="en-US"/>
          </a:p>
        </p:txBody>
      </p:sp>
      <p:sp>
        <p:nvSpPr>
          <p:cNvPr id="5" name="Footer Placeholder 4">
            <a:extLst>
              <a:ext uri="{FF2B5EF4-FFF2-40B4-BE49-F238E27FC236}">
                <a16:creationId xmlns:a16="http://schemas.microsoft.com/office/drawing/2014/main" id="{8AEC674B-8053-4AC4-BA32-3D2641DD92DF}"/>
              </a:ext>
            </a:extLst>
          </p:cNvPr>
          <p:cNvSpPr>
            <a:spLocks noGrp="1"/>
          </p:cNvSpPr>
          <p:nvPr>
            <p:ph type="ftr" sz="quarter" idx="11"/>
          </p:nvPr>
        </p:nvSpPr>
        <p:spPr/>
        <p:txBody>
          <a:bodyPr/>
          <a:lstStyle/>
          <a:p>
            <a:r>
              <a:rPr lang="en-US"/>
              <a:t>Data sound</a:t>
            </a:r>
          </a:p>
        </p:txBody>
      </p:sp>
      <p:sp>
        <p:nvSpPr>
          <p:cNvPr id="6" name="Slide Number Placeholder 5">
            <a:extLst>
              <a:ext uri="{FF2B5EF4-FFF2-40B4-BE49-F238E27FC236}">
                <a16:creationId xmlns:a16="http://schemas.microsoft.com/office/drawing/2014/main" id="{AA986DE3-6E62-4D2B-8DFF-66C3A82EB134}"/>
              </a:ext>
            </a:extLst>
          </p:cNvPr>
          <p:cNvSpPr>
            <a:spLocks noGrp="1"/>
          </p:cNvSpPr>
          <p:nvPr>
            <p:ph type="sldNum" sz="quarter" idx="12"/>
          </p:nvPr>
        </p:nvSpPr>
        <p:spPr/>
        <p:txBody>
          <a:bodyPr/>
          <a:lstStyle/>
          <a:p>
            <a:fld id="{8852D076-AFBA-464E-9DF0-8479E314F1CC}" type="slidenum">
              <a:rPr lang="en-US" smtClean="0"/>
              <a:t>6</a:t>
            </a:fld>
            <a:endParaRPr lang="en-US"/>
          </a:p>
        </p:txBody>
      </p:sp>
    </p:spTree>
    <p:extLst>
      <p:ext uri="{BB962C8B-B14F-4D97-AF65-F5344CB8AC3E}">
        <p14:creationId xmlns:p14="http://schemas.microsoft.com/office/powerpoint/2010/main" val="1919877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3911-DBB6-4103-97E8-17FCBF390F7C}"/>
              </a:ext>
            </a:extLst>
          </p:cNvPr>
          <p:cNvSpPr>
            <a:spLocks noGrp="1"/>
          </p:cNvSpPr>
          <p:nvPr>
            <p:ph type="title"/>
          </p:nvPr>
        </p:nvSpPr>
        <p:spPr>
          <a:solidFill>
            <a:schemeClr val="tx2">
              <a:lumMod val="20000"/>
              <a:lumOff val="80000"/>
            </a:schemeClr>
          </a:solidFill>
          <a:effectLst/>
        </p:spPr>
        <p:txBody>
          <a:bodyPr>
            <a:normAutofit/>
          </a:bodyPr>
          <a:lstStyle/>
          <a:p>
            <a:pPr algn="ctr"/>
            <a:r>
              <a:rPr lang="en-US" sz="6600" b="1" dirty="0">
                <a:latin typeface="Times New Roman" panose="02020603050405020304" pitchFamily="18" charset="0"/>
                <a:cs typeface="Times New Roman" panose="02020603050405020304" pitchFamily="18" charset="0"/>
              </a:rPr>
              <a:t>Outline</a:t>
            </a:r>
          </a:p>
        </p:txBody>
      </p:sp>
      <p:graphicFrame>
        <p:nvGraphicFramePr>
          <p:cNvPr id="7" name="Content Placeholder 6">
            <a:extLst>
              <a:ext uri="{FF2B5EF4-FFF2-40B4-BE49-F238E27FC236}">
                <a16:creationId xmlns:a16="http://schemas.microsoft.com/office/drawing/2014/main" id="{9CD7911C-3178-47C9-A18D-339F99D17CB4}"/>
              </a:ext>
            </a:extLst>
          </p:cNvPr>
          <p:cNvGraphicFramePr>
            <a:graphicFrameLocks noGrp="1"/>
          </p:cNvGraphicFramePr>
          <p:nvPr>
            <p:ph idx="1"/>
            <p:extLst>
              <p:ext uri="{D42A27DB-BD31-4B8C-83A1-F6EECF244321}">
                <p14:modId xmlns:p14="http://schemas.microsoft.com/office/powerpoint/2010/main" val="276811743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84DEA08-DF4B-4511-BD5D-6B869E6E1271}"/>
              </a:ext>
            </a:extLst>
          </p:cNvPr>
          <p:cNvSpPr>
            <a:spLocks noGrp="1"/>
          </p:cNvSpPr>
          <p:nvPr>
            <p:ph type="dt" sz="half" idx="10"/>
          </p:nvPr>
        </p:nvSpPr>
        <p:spPr/>
        <p:txBody>
          <a:bodyPr/>
          <a:lstStyle/>
          <a:p>
            <a:fld id="{D3777592-4D67-4746-9E47-E735E1790CDF}" type="datetime1">
              <a:rPr lang="en-US" smtClean="0"/>
              <a:t>8/10/2024</a:t>
            </a:fld>
            <a:endParaRPr lang="en-US"/>
          </a:p>
        </p:txBody>
      </p:sp>
      <p:sp>
        <p:nvSpPr>
          <p:cNvPr id="5" name="Footer Placeholder 4">
            <a:extLst>
              <a:ext uri="{FF2B5EF4-FFF2-40B4-BE49-F238E27FC236}">
                <a16:creationId xmlns:a16="http://schemas.microsoft.com/office/drawing/2014/main" id="{00A11E17-3723-4A92-8319-47CEF6EC685E}"/>
              </a:ext>
            </a:extLst>
          </p:cNvPr>
          <p:cNvSpPr>
            <a:spLocks noGrp="1"/>
          </p:cNvSpPr>
          <p:nvPr>
            <p:ph type="ftr" sz="quarter" idx="11"/>
          </p:nvPr>
        </p:nvSpPr>
        <p:spPr/>
        <p:txBody>
          <a:bodyPr/>
          <a:lstStyle/>
          <a:p>
            <a:r>
              <a:rPr lang="en-US"/>
              <a:t>Data sound</a:t>
            </a:r>
          </a:p>
        </p:txBody>
      </p:sp>
      <p:sp>
        <p:nvSpPr>
          <p:cNvPr id="6" name="Slide Number Placeholder 5">
            <a:extLst>
              <a:ext uri="{FF2B5EF4-FFF2-40B4-BE49-F238E27FC236}">
                <a16:creationId xmlns:a16="http://schemas.microsoft.com/office/drawing/2014/main" id="{5221070E-F52A-47CF-8C6A-94FC7EEB8EE9}"/>
              </a:ext>
            </a:extLst>
          </p:cNvPr>
          <p:cNvSpPr>
            <a:spLocks noGrp="1"/>
          </p:cNvSpPr>
          <p:nvPr>
            <p:ph type="sldNum" sz="quarter" idx="12"/>
          </p:nvPr>
        </p:nvSpPr>
        <p:spPr/>
        <p:txBody>
          <a:bodyPr/>
          <a:lstStyle/>
          <a:p>
            <a:fld id="{8852D076-AFBA-464E-9DF0-8479E314F1CC}" type="slidenum">
              <a:rPr lang="en-US" smtClean="0"/>
              <a:t>7</a:t>
            </a:fld>
            <a:endParaRPr lang="en-US"/>
          </a:p>
        </p:txBody>
      </p:sp>
      <p:pic>
        <p:nvPicPr>
          <p:cNvPr id="8" name="Graphic 7" descr="Back with solid fill">
            <a:extLst>
              <a:ext uri="{FF2B5EF4-FFF2-40B4-BE49-F238E27FC236}">
                <a16:creationId xmlns:a16="http://schemas.microsoft.com/office/drawing/2014/main" id="{B551B367-D4E1-4A7D-AA2A-18C5EABE0D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8444" y="2813756"/>
            <a:ext cx="914400" cy="914400"/>
          </a:xfrm>
          <a:prstGeom prst="rect">
            <a:avLst/>
          </a:prstGeom>
        </p:spPr>
      </p:pic>
    </p:spTree>
    <p:extLst>
      <p:ext uri="{BB962C8B-B14F-4D97-AF65-F5344CB8AC3E}">
        <p14:creationId xmlns:p14="http://schemas.microsoft.com/office/powerpoint/2010/main" val="1897635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C891D-0E46-4A5A-9196-31C4826AB4E0}"/>
              </a:ext>
            </a:extLst>
          </p:cNvPr>
          <p:cNvSpPr>
            <a:spLocks noGrp="1"/>
          </p:cNvSpPr>
          <p:nvPr>
            <p:ph idx="1"/>
          </p:nvPr>
        </p:nvSpPr>
        <p:spPr/>
        <p:txBody>
          <a:bodyPr/>
          <a:lstStyle/>
          <a:p>
            <a:pPr>
              <a:buFont typeface="Wingdings" panose="05000000000000000000" pitchFamily="2" charset="2"/>
              <a:buChar char="v"/>
            </a:pPr>
            <a:r>
              <a:rPr lang="en-US" b="1" dirty="0" err="1">
                <a:solidFill>
                  <a:schemeClr val="tx1"/>
                </a:solidFill>
                <a:effectLst/>
                <a:latin typeface="Times New Roman" panose="02020603050405020304" pitchFamily="18" charset="0"/>
                <a:ea typeface="Times New Roman" panose="02020603050405020304" pitchFamily="18" charset="0"/>
              </a:rPr>
              <a:t>Định</a:t>
            </a:r>
            <a:r>
              <a:rPr lang="en-US" b="1" dirty="0">
                <a:solidFill>
                  <a:schemeClr val="tx1"/>
                </a:solidFill>
                <a:effectLst/>
                <a:latin typeface="Times New Roman" panose="02020603050405020304" pitchFamily="18" charset="0"/>
                <a:ea typeface="Times New Roman" panose="02020603050405020304" pitchFamily="18" charset="0"/>
              </a:rPr>
              <a:t> </a:t>
            </a:r>
            <a:r>
              <a:rPr lang="en-US" b="1" dirty="0" err="1">
                <a:solidFill>
                  <a:schemeClr val="tx1"/>
                </a:solidFill>
                <a:effectLst/>
                <a:latin typeface="Times New Roman" panose="02020603050405020304" pitchFamily="18" charset="0"/>
                <a:ea typeface="Times New Roman" panose="02020603050405020304" pitchFamily="18" charset="0"/>
              </a:rPr>
              <a:t>nghĩa</a:t>
            </a:r>
            <a:r>
              <a:rPr lang="en-US" b="1" dirty="0">
                <a:solidFill>
                  <a:schemeClr val="tx1"/>
                </a:solidFill>
                <a:effectLst/>
                <a:latin typeface="Times New Roman" panose="02020603050405020304" pitchFamily="18" charset="0"/>
                <a:ea typeface="Times New Roman" panose="02020603050405020304" pitchFamily="18" charset="0"/>
              </a:rPr>
              <a:t> : </a:t>
            </a:r>
            <a:r>
              <a:rPr lang="vi-VN" dirty="0">
                <a:solidFill>
                  <a:schemeClr val="tx1"/>
                </a:solidFill>
                <a:latin typeface="Times New Roman" panose="02020603050405020304" pitchFamily="18" charset="0"/>
              </a:rPr>
              <a:t>Spectral Centr</a:t>
            </a:r>
            <a:r>
              <a:rPr lang="en-US" dirty="0" err="1">
                <a:solidFill>
                  <a:schemeClr val="tx1"/>
                </a:solidFill>
                <a:latin typeface="Times New Roman" panose="02020603050405020304" pitchFamily="18" charset="0"/>
              </a:rPr>
              <a:t>ast</a:t>
            </a:r>
            <a:r>
              <a:rPr lang="vi-VN"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dùng</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đê</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đo</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lường</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sư</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khác</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biệt</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vê</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năng</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lượng</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giữa</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những</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dãy</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tần</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sô</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khác</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nhau</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trong</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một</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phô</a:t>
            </a:r>
            <a:r>
              <a:rPr lang="en-US" dirty="0">
                <a:solidFill>
                  <a:schemeClr val="tx1"/>
                </a:solidFill>
                <a:latin typeface="Times New Roman" panose="02020603050405020304" pitchFamily="18" charset="0"/>
              </a:rPr>
              <a:t>̉.</a:t>
            </a:r>
            <a:endParaRPr lang="en-US" b="1" dirty="0">
              <a:solidFill>
                <a:schemeClr val="tx1"/>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v"/>
            </a:pPr>
            <a:r>
              <a:rPr lang="en-US" b="1" dirty="0">
                <a:solidFill>
                  <a:schemeClr val="tx1"/>
                </a:solidFill>
                <a:latin typeface="Times New Roman" panose="02020603050405020304" pitchFamily="18" charset="0"/>
              </a:rPr>
              <a:t>Ý </a:t>
            </a:r>
            <a:r>
              <a:rPr lang="en-US" b="1" dirty="0" err="1">
                <a:solidFill>
                  <a:schemeClr val="tx1"/>
                </a:solidFill>
                <a:latin typeface="Times New Roman" panose="02020603050405020304" pitchFamily="18" charset="0"/>
              </a:rPr>
              <a:t>nghĩa</a:t>
            </a:r>
            <a:r>
              <a:rPr lang="en-US" b="1" dirty="0">
                <a:solidFill>
                  <a:schemeClr val="tx1"/>
                </a:solidFill>
                <a:latin typeface="Times New Roman" panose="02020603050405020304" pitchFamily="18" charset="0"/>
              </a:rPr>
              <a:t>: </a:t>
            </a:r>
            <a:r>
              <a:rPr lang="vi-VN" dirty="0">
                <a:solidFill>
                  <a:schemeClr val="tx1"/>
                </a:solidFill>
                <a:latin typeface="Times New Roman" panose="02020603050405020304" pitchFamily="18" charset="0"/>
              </a:rPr>
              <a:t>Spectral Ce</a:t>
            </a:r>
            <a:r>
              <a:rPr lang="en-US" dirty="0" err="1">
                <a:solidFill>
                  <a:schemeClr val="tx1"/>
                </a:solidFill>
                <a:latin typeface="Times New Roman" panose="02020603050405020304" pitchFamily="18" charset="0"/>
              </a:rPr>
              <a:t>ntrast</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phản</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ánh</a:t>
            </a:r>
            <a:r>
              <a:rPr lang="vi-VN" dirty="0">
                <a:solidFill>
                  <a:schemeClr val="tx1"/>
                </a:solidFill>
                <a:latin typeface="Times New Roman" panose="02020603050405020304" pitchFamily="18" charset="0"/>
              </a:rPr>
              <a:t> độ phức tạp của âm thanh và sự hiện diện của các hài âm.</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Âm</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thanh</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có</a:t>
            </a:r>
            <a:r>
              <a:rPr lang="en-US" dirty="0">
                <a:solidFill>
                  <a:schemeClr val="tx1"/>
                </a:solidFill>
                <a:latin typeface="Times New Roman" panose="02020603050405020304" pitchFamily="18" charset="0"/>
              </a:rPr>
              <a:t> spectral contrast </a:t>
            </a:r>
            <a:r>
              <a:rPr lang="en-US" dirty="0" err="1">
                <a:solidFill>
                  <a:schemeClr val="tx1"/>
                </a:solidFill>
                <a:latin typeface="Times New Roman" panose="02020603050405020304" pitchFamily="18" charset="0"/>
              </a:rPr>
              <a:t>cao</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thường</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có</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nhiều</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hài</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âm</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và</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âm</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sắc</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phức</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tạp</a:t>
            </a:r>
            <a:r>
              <a:rPr lang="en-US" dirty="0">
                <a:solidFill>
                  <a:schemeClr val="tx1"/>
                </a:solidFill>
                <a:latin typeface="Times New Roman" panose="02020603050405020304" pitchFamily="18" charset="0"/>
              </a:rPr>
              <a:t> </a:t>
            </a:r>
            <a:r>
              <a:rPr lang="en-US" dirty="0" err="1">
                <a:solidFill>
                  <a:schemeClr val="tx1"/>
                </a:solidFill>
                <a:latin typeface="Times New Roman" panose="02020603050405020304" pitchFamily="18" charset="0"/>
              </a:rPr>
              <a:t>hơn</a:t>
            </a:r>
            <a:r>
              <a:rPr lang="en-US" dirty="0">
                <a:solidFill>
                  <a:schemeClr val="tx1"/>
                </a:solidFill>
                <a:latin typeface="Times New Roman" panose="02020603050405020304" pitchFamily="18" charset="0"/>
              </a:rPr>
              <a:t>.</a:t>
            </a:r>
          </a:p>
          <a:p>
            <a:pPr>
              <a:buFont typeface="Wingdings" panose="05000000000000000000" pitchFamily="2" charset="2"/>
              <a:buChar char="v"/>
            </a:pPr>
            <a:r>
              <a:rPr lang="en-US" b="1" dirty="0" err="1">
                <a:solidFill>
                  <a:schemeClr val="tx1"/>
                </a:solidFill>
                <a:latin typeface="Times New Roman" panose="02020603050405020304" pitchFamily="18" charset="0"/>
              </a:rPr>
              <a:t>Hình</a:t>
            </a:r>
            <a:r>
              <a:rPr lang="en-US" b="1" dirty="0">
                <a:solidFill>
                  <a:schemeClr val="tx1"/>
                </a:solidFill>
                <a:latin typeface="Times New Roman" panose="02020603050405020304" pitchFamily="18" charset="0"/>
              </a:rPr>
              <a:t> </a:t>
            </a:r>
            <a:r>
              <a:rPr lang="en-US" b="1" dirty="0" err="1">
                <a:solidFill>
                  <a:schemeClr val="tx1"/>
                </a:solidFill>
                <a:latin typeface="Times New Roman" panose="02020603050405020304" pitchFamily="18" charset="0"/>
              </a:rPr>
              <a:t>ảnh</a:t>
            </a:r>
            <a:r>
              <a:rPr lang="en-US" b="1" dirty="0">
                <a:solidFill>
                  <a:schemeClr val="tx1"/>
                </a:solidFill>
                <a:latin typeface="Times New Roman" panose="02020603050405020304" pitchFamily="18" charset="0"/>
              </a:rPr>
              <a:t> </a:t>
            </a:r>
            <a:r>
              <a:rPr lang="en-US" b="1" dirty="0" err="1">
                <a:solidFill>
                  <a:schemeClr val="tx1"/>
                </a:solidFill>
                <a:latin typeface="Times New Roman" panose="02020603050405020304" pitchFamily="18" charset="0"/>
              </a:rPr>
              <a:t>minh</a:t>
            </a:r>
            <a:r>
              <a:rPr lang="en-US" b="1" dirty="0">
                <a:solidFill>
                  <a:schemeClr val="tx1"/>
                </a:solidFill>
                <a:latin typeface="Times New Roman" panose="02020603050405020304" pitchFamily="18" charset="0"/>
              </a:rPr>
              <a:t> </a:t>
            </a:r>
            <a:r>
              <a:rPr lang="en-US" b="1" dirty="0" err="1">
                <a:solidFill>
                  <a:schemeClr val="tx1"/>
                </a:solidFill>
                <a:latin typeface="Times New Roman" panose="02020603050405020304" pitchFamily="18" charset="0"/>
              </a:rPr>
              <a:t>hoa</a:t>
            </a:r>
            <a:r>
              <a:rPr lang="en-US" b="1" dirty="0">
                <a:solidFill>
                  <a:schemeClr val="tx1"/>
                </a:solidFill>
                <a:latin typeface="Times New Roman" panose="02020603050405020304" pitchFamily="18" charset="0"/>
              </a:rPr>
              <a:t>̣:</a:t>
            </a:r>
          </a:p>
        </p:txBody>
      </p:sp>
      <p:sp>
        <p:nvSpPr>
          <p:cNvPr id="4" name="Date Placeholder 3">
            <a:extLst>
              <a:ext uri="{FF2B5EF4-FFF2-40B4-BE49-F238E27FC236}">
                <a16:creationId xmlns:a16="http://schemas.microsoft.com/office/drawing/2014/main" id="{B4B6F9A2-359E-4D4C-B66F-B5938F908817}"/>
              </a:ext>
            </a:extLst>
          </p:cNvPr>
          <p:cNvSpPr>
            <a:spLocks noGrp="1"/>
          </p:cNvSpPr>
          <p:nvPr>
            <p:ph type="dt" sz="half" idx="10"/>
          </p:nvPr>
        </p:nvSpPr>
        <p:spPr/>
        <p:txBody>
          <a:bodyPr/>
          <a:lstStyle/>
          <a:p>
            <a:fld id="{D3777592-4D67-4746-9E47-E735E1790CDF}" type="datetime1">
              <a:rPr lang="en-US" smtClean="0"/>
              <a:t>8/10/2024</a:t>
            </a:fld>
            <a:endParaRPr lang="en-US"/>
          </a:p>
        </p:txBody>
      </p:sp>
      <p:sp>
        <p:nvSpPr>
          <p:cNvPr id="5" name="Footer Placeholder 4">
            <a:extLst>
              <a:ext uri="{FF2B5EF4-FFF2-40B4-BE49-F238E27FC236}">
                <a16:creationId xmlns:a16="http://schemas.microsoft.com/office/drawing/2014/main" id="{8AEC674B-8053-4AC4-BA32-3D2641DD92DF}"/>
              </a:ext>
            </a:extLst>
          </p:cNvPr>
          <p:cNvSpPr>
            <a:spLocks noGrp="1"/>
          </p:cNvSpPr>
          <p:nvPr>
            <p:ph type="ftr" sz="quarter" idx="11"/>
          </p:nvPr>
        </p:nvSpPr>
        <p:spPr/>
        <p:txBody>
          <a:bodyPr/>
          <a:lstStyle/>
          <a:p>
            <a:r>
              <a:rPr lang="en-US"/>
              <a:t>Data sound</a:t>
            </a:r>
          </a:p>
        </p:txBody>
      </p:sp>
      <p:sp>
        <p:nvSpPr>
          <p:cNvPr id="6" name="Slide Number Placeholder 5">
            <a:extLst>
              <a:ext uri="{FF2B5EF4-FFF2-40B4-BE49-F238E27FC236}">
                <a16:creationId xmlns:a16="http://schemas.microsoft.com/office/drawing/2014/main" id="{AA986DE3-6E62-4D2B-8DFF-66C3A82EB134}"/>
              </a:ext>
            </a:extLst>
          </p:cNvPr>
          <p:cNvSpPr>
            <a:spLocks noGrp="1"/>
          </p:cNvSpPr>
          <p:nvPr>
            <p:ph type="sldNum" sz="quarter" idx="12"/>
          </p:nvPr>
        </p:nvSpPr>
        <p:spPr/>
        <p:txBody>
          <a:bodyPr/>
          <a:lstStyle/>
          <a:p>
            <a:fld id="{8852D076-AFBA-464E-9DF0-8479E314F1CC}" type="slidenum">
              <a:rPr lang="en-US" smtClean="0"/>
              <a:t>8</a:t>
            </a:fld>
            <a:endParaRPr lang="en-US"/>
          </a:p>
        </p:txBody>
      </p:sp>
      <p:sp>
        <p:nvSpPr>
          <p:cNvPr id="8" name="Title 7">
            <a:extLst>
              <a:ext uri="{FF2B5EF4-FFF2-40B4-BE49-F238E27FC236}">
                <a16:creationId xmlns:a16="http://schemas.microsoft.com/office/drawing/2014/main" id="{BAF9E1C1-A11F-4721-9993-47330FEEF308}"/>
              </a:ext>
            </a:extLst>
          </p:cNvPr>
          <p:cNvSpPr>
            <a:spLocks noGrp="1"/>
          </p:cNvSpPr>
          <p:nvPr>
            <p:ph type="title"/>
          </p:nvPr>
        </p:nvSpPr>
        <p:spPr/>
        <p:txBody>
          <a:bodyPr/>
          <a:lstStyle/>
          <a:p>
            <a:r>
              <a:rPr lang="en-US" b="1" dirty="0">
                <a:solidFill>
                  <a:schemeClr val="accent1"/>
                </a:solidFill>
                <a:latin typeface="Times New Roman" panose="02020603050405020304" pitchFamily="18" charset="0"/>
              </a:rPr>
              <a:t>Spectral Contrast </a:t>
            </a:r>
            <a:endParaRPr lang="en-US" dirty="0"/>
          </a:p>
        </p:txBody>
      </p:sp>
      <p:pic>
        <p:nvPicPr>
          <p:cNvPr id="10" name="Picture 9" descr="Hình ảnh về Spectral Contrast">
            <a:extLst>
              <a:ext uri="{FF2B5EF4-FFF2-40B4-BE49-F238E27FC236}">
                <a16:creationId xmlns:a16="http://schemas.microsoft.com/office/drawing/2014/main" id="{DDE5E1E2-EAE1-495B-9DC8-577E5B6C747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69551" y="3307644"/>
            <a:ext cx="5055160" cy="2450326"/>
          </a:xfrm>
          <a:prstGeom prst="rect">
            <a:avLst/>
          </a:prstGeom>
          <a:noFill/>
          <a:ln>
            <a:noFill/>
          </a:ln>
        </p:spPr>
      </p:pic>
    </p:spTree>
    <p:extLst>
      <p:ext uri="{BB962C8B-B14F-4D97-AF65-F5344CB8AC3E}">
        <p14:creationId xmlns:p14="http://schemas.microsoft.com/office/powerpoint/2010/main" val="136779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8E27FF3-7719-48C7-BB98-FBBAE0FDB4F3}"/>
              </a:ext>
            </a:extLst>
          </p:cNvPr>
          <p:cNvSpPr>
            <a:spLocks noGrp="1"/>
          </p:cNvSpPr>
          <p:nvPr>
            <p:ph sz="half" idx="2"/>
          </p:nvPr>
        </p:nvSpPr>
        <p:spPr/>
        <p:txBody>
          <a:bodyPr>
            <a:normAutofit lnSpcReduction="10000"/>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Trục</a:t>
            </a:r>
            <a:r>
              <a:rPr lang="en-US" sz="2400" dirty="0">
                <a:latin typeface="Times New Roman" panose="02020603050405020304" pitchFamily="18" charset="0"/>
                <a:cs typeface="Times New Roman" panose="02020603050405020304" pitchFamily="18" charset="0"/>
              </a:rPr>
              <a:t> Time: </a:t>
            </a:r>
            <a:r>
              <a:rPr lang="en-US" sz="2400" dirty="0" err="1">
                <a:latin typeface="Times New Roman" panose="02020603050405020304" pitchFamily="18" charset="0"/>
                <a:cs typeface="Times New Roman" panose="02020603050405020304" pitchFamily="18" charset="0"/>
              </a:rPr>
              <a:t>Biểu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Thang đo bên phải biểu thị mức độ tương phản từ 0 đến 60.</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sắc</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Màu sắc khác nhau biểu thị mức độ tương phản phổ. </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Spectral contrast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a:t>
            </a:r>
          </a:p>
        </p:txBody>
      </p:sp>
      <p:sp>
        <p:nvSpPr>
          <p:cNvPr id="5" name="Date Placeholder 4">
            <a:extLst>
              <a:ext uri="{FF2B5EF4-FFF2-40B4-BE49-F238E27FC236}">
                <a16:creationId xmlns:a16="http://schemas.microsoft.com/office/drawing/2014/main" id="{E181BB75-19A5-4CB7-8090-1C523E5DC2F0}"/>
              </a:ext>
            </a:extLst>
          </p:cNvPr>
          <p:cNvSpPr>
            <a:spLocks noGrp="1"/>
          </p:cNvSpPr>
          <p:nvPr>
            <p:ph type="dt" sz="half" idx="10"/>
          </p:nvPr>
        </p:nvSpPr>
        <p:spPr/>
        <p:txBody>
          <a:bodyPr/>
          <a:lstStyle/>
          <a:p>
            <a:fld id="{3FA551B2-A86E-4338-9B1B-FCD9C2186CD7}" type="datetime1">
              <a:rPr lang="en-US" smtClean="0"/>
              <a:t>8/10/2024</a:t>
            </a:fld>
            <a:endParaRPr lang="en-US"/>
          </a:p>
        </p:txBody>
      </p:sp>
      <p:sp>
        <p:nvSpPr>
          <p:cNvPr id="6" name="Footer Placeholder 5">
            <a:extLst>
              <a:ext uri="{FF2B5EF4-FFF2-40B4-BE49-F238E27FC236}">
                <a16:creationId xmlns:a16="http://schemas.microsoft.com/office/drawing/2014/main" id="{9F61D916-16C2-4AA2-9D54-4CFA90548D4F}"/>
              </a:ext>
            </a:extLst>
          </p:cNvPr>
          <p:cNvSpPr>
            <a:spLocks noGrp="1"/>
          </p:cNvSpPr>
          <p:nvPr>
            <p:ph type="ftr" sz="quarter" idx="11"/>
          </p:nvPr>
        </p:nvSpPr>
        <p:spPr/>
        <p:txBody>
          <a:bodyPr/>
          <a:lstStyle/>
          <a:p>
            <a:r>
              <a:rPr lang="en-US"/>
              <a:t>Data sound</a:t>
            </a:r>
          </a:p>
        </p:txBody>
      </p:sp>
      <p:sp>
        <p:nvSpPr>
          <p:cNvPr id="7" name="Slide Number Placeholder 6">
            <a:extLst>
              <a:ext uri="{FF2B5EF4-FFF2-40B4-BE49-F238E27FC236}">
                <a16:creationId xmlns:a16="http://schemas.microsoft.com/office/drawing/2014/main" id="{40A32C46-4C4C-4DAC-B5BB-FDB63801428B}"/>
              </a:ext>
            </a:extLst>
          </p:cNvPr>
          <p:cNvSpPr>
            <a:spLocks noGrp="1"/>
          </p:cNvSpPr>
          <p:nvPr>
            <p:ph type="sldNum" sz="quarter" idx="12"/>
          </p:nvPr>
        </p:nvSpPr>
        <p:spPr/>
        <p:txBody>
          <a:bodyPr/>
          <a:lstStyle/>
          <a:p>
            <a:fld id="{8852D076-AFBA-464E-9DF0-8479E314F1CC}" type="slidenum">
              <a:rPr lang="en-US" smtClean="0"/>
              <a:t>9</a:t>
            </a:fld>
            <a:endParaRPr lang="en-US"/>
          </a:p>
        </p:txBody>
      </p:sp>
      <p:sp>
        <p:nvSpPr>
          <p:cNvPr id="9" name="Title 1">
            <a:extLst>
              <a:ext uri="{FF2B5EF4-FFF2-40B4-BE49-F238E27FC236}">
                <a16:creationId xmlns:a16="http://schemas.microsoft.com/office/drawing/2014/main" id="{8B4C8BC4-A0EA-41F2-ACDB-3DFB4663935C}"/>
              </a:ext>
            </a:extLst>
          </p:cNvPr>
          <p:cNvSpPr>
            <a:spLocks noGrp="1"/>
          </p:cNvSpPr>
          <p:nvPr>
            <p:ph type="title"/>
          </p:nvPr>
        </p:nvSpPr>
        <p:spPr>
          <a:xfrm>
            <a:off x="1096963" y="287338"/>
            <a:ext cx="10058400" cy="1449387"/>
          </a:xfrm>
          <a:solidFill>
            <a:schemeClr val="bg2"/>
          </a:solidFill>
        </p:spPr>
        <p:txBody>
          <a:bodyPr/>
          <a:lstStyle/>
          <a:p>
            <a:r>
              <a:rPr lang="en-US" b="1" dirty="0">
                <a:solidFill>
                  <a:schemeClr val="accent1"/>
                </a:solidFill>
                <a:latin typeface="Times New Roman" panose="02020603050405020304" pitchFamily="18" charset="0"/>
              </a:rPr>
              <a:t>Spectral Contrast </a:t>
            </a: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28CBB31-A929-4698-94D6-868387FADC1B}"/>
              </a:ext>
            </a:extLst>
          </p:cNvPr>
          <p:cNvPicPr>
            <a:picLocks noChangeAspect="1"/>
          </p:cNvPicPr>
          <p:nvPr/>
        </p:nvPicPr>
        <p:blipFill>
          <a:blip r:embed="rId2"/>
          <a:stretch>
            <a:fillRect/>
          </a:stretch>
        </p:blipFill>
        <p:spPr>
          <a:xfrm>
            <a:off x="1566576" y="2327415"/>
            <a:ext cx="4239217" cy="3373474"/>
          </a:xfrm>
          <a:prstGeom prst="rect">
            <a:avLst/>
          </a:prstGeom>
        </p:spPr>
      </p:pic>
      <p:sp>
        <p:nvSpPr>
          <p:cNvPr id="11" name="Content Placeholder 10">
            <a:extLst>
              <a:ext uri="{FF2B5EF4-FFF2-40B4-BE49-F238E27FC236}">
                <a16:creationId xmlns:a16="http://schemas.microsoft.com/office/drawing/2014/main" id="{01C720AB-794E-404A-8BE0-B40E8C2E63A5}"/>
              </a:ext>
            </a:extLst>
          </p:cNvPr>
          <p:cNvSpPr>
            <a:spLocks noGrp="1"/>
          </p:cNvSpPr>
          <p:nvPr>
            <p:ph sz="half" idx="1"/>
          </p:nvPr>
        </p:nvSpPr>
        <p:spPr/>
        <p:txBody>
          <a:bodyPr>
            <a:normAutofit lnSpcReduction="10000"/>
          </a:bodyPr>
          <a:lstStyle/>
          <a:p>
            <a:endParaRPr lang="en-US" dirty="0"/>
          </a:p>
        </p:txBody>
      </p:sp>
    </p:spTree>
    <p:extLst>
      <p:ext uri="{BB962C8B-B14F-4D97-AF65-F5344CB8AC3E}">
        <p14:creationId xmlns:p14="http://schemas.microsoft.com/office/powerpoint/2010/main" val="17005964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0b25fb7-3eb7-4268-84c8-684082f5ece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E3D1B711BD2D4E8AB65943F650D6F4" ma:contentTypeVersion="9" ma:contentTypeDescription="Create a new document." ma:contentTypeScope="" ma:versionID="838033c09b0d90d721f51406d4a34709">
  <xsd:schema xmlns:xsd="http://www.w3.org/2001/XMLSchema" xmlns:xs="http://www.w3.org/2001/XMLSchema" xmlns:p="http://schemas.microsoft.com/office/2006/metadata/properties" xmlns:ns3="e0b25fb7-3eb7-4268-84c8-684082f5eced" xmlns:ns4="1886dcd6-effb-42a2-b4f5-01034bfedd07" targetNamespace="http://schemas.microsoft.com/office/2006/metadata/properties" ma:root="true" ma:fieldsID="d8eea05225df03e6048ef64d51b6699c" ns3:_="" ns4:_="">
    <xsd:import namespace="e0b25fb7-3eb7-4268-84c8-684082f5eced"/>
    <xsd:import namespace="1886dcd6-effb-42a2-b4f5-01034bfedd07"/>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b25fb7-3eb7-4268-84c8-684082f5eced"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86dcd6-effb-42a2-b4f5-01034bfedd07"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AD2798-3C01-43EB-B5D5-3F65F80C4531}">
  <ds:schemaRefs>
    <ds:schemaRef ds:uri="http://purl.org/dc/dcmitype/"/>
    <ds:schemaRef ds:uri="http://purl.org/dc/elements/1.1/"/>
    <ds:schemaRef ds:uri="http://schemas.microsoft.com/office/2006/documentManagement/types"/>
    <ds:schemaRef ds:uri="http://schemas.microsoft.com/office/infopath/2007/PartnerControls"/>
    <ds:schemaRef ds:uri="1886dcd6-effb-42a2-b4f5-01034bfedd07"/>
    <ds:schemaRef ds:uri="http://schemas.openxmlformats.org/package/2006/metadata/core-properties"/>
    <ds:schemaRef ds:uri="http://www.w3.org/XML/1998/namespace"/>
    <ds:schemaRef ds:uri="e0b25fb7-3eb7-4268-84c8-684082f5eced"/>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AC55293C-9029-45C9-A78E-E6FD05BC05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b25fb7-3eb7-4268-84c8-684082f5eced"/>
    <ds:schemaRef ds:uri="1886dcd6-effb-42a2-b4f5-01034bfedd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B33456-B7FD-4E63-96A6-4EE6FC935A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265</TotalTime>
  <Words>1122</Words>
  <Application>Microsoft Office PowerPoint</Application>
  <PresentationFormat>Widescreen</PresentationFormat>
  <Paragraphs>115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Symbol</vt:lpstr>
      <vt:lpstr>Times New Roman</vt:lpstr>
      <vt:lpstr>Wingdings</vt:lpstr>
      <vt:lpstr>Retrospect</vt:lpstr>
      <vt:lpstr>PowerPoint Presentation</vt:lpstr>
      <vt:lpstr>Outline</vt:lpstr>
      <vt:lpstr>Spectral Centroid</vt:lpstr>
      <vt:lpstr>Spectral Centroid</vt:lpstr>
      <vt:lpstr>Spectral Centroid</vt:lpstr>
      <vt:lpstr>Spectral Centroid</vt:lpstr>
      <vt:lpstr>Outline</vt:lpstr>
      <vt:lpstr>Spectral Contrast </vt:lpstr>
      <vt:lpstr>Spectral Contrast </vt:lpstr>
      <vt:lpstr>Spectral Contrast </vt:lpstr>
      <vt:lpstr>Outline</vt:lpstr>
      <vt:lpstr>So sánh Spectral Centroid - Spectral Contrast </vt:lpstr>
      <vt:lpstr>Outline</vt:lpstr>
      <vt:lpstr>Thách thức trong Nhận dạng Cảm xúc dựa trên âm thanh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Phạm Thị Trà My</dc:creator>
  <cp:lastModifiedBy>Phạm Thị Trà My</cp:lastModifiedBy>
  <cp:revision>32</cp:revision>
  <dcterms:created xsi:type="dcterms:W3CDTF">2024-08-08T08:10:38Z</dcterms:created>
  <dcterms:modified xsi:type="dcterms:W3CDTF">2024-08-10T14:30:03Z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0x010100CEE3D1B711BD2D4E8AB65943F650D6F4</vt:lpwstr>
  </property>
</Properties>
</file>