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682E-2687-4471-A97F-55AA8511D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82D24-543F-4A19-A5A2-A10DE14F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F5E9-7F32-470F-9076-7F44CB0A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8574-4EB6-4914-B8A7-E2AA3603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61F2-C013-43F0-9A1B-D727EEAB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B908-DF80-414B-BB5D-135F534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5532A-FA66-45AC-8D7B-1D2026D0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9CC1-4BA0-40E1-BB63-0114BB5D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C6A7-781A-4188-A04A-D56F9EFC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1BD3-5CE2-46DF-A58E-4F08380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1564E-A123-4B43-B5FA-724A4015C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A199-5016-4BF8-B57B-8468751C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920B-2042-468C-87F9-B8FBE70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CD8A-7093-4537-ABEC-4A397DC5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A9F3-D4A7-4BEB-8452-558E26C1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48A2-512A-4E23-B58A-824D839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9EF2-1C31-4814-AEF9-614B33F6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0565-8F1E-4A29-BE06-978BD57B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39E0-165C-4324-8C36-8A78221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B425-9A4E-4512-B22C-982F5C8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058-F746-453D-80C0-E407827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FB53-57CF-4EF6-AC1A-F6862EE1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9DA5-6959-4423-8D72-5A2EB13D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D633-4D1B-489E-B870-A86277C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920D-9CB0-4239-88C5-200944A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D26-D5CA-4D6E-A251-BFFB23CE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B352-FC8F-4584-978C-CEECA3F8C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51D2D-7A2F-471F-90DC-DE445D75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75D1-52DA-415E-AF54-CC2EA12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1503-EB48-4D8F-99F6-B225DA99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C750-E860-4612-A686-150F2C9E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86CA-3BCD-4779-8C8D-95C1AAF1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6768-4086-4E94-B74E-BC5DA5F0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2AAC9-FFBE-4365-85F7-6D70B80C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22922-A74B-443F-A5AE-215A143C4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CAA3-0F1C-4C7B-827A-B87F3C56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0B68-ED04-4ADB-87B3-E0E8497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94CFD-08BA-406B-93D5-1364998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51953-029B-48E9-9380-45EF331A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1E9A-B6A1-44B8-9B74-C59C57F3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45382-8D91-4733-A45E-3BF84B47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BB116-DEF8-4013-B6AD-6AEA1BA7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C2ED1-52AB-4F37-8975-8C3EAD9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4873B-C6ED-4672-A294-15673EB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80848-41D9-4A54-B222-8F5342C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F1D52-0918-48FF-91A9-2F7C4F25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F7AB-0958-45AC-97AA-DE300887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32F7-06FE-458B-9C73-0CADB4C2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F0CDC-9003-428E-9C55-23E66AB9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4B93B-847C-483B-B360-C3FABC57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3EA9-72C0-4BA7-A5EE-4192F395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0B3C-8BAB-4508-90CF-8E963108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A2D0-28B7-45BA-BDBA-87E6FB29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9C42A-9B21-4A95-88FB-F8BEF07E2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1456-8F7A-4849-B194-58764D7B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3F048-A88E-4FAF-AC5A-040C3200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C3ED-253C-4BA3-B3D8-07EBD82B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04B39-F534-4EE1-80CD-CCAADCA5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14F-E459-43E7-B62C-5287325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1998-EC3A-491A-BD50-81D14A24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864D-A5B7-480D-8490-D86353C41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58AC-D4B8-4997-9DC2-CA05DA0ACD96}" type="datetimeFigureOut">
              <a:rPr lang="en-US" smtClean="0"/>
              <a:t>28-Oct-18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BBCF-818C-4CEE-9A16-958E9B92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949A-908A-4910-BA28-E7F243B33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FE81-BF9C-42BD-9CF2-5C01DB22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.svg"/><Relationship Id="rId18" Type="http://schemas.openxmlformats.org/officeDocument/2006/relationships/image" Target="../media/image16.png"/><Relationship Id="rId26" Type="http://schemas.openxmlformats.org/officeDocument/2006/relationships/image" Target="../media/image8.svg"/><Relationship Id="rId3" Type="http://schemas.openxmlformats.org/officeDocument/2006/relationships/image" Target="../media/image25.png"/><Relationship Id="rId21" Type="http://schemas.openxmlformats.org/officeDocument/2006/relationships/image" Target="../media/image19.svg"/><Relationship Id="rId7" Type="http://schemas.openxmlformats.org/officeDocument/2006/relationships/image" Target="../media/image29.pn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5" Type="http://schemas.openxmlformats.org/officeDocument/2006/relationships/image" Target="../media/image7.png"/><Relationship Id="rId2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18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24" Type="http://schemas.openxmlformats.org/officeDocument/2006/relationships/image" Target="../media/image36.svg"/><Relationship Id="rId5" Type="http://schemas.openxmlformats.org/officeDocument/2006/relationships/image" Target="../media/image27.png"/><Relationship Id="rId15" Type="http://schemas.openxmlformats.org/officeDocument/2006/relationships/image" Target="../media/image4.svg"/><Relationship Id="rId23" Type="http://schemas.openxmlformats.org/officeDocument/2006/relationships/image" Target="../media/image35.png"/><Relationship Id="rId28" Type="http://schemas.openxmlformats.org/officeDocument/2006/relationships/image" Target="../media/image37.png"/><Relationship Id="rId10" Type="http://schemas.openxmlformats.org/officeDocument/2006/relationships/image" Target="../media/image32.svg"/><Relationship Id="rId19" Type="http://schemas.openxmlformats.org/officeDocument/2006/relationships/image" Target="../media/image17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.png"/><Relationship Id="rId22" Type="http://schemas.openxmlformats.org/officeDocument/2006/relationships/image" Target="../media/image34.png"/><Relationship Id="rId27" Type="http://schemas.openxmlformats.org/officeDocument/2006/relationships/image" Target="../media/image9.png"/><Relationship Id="rId30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F875-2ED4-4CD8-8BB1-7E2C27659D9F}"/>
              </a:ext>
            </a:extLst>
          </p:cNvPr>
          <p:cNvGrpSpPr/>
          <p:nvPr/>
        </p:nvGrpSpPr>
        <p:grpSpPr>
          <a:xfrm>
            <a:off x="1715335" y="1436912"/>
            <a:ext cx="1313782" cy="1108364"/>
            <a:chOff x="4696691" y="3886200"/>
            <a:chExt cx="1313782" cy="1108364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6BCA37FD-EDF7-497C-BCBB-36C1423C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6073" y="38862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B7861E33-E8EF-4642-A210-B42F5E2EE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691" y="4080164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60011-DCA6-4C78-8543-203E855DD280}"/>
              </a:ext>
            </a:extLst>
          </p:cNvPr>
          <p:cNvGrpSpPr/>
          <p:nvPr/>
        </p:nvGrpSpPr>
        <p:grpSpPr>
          <a:xfrm>
            <a:off x="2707551" y="2545276"/>
            <a:ext cx="630572" cy="293614"/>
            <a:chOff x="1681543" y="2328081"/>
            <a:chExt cx="630572" cy="293614"/>
          </a:xfrm>
        </p:grpSpPr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4261F87B-6134-44B1-9B78-D23E8D9EE670}"/>
                </a:ext>
              </a:extLst>
            </p:cNvPr>
            <p:cNvSpPr/>
            <p:nvPr/>
          </p:nvSpPr>
          <p:spPr>
            <a:xfrm>
              <a:off x="1681543" y="2328081"/>
              <a:ext cx="630572" cy="293614"/>
            </a:xfrm>
            <a:prstGeom prst="snip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Find</a:t>
              </a:r>
            </a:p>
          </p:txBody>
        </p:sp>
        <p:pic>
          <p:nvPicPr>
            <p:cNvPr id="12" name="Graphic 11" descr="Magnifying glass">
              <a:extLst>
                <a:ext uri="{FF2B5EF4-FFF2-40B4-BE49-F238E27FC236}">
                  <a16:creationId xmlns:a16="http://schemas.microsoft.com/office/drawing/2014/main" id="{F52EF69D-84CB-4657-8E8C-86CEB95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01154" y="2372624"/>
              <a:ext cx="204528" cy="204528"/>
            </a:xfrm>
            <a:prstGeom prst="rect">
              <a:avLst/>
            </a:prstGeom>
          </p:spPr>
        </p:pic>
      </p:grp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B188060-7BBA-4678-A988-8835589D5B06}"/>
              </a:ext>
            </a:extLst>
          </p:cNvPr>
          <p:cNvCxnSpPr>
            <a:cxnSpLocks/>
            <a:stCxn id="11" idx="0"/>
            <a:endCxn id="71" idx="0"/>
          </p:cNvCxnSpPr>
          <p:nvPr/>
        </p:nvCxnSpPr>
        <p:spPr>
          <a:xfrm flipV="1">
            <a:off x="3338123" y="1269342"/>
            <a:ext cx="6860339" cy="1422741"/>
          </a:xfrm>
          <a:prstGeom prst="curvedConnector4">
            <a:avLst>
              <a:gd name="adj1" fmla="val 44143"/>
              <a:gd name="adj2" fmla="val 1160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4EEDA22-E1B1-4126-8D5E-87A931873DAB}"/>
              </a:ext>
            </a:extLst>
          </p:cNvPr>
          <p:cNvGrpSpPr/>
          <p:nvPr/>
        </p:nvGrpSpPr>
        <p:grpSpPr>
          <a:xfrm>
            <a:off x="9394811" y="1269342"/>
            <a:ext cx="1607301" cy="1190431"/>
            <a:chOff x="9394811" y="1269342"/>
            <a:chExt cx="1607301" cy="1190431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135362DB-263D-472F-B872-F8413403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41261" y="1545373"/>
              <a:ext cx="914400" cy="914400"/>
            </a:xfrm>
            <a:prstGeom prst="rect">
              <a:avLst/>
            </a:prstGeom>
          </p:spPr>
        </p:pic>
        <p:pic>
          <p:nvPicPr>
            <p:cNvPr id="71" name="Picture 70" descr="A picture containing indoor&#10;&#10;Description generated with high confidence">
              <a:extLst>
                <a:ext uri="{FF2B5EF4-FFF2-40B4-BE49-F238E27FC236}">
                  <a16:creationId xmlns:a16="http://schemas.microsoft.com/office/drawing/2014/main" id="{3A6AE939-073A-451E-8BB8-16336426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811" y="1269342"/>
              <a:ext cx="1607301" cy="361534"/>
            </a:xfrm>
            <a:prstGeom prst="rect">
              <a:avLst/>
            </a:prstGeom>
          </p:spPr>
        </p:pic>
      </p:grpSp>
      <p:pic>
        <p:nvPicPr>
          <p:cNvPr id="37" name="Graphic 36" descr="Stopwatch">
            <a:extLst>
              <a:ext uri="{FF2B5EF4-FFF2-40B4-BE49-F238E27FC236}">
                <a16:creationId xmlns:a16="http://schemas.microsoft.com/office/drawing/2014/main" id="{00D3F03B-0B62-426A-8654-5D0204009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7178" y="964193"/>
            <a:ext cx="610298" cy="61029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8" name="Graphic 37" descr="Sad Face with No Fill">
            <a:extLst>
              <a:ext uri="{FF2B5EF4-FFF2-40B4-BE49-F238E27FC236}">
                <a16:creationId xmlns:a16="http://schemas.microsoft.com/office/drawing/2014/main" id="{ECE86BA2-7681-4219-B6A8-E7F5E46124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4599" y="1729732"/>
            <a:ext cx="379093" cy="3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F875-2ED4-4CD8-8BB1-7E2C27659D9F}"/>
              </a:ext>
            </a:extLst>
          </p:cNvPr>
          <p:cNvGrpSpPr/>
          <p:nvPr/>
        </p:nvGrpSpPr>
        <p:grpSpPr>
          <a:xfrm>
            <a:off x="1715335" y="1436912"/>
            <a:ext cx="1313782" cy="1108364"/>
            <a:chOff x="4696691" y="3886200"/>
            <a:chExt cx="1313782" cy="1108364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6BCA37FD-EDF7-497C-BCBB-36C1423C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6073" y="38862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B7861E33-E8EF-4642-A210-B42F5E2EE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691" y="4080164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4EEDA22-E1B1-4126-8D5E-87A931873DAB}"/>
              </a:ext>
            </a:extLst>
          </p:cNvPr>
          <p:cNvGrpSpPr/>
          <p:nvPr/>
        </p:nvGrpSpPr>
        <p:grpSpPr>
          <a:xfrm>
            <a:off x="9394811" y="1269342"/>
            <a:ext cx="1607301" cy="1190431"/>
            <a:chOff x="9394811" y="1269342"/>
            <a:chExt cx="1607301" cy="1190431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135362DB-263D-472F-B872-F8413403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261" y="1545373"/>
              <a:ext cx="914400" cy="914400"/>
            </a:xfrm>
            <a:prstGeom prst="rect">
              <a:avLst/>
            </a:prstGeom>
          </p:spPr>
        </p:pic>
        <p:pic>
          <p:nvPicPr>
            <p:cNvPr id="71" name="Picture 70" descr="A picture containing indoor&#10;&#10;Description generated with high confidence">
              <a:extLst>
                <a:ext uri="{FF2B5EF4-FFF2-40B4-BE49-F238E27FC236}">
                  <a16:creationId xmlns:a16="http://schemas.microsoft.com/office/drawing/2014/main" id="{3A6AE939-073A-451E-8BB8-16336426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811" y="1269342"/>
              <a:ext cx="1607301" cy="361534"/>
            </a:xfrm>
            <a:prstGeom prst="rect">
              <a:avLst/>
            </a:prstGeom>
          </p:spPr>
        </p:pic>
      </p:grp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66CA352F-B33A-4F6F-B70B-0D4C4C4DC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8639" y="1711650"/>
            <a:ext cx="407663" cy="407663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986D2430-2C5A-4403-95B3-A078EC393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3690" y="1803821"/>
            <a:ext cx="414269" cy="414269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DAA2BBA-D3E6-432E-B302-90203E3A12F5}"/>
              </a:ext>
            </a:extLst>
          </p:cNvPr>
          <p:cNvCxnSpPr>
            <a:cxnSpLocks/>
            <a:stCxn id="31" idx="0"/>
            <a:endCxn id="15" idx="3"/>
          </p:cNvCxnSpPr>
          <p:nvPr/>
        </p:nvCxnSpPr>
        <p:spPr>
          <a:xfrm flipH="1" flipV="1">
            <a:off x="3377959" y="2010956"/>
            <a:ext cx="95082" cy="681127"/>
          </a:xfrm>
          <a:prstGeom prst="curvedConnector3">
            <a:avLst>
              <a:gd name="adj1" fmla="val -24042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7DC43265-9F94-46B2-A7B8-6770F8D12E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5185" y="2022458"/>
            <a:ext cx="457200" cy="4572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Graphic 17" descr="Cloud">
            <a:extLst>
              <a:ext uri="{FF2B5EF4-FFF2-40B4-BE49-F238E27FC236}">
                <a16:creationId xmlns:a16="http://schemas.microsoft.com/office/drawing/2014/main" id="{5AE0D9E5-1AA5-4E69-89D6-B2AFFC815D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4968" y="1096556"/>
            <a:ext cx="914400" cy="914400"/>
          </a:xfrm>
          <a:prstGeom prst="rect">
            <a:avLst/>
          </a:prstGeom>
        </p:spPr>
      </p:pic>
      <p:pic>
        <p:nvPicPr>
          <p:cNvPr id="19" name="Graphic 18" descr="Robot">
            <a:extLst>
              <a:ext uri="{FF2B5EF4-FFF2-40B4-BE49-F238E27FC236}">
                <a16:creationId xmlns:a16="http://schemas.microsoft.com/office/drawing/2014/main" id="{25FE59D4-6D12-497E-8E8D-913CA530A3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82168" y="1545373"/>
            <a:ext cx="914400" cy="914400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7D3416-D2FF-4A8E-B144-0874FE609DDC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 flipH="1">
            <a:off x="4472929" y="501718"/>
            <a:ext cx="207135" cy="2811343"/>
          </a:xfrm>
          <a:prstGeom prst="curvedConnector5">
            <a:avLst>
              <a:gd name="adj1" fmla="val -110363"/>
              <a:gd name="adj2" fmla="val 54447"/>
              <a:gd name="adj3" fmla="val 2103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3921039-F292-48ED-99E9-E29ECBC8D916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6896568" y="2002573"/>
            <a:ext cx="28446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0EDF22CD-58C7-4AE7-8519-010D08A0968C}"/>
              </a:ext>
            </a:extLst>
          </p:cNvPr>
          <p:cNvSpPr/>
          <p:nvPr/>
        </p:nvSpPr>
        <p:spPr>
          <a:xfrm>
            <a:off x="2558641" y="2545276"/>
            <a:ext cx="914400" cy="293614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Find</a:t>
            </a:r>
          </a:p>
        </p:txBody>
      </p:sp>
      <p:pic>
        <p:nvPicPr>
          <p:cNvPr id="33" name="Graphic 32" descr="Magnifying glass">
            <a:extLst>
              <a:ext uri="{FF2B5EF4-FFF2-40B4-BE49-F238E27FC236}">
                <a16:creationId xmlns:a16="http://schemas.microsoft.com/office/drawing/2014/main" id="{1B875F3A-F2A8-4EDC-804A-6C9ADD9ABF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162" y="2589819"/>
            <a:ext cx="204528" cy="2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835DF3-2694-4B33-BF73-72B29DC8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56" y="729708"/>
            <a:ext cx="345865" cy="345865"/>
          </a:xfrm>
          <a:prstGeom prst="rect">
            <a:avLst/>
          </a:prstGeom>
        </p:spPr>
      </p:pic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57F06DB5-028D-4BE4-B903-6AF7FD625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5245" y="1216616"/>
            <a:ext cx="1871724" cy="187172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35577D6-FC51-4C3F-B537-B95D387D5F2D}"/>
              </a:ext>
            </a:extLst>
          </p:cNvPr>
          <p:cNvGrpSpPr/>
          <p:nvPr/>
        </p:nvGrpSpPr>
        <p:grpSpPr>
          <a:xfrm>
            <a:off x="5389285" y="927704"/>
            <a:ext cx="887484" cy="2079269"/>
            <a:chOff x="4547431" y="922189"/>
            <a:chExt cx="887484" cy="20792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EC026C1-EE57-4D36-ADB0-55A87D1C12A8}"/>
                </a:ext>
              </a:extLst>
            </p:cNvPr>
            <p:cNvGrpSpPr/>
            <p:nvPr/>
          </p:nvGrpSpPr>
          <p:grpSpPr>
            <a:xfrm>
              <a:off x="4547431" y="2665293"/>
              <a:ext cx="887484" cy="336165"/>
              <a:chOff x="4547431" y="2665293"/>
              <a:chExt cx="887484" cy="336165"/>
            </a:xfrm>
          </p:grpSpPr>
          <p:pic>
            <p:nvPicPr>
              <p:cNvPr id="18" name="Graphic 17" descr="Earth Globe Europe-Africa">
                <a:extLst>
                  <a:ext uri="{FF2B5EF4-FFF2-40B4-BE49-F238E27FC236}">
                    <a16:creationId xmlns:a16="http://schemas.microsoft.com/office/drawing/2014/main" id="{BA847D5B-2D3E-4476-B2F7-CB5C9F86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382368">
                <a:off x="5098750" y="2665293"/>
                <a:ext cx="336165" cy="336165"/>
              </a:xfrm>
              <a:prstGeom prst="rect">
                <a:avLst/>
              </a:prstGeom>
            </p:spPr>
          </p:pic>
          <p:pic>
            <p:nvPicPr>
              <p:cNvPr id="20" name="Graphic 19" descr="Earth Globe Americas">
                <a:extLst>
                  <a:ext uri="{FF2B5EF4-FFF2-40B4-BE49-F238E27FC236}">
                    <a16:creationId xmlns:a16="http://schemas.microsoft.com/office/drawing/2014/main" id="{95C8D617-1258-4205-9BC0-42739001B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9382368">
                <a:off x="4823091" y="2665293"/>
                <a:ext cx="336165" cy="336165"/>
              </a:xfrm>
              <a:prstGeom prst="rect">
                <a:avLst/>
              </a:prstGeom>
            </p:spPr>
          </p:pic>
          <p:pic>
            <p:nvPicPr>
              <p:cNvPr id="21" name="Graphic 20" descr="Earth Globe Asia-Australia">
                <a:extLst>
                  <a:ext uri="{FF2B5EF4-FFF2-40B4-BE49-F238E27FC236}">
                    <a16:creationId xmlns:a16="http://schemas.microsoft.com/office/drawing/2014/main" id="{6FB986FB-BB63-4022-85BF-40E27879F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9382368">
                <a:off x="4547431" y="2665293"/>
                <a:ext cx="336165" cy="336165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DC669A-25F5-437D-90CF-A3451C489F97}"/>
                </a:ext>
              </a:extLst>
            </p:cNvPr>
            <p:cNvSpPr/>
            <p:nvPr/>
          </p:nvSpPr>
          <p:spPr>
            <a:xfrm rot="16228300">
              <a:off x="4120696" y="1730981"/>
              <a:ext cx="1740955" cy="123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CDN</a:t>
              </a:r>
              <a:endParaRPr lang="en-US" sz="1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C52349-E14B-4997-8E80-F4A72FE86884}"/>
              </a:ext>
            </a:extLst>
          </p:cNvPr>
          <p:cNvGrpSpPr/>
          <p:nvPr/>
        </p:nvGrpSpPr>
        <p:grpSpPr>
          <a:xfrm>
            <a:off x="7571603" y="1401630"/>
            <a:ext cx="337900" cy="926451"/>
            <a:chOff x="7571603" y="1401630"/>
            <a:chExt cx="337900" cy="92645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CE611D-E381-4E04-BCA8-3150978B24E5}"/>
                </a:ext>
              </a:extLst>
            </p:cNvPr>
            <p:cNvSpPr/>
            <p:nvPr/>
          </p:nvSpPr>
          <p:spPr>
            <a:xfrm>
              <a:off x="7602441" y="1785156"/>
              <a:ext cx="276225" cy="542925"/>
            </a:xfrm>
            <a:custGeom>
              <a:avLst/>
              <a:gdLst>
                <a:gd name="connsiteX0" fmla="*/ 235744 w 276225"/>
                <a:gd name="connsiteY0" fmla="*/ 102394 h 542925"/>
                <a:gd name="connsiteX1" fmla="*/ 45244 w 276225"/>
                <a:gd name="connsiteY1" fmla="*/ 102394 h 542925"/>
                <a:gd name="connsiteX2" fmla="*/ 45244 w 276225"/>
                <a:gd name="connsiteY2" fmla="*/ 45244 h 542925"/>
                <a:gd name="connsiteX3" fmla="*/ 235744 w 276225"/>
                <a:gd name="connsiteY3" fmla="*/ 45244 h 542925"/>
                <a:gd name="connsiteX4" fmla="*/ 235744 w 276225"/>
                <a:gd name="connsiteY4" fmla="*/ 102394 h 542925"/>
                <a:gd name="connsiteX5" fmla="*/ 235744 w 276225"/>
                <a:gd name="connsiteY5" fmla="*/ 197644 h 542925"/>
                <a:gd name="connsiteX6" fmla="*/ 45244 w 276225"/>
                <a:gd name="connsiteY6" fmla="*/ 197644 h 542925"/>
                <a:gd name="connsiteX7" fmla="*/ 45244 w 276225"/>
                <a:gd name="connsiteY7" fmla="*/ 140494 h 542925"/>
                <a:gd name="connsiteX8" fmla="*/ 235744 w 276225"/>
                <a:gd name="connsiteY8" fmla="*/ 140494 h 542925"/>
                <a:gd name="connsiteX9" fmla="*/ 235744 w 276225"/>
                <a:gd name="connsiteY9" fmla="*/ 197644 h 542925"/>
                <a:gd name="connsiteX10" fmla="*/ 140494 w 276225"/>
                <a:gd name="connsiteY10" fmla="*/ 483394 h 542925"/>
                <a:gd name="connsiteX11" fmla="*/ 111919 w 276225"/>
                <a:gd name="connsiteY11" fmla="*/ 454819 h 542925"/>
                <a:gd name="connsiteX12" fmla="*/ 140494 w 276225"/>
                <a:gd name="connsiteY12" fmla="*/ 426244 h 542925"/>
                <a:gd name="connsiteX13" fmla="*/ 169069 w 276225"/>
                <a:gd name="connsiteY13" fmla="*/ 454819 h 542925"/>
                <a:gd name="connsiteX14" fmla="*/ 140494 w 276225"/>
                <a:gd name="connsiteY14" fmla="*/ 483394 h 542925"/>
                <a:gd name="connsiteX15" fmla="*/ 235744 w 276225"/>
                <a:gd name="connsiteY15" fmla="*/ 7144 h 542925"/>
                <a:gd name="connsiteX16" fmla="*/ 45244 w 276225"/>
                <a:gd name="connsiteY16" fmla="*/ 7144 h 542925"/>
                <a:gd name="connsiteX17" fmla="*/ 7144 w 276225"/>
                <a:gd name="connsiteY17" fmla="*/ 45244 h 542925"/>
                <a:gd name="connsiteX18" fmla="*/ 7144 w 276225"/>
                <a:gd name="connsiteY18" fmla="*/ 502444 h 542925"/>
                <a:gd name="connsiteX19" fmla="*/ 45244 w 276225"/>
                <a:gd name="connsiteY19" fmla="*/ 540544 h 542925"/>
                <a:gd name="connsiteX20" fmla="*/ 235744 w 276225"/>
                <a:gd name="connsiteY20" fmla="*/ 540544 h 542925"/>
                <a:gd name="connsiteX21" fmla="*/ 273844 w 276225"/>
                <a:gd name="connsiteY21" fmla="*/ 502444 h 542925"/>
                <a:gd name="connsiteX22" fmla="*/ 273844 w 276225"/>
                <a:gd name="connsiteY22" fmla="*/ 45244 h 542925"/>
                <a:gd name="connsiteX23" fmla="*/ 235744 w 276225"/>
                <a:gd name="connsiteY23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542925">
                  <a:moveTo>
                    <a:pt x="235744" y="102394"/>
                  </a:moveTo>
                  <a:lnTo>
                    <a:pt x="45244" y="102394"/>
                  </a:lnTo>
                  <a:lnTo>
                    <a:pt x="45244" y="45244"/>
                  </a:lnTo>
                  <a:lnTo>
                    <a:pt x="235744" y="45244"/>
                  </a:lnTo>
                  <a:lnTo>
                    <a:pt x="235744" y="102394"/>
                  </a:lnTo>
                  <a:close/>
                  <a:moveTo>
                    <a:pt x="235744" y="197644"/>
                  </a:moveTo>
                  <a:lnTo>
                    <a:pt x="45244" y="197644"/>
                  </a:lnTo>
                  <a:lnTo>
                    <a:pt x="45244" y="140494"/>
                  </a:lnTo>
                  <a:lnTo>
                    <a:pt x="235744" y="140494"/>
                  </a:lnTo>
                  <a:lnTo>
                    <a:pt x="235744" y="197644"/>
                  </a:lnTo>
                  <a:close/>
                  <a:moveTo>
                    <a:pt x="140494" y="483394"/>
                  </a:moveTo>
                  <a:cubicBezTo>
                    <a:pt x="124301" y="483394"/>
                    <a:pt x="111919" y="471011"/>
                    <a:pt x="111919" y="454819"/>
                  </a:cubicBezTo>
                  <a:cubicBezTo>
                    <a:pt x="111919" y="438626"/>
                    <a:pt x="124301" y="426244"/>
                    <a:pt x="140494" y="426244"/>
                  </a:cubicBezTo>
                  <a:cubicBezTo>
                    <a:pt x="156686" y="426244"/>
                    <a:pt x="169069" y="438626"/>
                    <a:pt x="169069" y="454819"/>
                  </a:cubicBezTo>
                  <a:cubicBezTo>
                    <a:pt x="169069" y="471011"/>
                    <a:pt x="156686" y="483394"/>
                    <a:pt x="140494" y="483394"/>
                  </a:cubicBezTo>
                  <a:close/>
                  <a:moveTo>
                    <a:pt x="235744" y="7144"/>
                  </a:moveTo>
                  <a:lnTo>
                    <a:pt x="45244" y="7144"/>
                  </a:lnTo>
                  <a:cubicBezTo>
                    <a:pt x="24289" y="7144"/>
                    <a:pt x="7144" y="24289"/>
                    <a:pt x="7144" y="45244"/>
                  </a:cubicBezTo>
                  <a:lnTo>
                    <a:pt x="7144" y="502444"/>
                  </a:lnTo>
                  <a:cubicBezTo>
                    <a:pt x="7144" y="523399"/>
                    <a:pt x="24289" y="540544"/>
                    <a:pt x="45244" y="540544"/>
                  </a:cubicBezTo>
                  <a:lnTo>
                    <a:pt x="235744" y="540544"/>
                  </a:lnTo>
                  <a:cubicBezTo>
                    <a:pt x="256699" y="540544"/>
                    <a:pt x="273844" y="523399"/>
                    <a:pt x="273844" y="502444"/>
                  </a:cubicBezTo>
                  <a:lnTo>
                    <a:pt x="273844" y="45244"/>
                  </a:lnTo>
                  <a:cubicBezTo>
                    <a:pt x="273844" y="24289"/>
                    <a:pt x="256699" y="7144"/>
                    <a:pt x="235744" y="714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dk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39125A-A078-4CFC-BD99-1C723906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603" y="1401630"/>
              <a:ext cx="337900" cy="369333"/>
            </a:xfrm>
            <a:prstGeom prst="rect">
              <a:avLst/>
            </a:prstGeom>
          </p:spPr>
        </p:pic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BAAACA3-77A1-4319-9E39-4F6F1D185B50}"/>
              </a:ext>
            </a:extLst>
          </p:cNvPr>
          <p:cNvCxnSpPr>
            <a:cxnSpLocks/>
            <a:stCxn id="14" idx="0"/>
            <a:endCxn id="71" idx="0"/>
          </p:cNvCxnSpPr>
          <p:nvPr/>
        </p:nvCxnSpPr>
        <p:spPr>
          <a:xfrm rot="5400000" flipH="1" flipV="1">
            <a:off x="8903363" y="106532"/>
            <a:ext cx="132288" cy="2457909"/>
          </a:xfrm>
          <a:prstGeom prst="curvedConnector3">
            <a:avLst>
              <a:gd name="adj1" fmla="val 27280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303A204-44D7-4ECB-A8A6-85495B666D3A}"/>
              </a:ext>
            </a:extLst>
          </p:cNvPr>
          <p:cNvCxnSpPr>
            <a:cxnSpLocks/>
            <a:stCxn id="14" idx="0"/>
            <a:endCxn id="28" idx="0"/>
          </p:cNvCxnSpPr>
          <p:nvPr/>
        </p:nvCxnSpPr>
        <p:spPr>
          <a:xfrm rot="16200000" flipH="1" flipV="1">
            <a:off x="7257157" y="1103229"/>
            <a:ext cx="184996" cy="781797"/>
          </a:xfrm>
          <a:prstGeom prst="curvedConnector3">
            <a:avLst>
              <a:gd name="adj1" fmla="val -1235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B01E382-A24E-4A56-96B6-D9F0F80102EF}"/>
              </a:ext>
            </a:extLst>
          </p:cNvPr>
          <p:cNvCxnSpPr>
            <a:cxnSpLocks/>
            <a:stCxn id="28" idx="1"/>
            <a:endCxn id="2" idx="2"/>
          </p:cNvCxnSpPr>
          <p:nvPr/>
        </p:nvCxnSpPr>
        <p:spPr>
          <a:xfrm rot="10800000" flipV="1">
            <a:off x="5894711" y="1793761"/>
            <a:ext cx="856910" cy="492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C795A8F-7482-4598-9809-2A7CE8A1E373}"/>
              </a:ext>
            </a:extLst>
          </p:cNvPr>
          <p:cNvCxnSpPr>
            <a:cxnSpLocks/>
            <a:stCxn id="24" idx="0"/>
            <a:endCxn id="2" idx="0"/>
          </p:cNvCxnSpPr>
          <p:nvPr/>
        </p:nvCxnSpPr>
        <p:spPr>
          <a:xfrm>
            <a:off x="2788931" y="1218719"/>
            <a:ext cx="2982413" cy="578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AA75F9-9636-4082-91C4-B903EDE9BC4C}"/>
              </a:ext>
            </a:extLst>
          </p:cNvPr>
          <p:cNvGrpSpPr/>
          <p:nvPr/>
        </p:nvGrpSpPr>
        <p:grpSpPr>
          <a:xfrm>
            <a:off x="1715335" y="1071912"/>
            <a:ext cx="2257050" cy="1766978"/>
            <a:chOff x="689327" y="854717"/>
            <a:chExt cx="2257050" cy="17669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AEF875-2ED4-4CD8-8BB1-7E2C27659D9F}"/>
                </a:ext>
              </a:extLst>
            </p:cNvPr>
            <p:cNvGrpSpPr/>
            <p:nvPr/>
          </p:nvGrpSpPr>
          <p:grpSpPr>
            <a:xfrm>
              <a:off x="689327" y="1219717"/>
              <a:ext cx="1313782" cy="1108364"/>
              <a:chOff x="4696691" y="3886200"/>
              <a:chExt cx="1313782" cy="1108364"/>
            </a:xfrm>
          </p:grpSpPr>
          <p:pic>
            <p:nvPicPr>
              <p:cNvPr id="7" name="Graphic 6" descr="Computer">
                <a:extLst>
                  <a:ext uri="{FF2B5EF4-FFF2-40B4-BE49-F238E27FC236}">
                    <a16:creationId xmlns:a16="http://schemas.microsoft.com/office/drawing/2014/main" id="{6BCA37FD-EDF7-497C-BCBB-36C1423C2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96073" y="3886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B7861E33-E8EF-4642-A210-B42F5E2EE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696691" y="40801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E60011-DCA6-4C78-8543-203E855DD280}"/>
                </a:ext>
              </a:extLst>
            </p:cNvPr>
            <p:cNvGrpSpPr/>
            <p:nvPr/>
          </p:nvGrpSpPr>
          <p:grpSpPr>
            <a:xfrm>
              <a:off x="1532633" y="2328081"/>
              <a:ext cx="914400" cy="293614"/>
              <a:chOff x="1532633" y="2328081"/>
              <a:chExt cx="914400" cy="293614"/>
            </a:xfrm>
          </p:grpSpPr>
          <p:sp>
            <p:nvSpPr>
              <p:cNvPr id="11" name="Rectangle: Diagonal Corners Snipped 10">
                <a:extLst>
                  <a:ext uri="{FF2B5EF4-FFF2-40B4-BE49-F238E27FC236}">
                    <a16:creationId xmlns:a16="http://schemas.microsoft.com/office/drawing/2014/main" id="{4261F87B-6134-44B1-9B78-D23E8D9EE670}"/>
                  </a:ext>
                </a:extLst>
              </p:cNvPr>
              <p:cNvSpPr/>
              <p:nvPr/>
            </p:nvSpPr>
            <p:spPr>
              <a:xfrm>
                <a:off x="1532633" y="2328081"/>
                <a:ext cx="914400" cy="293614"/>
              </a:xfrm>
              <a:prstGeom prst="snip2Diag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Find</a:t>
                </a:r>
              </a:p>
            </p:txBody>
          </p:sp>
          <p:pic>
            <p:nvPicPr>
              <p:cNvPr id="12" name="Graphic 11" descr="Magnifying glass">
                <a:extLst>
                  <a:ext uri="{FF2B5EF4-FFF2-40B4-BE49-F238E27FC236}">
                    <a16:creationId xmlns:a16="http://schemas.microsoft.com/office/drawing/2014/main" id="{F52EF69D-84CB-4657-8E8C-86CEB95F2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01154" y="2372624"/>
                <a:ext cx="204528" cy="204528"/>
              </a:xfrm>
              <a:prstGeom prst="rect">
                <a:avLst/>
              </a:prstGeom>
            </p:spPr>
          </p:pic>
        </p:grpSp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6E74A8F2-12EC-4E3A-8A10-D1382609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937682" y="1586626"/>
              <a:ext cx="414269" cy="414269"/>
            </a:xfrm>
            <a:prstGeom prst="rect">
              <a:avLst/>
            </a:prstGeom>
          </p:spPr>
        </p:pic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B188060-7BBA-4678-A988-8835589D5B06}"/>
                </a:ext>
              </a:extLst>
            </p:cNvPr>
            <p:cNvCxnSpPr>
              <a:cxnSpLocks/>
              <a:stCxn id="11" idx="0"/>
              <a:endCxn id="15" idx="3"/>
            </p:cNvCxnSpPr>
            <p:nvPr/>
          </p:nvCxnSpPr>
          <p:spPr>
            <a:xfrm flipH="1" flipV="1">
              <a:off x="2351951" y="1793761"/>
              <a:ext cx="95082" cy="681127"/>
            </a:xfrm>
            <a:prstGeom prst="curvedConnector3">
              <a:avLst>
                <a:gd name="adj1" fmla="val -240424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Rectangle: Diagonal Corners Snipped 23">
              <a:extLst>
                <a:ext uri="{FF2B5EF4-FFF2-40B4-BE49-F238E27FC236}">
                  <a16:creationId xmlns:a16="http://schemas.microsoft.com/office/drawing/2014/main" id="{FD7F9B97-D00B-4228-A997-D8BDBE23B308}"/>
                </a:ext>
              </a:extLst>
            </p:cNvPr>
            <p:cNvSpPr/>
            <p:nvPr/>
          </p:nvSpPr>
          <p:spPr>
            <a:xfrm>
              <a:off x="848523" y="854717"/>
              <a:ext cx="914400" cy="293614"/>
            </a:xfrm>
            <a:prstGeom prst="snip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</a:t>
              </a:r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274FA306-A4BD-47F2-9671-D7F605E17953}"/>
                </a:ext>
              </a:extLst>
            </p:cNvPr>
            <p:cNvCxnSpPr>
              <a:cxnSpLocks/>
              <a:stCxn id="24" idx="0"/>
              <a:endCxn id="15" idx="0"/>
            </p:cNvCxnSpPr>
            <p:nvPr/>
          </p:nvCxnSpPr>
          <p:spPr>
            <a:xfrm>
              <a:off x="1762923" y="1001524"/>
              <a:ext cx="381894" cy="585102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Graphic 16" descr="Gauge">
              <a:extLst>
                <a:ext uri="{FF2B5EF4-FFF2-40B4-BE49-F238E27FC236}">
                  <a16:creationId xmlns:a16="http://schemas.microsoft.com/office/drawing/2014/main" id="{26E56CF7-A38D-469D-94DA-C97154CD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489177" y="1805263"/>
              <a:ext cx="457200" cy="45720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69" name="Picture 6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FE5B4E-8ADE-42BB-AA85-2FE9ABF6C7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56" y="1813584"/>
            <a:ext cx="319536" cy="319536"/>
          </a:xfrm>
          <a:prstGeom prst="rect">
            <a:avLst/>
          </a:prstGeom>
        </p:spPr>
      </p:pic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1CB19BC7-A9B3-47EF-A87C-BB45D129BF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51621" y="1586626"/>
            <a:ext cx="414269" cy="41426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4EEDA22-E1B1-4126-8D5E-87A931873DAB}"/>
              </a:ext>
            </a:extLst>
          </p:cNvPr>
          <p:cNvGrpSpPr/>
          <p:nvPr/>
        </p:nvGrpSpPr>
        <p:grpSpPr>
          <a:xfrm>
            <a:off x="9394811" y="1269342"/>
            <a:ext cx="1607301" cy="1190431"/>
            <a:chOff x="9394811" y="1269342"/>
            <a:chExt cx="1607301" cy="1190431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135362DB-263D-472F-B872-F8413403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741261" y="1545373"/>
              <a:ext cx="914400" cy="914400"/>
            </a:xfrm>
            <a:prstGeom prst="rect">
              <a:avLst/>
            </a:prstGeom>
          </p:spPr>
        </p:pic>
        <p:pic>
          <p:nvPicPr>
            <p:cNvPr id="71" name="Picture 70" descr="A picture containing indoor&#10;&#10;Description generated with high confidence">
              <a:extLst>
                <a:ext uri="{FF2B5EF4-FFF2-40B4-BE49-F238E27FC236}">
                  <a16:creationId xmlns:a16="http://schemas.microsoft.com/office/drawing/2014/main" id="{3A6AE939-073A-451E-8BB8-16336426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811" y="1269342"/>
              <a:ext cx="1607301" cy="361534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65D83C6E-63D7-4F93-83FE-95FDE8F479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28" y="2341769"/>
            <a:ext cx="248050" cy="248050"/>
          </a:xfrm>
          <a:prstGeom prst="rect">
            <a:avLst/>
          </a:prstGeom>
        </p:spPr>
      </p:pic>
      <p:pic>
        <p:nvPicPr>
          <p:cNvPr id="81" name="Graphic 80" descr="Gauge">
            <a:extLst>
              <a:ext uri="{FF2B5EF4-FFF2-40B4-BE49-F238E27FC236}">
                <a16:creationId xmlns:a16="http://schemas.microsoft.com/office/drawing/2014/main" id="{074552E2-8A43-4BD0-915F-F24BBD697E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0963" y="992909"/>
            <a:ext cx="457200" cy="4572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2" name="Graphic 81" descr="Smiling Face with No Fill">
            <a:extLst>
              <a:ext uri="{FF2B5EF4-FFF2-40B4-BE49-F238E27FC236}">
                <a16:creationId xmlns:a16="http://schemas.microsoft.com/office/drawing/2014/main" id="{5B4E182E-072B-4EFA-B58B-64DBFE1B70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968639" y="1711650"/>
            <a:ext cx="407663" cy="4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Iric</dc:creator>
  <cp:lastModifiedBy>Igor Iric</cp:lastModifiedBy>
  <cp:revision>7</cp:revision>
  <dcterms:created xsi:type="dcterms:W3CDTF">2018-10-28T17:55:28Z</dcterms:created>
  <dcterms:modified xsi:type="dcterms:W3CDTF">2018-10-28T19:14:25Z</dcterms:modified>
</cp:coreProperties>
</file>