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200" d="100"/>
          <a:sy n="200" d="100"/>
        </p:scale>
        <p:origin x="-44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751B-A636-4FF3-BB3C-906192ADC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7759C-7097-4571-BCDF-6C8B3C7D4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D5A9-C609-401F-AC5F-1F6C1E9B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3312-7FFE-4095-8504-D75A7E6C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35B7-221D-492B-9D0F-72B70169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7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A496-7935-4BAC-9E17-D7F82569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E78EC-3691-4D61-A89C-8A4109AD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B530-1512-4C5A-B57B-E36E22CA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1225-F97A-4F48-94A4-DEF587A2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03B7-AF4C-4B65-928B-C1E67C97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C2A09-A1CA-44EA-A1B5-0D171A1FC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BC46-3541-4A90-AC93-6381A181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51B1-E3EF-49C7-9016-820F0C4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023C-4F19-4FE1-9584-E2F857E5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1C614-AFFE-46A8-AA16-2F806D24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C532-0505-497C-8AFD-2A43E192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CBE0-B974-4F2F-A642-E7782E74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B677-4855-4355-B8EB-68CE38C0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24B2-033F-4D8A-A3BD-C6044A38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2874-6FD7-40D3-9188-CC22D99E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063A-335E-466C-9C69-C631C0F4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480F3-873A-45EF-B82C-19C2DF45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6DF4-9714-409D-B5E9-D909A055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3FE9-6E6A-4038-855E-EFAA4C14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94F7-6AA7-4AC4-AC1E-2FE534C1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4BFD-0314-4EDD-84D7-146ED29E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B0DD-C53F-478C-8906-DA99B13CD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8556-47AA-4101-AE2C-356CB0E98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1F648-71C6-4FDB-8BD0-2D5D8AF5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933D-F624-4ABE-91DF-FBC34B8F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4B9E4-6B0E-4963-BD42-806AE274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A188-848E-4155-A150-F9443484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3BEF-0AAC-4267-A7AB-D985D5D8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08552-1C15-4A5C-B2B9-6BE83766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15D7F-98DD-4AD0-8019-E8212473F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F7CF3-A47F-453F-A363-DDE2F731A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77B4F-AA2E-484C-922F-350EBA9C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2F7F8-17BD-461A-86FB-188A6E91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DFAB4-CD6C-4583-BC9F-DF999ABB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A8E4-76AC-4322-8003-0BBBD06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C58D1-BC12-42A9-9627-3239670E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78F93-BF1E-4A22-AAEF-4F62AD82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9BB91-3C09-43B3-93E5-ED4A62AD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819E2-FE17-4176-82E2-D90B1F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21A19-6709-404E-A6D7-99DAA22D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FF305-170D-4524-8834-580393EB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C816-C3E9-4A02-B7BC-51209CE6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A2A2-7E2A-4A5C-B17D-B62EB386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C0D2-BCA7-44F1-A54B-5FBDA6593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F1076-96AE-4CE0-8855-0F4E6635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C9A7A-B3D8-4658-A47F-8C733C39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8F16-950D-43EC-8DE6-94DF985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D641-95E7-4A31-9DCE-B37E1C81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7E998-F24F-4B54-9FF9-6083273E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C961-68BA-4D32-81F2-C5794276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149F7-E9D7-4770-A4DE-4BB86CEF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517B6-334D-4891-9513-CCEEA14B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53E5D-5D23-408A-8B54-B7ECFA0E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8362A-BAF0-4842-952C-73E81D50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8455-B5C2-4A80-B118-42621184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6305-C68C-4278-8E2A-98EB02A02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D070-5C10-463E-B6FE-EEAA2CAC4C09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9D44-C7CD-4842-9A59-32D43CE4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2FAA-356D-4B2C-8FD9-2811DCD71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F9B4-9954-4AF8-8C10-ECA0E865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BB212D-DBD8-4CCD-B8F8-7AEE9E0C412D}"/>
              </a:ext>
            </a:extLst>
          </p:cNvPr>
          <p:cNvGrpSpPr/>
          <p:nvPr/>
        </p:nvGrpSpPr>
        <p:grpSpPr>
          <a:xfrm rot="4383982">
            <a:off x="3850341" y="1183341"/>
            <a:ext cx="2702859" cy="2702859"/>
            <a:chOff x="3850341" y="1183341"/>
            <a:chExt cx="2702859" cy="2702859"/>
          </a:xfrm>
          <a:effectLst/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B0C6B2-C4B7-4865-A55E-20CDFB591F7F}"/>
                </a:ext>
              </a:extLst>
            </p:cNvPr>
            <p:cNvGrpSpPr/>
            <p:nvPr/>
          </p:nvGrpSpPr>
          <p:grpSpPr>
            <a:xfrm>
              <a:off x="3850341" y="1183341"/>
              <a:ext cx="2702859" cy="2702859"/>
              <a:chOff x="3850341" y="1183341"/>
              <a:chExt cx="2702859" cy="2702859"/>
            </a:xfrm>
          </p:grpSpPr>
          <p:pic>
            <p:nvPicPr>
              <p:cNvPr id="5" name="Graphic 4" descr="Repeat">
                <a:extLst>
                  <a:ext uri="{FF2B5EF4-FFF2-40B4-BE49-F238E27FC236}">
                    <a16:creationId xmlns:a16="http://schemas.microsoft.com/office/drawing/2014/main" id="{55EEF7ED-7715-4629-A4F6-FDFA9F1DE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50341" y="1183341"/>
                <a:ext cx="2702859" cy="2702859"/>
              </a:xfrm>
              <a:prstGeom prst="rect">
                <a:avLst/>
              </a:prstGeom>
              <a:effectLst>
                <a:glow rad="25400">
                  <a:schemeClr val="accent5">
                    <a:lumMod val="40000"/>
                    <a:lumOff val="60000"/>
                    <a:alpha val="20000"/>
                  </a:schemeClr>
                </a:glow>
                <a:softEdge rad="31750"/>
              </a:effectLst>
            </p:spPr>
          </p:pic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11A2E7D-FB2B-4EC8-9B69-3E3FBBEB7647}"/>
                  </a:ext>
                </a:extLst>
              </p:cNvPr>
              <p:cNvSpPr/>
              <p:nvPr/>
            </p:nvSpPr>
            <p:spPr>
              <a:xfrm>
                <a:off x="5434013" y="2516981"/>
                <a:ext cx="1066800" cy="552450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effectLst>
                <a:glow rad="25400">
                  <a:schemeClr val="accent5">
                    <a:lumMod val="60000"/>
                    <a:lumOff val="40000"/>
                    <a:alpha val="40000"/>
                  </a:schemeClr>
                </a:glo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FE3B1DF-CD9E-431A-A969-19C78A71C76A}"/>
                  </a:ext>
                </a:extLst>
              </p:cNvPr>
              <p:cNvSpPr/>
              <p:nvPr/>
            </p:nvSpPr>
            <p:spPr>
              <a:xfrm>
                <a:off x="5434013" y="2252663"/>
                <a:ext cx="1066800" cy="55245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effectLst>
                <a:glow rad="25400">
                  <a:schemeClr val="accent5">
                    <a:lumMod val="75000"/>
                    <a:alpha val="20000"/>
                  </a:schemeClr>
                </a:glo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DAA70DA-1B7B-4EA6-B1E3-536E64B369F5}"/>
                </a:ext>
              </a:extLst>
            </p:cNvPr>
            <p:cNvSpPr/>
            <p:nvPr/>
          </p:nvSpPr>
          <p:spPr>
            <a:xfrm rot="10800000">
              <a:off x="3914776" y="1988345"/>
              <a:ext cx="1066800" cy="55245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effectLst>
              <a:glow rad="25400">
                <a:schemeClr val="accent5">
                  <a:lumMod val="60000"/>
                  <a:lumOff val="40000"/>
                  <a:alpha val="40000"/>
                </a:schemeClr>
              </a:glo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1D0582E-BE83-425A-894F-8E4A07B3F1A1}"/>
                </a:ext>
              </a:extLst>
            </p:cNvPr>
            <p:cNvSpPr/>
            <p:nvPr/>
          </p:nvSpPr>
          <p:spPr>
            <a:xfrm rot="10800000">
              <a:off x="3914776" y="2252663"/>
              <a:ext cx="1066800" cy="55245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effectLst>
              <a:glow rad="25400">
                <a:schemeClr val="accent5">
                  <a:lumMod val="75000"/>
                  <a:alpha val="20000"/>
                </a:schemeClr>
              </a:glo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0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Iric</dc:creator>
  <cp:lastModifiedBy>Igor Iric</cp:lastModifiedBy>
  <cp:revision>2</cp:revision>
  <dcterms:created xsi:type="dcterms:W3CDTF">2018-11-15T16:09:20Z</dcterms:created>
  <dcterms:modified xsi:type="dcterms:W3CDTF">2018-11-15T16:33:14Z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iiric@microsoft.com</vt:lpwstr>
  </property>
  <property fmtid="{D5CDD505-2E9C-101B-9397-08002B2CF9AE}" pid="5" name="MSIP_Label_f42aa342-8706-4288-bd11-ebb85995028c_SetDate">
    <vt:lpwstr>2018-11-15T16:13:48.4012033Z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