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연령층별 특성 기반 당뇨병 조기 진단 모델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부산대학교 데이터랩  |  발표자: 안소윤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/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방글라데시 실렛 지역 병원 데이터를 기반으로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연령에 따른 주요 예측 요인을 분석하고,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맞춤형 기계학습 모델을 설계한 연구 결과를 공유드립니다.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연구배경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당뇨병은 빠르게 증가하는 만성질환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- 2022년 한국 성인 유병률 14.8%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조기 진단 및 예방이 핵심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연구배경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대부분 단일 예측 모델 사용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그러나 연령에 따라 증상 및 발병 유형 차이 존재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- 1형: 청소년층 / 2형: 중·노년층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→ 연령 기반 예측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모델 설계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데이터 출처: UCI 공개 데이터 (520명)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항목: 17개 임상 특성 + 당뇨병 여부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연령 분류: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&lt;40세: 청소년/청년 (n=144)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40~59세: 중년 (n=281)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≥60세: 노년 (n=95)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모델 설계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주요 변수 분석: Odds Ratio (오즈비)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모델 선택: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청소년/노년층: Random Forest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중년층: Gradient Boosting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평가 방식: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5겹 교차 검증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Accuracy, Precision, Recall, F1, ROC-AUC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실험 결과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연령별 당뇨병 유병률: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청소년/청년: 59.0%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중년: 60.1%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노년: 69.5%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→ 연령 증가에 따른 유병률 증가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실험 결과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주요 예측 인자 (OR):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청소년: 상처 치유 지연 (56.65)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중년: 다뇨 (81.64), 다음 (40.59)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노년: 체중 감소 (23.33)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AUC 결과: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중년 RF: 0.999 (최고)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청소년 RF: 0.995 / GB: 0.989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연령층별 모델이 더 높은 성능 달성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중년층에서 예측 효과 특히 우수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- 향후 과제: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다양한 인구군에 대한 모델 확장</a:t>
            </a:r>
          </a:p>
          <a:p>
            <a:pPr algn="l"/>
            <a:r>
              <a:rPr sz="1800" b="0">
                <a:solidFill>
                  <a:srgbClr val="323232"/>
                </a:solidFill>
                <a:latin typeface="맑은 고딕"/>
              </a:rPr>
              <a:t>  * 실시간 임상 활용 연구로 발전 가능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