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62" autoAdjust="0"/>
  </p:normalViewPr>
  <p:slideViewPr>
    <p:cSldViewPr snapToGrid="0">
      <p:cViewPr varScale="1">
        <p:scale>
          <a:sx n="66" d="100"/>
          <a:sy n="66" d="100"/>
        </p:scale>
        <p:origin x="-9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8DC9-7BA1-4E74-AA68-00C177E7DA7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07628-1F88-4C15-94AF-BC2C272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(3000, function(error){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if(error) throw error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console.log("Server created Successfully")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dirty="0"/>
          </a:p>
          <a:p>
            <a:r>
              <a:rPr lang="fr-FR" dirty="0" err="1">
                <a:solidFill>
                  <a:srgbClr val="A6E22E"/>
                </a:solidFill>
                <a:effectLst/>
              </a:rPr>
              <a:t>app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>
                <a:solidFill>
                  <a:srgbClr val="A6E22E"/>
                </a:solidFill>
                <a:effectLst/>
              </a:rPr>
              <a:t>listen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A6E22E"/>
                </a:solidFill>
                <a:effectLst/>
              </a:rPr>
              <a:t>port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  <a:r>
              <a:rPr lang="fr-FR" dirty="0">
                <a:solidFill>
                  <a:srgbClr val="F92672"/>
                </a:solidFill>
                <a:effectLst/>
              </a:rPr>
              <a:t>=&gt;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console</a:t>
            </a:r>
            <a:r>
              <a:rPr lang="fr-FR" dirty="0">
                <a:solidFill>
                  <a:srgbClr val="F8F8F2"/>
                </a:solidFill>
                <a:effectLst/>
              </a:rPr>
              <a:t>.</a:t>
            </a:r>
            <a:r>
              <a:rPr lang="fr-FR" dirty="0">
                <a:solidFill>
                  <a:srgbClr val="A6E22E"/>
                </a:solidFill>
                <a:effectLst/>
              </a:rPr>
              <a:t>log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E6DB74"/>
                </a:solidFill>
                <a:effectLst/>
              </a:rPr>
              <a:t>`App </a:t>
            </a:r>
            <a:r>
              <a:rPr lang="fr-FR" dirty="0" err="1">
                <a:solidFill>
                  <a:srgbClr val="E6DB74"/>
                </a:solidFill>
                <a:effectLst/>
              </a:rPr>
              <a:t>listening</a:t>
            </a:r>
            <a:r>
              <a:rPr lang="fr-FR" dirty="0">
                <a:solidFill>
                  <a:srgbClr val="E6DB74"/>
                </a:solidFill>
                <a:effectLst/>
              </a:rPr>
              <a:t> on port </a:t>
            </a:r>
            <a:r>
              <a:rPr lang="fr-FR" dirty="0">
                <a:solidFill>
                  <a:srgbClr val="F8F8F2"/>
                </a:solidFill>
                <a:effectLst/>
              </a:rPr>
              <a:t>${</a:t>
            </a:r>
            <a:r>
              <a:rPr lang="fr-FR" dirty="0">
                <a:solidFill>
                  <a:srgbClr val="A6E22E"/>
                </a:solidFill>
                <a:effectLst/>
              </a:rPr>
              <a:t>port</a:t>
            </a:r>
            <a:r>
              <a:rPr lang="fr-FR" dirty="0">
                <a:solidFill>
                  <a:srgbClr val="F8F8F2"/>
                </a:solidFill>
                <a:effectLst/>
              </a:rPr>
              <a:t>}</a:t>
            </a:r>
            <a:r>
              <a:rPr lang="fr-FR" dirty="0">
                <a:solidFill>
                  <a:srgbClr val="E6DB74"/>
                </a:solidFill>
                <a:effectLst/>
              </a:rPr>
              <a:t>!`</a:t>
            </a:r>
            <a:r>
              <a:rPr lang="fr-FR" dirty="0">
                <a:solidFill>
                  <a:srgbClr val="F8F8F2"/>
                </a:solidFill>
                <a:effectLst/>
              </a:rPr>
              <a:t>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07628-1F88-4C15-94AF-BC2C272201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C8758-6C62-B1E9-C2FB-DD009002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8DADB8-E001-B9D8-B435-B75D70A7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ECC87B-642D-7360-508C-59B1C86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022278-CE94-6510-5F27-FD9AAE1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C74433-D7F0-0044-A1E8-F40DBE6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9CEF1-B557-75AA-E92D-BF252DD7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6F4F25-78E2-556C-7A09-A38CC7BE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794BA1-778D-47B3-594B-4D49A26E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38178-FEC9-40D8-3A0A-9EDD8958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FF17A3-337D-349A-AC3D-1C63498A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ADF085-3386-509A-696A-AB8AB5CAC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F030BA-08FE-534F-6360-61C58A25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7B602A-1EAD-A521-2D66-66BBDF49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C41EDB-F750-377C-F0EC-500A19B6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7D40-423A-05B5-1D95-725B5013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0C694-55C3-906C-6097-08015F0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C4BF79-504D-6ACE-932A-7DD48BD8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244A2-C99D-89DE-56CA-4989572C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E5B7C0-5A96-6F90-AA91-DA47E8F9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576448-81DF-A3B9-AAC9-46A1E51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964C0-FFEE-8DA1-0260-DF60BF27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D3A134-59AA-31FA-24ED-AD11B360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CB5831-5F7F-8403-F3F2-214775A4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36D943-CA2C-08FB-D769-A113732D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C533D8-3EEA-5838-D0B4-0A7A1FA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D0344-D606-691C-AFD0-32E03C9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7B0215-F3F2-EF7E-5D56-93BD79D17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5100AF-0115-79DE-806B-3D2846CB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EF7240-1CC4-29DB-6811-03ADAE14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D02141-BB97-8927-DDF0-66B15078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5F023C-1068-EB98-D6F6-56882DEF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25DB5-4ED1-77D9-BCC0-9647FE25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99F32D-37B2-C21C-0CED-B300F39A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1929B1-5148-A942-2E1D-7155535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03BFEF-99F8-1B72-863B-36DB67868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6B1B582-5899-907C-6BAF-88DDBFE5B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D89AF3-C84D-3E6B-8BA8-CE27435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A1E28A-4C87-A3F1-8635-21E40BF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F7D3FC-05DC-38BD-D651-07CF9D8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0B4D3-A15E-B4D0-2AB4-6899F34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49DC7B-D0CB-CCAC-7D8B-51A10D6F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9C0DF8-6321-37AC-27FA-FC973D8E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FA554D-061E-C066-22E7-06E1A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5CB9CB-BC02-533A-36FF-1D6FEE0C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E3478-703C-9E6B-2072-0F853218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F117E9-0A3E-AD94-0AF1-3B36A881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78ADA-4497-4A76-EFC6-8227023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7918B-1225-6F30-9B73-A671DB77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6A85BC-D9CA-3B0D-2E82-416613BB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26D6EF-B602-994F-7347-BDA23F5E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CF4D30-5E07-BADD-9F99-4EAD96FF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67A915-00AF-F153-247F-4B8E4D97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AFB9B-5730-C2DB-CD09-13A97226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E84626-5E3A-FAF7-0699-AA1880C6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9A65C0-271D-940E-B385-B4FC1624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F36F8F-91C5-BAFF-5B20-94A9853F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2541CC-8D18-848C-93D2-83DB1D33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5EDAD0-5474-E272-B850-354FBEFD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FB849FB-8F9B-8AD5-F37E-F31AD7EF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3650D5-92B9-DC68-1964-60030A45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F2DF61-01B5-B88C-18A9-3BA4F7872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67B8-3F64-4CB5-BD04-7CA2450D98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98CAB4-B46D-8D07-1714-765DCED3E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442A14-FB44-44D8-83FF-3A5436AF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11CF-CC42-420B-A3B0-E899B932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86A58-3B83-58C5-3D81-F047C0F9A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Routing with Express.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8B98B1-1E1E-906E-0056-038E43F42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Express: It’s a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NodeJs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harter"/>
              </a:rPr>
              <a:t>framework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1" i="0" dirty="0">
                <a:solidFill>
                  <a:srgbClr val="92D050"/>
                </a:solidFill>
                <a:effectLst/>
                <a:latin typeface="charter"/>
              </a:rPr>
              <a:t>package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1" i="0" dirty="0">
                <a:solidFill>
                  <a:srgbClr val="00B050"/>
                </a:solidFill>
                <a:effectLst/>
                <a:latin typeface="charter"/>
              </a:rPr>
              <a:t>module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 for easily building web apps and APIs.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By OZZY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0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B1998-8066-30FA-B699-68D4C1F1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C2F4D-8925-3DFD-6AAC-C300519D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make it available in our program</a:t>
            </a:r>
            <a:endParaRPr lang="en-US" b="0" i="1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b="0" i="1" dirty="0" err="1">
                <a:solidFill>
                  <a:schemeClr val="tx2"/>
                </a:solidFill>
                <a:effectLst/>
                <a:latin typeface="Menlo"/>
              </a:rPr>
              <a:t>npm</a:t>
            </a:r>
            <a:r>
              <a:rPr lang="en-US" b="0" i="1" dirty="0">
                <a:solidFill>
                  <a:schemeClr val="tx2"/>
                </a:solidFill>
                <a:effectLst/>
                <a:latin typeface="Menlo"/>
              </a:rPr>
              <a:t> install express –save</a:t>
            </a:r>
          </a:p>
          <a:p>
            <a:pPr marL="0" indent="0">
              <a:buNone/>
            </a:pPr>
            <a:endParaRPr lang="en-US" b="0" i="1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Menlo"/>
              </a:rPr>
              <a:t>We require express in our </a:t>
            </a:r>
            <a:r>
              <a:rPr lang="en-US" i="1" dirty="0">
                <a:solidFill>
                  <a:srgbClr val="92D050"/>
                </a:solidFill>
                <a:latin typeface="Menlo"/>
              </a:rPr>
              <a:t>program</a:t>
            </a:r>
            <a:r>
              <a:rPr lang="en-US" i="1" dirty="0">
                <a:solidFill>
                  <a:srgbClr val="292929"/>
                </a:solidFill>
                <a:latin typeface="Menlo"/>
              </a:rPr>
              <a:t>/</a:t>
            </a:r>
            <a:r>
              <a:rPr lang="en-US" i="1" dirty="0">
                <a:solidFill>
                  <a:srgbClr val="00B0F0"/>
                </a:solidFill>
                <a:latin typeface="Menlo"/>
              </a:rPr>
              <a:t>source code</a:t>
            </a:r>
            <a:r>
              <a:rPr lang="en-US" i="1" dirty="0">
                <a:solidFill>
                  <a:srgbClr val="292929"/>
                </a:solidFill>
                <a:latin typeface="Menlo"/>
              </a:rPr>
              <a:t>/ file</a:t>
            </a:r>
            <a:endParaRPr lang="en-US" b="0" i="1" dirty="0">
              <a:solidFill>
                <a:srgbClr val="292929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92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A1DDC-8D16-177F-63D4-B89B584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 with node-express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A8D893C-5120-89C8-4701-0070E1D21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358465"/>
              </p:ext>
            </p:extLst>
          </p:nvPr>
        </p:nvGraphicFramePr>
        <p:xfrm>
          <a:off x="838200" y="1338470"/>
          <a:ext cx="10174358" cy="6092932"/>
        </p:xfrm>
        <a:graphic>
          <a:graphicData uri="http://schemas.openxmlformats.org/drawingml/2006/table">
            <a:tbl>
              <a:tblPr/>
              <a:tblGrid>
                <a:gridCol w="1573696">
                  <a:extLst>
                    <a:ext uri="{9D8B030D-6E8A-4147-A177-3AD203B41FA5}">
                      <a16:colId xmlns:a16="http://schemas.microsoft.com/office/drawing/2014/main" xmlns="" val="4090603008"/>
                    </a:ext>
                  </a:extLst>
                </a:gridCol>
                <a:gridCol w="8600662">
                  <a:extLst>
                    <a:ext uri="{9D8B030D-6E8A-4147-A177-3AD203B41FA5}">
                      <a16:colId xmlns:a16="http://schemas.microsoft.com/office/drawing/2014/main" xmlns="" val="875064345"/>
                    </a:ext>
                  </a:extLst>
                </a:gridCol>
              </a:tblGrid>
              <a:tr h="244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//server.js</a:t>
                      </a:r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21531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673" marR="51673" marT="25837" marB="2583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96208356"/>
                  </a:ext>
                </a:extLst>
              </a:tr>
              <a:tr h="37801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5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express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require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'express'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),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express();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'port'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process.</a:t>
                      </a:r>
                      <a:r>
                        <a:rPr lang="en-US" sz="16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env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6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PORT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||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//Basic routes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 (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'Home page'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,(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//Express error handling middleware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use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sz="16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type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status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505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//Binding to a port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6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, ()</a:t>
                      </a:r>
                      <a:r>
                        <a:rPr lang="en-US" sz="16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{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'Express server started at port 3000'</a:t>
                      </a:r>
                      <a:r>
                        <a:rPr lang="en-US" sz="1600" dirty="0">
                          <a:effectLst/>
                          <a:latin typeface="ui-monospace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857118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server 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 express();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141063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899067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set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'port'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process.</a:t>
                      </a:r>
                      <a:r>
                        <a:rPr lang="en-US" sz="10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env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PORT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||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026596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7536691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//Basic routes</a:t>
                      </a:r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4811412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, (request,response)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2299456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'Home page'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0492231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1128684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275801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get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'/about'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,(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7367102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'About page'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691140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200410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897728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//Express error handling middleware</a:t>
                      </a:r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158276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use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((</a:t>
                      </a:r>
                      <a:r>
                        <a:rPr lang="en-US" sz="1000" dirty="0" err="1">
                          <a:effectLst/>
                          <a:latin typeface="ui-monospace"/>
                        </a:rPr>
                        <a:t>request,response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479126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type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'text/plain'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0485535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status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505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022661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ui-monospace"/>
                        </a:rPr>
                        <a:t>response.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send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'Error page'</a:t>
                      </a:r>
                      <a:r>
                        <a:rPr lang="en-US" sz="100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889219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1199087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9459902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6A737D"/>
                          </a:solidFill>
                          <a:effectLst/>
                          <a:latin typeface="ui-monospace"/>
                        </a:rPr>
                        <a:t>//Binding to a port</a:t>
                      </a:r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745975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  <a:latin typeface="ui-monospace"/>
                        </a:rPr>
                        <a:t>server.</a:t>
                      </a:r>
                      <a:r>
                        <a:rPr lang="en-US" sz="1000" dirty="0" err="1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listen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3000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, ()</a:t>
                      </a:r>
                      <a:r>
                        <a:rPr lang="en-US" sz="1000" dirty="0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=&gt;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952417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console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log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'Express server started at port 3000'</a:t>
                      </a:r>
                      <a:r>
                        <a:rPr lang="en-US" sz="1000" dirty="0">
                          <a:effectLst/>
                          <a:latin typeface="ui-monospace"/>
                        </a:rPr>
                        <a:t>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4223029"/>
                  </a:ext>
                </a:extLst>
              </a:tr>
              <a:tr h="196382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ui-monospace"/>
                      </a:endParaRP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ui-monospace"/>
                        </a:rPr>
                        <a:t>});</a:t>
                      </a:r>
                    </a:p>
                  </a:txBody>
                  <a:tcPr marL="53827" marR="53827" marT="5383" marB="53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40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FD6DB-9D6A-510B-1484-142A545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html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D90E25-A363-144B-C8D2-919B7B90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app.get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'/'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(req, res) =&gt; {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res.sendFile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'./landing-page/home.html'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{ </a:t>
            </a:r>
            <a:r>
              <a:rPr lang="en-US" b="0" i="0" dirty="0">
                <a:solidFill>
                  <a:srgbClr val="D19A66"/>
                </a:solidFill>
                <a:effectLst/>
                <a:latin typeface="ui-monospace"/>
              </a:rPr>
              <a:t>root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: __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dirname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}); });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app.get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'/about'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(req, res) =&gt;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res.sendFile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'./landing-page/about.html’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solidFill>
                  <a:srgbClr val="D19A66"/>
                </a:solidFill>
                <a:effectLst/>
                <a:latin typeface="ui-monospace"/>
              </a:rPr>
              <a:t>root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: __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dirname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}); }); </a:t>
            </a:r>
          </a:p>
          <a:p>
            <a:pPr marL="0" indent="0">
              <a:buNone/>
            </a:pPr>
            <a:endParaRPr lang="en-US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app.get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'/contact'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(req, res) =&gt; {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res.sendFile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ui-monospace"/>
              </a:rPr>
              <a:t>'./landing-page/contact.html'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, { </a:t>
            </a:r>
            <a:r>
              <a:rPr lang="en-US" b="0" i="0" dirty="0">
                <a:solidFill>
                  <a:srgbClr val="D19A66"/>
                </a:solidFill>
                <a:effectLst/>
                <a:latin typeface="ui-monospace"/>
              </a:rPr>
              <a:t>root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: __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ui-monospace"/>
              </a:rPr>
              <a:t>dirname</a:t>
            </a:r>
            <a:r>
              <a:rPr lang="en-US" b="0" i="0" dirty="0">
                <a:solidFill>
                  <a:srgbClr val="ABB2BF"/>
                </a:solidFill>
                <a:effectLst/>
                <a:latin typeface="ui-monospace"/>
              </a:rPr>
              <a:t> }); });</a:t>
            </a:r>
          </a:p>
          <a:p>
            <a:endParaRPr lang="en-US" dirty="0">
              <a:solidFill>
                <a:srgbClr val="ABB2BF"/>
              </a:solidFill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5A3EA-36FD-3AB2-3EC6-C4703B87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two-serving html files with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CF0488-18B6-1ECE-356E-028A5ACF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'./public'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Then load any html file in the public folder</a:t>
            </a:r>
          </a:p>
        </p:txBody>
      </p:sp>
    </p:spTree>
    <p:extLst>
      <p:ext uri="{BB962C8B-B14F-4D97-AF65-F5344CB8AC3E}">
        <p14:creationId xmlns:p14="http://schemas.microsoft.com/office/powerpoint/2010/main" val="37401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96B2A-EBE9-36C7-6CFE-6FA6F22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serving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DAEB0-E4EF-3EC5-5CEF-74E6EAC2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express route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A90EFC-6A90-486F-9A5A-5E2613D9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4" y="1528160"/>
            <a:ext cx="10770476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6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231</Words>
  <Application>Microsoft Office PowerPoint</Application>
  <PresentationFormat>Custom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Routing with Express. </vt:lpstr>
      <vt:lpstr>Get started with express</vt:lpstr>
      <vt:lpstr>Basic routing with node-express</vt:lpstr>
      <vt:lpstr>Serving html pages</vt:lpstr>
      <vt:lpstr>Method two-serving html files with nodejs</vt:lpstr>
      <vt:lpstr>Method 3 serving html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with Express.</dc:title>
  <dc:creator>mwenda andrew</dc:creator>
  <cp:lastModifiedBy>user</cp:lastModifiedBy>
  <cp:revision>19</cp:revision>
  <dcterms:created xsi:type="dcterms:W3CDTF">2022-06-12T10:49:41Z</dcterms:created>
  <dcterms:modified xsi:type="dcterms:W3CDTF">2022-06-14T17:41:28Z</dcterms:modified>
</cp:coreProperties>
</file>