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Notebooks and Napari Widgets for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Brian Northan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Test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Notebooks and Napari Widgets for Deep Learning</dc:title>
  <dc:creator>Brian Northan</dc:creator>
  <cp:keywords/>
  <dcterms:created xsi:type="dcterms:W3CDTF">2024-11-13T17:31:22Z</dcterms:created>
  <dcterms:modified xsi:type="dcterms:W3CDTF">2024-11-13T17:31:22Z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">
    <vt:lpwstr>True North Intelligent Algorithms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file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jupyter">
    <vt:lpwstr>python3</vt:lpwstr>
  </property>
  <property fmtid="{D5CDD505-2E9C-101B-9397-08002B2CF9AE}" pid="11" name="labels">
    <vt:lpwstr/>
  </property>
  <property fmtid="{D5CDD505-2E9C-101B-9397-08002B2CF9AE}" pid="12" name="toc-title">
    <vt:lpwstr>Table of contents</vt:lpwstr>
  </property>
</Properties>
</file>