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sldIdLst>
    <p:sldId id="266" r:id="rId2"/>
    <p:sldId id="276" r:id="rId3"/>
    <p:sldId id="271" r:id="rId4"/>
    <p:sldId id="281" r:id="rId5"/>
    <p:sldId id="280" r:id="rId6"/>
    <p:sldId id="282" r:id="rId7"/>
    <p:sldId id="283" r:id="rId8"/>
  </p:sldIdLst>
  <p:sldSz cx="9144000" cy="6858000" type="screen4x3"/>
  <p:notesSz cx="6858000" cy="9144000"/>
  <p:embeddedFontLst>
    <p:embeddedFont>
      <p:font typeface="나눔바른고딕" pitchFamily="50" charset="-127"/>
      <p:regular r:id="rId9"/>
      <p:bold r:id="rId10"/>
    </p:embeddedFont>
    <p:embeddedFont>
      <p:font typeface="나눔고딕" charset="-127"/>
      <p:regular r:id="rId11"/>
      <p:bold r:id="rId12"/>
    </p:embeddedFont>
    <p:embeddedFont>
      <p:font typeface="맑은 고딕" pitchFamily="50" charset="-127"/>
      <p:regular r:id="rId13"/>
      <p:bold r:id="rId14"/>
    </p:embeddedFont>
    <p:embeddedFont>
      <p:font typeface="나눔고딕 ExtraBold" charset="-127"/>
      <p:bold r:id="rId15"/>
    </p:embeddedFont>
    <p:embeddedFont>
      <p:font typeface="배달의민족 한나" pitchFamily="2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3B589E"/>
    <a:srgbClr val="A50021"/>
    <a:srgbClr val="FF6E57"/>
    <a:srgbClr val="CCFF33"/>
    <a:srgbClr val="99FF33"/>
    <a:srgbClr val="808000"/>
    <a:srgbClr val="996633"/>
    <a:srgbClr val="D8D148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1" autoAdjust="0"/>
    <p:restoredTop sz="95037" autoAdjust="0"/>
  </p:normalViewPr>
  <p:slideViewPr>
    <p:cSldViewPr>
      <p:cViewPr varScale="1">
        <p:scale>
          <a:sx n="110" d="100"/>
          <a:sy n="110" d="100"/>
        </p:scale>
        <p:origin x="-19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E4999-6614-44D5-980A-8139E1D09D3C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39D2F138-A5EE-4503-B66F-A5B58DBB45B8}">
      <dgm:prSet phldrT="[텍스트]" custT="1"/>
      <dgm:spPr/>
      <dgm:t>
        <a:bodyPr/>
        <a:lstStyle/>
        <a:p>
          <a:pPr latinLnBrk="1"/>
          <a:r>
            <a:rPr lang="en-US" altLang="ko-KR" sz="900" b="1" dirty="0" smtClean="0"/>
            <a:t>1</a:t>
          </a:r>
          <a:r>
            <a:rPr lang="ko-KR" altLang="en-US" sz="900" b="1" dirty="0" smtClean="0"/>
            <a:t>주차</a:t>
          </a:r>
          <a:endParaRPr lang="ko-KR" altLang="en-US" sz="900" b="1" dirty="0"/>
        </a:p>
      </dgm:t>
    </dgm:pt>
    <dgm:pt modelId="{7ED457AA-DCF0-453E-840B-6B4FECF924E0}" type="parTrans" cxnId="{E44DFD28-84C2-462E-9F14-886047C981E0}">
      <dgm:prSet/>
      <dgm:spPr/>
      <dgm:t>
        <a:bodyPr/>
        <a:lstStyle/>
        <a:p>
          <a:pPr latinLnBrk="1"/>
          <a:endParaRPr lang="ko-KR" altLang="en-US"/>
        </a:p>
      </dgm:t>
    </dgm:pt>
    <dgm:pt modelId="{9D939DCB-500A-405A-879F-E7E19DE8FBEF}" type="sibTrans" cxnId="{E44DFD28-84C2-462E-9F14-886047C981E0}">
      <dgm:prSet/>
      <dgm:spPr/>
      <dgm:t>
        <a:bodyPr/>
        <a:lstStyle/>
        <a:p>
          <a:pPr latinLnBrk="1"/>
          <a:endParaRPr lang="ko-KR" altLang="en-US"/>
        </a:p>
      </dgm:t>
    </dgm:pt>
    <dgm:pt modelId="{C98D4171-D88C-43CB-8B55-1855E15F11C1}">
      <dgm:prSet phldrT="[텍스트]"/>
      <dgm:spPr/>
      <dgm:t>
        <a:bodyPr/>
        <a:lstStyle/>
        <a:p>
          <a:pPr latinLnBrk="1"/>
          <a:r>
            <a:rPr lang="ko-KR" altLang="en-US" dirty="0" smtClean="0"/>
            <a:t>캐릭터 </a:t>
          </a:r>
          <a:r>
            <a:rPr lang="ko-KR" altLang="en-US" dirty="0" err="1" smtClean="0"/>
            <a:t>스프라이트</a:t>
          </a:r>
          <a:r>
            <a:rPr lang="ko-KR" altLang="en-US" dirty="0" smtClean="0"/>
            <a:t> 리소스 수집 및 </a:t>
          </a:r>
          <a:r>
            <a:rPr lang="ko-KR" altLang="en-US" dirty="0" err="1" smtClean="0"/>
            <a:t>컨셉에</a:t>
          </a:r>
          <a:r>
            <a:rPr lang="ko-KR" altLang="en-US" dirty="0" smtClean="0"/>
            <a:t> 맞는 수정 및 제작</a:t>
          </a:r>
          <a:endParaRPr lang="ko-KR" altLang="en-US" dirty="0"/>
        </a:p>
      </dgm:t>
    </dgm:pt>
    <dgm:pt modelId="{C9AF3213-245E-48A7-8F3F-CEA6BE0FEC21}" type="parTrans" cxnId="{37625C16-2561-4C80-B22C-868F03262875}">
      <dgm:prSet/>
      <dgm:spPr/>
      <dgm:t>
        <a:bodyPr/>
        <a:lstStyle/>
        <a:p>
          <a:pPr latinLnBrk="1"/>
          <a:endParaRPr lang="ko-KR" altLang="en-US"/>
        </a:p>
      </dgm:t>
    </dgm:pt>
    <dgm:pt modelId="{146DA227-6E7F-48DD-B114-3C6FBBD7415C}" type="sibTrans" cxnId="{37625C16-2561-4C80-B22C-868F03262875}">
      <dgm:prSet/>
      <dgm:spPr/>
      <dgm:t>
        <a:bodyPr/>
        <a:lstStyle/>
        <a:p>
          <a:pPr latinLnBrk="1"/>
          <a:endParaRPr lang="ko-KR" altLang="en-US"/>
        </a:p>
      </dgm:t>
    </dgm:pt>
    <dgm:pt modelId="{E75A8737-4039-43D2-88B4-8BCD3EF1574B}">
      <dgm:prSet phldrT="[텍스트]" custT="1"/>
      <dgm:spPr/>
      <dgm:t>
        <a:bodyPr/>
        <a:lstStyle/>
        <a:p>
          <a:pPr latinLnBrk="1"/>
          <a:r>
            <a:rPr lang="en-US" altLang="ko-KR" sz="900" dirty="0" smtClean="0"/>
            <a:t>2</a:t>
          </a:r>
          <a:r>
            <a:rPr lang="ko-KR" altLang="en-US" sz="900" dirty="0" smtClean="0"/>
            <a:t>주차</a:t>
          </a:r>
          <a:endParaRPr lang="ko-KR" altLang="en-US" sz="900" dirty="0"/>
        </a:p>
      </dgm:t>
    </dgm:pt>
    <dgm:pt modelId="{F58841B7-92CD-46A5-BA1E-77BEC900C6EC}" type="parTrans" cxnId="{110BE101-9A7A-4F55-9584-4FAA71767165}">
      <dgm:prSet/>
      <dgm:spPr/>
      <dgm:t>
        <a:bodyPr/>
        <a:lstStyle/>
        <a:p>
          <a:pPr latinLnBrk="1"/>
          <a:endParaRPr lang="ko-KR" altLang="en-US"/>
        </a:p>
      </dgm:t>
    </dgm:pt>
    <dgm:pt modelId="{FEE8E3D5-288A-4DE3-B3CC-3B7ECFBE968C}" type="sibTrans" cxnId="{110BE101-9A7A-4F55-9584-4FAA71767165}">
      <dgm:prSet/>
      <dgm:spPr/>
      <dgm:t>
        <a:bodyPr/>
        <a:lstStyle/>
        <a:p>
          <a:pPr latinLnBrk="1"/>
          <a:endParaRPr lang="ko-KR" altLang="en-US"/>
        </a:p>
      </dgm:t>
    </dgm:pt>
    <dgm:pt modelId="{D484EA9D-6ED2-4AB7-A481-23E5D0038F93}">
      <dgm:prSet phldrT="[텍스트]"/>
      <dgm:spPr/>
      <dgm:t>
        <a:bodyPr/>
        <a:lstStyle/>
        <a:p>
          <a:pPr latinLnBrk="1"/>
          <a:r>
            <a:rPr lang="ko-KR" altLang="en-US" dirty="0" smtClean="0"/>
            <a:t>캐릭터 </a:t>
          </a:r>
          <a:r>
            <a:rPr lang="ko-KR" altLang="en-US" dirty="0" err="1" smtClean="0"/>
            <a:t>스프라이트</a:t>
          </a:r>
          <a:r>
            <a:rPr lang="ko-KR" altLang="en-US" dirty="0" smtClean="0"/>
            <a:t> </a:t>
          </a:r>
          <a:r>
            <a:rPr lang="en-US" altLang="ko-KR" dirty="0" smtClean="0"/>
            <a:t>Canvas</a:t>
          </a:r>
          <a:r>
            <a:rPr lang="ko-KR" altLang="en-US" dirty="0" smtClean="0"/>
            <a:t>에 배치 및 애니메이션 작업</a:t>
          </a:r>
          <a:endParaRPr lang="ko-KR" altLang="en-US" dirty="0"/>
        </a:p>
      </dgm:t>
    </dgm:pt>
    <dgm:pt modelId="{A6627874-B79C-4FBD-BCDD-34DE780D014A}" type="parTrans" cxnId="{A86B885A-F601-4A14-949D-A99FEAF46CA2}">
      <dgm:prSet/>
      <dgm:spPr/>
      <dgm:t>
        <a:bodyPr/>
        <a:lstStyle/>
        <a:p>
          <a:pPr latinLnBrk="1"/>
          <a:endParaRPr lang="ko-KR" altLang="en-US"/>
        </a:p>
      </dgm:t>
    </dgm:pt>
    <dgm:pt modelId="{1947B6F8-3924-4D53-BD29-E2DCDEB9FFAD}" type="sibTrans" cxnId="{A86B885A-F601-4A14-949D-A99FEAF46CA2}">
      <dgm:prSet/>
      <dgm:spPr/>
      <dgm:t>
        <a:bodyPr/>
        <a:lstStyle/>
        <a:p>
          <a:pPr latinLnBrk="1"/>
          <a:endParaRPr lang="ko-KR" altLang="en-US"/>
        </a:p>
      </dgm:t>
    </dgm:pt>
    <dgm:pt modelId="{3EFA8821-AEA7-432B-ADED-EB1A1F51D5EE}">
      <dgm:prSet phldrT="[텍스트]" custT="1"/>
      <dgm:spPr/>
      <dgm:t>
        <a:bodyPr/>
        <a:lstStyle/>
        <a:p>
          <a:pPr latinLnBrk="1"/>
          <a:r>
            <a:rPr lang="en-US" altLang="ko-KR" sz="900" b="1" dirty="0" smtClean="0"/>
            <a:t>3</a:t>
          </a:r>
          <a:r>
            <a:rPr lang="ko-KR" altLang="en-US" sz="900" b="1" dirty="0" smtClean="0"/>
            <a:t>주차</a:t>
          </a:r>
          <a:endParaRPr lang="ko-KR" altLang="en-US" sz="900" dirty="0"/>
        </a:p>
      </dgm:t>
    </dgm:pt>
    <dgm:pt modelId="{15465093-5177-4C32-BD4B-EA0BCD54950A}" type="parTrans" cxnId="{24CF4B11-07D9-4FCC-BB81-7077BBDF1895}">
      <dgm:prSet/>
      <dgm:spPr/>
      <dgm:t>
        <a:bodyPr/>
        <a:lstStyle/>
        <a:p>
          <a:pPr latinLnBrk="1"/>
          <a:endParaRPr lang="ko-KR" altLang="en-US"/>
        </a:p>
      </dgm:t>
    </dgm:pt>
    <dgm:pt modelId="{86FEBEFB-E6DB-4C2C-B9AF-B14229E98DDE}" type="sibTrans" cxnId="{24CF4B11-07D9-4FCC-BB81-7077BBDF1895}">
      <dgm:prSet/>
      <dgm:spPr/>
      <dgm:t>
        <a:bodyPr/>
        <a:lstStyle/>
        <a:p>
          <a:pPr latinLnBrk="1"/>
          <a:endParaRPr lang="ko-KR" altLang="en-US"/>
        </a:p>
      </dgm:t>
    </dgm:pt>
    <dgm:pt modelId="{EBDC8C74-F7A3-4BB7-84B3-8A354CA4B7A4}">
      <dgm:prSet phldrT="[텍스트]"/>
      <dgm:spPr/>
      <dgm:t>
        <a:bodyPr/>
        <a:lstStyle/>
        <a:p>
          <a:pPr latinLnBrk="1"/>
          <a:r>
            <a:rPr lang="ko-KR" altLang="en-US" dirty="0" smtClean="0"/>
            <a:t>캐릭터 입력처리 제작</a:t>
          </a:r>
          <a:endParaRPr lang="ko-KR" altLang="en-US" dirty="0"/>
        </a:p>
      </dgm:t>
    </dgm:pt>
    <dgm:pt modelId="{B3E6A51F-9438-421E-8612-6BD8EAB71672}" type="parTrans" cxnId="{131B34CA-8391-4F46-BDDC-68A5EBA0D378}">
      <dgm:prSet/>
      <dgm:spPr/>
      <dgm:t>
        <a:bodyPr/>
        <a:lstStyle/>
        <a:p>
          <a:pPr latinLnBrk="1"/>
          <a:endParaRPr lang="ko-KR" altLang="en-US"/>
        </a:p>
      </dgm:t>
    </dgm:pt>
    <dgm:pt modelId="{732D2691-0F34-4429-9EAE-93A42CEE25C1}" type="sibTrans" cxnId="{131B34CA-8391-4F46-BDDC-68A5EBA0D378}">
      <dgm:prSet/>
      <dgm:spPr/>
      <dgm:t>
        <a:bodyPr/>
        <a:lstStyle/>
        <a:p>
          <a:pPr latinLnBrk="1"/>
          <a:endParaRPr lang="ko-KR" altLang="en-US"/>
        </a:p>
      </dgm:t>
    </dgm:pt>
    <dgm:pt modelId="{6E5CBBF3-6C8A-4695-BC16-4881984060F1}">
      <dgm:prSet phldrT="[텍스트]" custT="1"/>
      <dgm:spPr/>
      <dgm:t>
        <a:bodyPr/>
        <a:lstStyle/>
        <a:p>
          <a:pPr latinLnBrk="1"/>
          <a:r>
            <a:rPr lang="en-US" altLang="ko-KR" sz="900" b="1" dirty="0" smtClean="0"/>
            <a:t>4</a:t>
          </a:r>
          <a:r>
            <a:rPr lang="ko-KR" altLang="en-US" sz="900" b="1" dirty="0" smtClean="0"/>
            <a:t>주차</a:t>
          </a:r>
          <a:endParaRPr lang="ko-KR" altLang="en-US" sz="900" dirty="0"/>
        </a:p>
      </dgm:t>
    </dgm:pt>
    <dgm:pt modelId="{4F533A89-4E3C-46A2-B21F-CAE4772212CA}" type="parTrans" cxnId="{E6E72865-1799-4092-A69E-4DB69D85E8F1}">
      <dgm:prSet/>
      <dgm:spPr/>
      <dgm:t>
        <a:bodyPr/>
        <a:lstStyle/>
        <a:p>
          <a:pPr latinLnBrk="1"/>
          <a:endParaRPr lang="ko-KR" altLang="en-US"/>
        </a:p>
      </dgm:t>
    </dgm:pt>
    <dgm:pt modelId="{57671109-7742-43F0-8802-D3E6B9008EAA}" type="sibTrans" cxnId="{E6E72865-1799-4092-A69E-4DB69D85E8F1}">
      <dgm:prSet/>
      <dgm:spPr/>
      <dgm:t>
        <a:bodyPr/>
        <a:lstStyle/>
        <a:p>
          <a:pPr latinLnBrk="1"/>
          <a:endParaRPr lang="ko-KR" altLang="en-US"/>
        </a:p>
      </dgm:t>
    </dgm:pt>
    <dgm:pt modelId="{CF3A0977-2329-46B5-B026-038B0FF6A026}">
      <dgm:prSet phldrT="[텍스트]"/>
      <dgm:spPr/>
      <dgm:t>
        <a:bodyPr/>
        <a:lstStyle/>
        <a:p>
          <a:pPr latinLnBrk="1"/>
          <a:r>
            <a:rPr lang="ko-KR" altLang="en-US" dirty="0" smtClean="0"/>
            <a:t>기타 게임 오브젝트 </a:t>
          </a:r>
          <a:r>
            <a:rPr lang="en-US" altLang="ko-KR" dirty="0" smtClean="0"/>
            <a:t>Canvas</a:t>
          </a:r>
          <a:r>
            <a:rPr lang="ko-KR" altLang="en-US" dirty="0" smtClean="0"/>
            <a:t>배치 및 애니메이션작업 </a:t>
          </a:r>
          <a:endParaRPr lang="ko-KR" altLang="en-US" dirty="0"/>
        </a:p>
      </dgm:t>
    </dgm:pt>
    <dgm:pt modelId="{9DC363DA-3528-4365-B411-6BC0C6EE9494}" type="parTrans" cxnId="{D38A045B-DE29-4FB8-970A-6BB5D22916AA}">
      <dgm:prSet/>
      <dgm:spPr/>
      <dgm:t>
        <a:bodyPr/>
        <a:lstStyle/>
        <a:p>
          <a:pPr latinLnBrk="1"/>
          <a:endParaRPr lang="ko-KR" altLang="en-US"/>
        </a:p>
      </dgm:t>
    </dgm:pt>
    <dgm:pt modelId="{96B62C13-EB98-480E-A3E2-42FE8BAA38C4}" type="sibTrans" cxnId="{D38A045B-DE29-4FB8-970A-6BB5D22916AA}">
      <dgm:prSet/>
      <dgm:spPr/>
      <dgm:t>
        <a:bodyPr/>
        <a:lstStyle/>
        <a:p>
          <a:pPr latinLnBrk="1"/>
          <a:endParaRPr lang="ko-KR" altLang="en-US"/>
        </a:p>
      </dgm:t>
    </dgm:pt>
    <dgm:pt modelId="{253371FD-DA08-4205-B7D7-32F420B86394}">
      <dgm:prSet phldrT="[텍스트]" custT="1"/>
      <dgm:spPr/>
      <dgm:t>
        <a:bodyPr/>
        <a:lstStyle/>
        <a:p>
          <a:pPr latinLnBrk="1"/>
          <a:r>
            <a:rPr lang="en-US" altLang="ko-KR" sz="900" b="1" dirty="0" smtClean="0"/>
            <a:t>5</a:t>
          </a:r>
          <a:r>
            <a:rPr lang="ko-KR" altLang="en-US" sz="900" b="1" dirty="0" smtClean="0"/>
            <a:t>주차</a:t>
          </a:r>
          <a:endParaRPr lang="ko-KR" altLang="en-US" sz="900" dirty="0"/>
        </a:p>
      </dgm:t>
    </dgm:pt>
    <dgm:pt modelId="{DF09BCB0-18EA-4334-8C54-2B97BB3C2085}" type="parTrans" cxnId="{37F08917-058C-4085-8CF6-904D5D54B29A}">
      <dgm:prSet/>
      <dgm:spPr/>
      <dgm:t>
        <a:bodyPr/>
        <a:lstStyle/>
        <a:p>
          <a:pPr latinLnBrk="1"/>
          <a:endParaRPr lang="ko-KR" altLang="en-US"/>
        </a:p>
      </dgm:t>
    </dgm:pt>
    <dgm:pt modelId="{EA30BE18-51C2-43AE-905D-C813EB59BD01}" type="sibTrans" cxnId="{37F08917-058C-4085-8CF6-904D5D54B29A}">
      <dgm:prSet/>
      <dgm:spPr/>
      <dgm:t>
        <a:bodyPr/>
        <a:lstStyle/>
        <a:p>
          <a:pPr latinLnBrk="1"/>
          <a:endParaRPr lang="ko-KR" altLang="en-US"/>
        </a:p>
      </dgm:t>
    </dgm:pt>
    <dgm:pt modelId="{D23EDF99-82BF-4CAF-AA60-7CC1C76DC041}">
      <dgm:prSet phldrT="[텍스트]"/>
      <dgm:spPr/>
      <dgm:t>
        <a:bodyPr/>
        <a:lstStyle/>
        <a:p>
          <a:pPr latinLnBrk="1"/>
          <a:r>
            <a:rPr lang="ko-KR" altLang="en-US" dirty="0" smtClean="0"/>
            <a:t>게임 오브젝트간 충돌 처리 제작</a:t>
          </a:r>
          <a:endParaRPr lang="ko-KR" altLang="en-US" dirty="0"/>
        </a:p>
      </dgm:t>
    </dgm:pt>
    <dgm:pt modelId="{EFF76335-5267-4303-AC10-0481CD588B97}" type="parTrans" cxnId="{5B66C20C-88E9-4668-BF6A-5F1F452D0B93}">
      <dgm:prSet/>
      <dgm:spPr/>
      <dgm:t>
        <a:bodyPr/>
        <a:lstStyle/>
        <a:p>
          <a:pPr latinLnBrk="1"/>
          <a:endParaRPr lang="ko-KR" altLang="en-US"/>
        </a:p>
      </dgm:t>
    </dgm:pt>
    <dgm:pt modelId="{BE4B910E-149A-4082-A76E-50AEA55EB6E3}" type="sibTrans" cxnId="{5B66C20C-88E9-4668-BF6A-5F1F452D0B93}">
      <dgm:prSet/>
      <dgm:spPr/>
      <dgm:t>
        <a:bodyPr/>
        <a:lstStyle/>
        <a:p>
          <a:pPr latinLnBrk="1"/>
          <a:endParaRPr lang="ko-KR" altLang="en-US"/>
        </a:p>
      </dgm:t>
    </dgm:pt>
    <dgm:pt modelId="{75BB08AD-FA4E-448B-A68B-6A5A824042C2}">
      <dgm:prSet phldrT="[텍스트]" custT="1"/>
      <dgm:spPr/>
      <dgm:t>
        <a:bodyPr/>
        <a:lstStyle/>
        <a:p>
          <a:pPr latinLnBrk="1"/>
          <a:r>
            <a:rPr lang="en-US" altLang="ko-KR" sz="900" b="1" dirty="0" smtClean="0"/>
            <a:t>6</a:t>
          </a:r>
          <a:r>
            <a:rPr lang="ko-KR" altLang="en-US" sz="900" b="1" dirty="0" smtClean="0"/>
            <a:t>주차</a:t>
          </a:r>
          <a:endParaRPr lang="ko-KR" altLang="en-US" sz="900" dirty="0"/>
        </a:p>
      </dgm:t>
    </dgm:pt>
    <dgm:pt modelId="{A0C3C31F-9ECD-4BB2-BCFB-A6D55126F4C3}" type="parTrans" cxnId="{8EDD4064-5394-4575-A26D-46ACD841A0CB}">
      <dgm:prSet/>
      <dgm:spPr/>
      <dgm:t>
        <a:bodyPr/>
        <a:lstStyle/>
        <a:p>
          <a:pPr latinLnBrk="1"/>
          <a:endParaRPr lang="ko-KR" altLang="en-US"/>
        </a:p>
      </dgm:t>
    </dgm:pt>
    <dgm:pt modelId="{F494C1C4-CB5D-49EA-861D-D1FA40EB1821}" type="sibTrans" cxnId="{8EDD4064-5394-4575-A26D-46ACD841A0CB}">
      <dgm:prSet/>
      <dgm:spPr/>
      <dgm:t>
        <a:bodyPr/>
        <a:lstStyle/>
        <a:p>
          <a:pPr latinLnBrk="1"/>
          <a:endParaRPr lang="ko-KR" altLang="en-US"/>
        </a:p>
      </dgm:t>
    </dgm:pt>
    <dgm:pt modelId="{39F9D0C6-1440-4D15-970D-F40C3F903561}">
      <dgm:prSet phldrT="[텍스트]"/>
      <dgm:spPr/>
      <dgm:t>
        <a:bodyPr/>
        <a:lstStyle/>
        <a:p>
          <a:pPr latinLnBrk="1"/>
          <a:r>
            <a:rPr lang="ko-KR" altLang="en-US" dirty="0" smtClean="0"/>
            <a:t>게임 </a:t>
          </a:r>
          <a:r>
            <a:rPr lang="ko-KR" altLang="en-US" dirty="0" err="1" smtClean="0"/>
            <a:t>컨텐츠</a:t>
          </a:r>
          <a:r>
            <a:rPr lang="ko-KR" altLang="en-US" dirty="0" smtClean="0"/>
            <a:t> 제작</a:t>
          </a:r>
          <a:r>
            <a:rPr lang="en-US" altLang="ko-KR" dirty="0" smtClean="0"/>
            <a:t>,</a:t>
          </a:r>
          <a:r>
            <a:rPr lang="ko-KR" altLang="en-US" dirty="0" smtClean="0"/>
            <a:t> </a:t>
          </a:r>
          <a:r>
            <a:rPr lang="en-US" altLang="ko-KR" dirty="0" smtClean="0"/>
            <a:t>UI </a:t>
          </a:r>
          <a:r>
            <a:rPr lang="ko-KR" altLang="en-US" dirty="0" smtClean="0"/>
            <a:t>설계 및 제작</a:t>
          </a:r>
          <a:endParaRPr lang="ko-KR" altLang="en-US" dirty="0"/>
        </a:p>
      </dgm:t>
    </dgm:pt>
    <dgm:pt modelId="{1F0FA298-4681-4CBD-9CBB-E643D412D45D}" type="parTrans" cxnId="{B04DC40E-8A6C-4CC2-BF21-CE1570A17D8E}">
      <dgm:prSet/>
      <dgm:spPr/>
      <dgm:t>
        <a:bodyPr/>
        <a:lstStyle/>
        <a:p>
          <a:pPr latinLnBrk="1"/>
          <a:endParaRPr lang="ko-KR" altLang="en-US"/>
        </a:p>
      </dgm:t>
    </dgm:pt>
    <dgm:pt modelId="{257742F8-0FD1-4C80-A3C0-08ADE9928372}" type="sibTrans" cxnId="{B04DC40E-8A6C-4CC2-BF21-CE1570A17D8E}">
      <dgm:prSet/>
      <dgm:spPr/>
      <dgm:t>
        <a:bodyPr/>
        <a:lstStyle/>
        <a:p>
          <a:pPr latinLnBrk="1"/>
          <a:endParaRPr lang="ko-KR" altLang="en-US"/>
        </a:p>
      </dgm:t>
    </dgm:pt>
    <dgm:pt modelId="{51169064-DAE7-4E42-B822-3F151F7A2FA0}">
      <dgm:prSet phldrT="[텍스트]" custT="1"/>
      <dgm:spPr/>
      <dgm:t>
        <a:bodyPr/>
        <a:lstStyle/>
        <a:p>
          <a:pPr latinLnBrk="1"/>
          <a:r>
            <a:rPr lang="en-US" altLang="ko-KR" sz="900" b="1" dirty="0" smtClean="0"/>
            <a:t>7</a:t>
          </a:r>
          <a:r>
            <a:rPr lang="ko-KR" altLang="en-US" sz="900" b="1" dirty="0" smtClean="0"/>
            <a:t>주차</a:t>
          </a:r>
          <a:endParaRPr lang="ko-KR" altLang="en-US" sz="900" dirty="0"/>
        </a:p>
      </dgm:t>
    </dgm:pt>
    <dgm:pt modelId="{E474F5E8-9195-4B1F-B785-0E42A89E97EC}" type="parTrans" cxnId="{618AC6D2-5C02-4BCC-BB6C-0DAC6871BD1D}">
      <dgm:prSet/>
      <dgm:spPr/>
      <dgm:t>
        <a:bodyPr/>
        <a:lstStyle/>
        <a:p>
          <a:pPr latinLnBrk="1"/>
          <a:endParaRPr lang="ko-KR" altLang="en-US"/>
        </a:p>
      </dgm:t>
    </dgm:pt>
    <dgm:pt modelId="{2F32A0C4-5CA3-49A5-B2CE-AC32B140E796}" type="sibTrans" cxnId="{618AC6D2-5C02-4BCC-BB6C-0DAC6871BD1D}">
      <dgm:prSet/>
      <dgm:spPr/>
      <dgm:t>
        <a:bodyPr/>
        <a:lstStyle/>
        <a:p>
          <a:pPr latinLnBrk="1"/>
          <a:endParaRPr lang="ko-KR" altLang="en-US"/>
        </a:p>
      </dgm:t>
    </dgm:pt>
    <dgm:pt modelId="{8D9F4575-A84B-4A3F-95E1-E0F70953808B}">
      <dgm:prSet phldrT="[텍스트]"/>
      <dgm:spPr/>
      <dgm:t>
        <a:bodyPr/>
        <a:lstStyle/>
        <a:p>
          <a:pPr latinLnBrk="1"/>
          <a:r>
            <a:rPr lang="ko-KR" altLang="en-US" dirty="0" smtClean="0"/>
            <a:t>제작한 </a:t>
          </a:r>
          <a:r>
            <a:rPr lang="en-US" altLang="ko-KR" dirty="0" smtClean="0"/>
            <a:t>UI </a:t>
          </a:r>
          <a:r>
            <a:rPr lang="ko-KR" altLang="en-US" dirty="0" smtClean="0"/>
            <a:t>적용 및 이벤트 처리</a:t>
          </a:r>
          <a:r>
            <a:rPr lang="en-US" altLang="ko-KR" dirty="0" smtClean="0"/>
            <a:t>,</a:t>
          </a:r>
          <a:r>
            <a:rPr lang="ko-KR" altLang="en-US" dirty="0" smtClean="0"/>
            <a:t>게임 </a:t>
          </a:r>
          <a:r>
            <a:rPr lang="ko-KR" altLang="en-US" dirty="0" err="1" smtClean="0"/>
            <a:t>컨텐츠</a:t>
          </a:r>
          <a:r>
            <a:rPr lang="ko-KR" altLang="en-US" dirty="0" smtClean="0"/>
            <a:t> 제작</a:t>
          </a:r>
          <a:endParaRPr lang="ko-KR" altLang="en-US" dirty="0"/>
        </a:p>
      </dgm:t>
    </dgm:pt>
    <dgm:pt modelId="{C92CF8A1-6A1A-42D2-A8DD-6BEDF08BE8D7}" type="parTrans" cxnId="{8CEC5EFF-5411-439E-9A9F-61D8EE2B0409}">
      <dgm:prSet/>
      <dgm:spPr/>
      <dgm:t>
        <a:bodyPr/>
        <a:lstStyle/>
        <a:p>
          <a:pPr latinLnBrk="1"/>
          <a:endParaRPr lang="ko-KR" altLang="en-US"/>
        </a:p>
      </dgm:t>
    </dgm:pt>
    <dgm:pt modelId="{63BE4953-70E0-41F6-9F45-D0AB35FD105C}" type="sibTrans" cxnId="{8CEC5EFF-5411-439E-9A9F-61D8EE2B0409}">
      <dgm:prSet/>
      <dgm:spPr/>
      <dgm:t>
        <a:bodyPr/>
        <a:lstStyle/>
        <a:p>
          <a:pPr latinLnBrk="1"/>
          <a:endParaRPr lang="ko-KR" altLang="en-US"/>
        </a:p>
      </dgm:t>
    </dgm:pt>
    <dgm:pt modelId="{DC820D64-A33A-4E9D-BF3D-82213CD2747C}">
      <dgm:prSet phldrT="[텍스트]" custT="1"/>
      <dgm:spPr/>
      <dgm:t>
        <a:bodyPr/>
        <a:lstStyle/>
        <a:p>
          <a:pPr latinLnBrk="1"/>
          <a:r>
            <a:rPr lang="en-US" altLang="ko-KR" sz="900" b="1" dirty="0" smtClean="0"/>
            <a:t>8</a:t>
          </a:r>
          <a:r>
            <a:rPr lang="ko-KR" altLang="en-US" sz="900" b="1" dirty="0" smtClean="0"/>
            <a:t>주차</a:t>
          </a:r>
          <a:endParaRPr lang="ko-KR" altLang="en-US" sz="900" dirty="0"/>
        </a:p>
      </dgm:t>
    </dgm:pt>
    <dgm:pt modelId="{3823B3DF-E29C-467D-B16B-1CD97CC4CDAF}" type="parTrans" cxnId="{170975B1-D069-4DE4-AE47-236FF8DC0F7D}">
      <dgm:prSet/>
      <dgm:spPr/>
      <dgm:t>
        <a:bodyPr/>
        <a:lstStyle/>
        <a:p>
          <a:pPr latinLnBrk="1"/>
          <a:endParaRPr lang="ko-KR" altLang="en-US"/>
        </a:p>
      </dgm:t>
    </dgm:pt>
    <dgm:pt modelId="{DC1FBD0E-0D71-4CBA-BD5B-3ADC236CF7C2}" type="sibTrans" cxnId="{170975B1-D069-4DE4-AE47-236FF8DC0F7D}">
      <dgm:prSet/>
      <dgm:spPr/>
      <dgm:t>
        <a:bodyPr/>
        <a:lstStyle/>
        <a:p>
          <a:pPr latinLnBrk="1"/>
          <a:endParaRPr lang="ko-KR" altLang="en-US"/>
        </a:p>
      </dgm:t>
    </dgm:pt>
    <dgm:pt modelId="{690F05EA-43D0-4E58-9954-7A947E302DE9}">
      <dgm:prSet phldrT="[텍스트]"/>
      <dgm:spPr/>
      <dgm:t>
        <a:bodyPr/>
        <a:lstStyle/>
        <a:p>
          <a:pPr latinLnBrk="1"/>
          <a:r>
            <a:rPr lang="ko-KR" altLang="en-US" dirty="0" smtClean="0"/>
            <a:t>게임 사운드 수집 </a:t>
          </a:r>
          <a:r>
            <a:rPr lang="en-US" altLang="ko-KR" dirty="0" smtClean="0"/>
            <a:t>or </a:t>
          </a:r>
          <a:r>
            <a:rPr lang="ko-KR" altLang="en-US" dirty="0" smtClean="0"/>
            <a:t>제작 작업</a:t>
          </a:r>
          <a:r>
            <a:rPr lang="en-US" altLang="ko-KR" dirty="0" smtClean="0"/>
            <a:t>,</a:t>
          </a:r>
          <a:r>
            <a:rPr lang="ko-KR" altLang="en-US" dirty="0" smtClean="0"/>
            <a:t>게임 </a:t>
          </a:r>
          <a:r>
            <a:rPr lang="ko-KR" altLang="en-US" dirty="0" err="1" smtClean="0"/>
            <a:t>컨텐츠</a:t>
          </a:r>
          <a:r>
            <a:rPr lang="ko-KR" altLang="en-US" dirty="0" smtClean="0"/>
            <a:t> 제작</a:t>
          </a:r>
          <a:endParaRPr lang="ko-KR" altLang="en-US" dirty="0"/>
        </a:p>
      </dgm:t>
    </dgm:pt>
    <dgm:pt modelId="{2EED83CA-584A-4949-9260-19115107A39F}" type="parTrans" cxnId="{7684A054-2310-4900-82C9-E162AE54EF6C}">
      <dgm:prSet/>
      <dgm:spPr/>
      <dgm:t>
        <a:bodyPr/>
        <a:lstStyle/>
        <a:p>
          <a:pPr latinLnBrk="1"/>
          <a:endParaRPr lang="ko-KR" altLang="en-US"/>
        </a:p>
      </dgm:t>
    </dgm:pt>
    <dgm:pt modelId="{AA2076F1-6DCF-4EA0-B380-D852C6728889}" type="sibTrans" cxnId="{7684A054-2310-4900-82C9-E162AE54EF6C}">
      <dgm:prSet/>
      <dgm:spPr/>
      <dgm:t>
        <a:bodyPr/>
        <a:lstStyle/>
        <a:p>
          <a:pPr latinLnBrk="1"/>
          <a:endParaRPr lang="ko-KR" altLang="en-US"/>
        </a:p>
      </dgm:t>
    </dgm:pt>
    <dgm:pt modelId="{257E1B3F-9CA6-41B1-B635-7A3A58F0D0F2}">
      <dgm:prSet phldrT="[텍스트]" custT="1"/>
      <dgm:spPr/>
      <dgm:t>
        <a:bodyPr/>
        <a:lstStyle/>
        <a:p>
          <a:pPr latinLnBrk="1"/>
          <a:r>
            <a:rPr lang="en-US" altLang="ko-KR" sz="900" b="1" dirty="0" smtClean="0"/>
            <a:t>9</a:t>
          </a:r>
          <a:r>
            <a:rPr lang="ko-KR" altLang="en-US" sz="900" b="1" dirty="0" smtClean="0"/>
            <a:t>주차</a:t>
          </a:r>
          <a:endParaRPr lang="ko-KR" altLang="en-US" sz="900" dirty="0"/>
        </a:p>
      </dgm:t>
    </dgm:pt>
    <dgm:pt modelId="{E7EF8065-C6DE-4114-9799-405B2420CEFE}" type="parTrans" cxnId="{E90D7763-533F-4C86-B37C-A8CE3817BE95}">
      <dgm:prSet/>
      <dgm:spPr/>
      <dgm:t>
        <a:bodyPr/>
        <a:lstStyle/>
        <a:p>
          <a:pPr latinLnBrk="1"/>
          <a:endParaRPr lang="ko-KR" altLang="en-US"/>
        </a:p>
      </dgm:t>
    </dgm:pt>
    <dgm:pt modelId="{54F171A9-6399-4B8D-94FC-0848B0A7FAEB}" type="sibTrans" cxnId="{E90D7763-533F-4C86-B37C-A8CE3817BE95}">
      <dgm:prSet/>
      <dgm:spPr/>
      <dgm:t>
        <a:bodyPr/>
        <a:lstStyle/>
        <a:p>
          <a:pPr latinLnBrk="1"/>
          <a:endParaRPr lang="ko-KR" altLang="en-US"/>
        </a:p>
      </dgm:t>
    </dgm:pt>
    <dgm:pt modelId="{3A6EF506-8692-4577-A474-DBA706AF4420}">
      <dgm:prSet phldrT="[텍스트]"/>
      <dgm:spPr/>
      <dgm:t>
        <a:bodyPr/>
        <a:lstStyle/>
        <a:p>
          <a:pPr latinLnBrk="1"/>
          <a:r>
            <a:rPr lang="ko-KR" altLang="en-US" dirty="0" smtClean="0"/>
            <a:t>게임 </a:t>
          </a:r>
          <a:r>
            <a:rPr lang="ko-KR" altLang="en-US" dirty="0" err="1" smtClean="0"/>
            <a:t>컨텐츠</a:t>
          </a:r>
          <a:r>
            <a:rPr lang="ko-KR" altLang="en-US" dirty="0" smtClean="0"/>
            <a:t> 제작 완성 및 게임 사운드 적용</a:t>
          </a:r>
          <a:endParaRPr lang="ko-KR" altLang="en-US" dirty="0"/>
        </a:p>
      </dgm:t>
    </dgm:pt>
    <dgm:pt modelId="{92A18E40-1AE9-4E07-8403-00198C3F35B3}" type="parTrans" cxnId="{FE2EA4B8-B016-4132-B643-4525216D4001}">
      <dgm:prSet/>
      <dgm:spPr/>
      <dgm:t>
        <a:bodyPr/>
        <a:lstStyle/>
        <a:p>
          <a:pPr latinLnBrk="1"/>
          <a:endParaRPr lang="ko-KR" altLang="en-US"/>
        </a:p>
      </dgm:t>
    </dgm:pt>
    <dgm:pt modelId="{13E94386-95EE-433B-8D53-3B008B2A66E7}" type="sibTrans" cxnId="{FE2EA4B8-B016-4132-B643-4525216D4001}">
      <dgm:prSet/>
      <dgm:spPr/>
      <dgm:t>
        <a:bodyPr/>
        <a:lstStyle/>
        <a:p>
          <a:pPr latinLnBrk="1"/>
          <a:endParaRPr lang="ko-KR" altLang="en-US"/>
        </a:p>
      </dgm:t>
    </dgm:pt>
    <dgm:pt modelId="{55079950-E05C-4CA6-B6A0-1FF26D115860}">
      <dgm:prSet phldrT="[텍스트]" custT="1"/>
      <dgm:spPr/>
      <dgm:t>
        <a:bodyPr/>
        <a:lstStyle/>
        <a:p>
          <a:pPr latinLnBrk="1"/>
          <a:r>
            <a:rPr lang="en-US" altLang="ko-KR" sz="900" b="1" dirty="0" smtClean="0"/>
            <a:t>10</a:t>
          </a:r>
          <a:r>
            <a:rPr lang="ko-KR" altLang="en-US" sz="900" b="1" dirty="0" smtClean="0"/>
            <a:t>주차</a:t>
          </a:r>
          <a:endParaRPr lang="ko-KR" altLang="en-US" sz="900" dirty="0"/>
        </a:p>
      </dgm:t>
    </dgm:pt>
    <dgm:pt modelId="{DFE2E26C-6B2B-46C7-953C-B9D9839DD4D7}" type="parTrans" cxnId="{6968A3EA-85E5-4AE6-B1B1-5551B09626CB}">
      <dgm:prSet/>
      <dgm:spPr/>
      <dgm:t>
        <a:bodyPr/>
        <a:lstStyle/>
        <a:p>
          <a:pPr latinLnBrk="1"/>
          <a:endParaRPr lang="ko-KR" altLang="en-US"/>
        </a:p>
      </dgm:t>
    </dgm:pt>
    <dgm:pt modelId="{FCBFBC2B-1105-42FD-8236-175BE74CD9D8}" type="sibTrans" cxnId="{6968A3EA-85E5-4AE6-B1B1-5551B09626CB}">
      <dgm:prSet/>
      <dgm:spPr/>
      <dgm:t>
        <a:bodyPr/>
        <a:lstStyle/>
        <a:p>
          <a:pPr latinLnBrk="1"/>
          <a:endParaRPr lang="ko-KR" altLang="en-US"/>
        </a:p>
      </dgm:t>
    </dgm:pt>
    <dgm:pt modelId="{8F239CAA-F07B-4E23-A7CB-30AD70164E58}">
      <dgm:prSet phldrT="[텍스트]"/>
      <dgm:spPr/>
      <dgm:t>
        <a:bodyPr/>
        <a:lstStyle/>
        <a:p>
          <a:pPr latinLnBrk="1"/>
          <a:r>
            <a:rPr lang="ko-KR" altLang="en-US" dirty="0" smtClean="0"/>
            <a:t>최종 점검</a:t>
          </a:r>
          <a:r>
            <a:rPr lang="en-US" altLang="ko-KR" dirty="0" smtClean="0"/>
            <a:t>(</a:t>
          </a:r>
          <a:r>
            <a:rPr lang="ko-KR" altLang="en-US" dirty="0" smtClean="0"/>
            <a:t>밸런스</a:t>
          </a:r>
          <a:r>
            <a:rPr lang="en-US" altLang="ko-KR" dirty="0" smtClean="0"/>
            <a:t>, </a:t>
          </a:r>
          <a:r>
            <a:rPr lang="ko-KR" altLang="en-US" dirty="0" smtClean="0"/>
            <a:t>버그</a:t>
          </a:r>
          <a:r>
            <a:rPr lang="en-US" altLang="ko-KR" dirty="0" smtClean="0"/>
            <a:t>)</a:t>
          </a:r>
          <a:r>
            <a:rPr lang="ko-KR" altLang="en-US" dirty="0" smtClean="0"/>
            <a:t> 및 </a:t>
          </a:r>
          <a:r>
            <a:rPr lang="ko-KR" altLang="en-US" dirty="0" err="1" smtClean="0"/>
            <a:t>릴리즈</a:t>
          </a:r>
          <a:endParaRPr lang="ko-KR" altLang="en-US" dirty="0"/>
        </a:p>
      </dgm:t>
    </dgm:pt>
    <dgm:pt modelId="{CBA9EAC9-3D93-4BB0-9967-C98D1D090234}" type="parTrans" cxnId="{B8D15C06-DA38-495E-943A-6B40775BC196}">
      <dgm:prSet/>
      <dgm:spPr/>
      <dgm:t>
        <a:bodyPr/>
        <a:lstStyle/>
        <a:p>
          <a:pPr latinLnBrk="1"/>
          <a:endParaRPr lang="ko-KR" altLang="en-US"/>
        </a:p>
      </dgm:t>
    </dgm:pt>
    <dgm:pt modelId="{7AE18349-B80F-4334-9B40-A2473859E432}" type="sibTrans" cxnId="{B8D15C06-DA38-495E-943A-6B40775BC196}">
      <dgm:prSet/>
      <dgm:spPr/>
      <dgm:t>
        <a:bodyPr/>
        <a:lstStyle/>
        <a:p>
          <a:pPr latinLnBrk="1"/>
          <a:endParaRPr lang="ko-KR" altLang="en-US"/>
        </a:p>
      </dgm:t>
    </dgm:pt>
    <dgm:pt modelId="{454A725B-5459-4D90-9E7C-98180F371436}" type="pres">
      <dgm:prSet presAssocID="{25CE4999-6614-44D5-980A-8139E1D09D3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6D56FB-C1A0-49E8-A571-1BEB6030F437}" type="pres">
      <dgm:prSet presAssocID="{39D2F138-A5EE-4503-B66F-A5B58DBB45B8}" presName="composite" presStyleCnt="0"/>
      <dgm:spPr/>
    </dgm:pt>
    <dgm:pt modelId="{3E2AA2E8-83FA-4570-A66D-88103B701621}" type="pres">
      <dgm:prSet presAssocID="{39D2F138-A5EE-4503-B66F-A5B58DBB45B8}" presName="parentText" presStyleLbl="alignNode1" presStyleIdx="0" presStyleCnt="1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D74CCA-D2CE-4F82-B611-3CDFF4078780}" type="pres">
      <dgm:prSet presAssocID="{39D2F138-A5EE-4503-B66F-A5B58DBB45B8}" presName="descendantText" presStyleLbl="alignAcc1" presStyleIdx="0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C9D4DD-1BAE-45EC-8061-078D1543C731}" type="pres">
      <dgm:prSet presAssocID="{9D939DCB-500A-405A-879F-E7E19DE8FBEF}" presName="sp" presStyleCnt="0"/>
      <dgm:spPr/>
    </dgm:pt>
    <dgm:pt modelId="{9382D2FB-46F1-40A0-8201-B4E5A82BD531}" type="pres">
      <dgm:prSet presAssocID="{E75A8737-4039-43D2-88B4-8BCD3EF1574B}" presName="composite" presStyleCnt="0"/>
      <dgm:spPr/>
    </dgm:pt>
    <dgm:pt modelId="{0742AE28-3C62-4B0F-8563-6F79F1CDBB24}" type="pres">
      <dgm:prSet presAssocID="{E75A8737-4039-43D2-88B4-8BCD3EF1574B}" presName="parentText" presStyleLbl="align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3337F6-08AA-4F7D-8E14-264155C05373}" type="pres">
      <dgm:prSet presAssocID="{E75A8737-4039-43D2-88B4-8BCD3EF1574B}" presName="descendantText" presStyleLbl="alignAcc1" presStyleIdx="1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A09076-268A-4ECD-A787-157EBB70805B}" type="pres">
      <dgm:prSet presAssocID="{FEE8E3D5-288A-4DE3-B3CC-3B7ECFBE968C}" presName="sp" presStyleCnt="0"/>
      <dgm:spPr/>
    </dgm:pt>
    <dgm:pt modelId="{D11E9134-422D-4EB5-B33A-5048D5F051D4}" type="pres">
      <dgm:prSet presAssocID="{3EFA8821-AEA7-432B-ADED-EB1A1F51D5EE}" presName="composite" presStyleCnt="0"/>
      <dgm:spPr/>
    </dgm:pt>
    <dgm:pt modelId="{A567ADBA-3317-4A40-8297-8133ABABF64D}" type="pres">
      <dgm:prSet presAssocID="{3EFA8821-AEA7-432B-ADED-EB1A1F51D5EE}" presName="parentText" presStyleLbl="align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456943-0B7E-4035-AFD9-613E5A8CD388}" type="pres">
      <dgm:prSet presAssocID="{3EFA8821-AEA7-432B-ADED-EB1A1F51D5EE}" presName="descendantText" presStyleLbl="alignAcc1" presStyleIdx="2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ABC803-1E89-4474-A772-EB0FC8B6A583}" type="pres">
      <dgm:prSet presAssocID="{86FEBEFB-E6DB-4C2C-B9AF-B14229E98DDE}" presName="sp" presStyleCnt="0"/>
      <dgm:spPr/>
    </dgm:pt>
    <dgm:pt modelId="{333141B6-250D-4BEA-88C8-DA8B95FE1514}" type="pres">
      <dgm:prSet presAssocID="{6E5CBBF3-6C8A-4695-BC16-4881984060F1}" presName="composite" presStyleCnt="0"/>
      <dgm:spPr/>
    </dgm:pt>
    <dgm:pt modelId="{5F6ADD69-8FA4-479B-88DE-E359E019E32C}" type="pres">
      <dgm:prSet presAssocID="{6E5CBBF3-6C8A-4695-BC16-4881984060F1}" presName="parentText" presStyleLbl="align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291E1F-16F5-4006-8AC2-4196AF398B9E}" type="pres">
      <dgm:prSet presAssocID="{6E5CBBF3-6C8A-4695-BC16-4881984060F1}" presName="descendantText" presStyleLbl="alignAcc1" presStyleIdx="3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82693B-E8E8-4B23-BEB5-0FA63C9A207E}" type="pres">
      <dgm:prSet presAssocID="{57671109-7742-43F0-8802-D3E6B9008EAA}" presName="sp" presStyleCnt="0"/>
      <dgm:spPr/>
    </dgm:pt>
    <dgm:pt modelId="{C80D014D-A3A5-44C1-A67A-6FF61C4A5EF8}" type="pres">
      <dgm:prSet presAssocID="{253371FD-DA08-4205-B7D7-32F420B86394}" presName="composite" presStyleCnt="0"/>
      <dgm:spPr/>
    </dgm:pt>
    <dgm:pt modelId="{BA0BFAA0-6028-4D3B-9D83-BBB045E4184F}" type="pres">
      <dgm:prSet presAssocID="{253371FD-DA08-4205-B7D7-32F420B86394}" presName="parentText" presStyleLbl="alignNode1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7A94EA-D787-4F6C-A18C-13889592DB88}" type="pres">
      <dgm:prSet presAssocID="{253371FD-DA08-4205-B7D7-32F420B86394}" presName="descendantText" presStyleLbl="alignAcc1" presStyleIdx="4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FFFD8B-B53A-433B-89E7-464551F37D5A}" type="pres">
      <dgm:prSet presAssocID="{EA30BE18-51C2-43AE-905D-C813EB59BD01}" presName="sp" presStyleCnt="0"/>
      <dgm:spPr/>
    </dgm:pt>
    <dgm:pt modelId="{2680136D-9640-47FD-941D-ACEA12F0B34C}" type="pres">
      <dgm:prSet presAssocID="{75BB08AD-FA4E-448B-A68B-6A5A824042C2}" presName="composite" presStyleCnt="0"/>
      <dgm:spPr/>
    </dgm:pt>
    <dgm:pt modelId="{FFFB6CD7-78EA-41C0-ADA7-F55C122CEC16}" type="pres">
      <dgm:prSet presAssocID="{75BB08AD-FA4E-448B-A68B-6A5A824042C2}" presName="parentText" presStyleLbl="alignNode1" presStyleIdx="5" presStyleCnt="1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3F0DC2-256F-4379-9601-345E171CE731}" type="pres">
      <dgm:prSet presAssocID="{75BB08AD-FA4E-448B-A68B-6A5A824042C2}" presName="descendantText" presStyleLbl="alignAcc1" presStyleIdx="5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20318B-3967-4A2B-A6E4-8C633E462872}" type="pres">
      <dgm:prSet presAssocID="{F494C1C4-CB5D-49EA-861D-D1FA40EB1821}" presName="sp" presStyleCnt="0"/>
      <dgm:spPr/>
    </dgm:pt>
    <dgm:pt modelId="{2238BBB6-CFDD-4D34-8C8B-61C1FB68F5FA}" type="pres">
      <dgm:prSet presAssocID="{51169064-DAE7-4E42-B822-3F151F7A2FA0}" presName="composite" presStyleCnt="0"/>
      <dgm:spPr/>
    </dgm:pt>
    <dgm:pt modelId="{B8FE09C9-F09E-4D30-B2B1-819E6FE09216}" type="pres">
      <dgm:prSet presAssocID="{51169064-DAE7-4E42-B822-3F151F7A2FA0}" presName="parentText" presStyleLbl="align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0EF32B-89D9-4DAF-9DC7-E243452CE9BE}" type="pres">
      <dgm:prSet presAssocID="{51169064-DAE7-4E42-B822-3F151F7A2FA0}" presName="descendantText" presStyleLbl="alignAcc1" presStyleIdx="6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9835EA-7FC2-4F3D-896D-51BBD237AE51}" type="pres">
      <dgm:prSet presAssocID="{2F32A0C4-5CA3-49A5-B2CE-AC32B140E796}" presName="sp" presStyleCnt="0"/>
      <dgm:spPr/>
    </dgm:pt>
    <dgm:pt modelId="{A84CF479-2843-4A64-B159-5175959332C7}" type="pres">
      <dgm:prSet presAssocID="{DC820D64-A33A-4E9D-BF3D-82213CD2747C}" presName="composite" presStyleCnt="0"/>
      <dgm:spPr/>
    </dgm:pt>
    <dgm:pt modelId="{C4CE9375-6AD0-4820-87AD-30C28174C78F}" type="pres">
      <dgm:prSet presAssocID="{DC820D64-A33A-4E9D-BF3D-82213CD2747C}" presName="parentText" presStyleLbl="align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809F39-2D6E-425D-8CBA-D7719CEA8743}" type="pres">
      <dgm:prSet presAssocID="{DC820D64-A33A-4E9D-BF3D-82213CD2747C}" presName="descendantText" presStyleLbl="alignAcc1" presStyleIdx="7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79D141-8C67-4FDC-B6C0-C09B40DBFB93}" type="pres">
      <dgm:prSet presAssocID="{DC1FBD0E-0D71-4CBA-BD5B-3ADC236CF7C2}" presName="sp" presStyleCnt="0"/>
      <dgm:spPr/>
    </dgm:pt>
    <dgm:pt modelId="{17F9A977-9B87-40CA-8458-EC0F68DF3F9A}" type="pres">
      <dgm:prSet presAssocID="{257E1B3F-9CA6-41B1-B635-7A3A58F0D0F2}" presName="composite" presStyleCnt="0"/>
      <dgm:spPr/>
    </dgm:pt>
    <dgm:pt modelId="{3F485A84-7C5B-40FF-B98E-A9BC6EF7C28F}" type="pres">
      <dgm:prSet presAssocID="{257E1B3F-9CA6-41B1-B635-7A3A58F0D0F2}" presName="parentText" presStyleLbl="alignNode1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181BF2-73A0-4ED3-9560-8C37828936A3}" type="pres">
      <dgm:prSet presAssocID="{257E1B3F-9CA6-41B1-B635-7A3A58F0D0F2}" presName="descendantText" presStyleLbl="alignAcc1" presStyleIdx="8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E79A2B-C027-44FF-AA4E-4B2B41FADB7F}" type="pres">
      <dgm:prSet presAssocID="{54F171A9-6399-4B8D-94FC-0848B0A7FAEB}" presName="sp" presStyleCnt="0"/>
      <dgm:spPr/>
    </dgm:pt>
    <dgm:pt modelId="{68E20240-9F2B-456F-8DF8-34BD612D4D54}" type="pres">
      <dgm:prSet presAssocID="{55079950-E05C-4CA6-B6A0-1FF26D115860}" presName="composite" presStyleCnt="0"/>
      <dgm:spPr/>
    </dgm:pt>
    <dgm:pt modelId="{1D87C15F-FA15-4596-8CDF-FBD0DEFBE885}" type="pres">
      <dgm:prSet presAssocID="{55079950-E05C-4CA6-B6A0-1FF26D115860}" presName="parentText" presStyleLbl="alignNode1" presStyleIdx="9" presStyleCnt="1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9ECC8B-32B4-4FAB-92FA-E6E8E2E95E14}" type="pres">
      <dgm:prSet presAssocID="{55079950-E05C-4CA6-B6A0-1FF26D115860}" presName="descendantText" presStyleLbl="alignAcc1" presStyleIdx="9" presStyleCnt="1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4CF4B11-07D9-4FCC-BB81-7077BBDF1895}" srcId="{25CE4999-6614-44D5-980A-8139E1D09D3C}" destId="{3EFA8821-AEA7-432B-ADED-EB1A1F51D5EE}" srcOrd="2" destOrd="0" parTransId="{15465093-5177-4C32-BD4B-EA0BCD54950A}" sibTransId="{86FEBEFB-E6DB-4C2C-B9AF-B14229E98DDE}"/>
    <dgm:cxn modelId="{37639194-C790-435B-B3BD-10CA03C918D9}" type="presOf" srcId="{DC820D64-A33A-4E9D-BF3D-82213CD2747C}" destId="{C4CE9375-6AD0-4820-87AD-30C28174C78F}" srcOrd="0" destOrd="0" presId="urn:microsoft.com/office/officeart/2005/8/layout/chevron2"/>
    <dgm:cxn modelId="{155D3746-D8D1-408C-ADF3-D5C15E45D4B2}" type="presOf" srcId="{253371FD-DA08-4205-B7D7-32F420B86394}" destId="{BA0BFAA0-6028-4D3B-9D83-BBB045E4184F}" srcOrd="0" destOrd="0" presId="urn:microsoft.com/office/officeart/2005/8/layout/chevron2"/>
    <dgm:cxn modelId="{BF932DA4-D989-497F-8197-0C70835E445D}" type="presOf" srcId="{3EFA8821-AEA7-432B-ADED-EB1A1F51D5EE}" destId="{A567ADBA-3317-4A40-8297-8133ABABF64D}" srcOrd="0" destOrd="0" presId="urn:microsoft.com/office/officeart/2005/8/layout/chevron2"/>
    <dgm:cxn modelId="{A6FDA43F-2093-4338-B441-2E08A81B7D93}" type="presOf" srcId="{CF3A0977-2329-46B5-B026-038B0FF6A026}" destId="{D4291E1F-16F5-4006-8AC2-4196AF398B9E}" srcOrd="0" destOrd="0" presId="urn:microsoft.com/office/officeart/2005/8/layout/chevron2"/>
    <dgm:cxn modelId="{FAD99DF6-F729-4FFA-A679-11994440E3AC}" type="presOf" srcId="{690F05EA-43D0-4E58-9954-7A947E302DE9}" destId="{87809F39-2D6E-425D-8CBA-D7719CEA8743}" srcOrd="0" destOrd="0" presId="urn:microsoft.com/office/officeart/2005/8/layout/chevron2"/>
    <dgm:cxn modelId="{C5C9942E-C478-4C6B-9A54-E0D2D20D886E}" type="presOf" srcId="{D23EDF99-82BF-4CAF-AA60-7CC1C76DC041}" destId="{137A94EA-D787-4F6C-A18C-13889592DB88}" srcOrd="0" destOrd="0" presId="urn:microsoft.com/office/officeart/2005/8/layout/chevron2"/>
    <dgm:cxn modelId="{131B34CA-8391-4F46-BDDC-68A5EBA0D378}" srcId="{3EFA8821-AEA7-432B-ADED-EB1A1F51D5EE}" destId="{EBDC8C74-F7A3-4BB7-84B3-8A354CA4B7A4}" srcOrd="0" destOrd="0" parTransId="{B3E6A51F-9438-421E-8612-6BD8EAB71672}" sibTransId="{732D2691-0F34-4429-9EAE-93A42CEE25C1}"/>
    <dgm:cxn modelId="{37F08917-058C-4085-8CF6-904D5D54B29A}" srcId="{25CE4999-6614-44D5-980A-8139E1D09D3C}" destId="{253371FD-DA08-4205-B7D7-32F420B86394}" srcOrd="4" destOrd="0" parTransId="{DF09BCB0-18EA-4334-8C54-2B97BB3C2085}" sibTransId="{EA30BE18-51C2-43AE-905D-C813EB59BD01}"/>
    <dgm:cxn modelId="{5B66C20C-88E9-4668-BF6A-5F1F452D0B93}" srcId="{253371FD-DA08-4205-B7D7-32F420B86394}" destId="{D23EDF99-82BF-4CAF-AA60-7CC1C76DC041}" srcOrd="0" destOrd="0" parTransId="{EFF76335-5267-4303-AC10-0481CD588B97}" sibTransId="{BE4B910E-149A-4082-A76E-50AEA55EB6E3}"/>
    <dgm:cxn modelId="{D38A045B-DE29-4FB8-970A-6BB5D22916AA}" srcId="{6E5CBBF3-6C8A-4695-BC16-4881984060F1}" destId="{CF3A0977-2329-46B5-B026-038B0FF6A026}" srcOrd="0" destOrd="0" parTransId="{9DC363DA-3528-4365-B411-6BC0C6EE9494}" sibTransId="{96B62C13-EB98-480E-A3E2-42FE8BAA38C4}"/>
    <dgm:cxn modelId="{7684A054-2310-4900-82C9-E162AE54EF6C}" srcId="{DC820D64-A33A-4E9D-BF3D-82213CD2747C}" destId="{690F05EA-43D0-4E58-9954-7A947E302DE9}" srcOrd="0" destOrd="0" parTransId="{2EED83CA-584A-4949-9260-19115107A39F}" sibTransId="{AA2076F1-6DCF-4EA0-B380-D852C6728889}"/>
    <dgm:cxn modelId="{A86B885A-F601-4A14-949D-A99FEAF46CA2}" srcId="{E75A8737-4039-43D2-88B4-8BCD3EF1574B}" destId="{D484EA9D-6ED2-4AB7-A481-23E5D0038F93}" srcOrd="0" destOrd="0" parTransId="{A6627874-B79C-4FBD-BCDD-34DE780D014A}" sibTransId="{1947B6F8-3924-4D53-BD29-E2DCDEB9FFAD}"/>
    <dgm:cxn modelId="{C543FBF4-279C-414A-889A-08DEC286EB1E}" type="presOf" srcId="{EBDC8C74-F7A3-4BB7-84B3-8A354CA4B7A4}" destId="{F4456943-0B7E-4035-AFD9-613E5A8CD388}" srcOrd="0" destOrd="0" presId="urn:microsoft.com/office/officeart/2005/8/layout/chevron2"/>
    <dgm:cxn modelId="{B8D15C06-DA38-495E-943A-6B40775BC196}" srcId="{55079950-E05C-4CA6-B6A0-1FF26D115860}" destId="{8F239CAA-F07B-4E23-A7CB-30AD70164E58}" srcOrd="0" destOrd="0" parTransId="{CBA9EAC9-3D93-4BB0-9967-C98D1D090234}" sibTransId="{7AE18349-B80F-4334-9B40-A2473859E432}"/>
    <dgm:cxn modelId="{0FCE7FF4-900E-4DD2-BF44-16F793E804AA}" type="presOf" srcId="{8D9F4575-A84B-4A3F-95E1-E0F70953808B}" destId="{9B0EF32B-89D9-4DAF-9DC7-E243452CE9BE}" srcOrd="0" destOrd="0" presId="urn:microsoft.com/office/officeart/2005/8/layout/chevron2"/>
    <dgm:cxn modelId="{170975B1-D069-4DE4-AE47-236FF8DC0F7D}" srcId="{25CE4999-6614-44D5-980A-8139E1D09D3C}" destId="{DC820D64-A33A-4E9D-BF3D-82213CD2747C}" srcOrd="7" destOrd="0" parTransId="{3823B3DF-E29C-467D-B16B-1CD97CC4CDAF}" sibTransId="{DC1FBD0E-0D71-4CBA-BD5B-3ADC236CF7C2}"/>
    <dgm:cxn modelId="{893B4452-EA62-4B75-87B6-44E3CCE3587A}" type="presOf" srcId="{39F9D0C6-1440-4D15-970D-F40C3F903561}" destId="{E13F0DC2-256F-4379-9601-345E171CE731}" srcOrd="0" destOrd="0" presId="urn:microsoft.com/office/officeart/2005/8/layout/chevron2"/>
    <dgm:cxn modelId="{E6E72865-1799-4092-A69E-4DB69D85E8F1}" srcId="{25CE4999-6614-44D5-980A-8139E1D09D3C}" destId="{6E5CBBF3-6C8A-4695-BC16-4881984060F1}" srcOrd="3" destOrd="0" parTransId="{4F533A89-4E3C-46A2-B21F-CAE4772212CA}" sibTransId="{57671109-7742-43F0-8802-D3E6B9008EAA}"/>
    <dgm:cxn modelId="{A4847B42-8851-483C-B5E3-E8B55E3AB7A8}" type="presOf" srcId="{39D2F138-A5EE-4503-B66F-A5B58DBB45B8}" destId="{3E2AA2E8-83FA-4570-A66D-88103B701621}" srcOrd="0" destOrd="0" presId="urn:microsoft.com/office/officeart/2005/8/layout/chevron2"/>
    <dgm:cxn modelId="{9AEE54A9-07AF-4142-8455-887A0190296D}" type="presOf" srcId="{8F239CAA-F07B-4E23-A7CB-30AD70164E58}" destId="{E59ECC8B-32B4-4FAB-92FA-E6E8E2E95E14}" srcOrd="0" destOrd="0" presId="urn:microsoft.com/office/officeart/2005/8/layout/chevron2"/>
    <dgm:cxn modelId="{8CEC5EFF-5411-439E-9A9F-61D8EE2B0409}" srcId="{51169064-DAE7-4E42-B822-3F151F7A2FA0}" destId="{8D9F4575-A84B-4A3F-95E1-E0F70953808B}" srcOrd="0" destOrd="0" parTransId="{C92CF8A1-6A1A-42D2-A8DD-6BEDF08BE8D7}" sibTransId="{63BE4953-70E0-41F6-9F45-D0AB35FD105C}"/>
    <dgm:cxn modelId="{37625C16-2561-4C80-B22C-868F03262875}" srcId="{39D2F138-A5EE-4503-B66F-A5B58DBB45B8}" destId="{C98D4171-D88C-43CB-8B55-1855E15F11C1}" srcOrd="0" destOrd="0" parTransId="{C9AF3213-245E-48A7-8F3F-CEA6BE0FEC21}" sibTransId="{146DA227-6E7F-48DD-B114-3C6FBBD7415C}"/>
    <dgm:cxn modelId="{618AC6D2-5C02-4BCC-BB6C-0DAC6871BD1D}" srcId="{25CE4999-6614-44D5-980A-8139E1D09D3C}" destId="{51169064-DAE7-4E42-B822-3F151F7A2FA0}" srcOrd="6" destOrd="0" parTransId="{E474F5E8-9195-4B1F-B785-0E42A89E97EC}" sibTransId="{2F32A0C4-5CA3-49A5-B2CE-AC32B140E796}"/>
    <dgm:cxn modelId="{110BE101-9A7A-4F55-9584-4FAA71767165}" srcId="{25CE4999-6614-44D5-980A-8139E1D09D3C}" destId="{E75A8737-4039-43D2-88B4-8BCD3EF1574B}" srcOrd="1" destOrd="0" parTransId="{F58841B7-92CD-46A5-BA1E-77BEC900C6EC}" sibTransId="{FEE8E3D5-288A-4DE3-B3CC-3B7ECFBE968C}"/>
    <dgm:cxn modelId="{84C80D0A-0E43-496F-B092-8B5A7D5F0F15}" type="presOf" srcId="{3A6EF506-8692-4577-A474-DBA706AF4420}" destId="{79181BF2-73A0-4ED3-9560-8C37828936A3}" srcOrd="0" destOrd="0" presId="urn:microsoft.com/office/officeart/2005/8/layout/chevron2"/>
    <dgm:cxn modelId="{EC8806EB-9521-4C7B-907B-BDFD8249702D}" type="presOf" srcId="{51169064-DAE7-4E42-B822-3F151F7A2FA0}" destId="{B8FE09C9-F09E-4D30-B2B1-819E6FE09216}" srcOrd="0" destOrd="0" presId="urn:microsoft.com/office/officeart/2005/8/layout/chevron2"/>
    <dgm:cxn modelId="{3B76841D-1570-4125-BABE-1F17102E0CC2}" type="presOf" srcId="{D484EA9D-6ED2-4AB7-A481-23E5D0038F93}" destId="{C23337F6-08AA-4F7D-8E14-264155C05373}" srcOrd="0" destOrd="0" presId="urn:microsoft.com/office/officeart/2005/8/layout/chevron2"/>
    <dgm:cxn modelId="{60A0FD11-5177-4D27-874A-CD593DF1F744}" type="presOf" srcId="{75BB08AD-FA4E-448B-A68B-6A5A824042C2}" destId="{FFFB6CD7-78EA-41C0-ADA7-F55C122CEC16}" srcOrd="0" destOrd="0" presId="urn:microsoft.com/office/officeart/2005/8/layout/chevron2"/>
    <dgm:cxn modelId="{3FE7E61D-569B-41AC-AD05-73D52BD11553}" type="presOf" srcId="{55079950-E05C-4CA6-B6A0-1FF26D115860}" destId="{1D87C15F-FA15-4596-8CDF-FBD0DEFBE885}" srcOrd="0" destOrd="0" presId="urn:microsoft.com/office/officeart/2005/8/layout/chevron2"/>
    <dgm:cxn modelId="{E90D7763-533F-4C86-B37C-A8CE3817BE95}" srcId="{25CE4999-6614-44D5-980A-8139E1D09D3C}" destId="{257E1B3F-9CA6-41B1-B635-7A3A58F0D0F2}" srcOrd="8" destOrd="0" parTransId="{E7EF8065-C6DE-4114-9799-405B2420CEFE}" sibTransId="{54F171A9-6399-4B8D-94FC-0848B0A7FAEB}"/>
    <dgm:cxn modelId="{8EDD4064-5394-4575-A26D-46ACD841A0CB}" srcId="{25CE4999-6614-44D5-980A-8139E1D09D3C}" destId="{75BB08AD-FA4E-448B-A68B-6A5A824042C2}" srcOrd="5" destOrd="0" parTransId="{A0C3C31F-9ECD-4BB2-BCFB-A6D55126F4C3}" sibTransId="{F494C1C4-CB5D-49EA-861D-D1FA40EB1821}"/>
    <dgm:cxn modelId="{E44DFD28-84C2-462E-9F14-886047C981E0}" srcId="{25CE4999-6614-44D5-980A-8139E1D09D3C}" destId="{39D2F138-A5EE-4503-B66F-A5B58DBB45B8}" srcOrd="0" destOrd="0" parTransId="{7ED457AA-DCF0-453E-840B-6B4FECF924E0}" sibTransId="{9D939DCB-500A-405A-879F-E7E19DE8FBEF}"/>
    <dgm:cxn modelId="{B04DC40E-8A6C-4CC2-BF21-CE1570A17D8E}" srcId="{75BB08AD-FA4E-448B-A68B-6A5A824042C2}" destId="{39F9D0C6-1440-4D15-970D-F40C3F903561}" srcOrd="0" destOrd="0" parTransId="{1F0FA298-4681-4CBD-9CBB-E643D412D45D}" sibTransId="{257742F8-0FD1-4C80-A3C0-08ADE9928372}"/>
    <dgm:cxn modelId="{A6BB04E8-E5BB-4DD7-9FFD-AD6E08792869}" type="presOf" srcId="{25CE4999-6614-44D5-980A-8139E1D09D3C}" destId="{454A725B-5459-4D90-9E7C-98180F371436}" srcOrd="0" destOrd="0" presId="urn:microsoft.com/office/officeart/2005/8/layout/chevron2"/>
    <dgm:cxn modelId="{6968A3EA-85E5-4AE6-B1B1-5551B09626CB}" srcId="{25CE4999-6614-44D5-980A-8139E1D09D3C}" destId="{55079950-E05C-4CA6-B6A0-1FF26D115860}" srcOrd="9" destOrd="0" parTransId="{DFE2E26C-6B2B-46C7-953C-B9D9839DD4D7}" sibTransId="{FCBFBC2B-1105-42FD-8236-175BE74CD9D8}"/>
    <dgm:cxn modelId="{FE2EA4B8-B016-4132-B643-4525216D4001}" srcId="{257E1B3F-9CA6-41B1-B635-7A3A58F0D0F2}" destId="{3A6EF506-8692-4577-A474-DBA706AF4420}" srcOrd="0" destOrd="0" parTransId="{92A18E40-1AE9-4E07-8403-00198C3F35B3}" sibTransId="{13E94386-95EE-433B-8D53-3B008B2A66E7}"/>
    <dgm:cxn modelId="{87280DC8-7761-43A0-88D9-3CDD74A06A95}" type="presOf" srcId="{C98D4171-D88C-43CB-8B55-1855E15F11C1}" destId="{E6D74CCA-D2CE-4F82-B611-3CDFF4078780}" srcOrd="0" destOrd="0" presId="urn:microsoft.com/office/officeart/2005/8/layout/chevron2"/>
    <dgm:cxn modelId="{5ACEFBF5-82E8-44D4-B383-DFF575781CA7}" type="presOf" srcId="{E75A8737-4039-43D2-88B4-8BCD3EF1574B}" destId="{0742AE28-3C62-4B0F-8563-6F79F1CDBB24}" srcOrd="0" destOrd="0" presId="urn:microsoft.com/office/officeart/2005/8/layout/chevron2"/>
    <dgm:cxn modelId="{5826472F-A44D-48F8-B6C6-CB0603FCF0DE}" type="presOf" srcId="{6E5CBBF3-6C8A-4695-BC16-4881984060F1}" destId="{5F6ADD69-8FA4-479B-88DE-E359E019E32C}" srcOrd="0" destOrd="0" presId="urn:microsoft.com/office/officeart/2005/8/layout/chevron2"/>
    <dgm:cxn modelId="{3E5D1F77-E889-4AD3-8E2F-ACF65D21E241}" type="presOf" srcId="{257E1B3F-9CA6-41B1-B635-7A3A58F0D0F2}" destId="{3F485A84-7C5B-40FF-B98E-A9BC6EF7C28F}" srcOrd="0" destOrd="0" presId="urn:microsoft.com/office/officeart/2005/8/layout/chevron2"/>
    <dgm:cxn modelId="{E9714424-8973-4D90-8C04-E9A6938BC454}" type="presParOf" srcId="{454A725B-5459-4D90-9E7C-98180F371436}" destId="{306D56FB-C1A0-49E8-A571-1BEB6030F437}" srcOrd="0" destOrd="0" presId="urn:microsoft.com/office/officeart/2005/8/layout/chevron2"/>
    <dgm:cxn modelId="{C6E02F90-2873-44B6-86FB-7A3B0054FE1D}" type="presParOf" srcId="{306D56FB-C1A0-49E8-A571-1BEB6030F437}" destId="{3E2AA2E8-83FA-4570-A66D-88103B701621}" srcOrd="0" destOrd="0" presId="urn:microsoft.com/office/officeart/2005/8/layout/chevron2"/>
    <dgm:cxn modelId="{E803893A-A5A8-45E3-8771-537542B7E6D7}" type="presParOf" srcId="{306D56FB-C1A0-49E8-A571-1BEB6030F437}" destId="{E6D74CCA-D2CE-4F82-B611-3CDFF4078780}" srcOrd="1" destOrd="0" presId="urn:microsoft.com/office/officeart/2005/8/layout/chevron2"/>
    <dgm:cxn modelId="{57EEDA74-2640-4778-956B-81336776C7B2}" type="presParOf" srcId="{454A725B-5459-4D90-9E7C-98180F371436}" destId="{6CC9D4DD-1BAE-45EC-8061-078D1543C731}" srcOrd="1" destOrd="0" presId="urn:microsoft.com/office/officeart/2005/8/layout/chevron2"/>
    <dgm:cxn modelId="{DB12D20C-EAD6-4B89-8AFC-514B86500450}" type="presParOf" srcId="{454A725B-5459-4D90-9E7C-98180F371436}" destId="{9382D2FB-46F1-40A0-8201-B4E5A82BD531}" srcOrd="2" destOrd="0" presId="urn:microsoft.com/office/officeart/2005/8/layout/chevron2"/>
    <dgm:cxn modelId="{574E77D8-D7C0-47E9-89EB-31F924E38CDD}" type="presParOf" srcId="{9382D2FB-46F1-40A0-8201-B4E5A82BD531}" destId="{0742AE28-3C62-4B0F-8563-6F79F1CDBB24}" srcOrd="0" destOrd="0" presId="urn:microsoft.com/office/officeart/2005/8/layout/chevron2"/>
    <dgm:cxn modelId="{4DE432B8-5634-42A4-9D15-6736053E3425}" type="presParOf" srcId="{9382D2FB-46F1-40A0-8201-B4E5A82BD531}" destId="{C23337F6-08AA-4F7D-8E14-264155C05373}" srcOrd="1" destOrd="0" presId="urn:microsoft.com/office/officeart/2005/8/layout/chevron2"/>
    <dgm:cxn modelId="{DA5951CD-1B2C-4BA8-876C-BDD248C84FB4}" type="presParOf" srcId="{454A725B-5459-4D90-9E7C-98180F371436}" destId="{3BA09076-268A-4ECD-A787-157EBB70805B}" srcOrd="3" destOrd="0" presId="urn:microsoft.com/office/officeart/2005/8/layout/chevron2"/>
    <dgm:cxn modelId="{4513E48D-5E7C-4411-BB7C-811F93A8922A}" type="presParOf" srcId="{454A725B-5459-4D90-9E7C-98180F371436}" destId="{D11E9134-422D-4EB5-B33A-5048D5F051D4}" srcOrd="4" destOrd="0" presId="urn:microsoft.com/office/officeart/2005/8/layout/chevron2"/>
    <dgm:cxn modelId="{D1FEF6E4-6960-465B-88CD-F2E4F98701BD}" type="presParOf" srcId="{D11E9134-422D-4EB5-B33A-5048D5F051D4}" destId="{A567ADBA-3317-4A40-8297-8133ABABF64D}" srcOrd="0" destOrd="0" presId="urn:microsoft.com/office/officeart/2005/8/layout/chevron2"/>
    <dgm:cxn modelId="{1D2223AF-DE93-426C-AF84-3D860E962B62}" type="presParOf" srcId="{D11E9134-422D-4EB5-B33A-5048D5F051D4}" destId="{F4456943-0B7E-4035-AFD9-613E5A8CD388}" srcOrd="1" destOrd="0" presId="urn:microsoft.com/office/officeart/2005/8/layout/chevron2"/>
    <dgm:cxn modelId="{6B2BA8F9-A869-46F4-86DE-0186B41EB0B9}" type="presParOf" srcId="{454A725B-5459-4D90-9E7C-98180F371436}" destId="{13ABC803-1E89-4474-A772-EB0FC8B6A583}" srcOrd="5" destOrd="0" presId="urn:microsoft.com/office/officeart/2005/8/layout/chevron2"/>
    <dgm:cxn modelId="{FFEFA508-8BE6-42BA-A6EA-6C99DFEC6B0C}" type="presParOf" srcId="{454A725B-5459-4D90-9E7C-98180F371436}" destId="{333141B6-250D-4BEA-88C8-DA8B95FE1514}" srcOrd="6" destOrd="0" presId="urn:microsoft.com/office/officeart/2005/8/layout/chevron2"/>
    <dgm:cxn modelId="{A476F114-D265-46F2-84D5-BC9AC84B08EB}" type="presParOf" srcId="{333141B6-250D-4BEA-88C8-DA8B95FE1514}" destId="{5F6ADD69-8FA4-479B-88DE-E359E019E32C}" srcOrd="0" destOrd="0" presId="urn:microsoft.com/office/officeart/2005/8/layout/chevron2"/>
    <dgm:cxn modelId="{5A20B788-BB2C-49E0-AAAA-09D1626C2726}" type="presParOf" srcId="{333141B6-250D-4BEA-88C8-DA8B95FE1514}" destId="{D4291E1F-16F5-4006-8AC2-4196AF398B9E}" srcOrd="1" destOrd="0" presId="urn:microsoft.com/office/officeart/2005/8/layout/chevron2"/>
    <dgm:cxn modelId="{40BF70D7-062C-43FE-9F0B-862D77616F43}" type="presParOf" srcId="{454A725B-5459-4D90-9E7C-98180F371436}" destId="{3A82693B-E8E8-4B23-BEB5-0FA63C9A207E}" srcOrd="7" destOrd="0" presId="urn:microsoft.com/office/officeart/2005/8/layout/chevron2"/>
    <dgm:cxn modelId="{83006426-DEAD-4028-9D71-0DCB5B845417}" type="presParOf" srcId="{454A725B-5459-4D90-9E7C-98180F371436}" destId="{C80D014D-A3A5-44C1-A67A-6FF61C4A5EF8}" srcOrd="8" destOrd="0" presId="urn:microsoft.com/office/officeart/2005/8/layout/chevron2"/>
    <dgm:cxn modelId="{368B33A9-7E23-46B9-889C-6787118EB732}" type="presParOf" srcId="{C80D014D-A3A5-44C1-A67A-6FF61C4A5EF8}" destId="{BA0BFAA0-6028-4D3B-9D83-BBB045E4184F}" srcOrd="0" destOrd="0" presId="urn:microsoft.com/office/officeart/2005/8/layout/chevron2"/>
    <dgm:cxn modelId="{F6356731-EF83-44B5-ACF8-20F0E3066AD5}" type="presParOf" srcId="{C80D014D-A3A5-44C1-A67A-6FF61C4A5EF8}" destId="{137A94EA-D787-4F6C-A18C-13889592DB88}" srcOrd="1" destOrd="0" presId="urn:microsoft.com/office/officeart/2005/8/layout/chevron2"/>
    <dgm:cxn modelId="{4CB8DC03-5D94-473B-AF65-987F3E6D266A}" type="presParOf" srcId="{454A725B-5459-4D90-9E7C-98180F371436}" destId="{CAFFFD8B-B53A-433B-89E7-464551F37D5A}" srcOrd="9" destOrd="0" presId="urn:microsoft.com/office/officeart/2005/8/layout/chevron2"/>
    <dgm:cxn modelId="{03DA8163-35DF-4FFD-A7AE-521F20BE7190}" type="presParOf" srcId="{454A725B-5459-4D90-9E7C-98180F371436}" destId="{2680136D-9640-47FD-941D-ACEA12F0B34C}" srcOrd="10" destOrd="0" presId="urn:microsoft.com/office/officeart/2005/8/layout/chevron2"/>
    <dgm:cxn modelId="{D8288EDF-87C0-4C36-82BF-77F2EBAA11EA}" type="presParOf" srcId="{2680136D-9640-47FD-941D-ACEA12F0B34C}" destId="{FFFB6CD7-78EA-41C0-ADA7-F55C122CEC16}" srcOrd="0" destOrd="0" presId="urn:microsoft.com/office/officeart/2005/8/layout/chevron2"/>
    <dgm:cxn modelId="{28C4ECCE-891E-4B58-AF26-78A7FC368F50}" type="presParOf" srcId="{2680136D-9640-47FD-941D-ACEA12F0B34C}" destId="{E13F0DC2-256F-4379-9601-345E171CE731}" srcOrd="1" destOrd="0" presId="urn:microsoft.com/office/officeart/2005/8/layout/chevron2"/>
    <dgm:cxn modelId="{2148FCB3-832A-400D-8DEF-DD5C170B7563}" type="presParOf" srcId="{454A725B-5459-4D90-9E7C-98180F371436}" destId="{4820318B-3967-4A2B-A6E4-8C633E462872}" srcOrd="11" destOrd="0" presId="urn:microsoft.com/office/officeart/2005/8/layout/chevron2"/>
    <dgm:cxn modelId="{967BD433-9947-4BB2-B858-FADE53677096}" type="presParOf" srcId="{454A725B-5459-4D90-9E7C-98180F371436}" destId="{2238BBB6-CFDD-4D34-8C8B-61C1FB68F5FA}" srcOrd="12" destOrd="0" presId="urn:microsoft.com/office/officeart/2005/8/layout/chevron2"/>
    <dgm:cxn modelId="{3F98DCA9-5204-422F-BF78-FC1DE8DB2E89}" type="presParOf" srcId="{2238BBB6-CFDD-4D34-8C8B-61C1FB68F5FA}" destId="{B8FE09C9-F09E-4D30-B2B1-819E6FE09216}" srcOrd="0" destOrd="0" presId="urn:microsoft.com/office/officeart/2005/8/layout/chevron2"/>
    <dgm:cxn modelId="{826F43A3-B433-4BEA-9367-B6D4BC34CA0E}" type="presParOf" srcId="{2238BBB6-CFDD-4D34-8C8B-61C1FB68F5FA}" destId="{9B0EF32B-89D9-4DAF-9DC7-E243452CE9BE}" srcOrd="1" destOrd="0" presId="urn:microsoft.com/office/officeart/2005/8/layout/chevron2"/>
    <dgm:cxn modelId="{7C926177-F0EB-4AF8-8209-4C02730FA251}" type="presParOf" srcId="{454A725B-5459-4D90-9E7C-98180F371436}" destId="{F89835EA-7FC2-4F3D-896D-51BBD237AE51}" srcOrd="13" destOrd="0" presId="urn:microsoft.com/office/officeart/2005/8/layout/chevron2"/>
    <dgm:cxn modelId="{C49D6B25-A0C7-46C7-9641-AB58AD468506}" type="presParOf" srcId="{454A725B-5459-4D90-9E7C-98180F371436}" destId="{A84CF479-2843-4A64-B159-5175959332C7}" srcOrd="14" destOrd="0" presId="urn:microsoft.com/office/officeart/2005/8/layout/chevron2"/>
    <dgm:cxn modelId="{2B1E7642-5341-402E-BA8E-53CBC044B341}" type="presParOf" srcId="{A84CF479-2843-4A64-B159-5175959332C7}" destId="{C4CE9375-6AD0-4820-87AD-30C28174C78F}" srcOrd="0" destOrd="0" presId="urn:microsoft.com/office/officeart/2005/8/layout/chevron2"/>
    <dgm:cxn modelId="{34061DF8-9E6E-43D8-AD2F-C5F8C5A0605B}" type="presParOf" srcId="{A84CF479-2843-4A64-B159-5175959332C7}" destId="{87809F39-2D6E-425D-8CBA-D7719CEA8743}" srcOrd="1" destOrd="0" presId="urn:microsoft.com/office/officeart/2005/8/layout/chevron2"/>
    <dgm:cxn modelId="{173399C3-5A24-4F44-B030-56E687B8A057}" type="presParOf" srcId="{454A725B-5459-4D90-9E7C-98180F371436}" destId="{5579D141-8C67-4FDC-B6C0-C09B40DBFB93}" srcOrd="15" destOrd="0" presId="urn:microsoft.com/office/officeart/2005/8/layout/chevron2"/>
    <dgm:cxn modelId="{6A25BF3A-0255-4BE7-961A-485CA1633BB3}" type="presParOf" srcId="{454A725B-5459-4D90-9E7C-98180F371436}" destId="{17F9A977-9B87-40CA-8458-EC0F68DF3F9A}" srcOrd="16" destOrd="0" presId="urn:microsoft.com/office/officeart/2005/8/layout/chevron2"/>
    <dgm:cxn modelId="{36874655-654E-4FF4-A7D3-EEE65E0488B2}" type="presParOf" srcId="{17F9A977-9B87-40CA-8458-EC0F68DF3F9A}" destId="{3F485A84-7C5B-40FF-B98E-A9BC6EF7C28F}" srcOrd="0" destOrd="0" presId="urn:microsoft.com/office/officeart/2005/8/layout/chevron2"/>
    <dgm:cxn modelId="{D399E3DF-A22D-48A1-AC69-6493E2A78800}" type="presParOf" srcId="{17F9A977-9B87-40CA-8458-EC0F68DF3F9A}" destId="{79181BF2-73A0-4ED3-9560-8C37828936A3}" srcOrd="1" destOrd="0" presId="urn:microsoft.com/office/officeart/2005/8/layout/chevron2"/>
    <dgm:cxn modelId="{0EAC7824-48E9-46C9-B3EE-CB7CE86327E1}" type="presParOf" srcId="{454A725B-5459-4D90-9E7C-98180F371436}" destId="{ADE79A2B-C027-44FF-AA4E-4B2B41FADB7F}" srcOrd="17" destOrd="0" presId="urn:microsoft.com/office/officeart/2005/8/layout/chevron2"/>
    <dgm:cxn modelId="{F013DE1E-C1DB-4BE1-AED2-DE79A7BE69F2}" type="presParOf" srcId="{454A725B-5459-4D90-9E7C-98180F371436}" destId="{68E20240-9F2B-456F-8DF8-34BD612D4D54}" srcOrd="18" destOrd="0" presId="urn:microsoft.com/office/officeart/2005/8/layout/chevron2"/>
    <dgm:cxn modelId="{6DA5B248-F15E-4C92-AAF2-B6DF6693AD2C}" type="presParOf" srcId="{68E20240-9F2B-456F-8DF8-34BD612D4D54}" destId="{1D87C15F-FA15-4596-8CDF-FBD0DEFBE885}" srcOrd="0" destOrd="0" presId="urn:microsoft.com/office/officeart/2005/8/layout/chevron2"/>
    <dgm:cxn modelId="{63F772B2-7D85-4F02-8754-85D2F60EF4D3}" type="presParOf" srcId="{68E20240-9F2B-456F-8DF8-34BD612D4D54}" destId="{E59ECC8B-32B4-4FAB-92FA-E6E8E2E95E1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AA2E8-83FA-4570-A66D-88103B701621}">
      <dsp:nvSpPr>
        <dsp:cNvPr id="0" name=""/>
        <dsp:cNvSpPr/>
      </dsp:nvSpPr>
      <dsp:spPr>
        <a:xfrm rot="5400000">
          <a:off x="-94060" y="97346"/>
          <a:ext cx="627071" cy="4389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b="1" kern="1200" dirty="0" smtClean="0"/>
            <a:t>1</a:t>
          </a:r>
          <a:r>
            <a:rPr lang="ko-KR" altLang="en-US" sz="900" b="1" kern="1200" dirty="0" smtClean="0"/>
            <a:t>주차</a:t>
          </a:r>
          <a:endParaRPr lang="ko-KR" altLang="en-US" sz="900" b="1" kern="1200" dirty="0"/>
        </a:p>
      </dsp:txBody>
      <dsp:txXfrm rot="-5400000">
        <a:off x="1" y="222760"/>
        <a:ext cx="438950" cy="188121"/>
      </dsp:txXfrm>
    </dsp:sp>
    <dsp:sp modelId="{E6D74CCA-D2CE-4F82-B611-3CDFF4078780}">
      <dsp:nvSpPr>
        <dsp:cNvPr id="0" name=""/>
        <dsp:cNvSpPr/>
      </dsp:nvSpPr>
      <dsp:spPr>
        <a:xfrm rot="5400000">
          <a:off x="4156029" y="-3713793"/>
          <a:ext cx="407810" cy="78419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/>
            <a:t>캐릭터 </a:t>
          </a:r>
          <a:r>
            <a:rPr lang="ko-KR" altLang="en-US" sz="1700" kern="1200" dirty="0" err="1" smtClean="0"/>
            <a:t>스프라이트</a:t>
          </a:r>
          <a:r>
            <a:rPr lang="ko-KR" altLang="en-US" sz="1700" kern="1200" dirty="0" smtClean="0"/>
            <a:t> 리소스 수집 및 </a:t>
          </a:r>
          <a:r>
            <a:rPr lang="ko-KR" altLang="en-US" sz="1700" kern="1200" dirty="0" err="1" smtClean="0"/>
            <a:t>컨셉에</a:t>
          </a:r>
          <a:r>
            <a:rPr lang="ko-KR" altLang="en-US" sz="1700" kern="1200" dirty="0" smtClean="0"/>
            <a:t> 맞는 수정 및 제작</a:t>
          </a:r>
          <a:endParaRPr lang="ko-KR" altLang="en-US" sz="1700" kern="1200" dirty="0"/>
        </a:p>
      </dsp:txBody>
      <dsp:txXfrm rot="-5400000">
        <a:off x="438950" y="23194"/>
        <a:ext cx="7822061" cy="367994"/>
      </dsp:txXfrm>
    </dsp:sp>
    <dsp:sp modelId="{0742AE28-3C62-4B0F-8563-6F79F1CDBB24}">
      <dsp:nvSpPr>
        <dsp:cNvPr id="0" name=""/>
        <dsp:cNvSpPr/>
      </dsp:nvSpPr>
      <dsp:spPr>
        <a:xfrm rot="5400000">
          <a:off x="-94060" y="666016"/>
          <a:ext cx="627071" cy="438950"/>
        </a:xfrm>
        <a:prstGeom prst="chevron">
          <a:avLst/>
        </a:prstGeom>
        <a:solidFill>
          <a:schemeClr val="accent3">
            <a:hueOff val="1250029"/>
            <a:satOff val="-1876"/>
            <a:lumOff val="-305"/>
            <a:alphaOff val="0"/>
          </a:schemeClr>
        </a:solidFill>
        <a:ln w="25400" cap="flat" cmpd="sng" algn="ctr">
          <a:solidFill>
            <a:schemeClr val="accent3">
              <a:hueOff val="1250029"/>
              <a:satOff val="-1876"/>
              <a:lumOff val="-3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2</a:t>
          </a:r>
          <a:r>
            <a:rPr lang="ko-KR" altLang="en-US" sz="900" kern="1200" dirty="0" smtClean="0"/>
            <a:t>주차</a:t>
          </a:r>
          <a:endParaRPr lang="ko-KR" altLang="en-US" sz="900" kern="1200" dirty="0"/>
        </a:p>
      </dsp:txBody>
      <dsp:txXfrm rot="-5400000">
        <a:off x="1" y="791430"/>
        <a:ext cx="438950" cy="188121"/>
      </dsp:txXfrm>
    </dsp:sp>
    <dsp:sp modelId="{C23337F6-08AA-4F7D-8E14-264155C05373}">
      <dsp:nvSpPr>
        <dsp:cNvPr id="0" name=""/>
        <dsp:cNvSpPr/>
      </dsp:nvSpPr>
      <dsp:spPr>
        <a:xfrm rot="5400000">
          <a:off x="4156136" y="-3145231"/>
          <a:ext cx="407596" cy="78419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250029"/>
              <a:satOff val="-1876"/>
              <a:lumOff val="-3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/>
            <a:t>캐릭터 </a:t>
          </a:r>
          <a:r>
            <a:rPr lang="ko-KR" altLang="en-US" sz="1700" kern="1200" dirty="0" err="1" smtClean="0"/>
            <a:t>스프라이트</a:t>
          </a:r>
          <a:r>
            <a:rPr lang="ko-KR" altLang="en-US" sz="1700" kern="1200" dirty="0" smtClean="0"/>
            <a:t> </a:t>
          </a:r>
          <a:r>
            <a:rPr lang="en-US" altLang="ko-KR" sz="1700" kern="1200" dirty="0" smtClean="0"/>
            <a:t>Canvas</a:t>
          </a:r>
          <a:r>
            <a:rPr lang="ko-KR" altLang="en-US" sz="1700" kern="1200" dirty="0" smtClean="0"/>
            <a:t>에 배치 및 애니메이션 작업</a:t>
          </a:r>
          <a:endParaRPr lang="ko-KR" altLang="en-US" sz="1700" kern="1200" dirty="0"/>
        </a:p>
      </dsp:txBody>
      <dsp:txXfrm rot="-5400000">
        <a:off x="438950" y="591852"/>
        <a:ext cx="7822072" cy="367802"/>
      </dsp:txXfrm>
    </dsp:sp>
    <dsp:sp modelId="{A567ADBA-3317-4A40-8297-8133ABABF64D}">
      <dsp:nvSpPr>
        <dsp:cNvPr id="0" name=""/>
        <dsp:cNvSpPr/>
      </dsp:nvSpPr>
      <dsp:spPr>
        <a:xfrm rot="5400000">
          <a:off x="-94060" y="1234685"/>
          <a:ext cx="627071" cy="438950"/>
        </a:xfrm>
        <a:prstGeom prst="chevron">
          <a:avLst/>
        </a:prstGeom>
        <a:solidFill>
          <a:schemeClr val="accent3">
            <a:hueOff val="2500059"/>
            <a:satOff val="-3751"/>
            <a:lumOff val="-610"/>
            <a:alphaOff val="0"/>
          </a:schemeClr>
        </a:solidFill>
        <a:ln w="25400" cap="flat" cmpd="sng" algn="ctr">
          <a:solidFill>
            <a:schemeClr val="accent3">
              <a:hueOff val="2500059"/>
              <a:satOff val="-3751"/>
              <a:lumOff val="-6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b="1" kern="1200" dirty="0" smtClean="0"/>
            <a:t>3</a:t>
          </a:r>
          <a:r>
            <a:rPr lang="ko-KR" altLang="en-US" sz="900" b="1" kern="1200" dirty="0" smtClean="0"/>
            <a:t>주차</a:t>
          </a:r>
          <a:endParaRPr lang="ko-KR" altLang="en-US" sz="900" kern="1200" dirty="0"/>
        </a:p>
      </dsp:txBody>
      <dsp:txXfrm rot="-5400000">
        <a:off x="1" y="1360099"/>
        <a:ext cx="438950" cy="188121"/>
      </dsp:txXfrm>
    </dsp:sp>
    <dsp:sp modelId="{F4456943-0B7E-4035-AFD9-613E5A8CD388}">
      <dsp:nvSpPr>
        <dsp:cNvPr id="0" name=""/>
        <dsp:cNvSpPr/>
      </dsp:nvSpPr>
      <dsp:spPr>
        <a:xfrm rot="5400000">
          <a:off x="4156136" y="-2576561"/>
          <a:ext cx="407596" cy="78419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500059"/>
              <a:satOff val="-3751"/>
              <a:lumOff val="-6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/>
            <a:t>캐릭터 입력처리 제작</a:t>
          </a:r>
          <a:endParaRPr lang="ko-KR" altLang="en-US" sz="1700" kern="1200" dirty="0"/>
        </a:p>
      </dsp:txBody>
      <dsp:txXfrm rot="-5400000">
        <a:off x="438950" y="1160522"/>
        <a:ext cx="7822072" cy="367802"/>
      </dsp:txXfrm>
    </dsp:sp>
    <dsp:sp modelId="{5F6ADD69-8FA4-479B-88DE-E359E019E32C}">
      <dsp:nvSpPr>
        <dsp:cNvPr id="0" name=""/>
        <dsp:cNvSpPr/>
      </dsp:nvSpPr>
      <dsp:spPr>
        <a:xfrm rot="5400000">
          <a:off x="-94060" y="1803355"/>
          <a:ext cx="627071" cy="438950"/>
        </a:xfrm>
        <a:prstGeom prst="chevron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b="1" kern="1200" dirty="0" smtClean="0"/>
            <a:t>4</a:t>
          </a:r>
          <a:r>
            <a:rPr lang="ko-KR" altLang="en-US" sz="900" b="1" kern="1200" dirty="0" smtClean="0"/>
            <a:t>주차</a:t>
          </a:r>
          <a:endParaRPr lang="ko-KR" altLang="en-US" sz="900" kern="1200" dirty="0"/>
        </a:p>
      </dsp:txBody>
      <dsp:txXfrm rot="-5400000">
        <a:off x="1" y="1928769"/>
        <a:ext cx="438950" cy="188121"/>
      </dsp:txXfrm>
    </dsp:sp>
    <dsp:sp modelId="{D4291E1F-16F5-4006-8AC2-4196AF398B9E}">
      <dsp:nvSpPr>
        <dsp:cNvPr id="0" name=""/>
        <dsp:cNvSpPr/>
      </dsp:nvSpPr>
      <dsp:spPr>
        <a:xfrm rot="5400000">
          <a:off x="4156136" y="-2007891"/>
          <a:ext cx="407596" cy="78419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/>
            <a:t>기타 게임 오브젝트 </a:t>
          </a:r>
          <a:r>
            <a:rPr lang="en-US" altLang="ko-KR" sz="1700" kern="1200" dirty="0" smtClean="0"/>
            <a:t>Canvas</a:t>
          </a:r>
          <a:r>
            <a:rPr lang="ko-KR" altLang="en-US" sz="1700" kern="1200" dirty="0" smtClean="0"/>
            <a:t>배치 및 애니메이션작업 </a:t>
          </a:r>
          <a:endParaRPr lang="ko-KR" altLang="en-US" sz="1700" kern="1200" dirty="0"/>
        </a:p>
      </dsp:txBody>
      <dsp:txXfrm rot="-5400000">
        <a:off x="438950" y="1729192"/>
        <a:ext cx="7822072" cy="367802"/>
      </dsp:txXfrm>
    </dsp:sp>
    <dsp:sp modelId="{BA0BFAA0-6028-4D3B-9D83-BBB045E4184F}">
      <dsp:nvSpPr>
        <dsp:cNvPr id="0" name=""/>
        <dsp:cNvSpPr/>
      </dsp:nvSpPr>
      <dsp:spPr>
        <a:xfrm rot="5400000">
          <a:off x="-94060" y="2372025"/>
          <a:ext cx="627071" cy="438950"/>
        </a:xfrm>
        <a:prstGeom prst="chevron">
          <a:avLst/>
        </a:prstGeom>
        <a:solidFill>
          <a:schemeClr val="accent3">
            <a:hueOff val="5000117"/>
            <a:satOff val="-7502"/>
            <a:lumOff val="-1220"/>
            <a:alphaOff val="0"/>
          </a:schemeClr>
        </a:solidFill>
        <a:ln w="25400" cap="flat" cmpd="sng" algn="ctr">
          <a:solidFill>
            <a:schemeClr val="accent3">
              <a:hueOff val="5000117"/>
              <a:satOff val="-7502"/>
              <a:lumOff val="-1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b="1" kern="1200" dirty="0" smtClean="0"/>
            <a:t>5</a:t>
          </a:r>
          <a:r>
            <a:rPr lang="ko-KR" altLang="en-US" sz="900" b="1" kern="1200" dirty="0" smtClean="0"/>
            <a:t>주차</a:t>
          </a:r>
          <a:endParaRPr lang="ko-KR" altLang="en-US" sz="900" kern="1200" dirty="0"/>
        </a:p>
      </dsp:txBody>
      <dsp:txXfrm rot="-5400000">
        <a:off x="1" y="2497439"/>
        <a:ext cx="438950" cy="188121"/>
      </dsp:txXfrm>
    </dsp:sp>
    <dsp:sp modelId="{137A94EA-D787-4F6C-A18C-13889592DB88}">
      <dsp:nvSpPr>
        <dsp:cNvPr id="0" name=""/>
        <dsp:cNvSpPr/>
      </dsp:nvSpPr>
      <dsp:spPr>
        <a:xfrm rot="5400000">
          <a:off x="4156136" y="-1439222"/>
          <a:ext cx="407596" cy="78419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000117"/>
              <a:satOff val="-7502"/>
              <a:lumOff val="-1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/>
            <a:t>게임 오브젝트간 충돌 처리 제작</a:t>
          </a:r>
          <a:endParaRPr lang="ko-KR" altLang="en-US" sz="1700" kern="1200" dirty="0"/>
        </a:p>
      </dsp:txBody>
      <dsp:txXfrm rot="-5400000">
        <a:off x="438950" y="2297861"/>
        <a:ext cx="7822072" cy="367802"/>
      </dsp:txXfrm>
    </dsp:sp>
    <dsp:sp modelId="{FFFB6CD7-78EA-41C0-ADA7-F55C122CEC16}">
      <dsp:nvSpPr>
        <dsp:cNvPr id="0" name=""/>
        <dsp:cNvSpPr/>
      </dsp:nvSpPr>
      <dsp:spPr>
        <a:xfrm rot="5400000">
          <a:off x="-94060" y="2940694"/>
          <a:ext cx="627071" cy="438950"/>
        </a:xfrm>
        <a:prstGeom prst="chevron">
          <a:avLst/>
        </a:prstGeom>
        <a:solidFill>
          <a:schemeClr val="accent3">
            <a:hueOff val="6250147"/>
            <a:satOff val="-9378"/>
            <a:lumOff val="-1525"/>
            <a:alphaOff val="0"/>
          </a:schemeClr>
        </a:solidFill>
        <a:ln w="25400" cap="flat" cmpd="sng" algn="ctr">
          <a:solidFill>
            <a:schemeClr val="accent3">
              <a:hueOff val="6250147"/>
              <a:satOff val="-9378"/>
              <a:lumOff val="-15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b="1" kern="1200" dirty="0" smtClean="0"/>
            <a:t>6</a:t>
          </a:r>
          <a:r>
            <a:rPr lang="ko-KR" altLang="en-US" sz="900" b="1" kern="1200" dirty="0" smtClean="0"/>
            <a:t>주차</a:t>
          </a:r>
          <a:endParaRPr lang="ko-KR" altLang="en-US" sz="900" kern="1200" dirty="0"/>
        </a:p>
      </dsp:txBody>
      <dsp:txXfrm rot="-5400000">
        <a:off x="1" y="3066108"/>
        <a:ext cx="438950" cy="188121"/>
      </dsp:txXfrm>
    </dsp:sp>
    <dsp:sp modelId="{E13F0DC2-256F-4379-9601-345E171CE731}">
      <dsp:nvSpPr>
        <dsp:cNvPr id="0" name=""/>
        <dsp:cNvSpPr/>
      </dsp:nvSpPr>
      <dsp:spPr>
        <a:xfrm rot="5400000">
          <a:off x="4156136" y="-870552"/>
          <a:ext cx="407596" cy="78419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250147"/>
              <a:satOff val="-9378"/>
              <a:lumOff val="-15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/>
            <a:t>게임 </a:t>
          </a:r>
          <a:r>
            <a:rPr lang="ko-KR" altLang="en-US" sz="1700" kern="1200" dirty="0" err="1" smtClean="0"/>
            <a:t>컨텐츠</a:t>
          </a:r>
          <a:r>
            <a:rPr lang="ko-KR" altLang="en-US" sz="1700" kern="1200" dirty="0" smtClean="0"/>
            <a:t> 제작</a:t>
          </a:r>
          <a:r>
            <a:rPr lang="en-US" altLang="ko-KR" sz="1700" kern="1200" dirty="0" smtClean="0"/>
            <a:t>,</a:t>
          </a:r>
          <a:r>
            <a:rPr lang="ko-KR" altLang="en-US" sz="1700" kern="1200" dirty="0" smtClean="0"/>
            <a:t> </a:t>
          </a:r>
          <a:r>
            <a:rPr lang="en-US" altLang="ko-KR" sz="1700" kern="1200" dirty="0" smtClean="0"/>
            <a:t>UI </a:t>
          </a:r>
          <a:r>
            <a:rPr lang="ko-KR" altLang="en-US" sz="1700" kern="1200" dirty="0" smtClean="0"/>
            <a:t>설계 및 제작</a:t>
          </a:r>
          <a:endParaRPr lang="ko-KR" altLang="en-US" sz="1700" kern="1200" dirty="0"/>
        </a:p>
      </dsp:txBody>
      <dsp:txXfrm rot="-5400000">
        <a:off x="438950" y="2866531"/>
        <a:ext cx="7822072" cy="367802"/>
      </dsp:txXfrm>
    </dsp:sp>
    <dsp:sp modelId="{B8FE09C9-F09E-4D30-B2B1-819E6FE09216}">
      <dsp:nvSpPr>
        <dsp:cNvPr id="0" name=""/>
        <dsp:cNvSpPr/>
      </dsp:nvSpPr>
      <dsp:spPr>
        <a:xfrm rot="5400000">
          <a:off x="-94060" y="3509364"/>
          <a:ext cx="627071" cy="438950"/>
        </a:xfrm>
        <a:prstGeom prst="chevron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b="1" kern="1200" dirty="0" smtClean="0"/>
            <a:t>7</a:t>
          </a:r>
          <a:r>
            <a:rPr lang="ko-KR" altLang="en-US" sz="900" b="1" kern="1200" dirty="0" smtClean="0"/>
            <a:t>주차</a:t>
          </a:r>
          <a:endParaRPr lang="ko-KR" altLang="en-US" sz="900" kern="1200" dirty="0"/>
        </a:p>
      </dsp:txBody>
      <dsp:txXfrm rot="-5400000">
        <a:off x="1" y="3634778"/>
        <a:ext cx="438950" cy="188121"/>
      </dsp:txXfrm>
    </dsp:sp>
    <dsp:sp modelId="{9B0EF32B-89D9-4DAF-9DC7-E243452CE9BE}">
      <dsp:nvSpPr>
        <dsp:cNvPr id="0" name=""/>
        <dsp:cNvSpPr/>
      </dsp:nvSpPr>
      <dsp:spPr>
        <a:xfrm rot="5400000">
          <a:off x="4156136" y="-301883"/>
          <a:ext cx="407596" cy="78419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/>
            <a:t>제작한 </a:t>
          </a:r>
          <a:r>
            <a:rPr lang="en-US" altLang="ko-KR" sz="1700" kern="1200" dirty="0" smtClean="0"/>
            <a:t>UI </a:t>
          </a:r>
          <a:r>
            <a:rPr lang="ko-KR" altLang="en-US" sz="1700" kern="1200" dirty="0" smtClean="0"/>
            <a:t>적용 및 이벤트 처리</a:t>
          </a:r>
          <a:r>
            <a:rPr lang="en-US" altLang="ko-KR" sz="1700" kern="1200" dirty="0" smtClean="0"/>
            <a:t>,</a:t>
          </a:r>
          <a:r>
            <a:rPr lang="ko-KR" altLang="en-US" sz="1700" kern="1200" dirty="0" smtClean="0"/>
            <a:t>게임 </a:t>
          </a:r>
          <a:r>
            <a:rPr lang="ko-KR" altLang="en-US" sz="1700" kern="1200" dirty="0" err="1" smtClean="0"/>
            <a:t>컨텐츠</a:t>
          </a:r>
          <a:r>
            <a:rPr lang="ko-KR" altLang="en-US" sz="1700" kern="1200" dirty="0" smtClean="0"/>
            <a:t> 제작</a:t>
          </a:r>
          <a:endParaRPr lang="ko-KR" altLang="en-US" sz="1700" kern="1200" dirty="0"/>
        </a:p>
      </dsp:txBody>
      <dsp:txXfrm rot="-5400000">
        <a:off x="438950" y="3435200"/>
        <a:ext cx="7822072" cy="367802"/>
      </dsp:txXfrm>
    </dsp:sp>
    <dsp:sp modelId="{C4CE9375-6AD0-4820-87AD-30C28174C78F}">
      <dsp:nvSpPr>
        <dsp:cNvPr id="0" name=""/>
        <dsp:cNvSpPr/>
      </dsp:nvSpPr>
      <dsp:spPr>
        <a:xfrm rot="5400000">
          <a:off x="-94060" y="4078033"/>
          <a:ext cx="627071" cy="438950"/>
        </a:xfrm>
        <a:prstGeom prst="chevron">
          <a:avLst/>
        </a:prstGeom>
        <a:solidFill>
          <a:schemeClr val="accent3">
            <a:hueOff val="8750205"/>
            <a:satOff val="-13129"/>
            <a:lumOff val="-2135"/>
            <a:alphaOff val="0"/>
          </a:schemeClr>
        </a:solidFill>
        <a:ln w="25400" cap="flat" cmpd="sng" algn="ctr">
          <a:solidFill>
            <a:schemeClr val="accent3">
              <a:hueOff val="8750205"/>
              <a:satOff val="-13129"/>
              <a:lumOff val="-21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b="1" kern="1200" dirty="0" smtClean="0"/>
            <a:t>8</a:t>
          </a:r>
          <a:r>
            <a:rPr lang="ko-KR" altLang="en-US" sz="900" b="1" kern="1200" dirty="0" smtClean="0"/>
            <a:t>주차</a:t>
          </a:r>
          <a:endParaRPr lang="ko-KR" altLang="en-US" sz="900" kern="1200" dirty="0"/>
        </a:p>
      </dsp:txBody>
      <dsp:txXfrm rot="-5400000">
        <a:off x="1" y="4203447"/>
        <a:ext cx="438950" cy="188121"/>
      </dsp:txXfrm>
    </dsp:sp>
    <dsp:sp modelId="{87809F39-2D6E-425D-8CBA-D7719CEA8743}">
      <dsp:nvSpPr>
        <dsp:cNvPr id="0" name=""/>
        <dsp:cNvSpPr/>
      </dsp:nvSpPr>
      <dsp:spPr>
        <a:xfrm rot="5400000">
          <a:off x="4156136" y="266786"/>
          <a:ext cx="407596" cy="78419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750205"/>
              <a:satOff val="-13129"/>
              <a:lumOff val="-21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/>
            <a:t>게임 사운드 수집 </a:t>
          </a:r>
          <a:r>
            <a:rPr lang="en-US" altLang="ko-KR" sz="1700" kern="1200" dirty="0" smtClean="0"/>
            <a:t>or </a:t>
          </a:r>
          <a:r>
            <a:rPr lang="ko-KR" altLang="en-US" sz="1700" kern="1200" dirty="0" smtClean="0"/>
            <a:t>제작 작업</a:t>
          </a:r>
          <a:r>
            <a:rPr lang="en-US" altLang="ko-KR" sz="1700" kern="1200" dirty="0" smtClean="0"/>
            <a:t>,</a:t>
          </a:r>
          <a:r>
            <a:rPr lang="ko-KR" altLang="en-US" sz="1700" kern="1200" dirty="0" smtClean="0"/>
            <a:t>게임 </a:t>
          </a:r>
          <a:r>
            <a:rPr lang="ko-KR" altLang="en-US" sz="1700" kern="1200" dirty="0" err="1" smtClean="0"/>
            <a:t>컨텐츠</a:t>
          </a:r>
          <a:r>
            <a:rPr lang="ko-KR" altLang="en-US" sz="1700" kern="1200" dirty="0" smtClean="0"/>
            <a:t> 제작</a:t>
          </a:r>
          <a:endParaRPr lang="ko-KR" altLang="en-US" sz="1700" kern="1200" dirty="0"/>
        </a:p>
      </dsp:txBody>
      <dsp:txXfrm rot="-5400000">
        <a:off x="438950" y="4003870"/>
        <a:ext cx="7822072" cy="367802"/>
      </dsp:txXfrm>
    </dsp:sp>
    <dsp:sp modelId="{3F485A84-7C5B-40FF-B98E-A9BC6EF7C28F}">
      <dsp:nvSpPr>
        <dsp:cNvPr id="0" name=""/>
        <dsp:cNvSpPr/>
      </dsp:nvSpPr>
      <dsp:spPr>
        <a:xfrm rot="5400000">
          <a:off x="-94060" y="4646703"/>
          <a:ext cx="627071" cy="438950"/>
        </a:xfrm>
        <a:prstGeom prst="chevron">
          <a:avLst/>
        </a:prstGeom>
        <a:solidFill>
          <a:schemeClr val="accent3">
            <a:hueOff val="10000235"/>
            <a:satOff val="-15004"/>
            <a:lumOff val="-2440"/>
            <a:alphaOff val="0"/>
          </a:schemeClr>
        </a:solidFill>
        <a:ln w="25400" cap="flat" cmpd="sng" algn="ctr">
          <a:solidFill>
            <a:schemeClr val="accent3">
              <a:hueOff val="10000235"/>
              <a:satOff val="-15004"/>
              <a:lumOff val="-24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b="1" kern="1200" dirty="0" smtClean="0"/>
            <a:t>9</a:t>
          </a:r>
          <a:r>
            <a:rPr lang="ko-KR" altLang="en-US" sz="900" b="1" kern="1200" dirty="0" smtClean="0"/>
            <a:t>주차</a:t>
          </a:r>
          <a:endParaRPr lang="ko-KR" altLang="en-US" sz="900" kern="1200" dirty="0"/>
        </a:p>
      </dsp:txBody>
      <dsp:txXfrm rot="-5400000">
        <a:off x="1" y="4772117"/>
        <a:ext cx="438950" cy="188121"/>
      </dsp:txXfrm>
    </dsp:sp>
    <dsp:sp modelId="{79181BF2-73A0-4ED3-9560-8C37828936A3}">
      <dsp:nvSpPr>
        <dsp:cNvPr id="0" name=""/>
        <dsp:cNvSpPr/>
      </dsp:nvSpPr>
      <dsp:spPr>
        <a:xfrm rot="5400000">
          <a:off x="4156136" y="835456"/>
          <a:ext cx="407596" cy="78419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0000235"/>
              <a:satOff val="-15004"/>
              <a:lumOff val="-24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/>
            <a:t>게임 </a:t>
          </a:r>
          <a:r>
            <a:rPr lang="ko-KR" altLang="en-US" sz="1700" kern="1200" dirty="0" err="1" smtClean="0"/>
            <a:t>컨텐츠</a:t>
          </a:r>
          <a:r>
            <a:rPr lang="ko-KR" altLang="en-US" sz="1700" kern="1200" dirty="0" smtClean="0"/>
            <a:t> 제작 완성 및 게임 사운드 적용</a:t>
          </a:r>
          <a:endParaRPr lang="ko-KR" altLang="en-US" sz="1700" kern="1200" dirty="0"/>
        </a:p>
      </dsp:txBody>
      <dsp:txXfrm rot="-5400000">
        <a:off x="438950" y="4572540"/>
        <a:ext cx="7822072" cy="367802"/>
      </dsp:txXfrm>
    </dsp:sp>
    <dsp:sp modelId="{1D87C15F-FA15-4596-8CDF-FBD0DEFBE885}">
      <dsp:nvSpPr>
        <dsp:cNvPr id="0" name=""/>
        <dsp:cNvSpPr/>
      </dsp:nvSpPr>
      <dsp:spPr>
        <a:xfrm rot="5400000">
          <a:off x="-94060" y="5215373"/>
          <a:ext cx="627071" cy="438950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b="1" kern="1200" dirty="0" smtClean="0"/>
            <a:t>10</a:t>
          </a:r>
          <a:r>
            <a:rPr lang="ko-KR" altLang="en-US" sz="900" b="1" kern="1200" dirty="0" smtClean="0"/>
            <a:t>주차</a:t>
          </a:r>
          <a:endParaRPr lang="ko-KR" altLang="en-US" sz="900" kern="1200" dirty="0"/>
        </a:p>
      </dsp:txBody>
      <dsp:txXfrm rot="-5400000">
        <a:off x="1" y="5340787"/>
        <a:ext cx="438950" cy="188121"/>
      </dsp:txXfrm>
    </dsp:sp>
    <dsp:sp modelId="{E59ECC8B-32B4-4FAB-92FA-E6E8E2E95E14}">
      <dsp:nvSpPr>
        <dsp:cNvPr id="0" name=""/>
        <dsp:cNvSpPr/>
      </dsp:nvSpPr>
      <dsp:spPr>
        <a:xfrm rot="5400000">
          <a:off x="4156136" y="1404125"/>
          <a:ext cx="407596" cy="78419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 smtClean="0"/>
            <a:t>최종 점검</a:t>
          </a:r>
          <a:r>
            <a:rPr lang="en-US" altLang="ko-KR" sz="1700" kern="1200" dirty="0" smtClean="0"/>
            <a:t>(</a:t>
          </a:r>
          <a:r>
            <a:rPr lang="ko-KR" altLang="en-US" sz="1700" kern="1200" dirty="0" smtClean="0"/>
            <a:t>밸런스</a:t>
          </a:r>
          <a:r>
            <a:rPr lang="en-US" altLang="ko-KR" sz="1700" kern="1200" dirty="0" smtClean="0"/>
            <a:t>, </a:t>
          </a:r>
          <a:r>
            <a:rPr lang="ko-KR" altLang="en-US" sz="1700" kern="1200" dirty="0" smtClean="0"/>
            <a:t>버그</a:t>
          </a:r>
          <a:r>
            <a:rPr lang="en-US" altLang="ko-KR" sz="1700" kern="1200" dirty="0" smtClean="0"/>
            <a:t>)</a:t>
          </a:r>
          <a:r>
            <a:rPr lang="ko-KR" altLang="en-US" sz="1700" kern="1200" dirty="0" smtClean="0"/>
            <a:t> 및 </a:t>
          </a:r>
          <a:r>
            <a:rPr lang="ko-KR" altLang="en-US" sz="1700" kern="1200" dirty="0" err="1" smtClean="0"/>
            <a:t>릴리즈</a:t>
          </a:r>
          <a:endParaRPr lang="ko-KR" altLang="en-US" sz="1700" kern="1200" dirty="0"/>
        </a:p>
      </dsp:txBody>
      <dsp:txXfrm rot="-5400000">
        <a:off x="438950" y="5141209"/>
        <a:ext cx="7822072" cy="367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3688" y="1916832"/>
            <a:ext cx="54726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2D 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게임프로그래밍</a:t>
            </a:r>
            <a:endParaRPr lang="en-US" altLang="ko-KR" sz="4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endParaRPr lang="en-US" altLang="ko-KR" sz="4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Term Project 1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차 발표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2120" y="4789601"/>
            <a:ext cx="28130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2012182042</a:t>
            </a:r>
            <a:r>
              <a:rPr lang="ko-KR" altLang="en-US" sz="15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진우원</a:t>
            </a:r>
            <a:endParaRPr lang="ko-KR" altLang="en-US" sz="15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19672" y="2060848"/>
            <a:ext cx="1331620" cy="1852925"/>
            <a:chOff x="1115616" y="2411596"/>
            <a:chExt cx="1331620" cy="1852925"/>
          </a:xfrm>
        </p:grpSpPr>
        <p:sp>
          <p:nvSpPr>
            <p:cNvPr id="41" name="TextBox 40"/>
            <p:cNvSpPr txBox="1"/>
            <p:nvPr/>
          </p:nvSpPr>
          <p:spPr>
            <a:xfrm>
              <a:off x="1151092" y="2924944"/>
              <a:ext cx="1296144" cy="11387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게임</a:t>
              </a:r>
              <a:endPara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  <a:p>
              <a:endParaRPr lang="en-US" altLang="ko-KR" sz="12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  <a:p>
              <a:r>
                <a:rPr lang="ko-KR" altLang="en-US" sz="2800" dirty="0" err="1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컨셉</a:t>
              </a:r>
              <a:endPara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cxnSp>
          <p:nvCxnSpPr>
            <p:cNvPr id="198" name="직선 연결선 197"/>
            <p:cNvCxnSpPr/>
            <p:nvPr/>
          </p:nvCxnSpPr>
          <p:spPr>
            <a:xfrm>
              <a:off x="1187624" y="2809503"/>
              <a:ext cx="7920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>
              <a:off x="1187624" y="4264521"/>
              <a:ext cx="7920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1187624" y="4221088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1187624" y="2871986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1115616" y="2411596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1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88024" y="2060848"/>
            <a:ext cx="1152128" cy="1852925"/>
            <a:chOff x="3131960" y="2411596"/>
            <a:chExt cx="1152128" cy="1852925"/>
          </a:xfrm>
        </p:grpSpPr>
        <p:sp>
          <p:nvSpPr>
            <p:cNvPr id="81" name="TextBox 80"/>
            <p:cNvSpPr txBox="1"/>
            <p:nvPr/>
          </p:nvSpPr>
          <p:spPr>
            <a:xfrm>
              <a:off x="3131960" y="2954075"/>
              <a:ext cx="1152128" cy="10464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1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개발</a:t>
              </a:r>
              <a:endParaRPr lang="en-US" altLang="ko-KR" sz="31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  <a:p>
              <a:r>
                <a:rPr lang="ko-KR" altLang="en-US" sz="31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범</a:t>
              </a:r>
              <a:r>
                <a:rPr lang="ko-KR" altLang="en-US" sz="3100" dirty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위</a:t>
              </a:r>
              <a:endParaRPr lang="ko-KR" altLang="en-US" sz="31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203848" y="2809503"/>
              <a:ext cx="7920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3203848" y="4264521"/>
              <a:ext cx="7920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3203848" y="4221088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3203848" y="2871986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131960" y="2411596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3</a:t>
              </a:r>
              <a:endParaRPr lang="ko-KR" altLang="en-US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203848" y="2060848"/>
            <a:ext cx="1299910" cy="2169130"/>
            <a:chOff x="5076176" y="2411596"/>
            <a:chExt cx="1299910" cy="2169130"/>
          </a:xfrm>
        </p:grpSpPr>
        <p:sp>
          <p:nvSpPr>
            <p:cNvPr id="88" name="TextBox 87"/>
            <p:cNvSpPr txBox="1"/>
            <p:nvPr/>
          </p:nvSpPr>
          <p:spPr>
            <a:xfrm>
              <a:off x="5151950" y="2903344"/>
              <a:ext cx="1224136" cy="1677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예상</a:t>
              </a:r>
              <a:endParaRPr lang="en-US" altLang="ko-KR" sz="2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  <a:p>
              <a:r>
                <a:rPr lang="ko-KR" altLang="en-US" sz="24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실행</a:t>
              </a:r>
              <a:endParaRPr lang="en-US" altLang="ko-KR" sz="2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  <a:p>
              <a:r>
                <a:rPr lang="ko-KR" altLang="en-US" sz="24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흐름</a:t>
              </a:r>
              <a:endParaRPr lang="en-US" altLang="ko-KR" sz="2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  <a:p>
              <a:endParaRPr lang="ko-KR" altLang="en-US" sz="31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cxnSp>
          <p:nvCxnSpPr>
            <p:cNvPr id="203" name="직선 연결선 202"/>
            <p:cNvCxnSpPr/>
            <p:nvPr/>
          </p:nvCxnSpPr>
          <p:spPr>
            <a:xfrm>
              <a:off x="5148064" y="2809503"/>
              <a:ext cx="7920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>
              <a:off x="5148064" y="4264521"/>
              <a:ext cx="7920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5148064" y="4221088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5148064" y="2871986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5076176" y="2411596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2</a:t>
              </a:r>
              <a:endParaRPr lang="ko-KR" altLang="en-US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372200" y="2060848"/>
            <a:ext cx="1152128" cy="1852925"/>
            <a:chOff x="6948264" y="2411596"/>
            <a:chExt cx="1152128" cy="1852925"/>
          </a:xfrm>
        </p:grpSpPr>
        <p:sp>
          <p:nvSpPr>
            <p:cNvPr id="101" name="TextBox 100"/>
            <p:cNvSpPr txBox="1"/>
            <p:nvPr/>
          </p:nvSpPr>
          <p:spPr>
            <a:xfrm>
              <a:off x="6948264" y="2924944"/>
              <a:ext cx="1152128" cy="11387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개발</a:t>
              </a:r>
              <a:endParaRPr lang="en-US" altLang="ko-KR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  <a:p>
              <a:endParaRPr lang="en-US" altLang="ko-KR" sz="12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  <a:p>
              <a:r>
                <a:rPr lang="ko-KR" altLang="en-US" sz="2800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일</a:t>
              </a:r>
              <a:r>
                <a:rPr lang="ko-KR" altLang="en-US" sz="2800" dirty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정</a:t>
              </a:r>
              <a:endPara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cxnSp>
          <p:nvCxnSpPr>
            <p:cNvPr id="205" name="직선 연결선 204"/>
            <p:cNvCxnSpPr/>
            <p:nvPr/>
          </p:nvCxnSpPr>
          <p:spPr>
            <a:xfrm>
              <a:off x="7020272" y="2809503"/>
              <a:ext cx="7920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7020272" y="4264521"/>
              <a:ext cx="7920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7020272" y="4221088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7020272" y="2871986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6948264" y="2411596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배달의민족 한나" pitchFamily="2" charset="-127"/>
                  <a:ea typeface="배달의민족 한나" pitchFamily="2" charset="-127"/>
                </a:rPr>
                <a:t>4</a:t>
              </a:r>
              <a:endParaRPr lang="ko-KR" altLang="en-US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516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게임 </a:t>
            </a:r>
            <a:r>
              <a:rPr lang="ko-KR" alt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컨셉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98072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5714886" y="1700808"/>
            <a:ext cx="33993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달리고 피하고 부수고</a:t>
            </a:r>
            <a:endParaRPr lang="en-US" altLang="ko-KR" sz="28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r"/>
            <a:r>
              <a:rPr lang="ko-KR" altLang="en-US" sz="28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횡스크롤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런게임</a:t>
            </a:r>
            <a:endParaRPr lang="en-US" altLang="ko-KR" sz="28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1026" name="Picture 2" descr="C:\Users\진우원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79" y="1700808"/>
            <a:ext cx="2348662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진우원\Desktop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14289"/>
            <a:ext cx="2323455" cy="137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진우원\Desktop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00808"/>
            <a:ext cx="2380578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진우원\Desktop\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11" y="3714289"/>
            <a:ext cx="2486020" cy="137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107504" y="5420479"/>
            <a:ext cx="55377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이미지 출처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ko-KR" altLang="en-US" sz="16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카카오톡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ko-KR" altLang="en-US" sz="16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쿠키런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,</a:t>
            </a:r>
            <a:r>
              <a:rPr lang="ko-KR" altLang="en-US" sz="16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프렌즈런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5743486" y="3001960"/>
            <a:ext cx="3399348" cy="8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달리기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점프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엎드리기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등으로 장애물</a:t>
            </a:r>
            <a:endParaRPr lang="en-US" altLang="ko-KR" sz="1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을 피해 생존하며 점수를 획득</a:t>
            </a:r>
            <a:r>
              <a:rPr lang="en-US" altLang="ko-KR" sz="16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하는 게임</a:t>
            </a:r>
            <a:endParaRPr lang="en-US" altLang="ko-KR" sz="1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endParaRPr lang="en-US" altLang="ko-KR" sz="175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6" name="직선 연결선 15"/>
          <p:cNvCxnSpPr>
            <a:endCxn id="13" idx="3"/>
          </p:cNvCxnSpPr>
          <p:nvPr/>
        </p:nvCxnSpPr>
        <p:spPr>
          <a:xfrm>
            <a:off x="5645224" y="1700808"/>
            <a:ext cx="0" cy="38889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예상 게임 실행 흐름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54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98072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201"/>
          <p:cNvSpPr/>
          <p:nvPr/>
        </p:nvSpPr>
        <p:spPr>
          <a:xfrm>
            <a:off x="395536" y="1556792"/>
            <a:ext cx="2811287" cy="486338"/>
          </a:xfrm>
          <a:prstGeom prst="rect">
            <a:avLst/>
          </a:prstGeom>
          <a:solidFill>
            <a:srgbClr val="604844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79000"/>
              </a:prst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altLang="ko-KR" sz="2400" b="1" dirty="0" smtClean="0">
                <a:solidFill>
                  <a:srgbClr val="FFD53B"/>
                </a:solidFill>
                <a:latin typeface="+mn-ea"/>
                <a:ea typeface="+mn-ea"/>
                <a:cs typeface="Montserrat"/>
                <a:sym typeface="Montserrat"/>
              </a:rPr>
              <a:t>1. </a:t>
            </a:r>
            <a:r>
              <a:rPr lang="ko-KR" altLang="en-US" sz="2400" b="1" dirty="0" smtClean="0">
                <a:solidFill>
                  <a:srgbClr val="FFD53B"/>
                </a:solidFill>
                <a:latin typeface="+mn-ea"/>
                <a:ea typeface="+mn-ea"/>
                <a:cs typeface="Montserrat"/>
                <a:sym typeface="Montserrat"/>
              </a:rPr>
              <a:t>시작</a:t>
            </a:r>
            <a:r>
              <a:rPr lang="en-US" altLang="ko-KR" sz="2400" b="1" dirty="0" smtClean="0">
                <a:solidFill>
                  <a:srgbClr val="FFD53B"/>
                </a:solidFill>
                <a:latin typeface="+mn-ea"/>
                <a:ea typeface="+mn-ea"/>
                <a:cs typeface="Montserrat"/>
                <a:sym typeface="Montserrat"/>
              </a:rPr>
              <a:t>-</a:t>
            </a:r>
            <a:r>
              <a:rPr lang="ko-KR" altLang="en-US" sz="2400" b="1" dirty="0" smtClean="0">
                <a:solidFill>
                  <a:srgbClr val="FFD53B"/>
                </a:solidFill>
                <a:latin typeface="+mn-ea"/>
                <a:ea typeface="+mn-ea"/>
                <a:cs typeface="Montserrat"/>
                <a:sym typeface="Montserrat"/>
              </a:rPr>
              <a:t>달리기</a:t>
            </a:r>
            <a:endParaRPr lang="en" sz="2400" b="1" dirty="0">
              <a:solidFill>
                <a:srgbClr val="FFD53B"/>
              </a:solidFill>
              <a:latin typeface="+mn-ea"/>
              <a:ea typeface="+mn-ea"/>
              <a:cs typeface="Montserrat"/>
              <a:sym typeface="Montserrat"/>
            </a:endParaRPr>
          </a:p>
        </p:txBody>
      </p:sp>
      <p:sp>
        <p:nvSpPr>
          <p:cNvPr id="10" name="Shape 201"/>
          <p:cNvSpPr/>
          <p:nvPr/>
        </p:nvSpPr>
        <p:spPr>
          <a:xfrm>
            <a:off x="3707904" y="1556792"/>
            <a:ext cx="5184575" cy="486338"/>
          </a:xfrm>
          <a:prstGeom prst="rect">
            <a:avLst/>
          </a:prstGeom>
          <a:solidFill>
            <a:srgbClr val="604844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79000"/>
              </a:prst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altLang="ko-KR" sz="2400" b="1" dirty="0">
                <a:solidFill>
                  <a:srgbClr val="FFD53B"/>
                </a:solidFill>
                <a:latin typeface="+mn-ea"/>
                <a:cs typeface="Montserrat"/>
                <a:sym typeface="Montserrat"/>
              </a:rPr>
              <a:t>2</a:t>
            </a:r>
            <a:r>
              <a:rPr lang="en-US" altLang="ko-KR" sz="2400" b="1" dirty="0" smtClean="0">
                <a:solidFill>
                  <a:srgbClr val="FFD53B"/>
                </a:solidFill>
                <a:latin typeface="+mn-ea"/>
                <a:ea typeface="+mn-ea"/>
                <a:cs typeface="Montserrat"/>
                <a:sym typeface="Montserrat"/>
              </a:rPr>
              <a:t>. </a:t>
            </a:r>
            <a:r>
              <a:rPr lang="ko-KR" altLang="en-US" sz="2400" b="1" dirty="0" smtClean="0">
                <a:solidFill>
                  <a:srgbClr val="FFD53B"/>
                </a:solidFill>
                <a:latin typeface="+mn-ea"/>
                <a:cs typeface="Montserrat"/>
                <a:sym typeface="Montserrat"/>
              </a:rPr>
              <a:t>회</a:t>
            </a:r>
            <a:r>
              <a:rPr lang="ko-KR" altLang="en-US" sz="2400" b="1" dirty="0">
                <a:solidFill>
                  <a:srgbClr val="FFD53B"/>
                </a:solidFill>
                <a:latin typeface="+mn-ea"/>
                <a:cs typeface="Montserrat"/>
                <a:sym typeface="Montserrat"/>
              </a:rPr>
              <a:t>피</a:t>
            </a:r>
            <a:r>
              <a:rPr lang="en-US" altLang="ko-KR" sz="2400" b="1" dirty="0" smtClean="0">
                <a:solidFill>
                  <a:srgbClr val="FFD53B"/>
                </a:solidFill>
                <a:latin typeface="+mn-ea"/>
                <a:ea typeface="+mn-ea"/>
                <a:cs typeface="Montserrat"/>
                <a:sym typeface="Montserrat"/>
              </a:rPr>
              <a:t>- </a:t>
            </a:r>
            <a:r>
              <a:rPr lang="ko-KR" altLang="en-US" sz="2400" b="1" dirty="0" smtClean="0">
                <a:solidFill>
                  <a:srgbClr val="FFD53B"/>
                </a:solidFill>
                <a:latin typeface="+mn-ea"/>
                <a:ea typeface="+mn-ea"/>
                <a:cs typeface="Montserrat"/>
                <a:sym typeface="Montserrat"/>
              </a:rPr>
              <a:t>점프</a:t>
            </a:r>
            <a:r>
              <a:rPr lang="en-US" altLang="ko-KR" sz="2400" b="1" dirty="0" smtClean="0">
                <a:solidFill>
                  <a:srgbClr val="FFD53B"/>
                </a:solidFill>
                <a:latin typeface="+mn-ea"/>
                <a:ea typeface="+mn-ea"/>
                <a:cs typeface="Montserrat"/>
                <a:sym typeface="Montserrat"/>
              </a:rPr>
              <a:t>, </a:t>
            </a:r>
            <a:r>
              <a:rPr lang="ko-KR" altLang="en-US" sz="2400" b="1" dirty="0" smtClean="0">
                <a:solidFill>
                  <a:srgbClr val="FFD53B"/>
                </a:solidFill>
                <a:latin typeface="+mn-ea"/>
                <a:ea typeface="+mn-ea"/>
                <a:cs typeface="Montserrat"/>
                <a:sym typeface="Montserrat"/>
              </a:rPr>
              <a:t>엎드리기</a:t>
            </a:r>
            <a:endParaRPr lang="en-US" altLang="ko-KR" sz="2400" b="1" dirty="0" smtClean="0">
              <a:solidFill>
                <a:srgbClr val="FFD53B"/>
              </a:solidFill>
              <a:latin typeface="+mn-ea"/>
              <a:ea typeface="+mn-ea"/>
              <a:cs typeface="Montserrat"/>
              <a:sym typeface="Montserrat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n" sz="2400" b="1" dirty="0">
              <a:solidFill>
                <a:srgbClr val="FFD53B"/>
              </a:solidFill>
              <a:latin typeface="+mn-ea"/>
              <a:ea typeface="+mn-ea"/>
              <a:cs typeface="Montserrat"/>
              <a:sym typeface="Montserrat"/>
            </a:endParaRPr>
          </a:p>
        </p:txBody>
      </p:sp>
      <p:pic>
        <p:nvPicPr>
          <p:cNvPr id="2052" name="Picture 4" descr="C:\Users\진우원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298603"/>
            <a:ext cx="2528630" cy="74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진우원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75337"/>
            <a:ext cx="2520280" cy="78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201"/>
          <p:cNvSpPr/>
          <p:nvPr/>
        </p:nvSpPr>
        <p:spPr>
          <a:xfrm>
            <a:off x="399955" y="3816185"/>
            <a:ext cx="2845153" cy="486338"/>
          </a:xfrm>
          <a:prstGeom prst="rect">
            <a:avLst/>
          </a:prstGeom>
          <a:solidFill>
            <a:srgbClr val="604844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79000"/>
              </a:prst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altLang="ko-KR" sz="2400" b="1" dirty="0">
                <a:solidFill>
                  <a:srgbClr val="FFD53B"/>
                </a:solidFill>
                <a:latin typeface="+mn-ea"/>
                <a:cs typeface="Montserrat"/>
                <a:sym typeface="Montserrat"/>
              </a:rPr>
              <a:t>3</a:t>
            </a:r>
            <a:r>
              <a:rPr lang="en-US" altLang="ko-KR" sz="2400" b="1" dirty="0" smtClean="0">
                <a:solidFill>
                  <a:srgbClr val="FFD53B"/>
                </a:solidFill>
                <a:latin typeface="+mn-ea"/>
                <a:ea typeface="+mn-ea"/>
                <a:cs typeface="Montserrat"/>
                <a:sym typeface="Montserrat"/>
              </a:rPr>
              <a:t>. </a:t>
            </a:r>
            <a:r>
              <a:rPr lang="ko-KR" altLang="en-US" sz="2400" b="1" dirty="0" smtClean="0">
                <a:solidFill>
                  <a:srgbClr val="FFD53B"/>
                </a:solidFill>
                <a:latin typeface="+mn-ea"/>
                <a:ea typeface="+mn-ea"/>
                <a:cs typeface="Montserrat"/>
                <a:sym typeface="Montserrat"/>
              </a:rPr>
              <a:t>끝</a:t>
            </a:r>
            <a:r>
              <a:rPr lang="en-US" altLang="ko-KR" sz="2400" b="1" dirty="0" smtClean="0">
                <a:solidFill>
                  <a:srgbClr val="FFD53B"/>
                </a:solidFill>
                <a:latin typeface="+mn-ea"/>
                <a:ea typeface="+mn-ea"/>
                <a:cs typeface="Montserrat"/>
                <a:sym typeface="Montserrat"/>
              </a:rPr>
              <a:t>-GAME OVER</a:t>
            </a:r>
            <a:endParaRPr lang="en" sz="2400" b="1" dirty="0">
              <a:solidFill>
                <a:srgbClr val="FFD53B"/>
              </a:solidFill>
              <a:latin typeface="+mn-ea"/>
              <a:ea typeface="+mn-ea"/>
              <a:cs typeface="Montserrat"/>
              <a:sym typeface="Montserrat"/>
            </a:endParaRPr>
          </a:p>
        </p:txBody>
      </p:sp>
      <p:pic>
        <p:nvPicPr>
          <p:cNvPr id="2054" name="Picture 6" descr="C:\Users\진우원\Desktop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81" y="4581128"/>
            <a:ext cx="2875727" cy="82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진우원\Desktop\dssf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83" y="2298603"/>
            <a:ext cx="28289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hape 201"/>
          <p:cNvSpPr/>
          <p:nvPr/>
        </p:nvSpPr>
        <p:spPr>
          <a:xfrm>
            <a:off x="4958487" y="3147387"/>
            <a:ext cx="2565841" cy="2431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79000"/>
              </a:prst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-KR" sz="1200" b="1" dirty="0" smtClean="0">
                <a:solidFill>
                  <a:srgbClr val="FFD53B"/>
                </a:solidFill>
                <a:latin typeface="+mn-ea"/>
                <a:cs typeface="Montserrat"/>
                <a:sym typeface="Montserrat"/>
              </a:rPr>
              <a:t>Space Bar = </a:t>
            </a:r>
            <a:r>
              <a:rPr lang="ko-KR" altLang="en-US" sz="1200" b="1" dirty="0" smtClean="0">
                <a:solidFill>
                  <a:srgbClr val="FFD53B"/>
                </a:solidFill>
                <a:latin typeface="+mn-ea"/>
                <a:cs typeface="Montserrat"/>
                <a:sym typeface="Montserrat"/>
              </a:rPr>
              <a:t>점프 방향기 </a:t>
            </a:r>
            <a:r>
              <a:rPr lang="en-US" altLang="ko-KR" sz="1200" b="1" dirty="0" smtClean="0">
                <a:solidFill>
                  <a:srgbClr val="FFD53B"/>
                </a:solidFill>
                <a:latin typeface="+mn-ea"/>
                <a:cs typeface="Montserrat"/>
                <a:sym typeface="Montserrat"/>
              </a:rPr>
              <a:t>= </a:t>
            </a:r>
            <a:r>
              <a:rPr lang="ko-KR" altLang="en-US" sz="1200" b="1" dirty="0" smtClean="0">
                <a:solidFill>
                  <a:srgbClr val="FFD53B"/>
                </a:solidFill>
                <a:latin typeface="+mn-ea"/>
                <a:cs typeface="Montserrat"/>
                <a:sym typeface="Montserrat"/>
              </a:rPr>
              <a:t>회피</a:t>
            </a:r>
            <a:endParaRPr lang="en" sz="1200" b="1" dirty="0">
              <a:solidFill>
                <a:srgbClr val="FFD53B"/>
              </a:solidFill>
              <a:latin typeface="+mn-ea"/>
              <a:cs typeface="Montserrat"/>
              <a:sym typeface="Montserrat"/>
            </a:endParaRPr>
          </a:p>
        </p:txBody>
      </p:sp>
      <p:sp>
        <p:nvSpPr>
          <p:cNvPr id="17" name="Shape 201"/>
          <p:cNvSpPr/>
          <p:nvPr/>
        </p:nvSpPr>
        <p:spPr>
          <a:xfrm>
            <a:off x="3774025" y="3816185"/>
            <a:ext cx="3750303" cy="486338"/>
          </a:xfrm>
          <a:prstGeom prst="rect">
            <a:avLst/>
          </a:prstGeom>
          <a:solidFill>
            <a:srgbClr val="604844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79000"/>
              </a:prst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altLang="ko-KR" sz="2400" b="1" dirty="0" smtClean="0">
                <a:solidFill>
                  <a:srgbClr val="FFD53B"/>
                </a:solidFill>
                <a:latin typeface="+mn-ea"/>
                <a:ea typeface="+mn-ea"/>
                <a:cs typeface="Montserrat"/>
                <a:sym typeface="Montserrat"/>
              </a:rPr>
              <a:t>4. </a:t>
            </a:r>
            <a:r>
              <a:rPr lang="ko-KR" altLang="en-US" sz="2400" b="1" dirty="0" smtClean="0">
                <a:solidFill>
                  <a:srgbClr val="FFD53B"/>
                </a:solidFill>
                <a:latin typeface="+mn-ea"/>
                <a:ea typeface="+mn-ea"/>
                <a:cs typeface="Montserrat"/>
                <a:sym typeface="Montserrat"/>
              </a:rPr>
              <a:t>추가 </a:t>
            </a:r>
            <a:r>
              <a:rPr lang="ko-KR" altLang="en-US" sz="2400" b="1" dirty="0" err="1" smtClean="0">
                <a:solidFill>
                  <a:srgbClr val="FFD53B"/>
                </a:solidFill>
                <a:latin typeface="+mn-ea"/>
                <a:ea typeface="+mn-ea"/>
                <a:cs typeface="Montserrat"/>
                <a:sym typeface="Montserrat"/>
              </a:rPr>
              <a:t>컨텐츠</a:t>
            </a:r>
            <a:endParaRPr lang="en" sz="2400" b="1" dirty="0">
              <a:solidFill>
                <a:srgbClr val="FFD53B"/>
              </a:solidFill>
              <a:latin typeface="+mn-ea"/>
              <a:ea typeface="+mn-ea"/>
              <a:cs typeface="Montserrat"/>
              <a:sym typeface="Montserrat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3574282" y="6309320"/>
            <a:ext cx="55377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/>
            <a:r>
              <a:rPr lang="ko-KR" altLang="en-US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이미지 출처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: Google Chrome </a:t>
            </a:r>
            <a:r>
              <a:rPr lang="ko-KR" altLang="en-US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공룡게임</a:t>
            </a:r>
            <a:endParaRPr lang="en-US" altLang="ko-KR" sz="1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3774023" y="4581128"/>
            <a:ext cx="46143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적</a:t>
            </a:r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오브젝트 </a:t>
            </a:r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or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다양한 장애물 오브젝트</a:t>
            </a:r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,</a:t>
            </a:r>
          </a:p>
          <a:p>
            <a:pPr marL="342900" indent="-342900"/>
            <a:r>
              <a:rPr lang="ko-KR" altLang="en-US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아이템</a:t>
            </a:r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등 게임 플레이에 변수를</a:t>
            </a:r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줄 수 있는 </a:t>
            </a:r>
            <a:endParaRPr lang="en-US" altLang="ko-KR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컨텐츠</a:t>
            </a:r>
            <a:r>
              <a:rPr lang="ko-KR" altLang="en-US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추가 예정</a:t>
            </a:r>
            <a:endParaRPr lang="en-US" altLang="ko-KR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개발 범위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54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98072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118957"/>
              </p:ext>
            </p:extLst>
          </p:nvPr>
        </p:nvGraphicFramePr>
        <p:xfrm>
          <a:off x="179512" y="1412776"/>
          <a:ext cx="8784976" cy="467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310"/>
                <a:gridCol w="3046901"/>
                <a:gridCol w="3917765"/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FFD53B"/>
                          </a:solidFill>
                          <a:latin typeface="+mn-ea"/>
                          <a:ea typeface="+mn-ea"/>
                          <a:cs typeface="Montserrat"/>
                          <a:sym typeface="Montserrat"/>
                        </a:rPr>
                        <a:t>내용</a:t>
                      </a:r>
                      <a:endParaRPr lang="en" altLang="ko-KR" sz="1800" b="1" dirty="0" smtClean="0">
                        <a:solidFill>
                          <a:srgbClr val="FFD53B"/>
                        </a:solidFill>
                        <a:latin typeface="+mn-ea"/>
                        <a:ea typeface="+mn-ea"/>
                        <a:cs typeface="Montserrat"/>
                        <a:sym typeface="Montserrat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FFD53B"/>
                          </a:solidFill>
                          <a:latin typeface="+mn-ea"/>
                          <a:ea typeface="+mn-ea"/>
                          <a:cs typeface="Montserrat"/>
                          <a:sym typeface="Montserrat"/>
                        </a:rPr>
                        <a:t>최소 범위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FFD53B"/>
                          </a:solidFill>
                          <a:latin typeface="+mn-ea"/>
                          <a:ea typeface="+mn-ea"/>
                          <a:cs typeface="Montserrat"/>
                          <a:sym typeface="Montserrat"/>
                        </a:rPr>
                        <a:t>추가 범위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10916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dirty="0" smtClean="0">
                        <a:solidFill>
                          <a:schemeClr val="bg1"/>
                        </a:solidFill>
                        <a:latin typeface="배달의민족 한나" pitchFamily="2" charset="-127"/>
                        <a:ea typeface="배달의민족 한나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  <a:latin typeface="배달의민족 한나" pitchFamily="2" charset="-127"/>
                          <a:ea typeface="배달의민족 한나" pitchFamily="2" charset="-127"/>
                        </a:rPr>
                        <a:t>케릭터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배달의민족 한나" pitchFamily="2" charset="-127"/>
                          <a:ea typeface="배달의민족 한나" pitchFamily="2" charset="-127"/>
                        </a:rPr>
                        <a:t> 컨트롤</a:t>
                      </a:r>
                      <a:endParaRPr lang="en-US" altLang="ko-KR" sz="1800" dirty="0" smtClean="0">
                        <a:solidFill>
                          <a:schemeClr val="bg1"/>
                        </a:solidFill>
                        <a:latin typeface="배달의민족 한나" pitchFamily="2" charset="-127"/>
                        <a:ea typeface="배달의민족 한나" pitchFamily="2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점프 </a:t>
                      </a:r>
                      <a:r>
                        <a:rPr lang="en-US" altLang="ko-KR" sz="1200" dirty="0" smtClean="0"/>
                        <a:t>: Spacebar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엎드리기 </a:t>
                      </a:r>
                      <a:r>
                        <a:rPr lang="en-US" altLang="ko-KR" sz="1200" dirty="0" smtClean="0"/>
                        <a:t>: Down</a:t>
                      </a:r>
                      <a:r>
                        <a:rPr lang="en-US" altLang="ko-KR" sz="1200" baseline="0" dirty="0" smtClean="0"/>
                        <a:t> Arrow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*</a:t>
                      </a:r>
                      <a:r>
                        <a:rPr lang="ko-KR" altLang="en-US" sz="1100" dirty="0" smtClean="0"/>
                        <a:t>기본적으로 걷는 애니메이션을 </a:t>
                      </a:r>
                      <a:r>
                        <a:rPr lang="en-US" altLang="ko-KR" sz="1100" dirty="0" smtClean="0"/>
                        <a:t>draw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슬라이딩</a:t>
                      </a:r>
                      <a:r>
                        <a:rPr lang="en-US" altLang="ko-KR" sz="1100" baseline="0" dirty="0" smtClean="0"/>
                        <a:t>, 2</a:t>
                      </a:r>
                      <a:r>
                        <a:rPr lang="ko-KR" altLang="en-US" sz="1100" baseline="0" dirty="0" smtClean="0"/>
                        <a:t>단 점프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공격 등 </a:t>
                      </a:r>
                      <a:r>
                        <a:rPr lang="ko-KR" altLang="en-US" sz="1100" baseline="0" dirty="0" err="1" smtClean="0"/>
                        <a:t>케릭터의</a:t>
                      </a:r>
                      <a:r>
                        <a:rPr lang="ko-KR" altLang="en-US" sz="1100" baseline="0" dirty="0" smtClean="0"/>
                        <a:t> 추가 모션</a:t>
                      </a: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아이템에 따른 모션을 </a:t>
                      </a:r>
                      <a:r>
                        <a:rPr lang="ko-KR" altLang="en-US" sz="1100" dirty="0" smtClean="0"/>
                        <a:t>추가</a:t>
                      </a:r>
                      <a:endParaRPr lang="en-US" altLang="ko-KR" sz="1400" baseline="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676752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bg1"/>
                        </a:solidFill>
                        <a:latin typeface="배달의민족 한나" pitchFamily="2" charset="-127"/>
                        <a:ea typeface="배달의민족 한나" pitchFamily="2" charset="-127"/>
                      </a:endParaRPr>
                    </a:p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  <a:latin typeface="배달의민족 한나" pitchFamily="2" charset="-127"/>
                          <a:ea typeface="배달의민족 한나" pitchFamily="2" charset="-127"/>
                        </a:rPr>
                        <a:t>맵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무작위로 등장하는 장애물 </a:t>
                      </a:r>
                      <a:r>
                        <a:rPr lang="en-US" altLang="ko-KR" sz="1100" dirty="0" smtClean="0"/>
                        <a:t>or </a:t>
                      </a:r>
                      <a:r>
                        <a:rPr lang="ko-KR" altLang="en-US" sz="1100" dirty="0" smtClean="0"/>
                        <a:t>함정</a:t>
                      </a:r>
                      <a:r>
                        <a:rPr lang="en-US" altLang="ko-KR" sz="1100" dirty="0" smtClean="0"/>
                        <a:t> 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적의 출현 및 배경에 따른 장애물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함정 </a:t>
                      </a:r>
                      <a:r>
                        <a:rPr lang="ko-KR" altLang="en-US" sz="1100" dirty="0" smtClean="0"/>
                        <a:t>다양화</a:t>
                      </a:r>
                      <a:endParaRPr lang="en-US" altLang="ko-KR" sz="11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배경 이미지</a:t>
                      </a:r>
                      <a:r>
                        <a:rPr lang="ko-KR" altLang="en-US" sz="1100" baseline="0" dirty="0" smtClean="0"/>
                        <a:t> 전환</a:t>
                      </a:r>
                      <a:r>
                        <a:rPr lang="en-US" altLang="ko-KR" sz="1100" baseline="0" dirty="0" smtClean="0"/>
                        <a:t>(2~3</a:t>
                      </a:r>
                      <a:r>
                        <a:rPr lang="ko-KR" altLang="en-US" sz="1100" baseline="0" dirty="0" smtClean="0"/>
                        <a:t>개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5948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dirty="0" smtClean="0">
                        <a:solidFill>
                          <a:schemeClr val="bg1"/>
                        </a:solidFill>
                        <a:latin typeface="배달의민족 한나" pitchFamily="2" charset="-127"/>
                        <a:ea typeface="배달의민족 한나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배달의민족 한나" pitchFamily="2" charset="-127"/>
                          <a:ea typeface="배달의민족 한나" pitchFamily="2" charset="-127"/>
                        </a:rPr>
                        <a:t>난이도</a:t>
                      </a:r>
                      <a:endParaRPr lang="ko-KR" altLang="en-US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시간에 따라 </a:t>
                      </a:r>
                      <a:r>
                        <a:rPr lang="ko-KR" altLang="en-US" sz="1100" dirty="0" err="1" smtClean="0"/>
                        <a:t>횡스크롤</a:t>
                      </a:r>
                      <a:r>
                        <a:rPr lang="ko-KR" altLang="en-US" sz="1100" dirty="0" smtClean="0"/>
                        <a:t> 속도 증가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밸런스 조절 및 장애물 빈도수</a:t>
                      </a:r>
                      <a:r>
                        <a:rPr lang="en-US" altLang="ko-KR" sz="1100" smtClean="0"/>
                        <a:t>, </a:t>
                      </a:r>
                      <a:r>
                        <a:rPr lang="ko-KR" altLang="en-US" sz="1100" smtClean="0"/>
                        <a:t>종류 </a:t>
                      </a:r>
                      <a:r>
                        <a:rPr lang="ko-KR" altLang="en-US" sz="1100" dirty="0" smtClean="0"/>
                        <a:t>조절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8191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 smtClean="0">
                        <a:solidFill>
                          <a:schemeClr val="bg1"/>
                        </a:solidFill>
                        <a:latin typeface="배달의민족 한나" pitchFamily="2" charset="-127"/>
                        <a:ea typeface="배달의민족 한나" pitchFamily="2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배달의민족 한나" pitchFamily="2" charset="-127"/>
                          <a:ea typeface="배달의민족 한나" pitchFamily="2" charset="-127"/>
                        </a:rPr>
                        <a:t>게임 기능</a:t>
                      </a:r>
                      <a:endParaRPr lang="ko-KR" altLang="en-US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생존시간 </a:t>
                      </a:r>
                      <a:r>
                        <a:rPr lang="en-US" altLang="ko-KR" sz="1100" dirty="0" smtClean="0"/>
                        <a:t>= </a:t>
                      </a:r>
                      <a:r>
                        <a:rPr lang="ko-KR" altLang="en-US" sz="1100" dirty="0" smtClean="0"/>
                        <a:t>점수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장애물과 </a:t>
                      </a:r>
                      <a:r>
                        <a:rPr lang="ko-KR" altLang="en-US" sz="1100" dirty="0" smtClean="0"/>
                        <a:t>충돌 시 </a:t>
                      </a:r>
                      <a:r>
                        <a:rPr lang="en-US" altLang="ko-KR" sz="1100" dirty="0" smtClean="0"/>
                        <a:t>Game Over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횟수 미정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아이템</a:t>
                      </a:r>
                      <a:r>
                        <a:rPr lang="ko-KR" altLang="en-US" sz="1100" baseline="0" dirty="0" smtClean="0"/>
                        <a:t> 획득 시 효과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Game</a:t>
                      </a:r>
                      <a:r>
                        <a:rPr lang="en-US" altLang="ko-KR" sz="1100" baseline="0" dirty="0" smtClean="0"/>
                        <a:t> Over</a:t>
                      </a:r>
                      <a:r>
                        <a:rPr lang="ko-KR" altLang="en-US" sz="1100" baseline="0" dirty="0" smtClean="0"/>
                        <a:t>조건 확정 </a:t>
                      </a:r>
                      <a:endParaRPr lang="en-US" altLang="ko-KR" sz="1100" baseline="0" dirty="0" smtClean="0"/>
                    </a:p>
                    <a:p>
                      <a:pPr latinLnBrk="1"/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baseline="0" dirty="0" smtClean="0"/>
                        <a:t>아이템 종류 다양화</a:t>
                      </a:r>
                      <a:endParaRPr lang="en-US" altLang="ko-KR" sz="110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77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배달의민족 한나" pitchFamily="2" charset="-127"/>
                          <a:ea typeface="배달의민족 한나" pitchFamily="2" charset="-127"/>
                        </a:rPr>
                        <a:t>사운드</a:t>
                      </a:r>
                      <a:endParaRPr lang="ko-KR" altLang="en-US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7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배경음악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점프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ko-KR" altLang="en-US" sz="1100" dirty="0" smtClean="0"/>
                        <a:t>충돌 등 </a:t>
                      </a:r>
                      <a:r>
                        <a:rPr lang="ko-KR" altLang="en-US" sz="1100" dirty="0" smtClean="0"/>
                        <a:t>각각 컨트롤에 맞춘 </a:t>
                      </a:r>
                      <a:r>
                        <a:rPr lang="ko-KR" altLang="en-US" sz="1100" dirty="0" smtClean="0"/>
                        <a:t>사운드 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77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  <a:latin typeface="배달의민족 한나" pitchFamily="2" charset="-127"/>
                          <a:ea typeface="배달의민족 한나" pitchFamily="2" charset="-127"/>
                        </a:rPr>
                        <a:t>애니메이션</a:t>
                      </a:r>
                      <a:endParaRPr lang="ko-KR" altLang="en-US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달리기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점프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엎드리기 </a:t>
                      </a:r>
                      <a:r>
                        <a:rPr lang="ko-KR" altLang="en-US" sz="1100" dirty="0" smtClean="0"/>
                        <a:t>등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추가 모션에 따른 애니메이션 </a:t>
                      </a:r>
                      <a:endParaRPr lang="ko-KR" altLang="en-US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267038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개발 일정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18864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44624"/>
            <a:ext cx="10801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90872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630663526"/>
              </p:ext>
            </p:extLst>
          </p:nvPr>
        </p:nvGraphicFramePr>
        <p:xfrm>
          <a:off x="503052" y="989698"/>
          <a:ext cx="8280920" cy="5751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1800" y="2420888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60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Q &amp; A</a:t>
            </a:r>
            <a:endParaRPr lang="ko-KR" altLang="en-US" sz="45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341</Words>
  <Application>Microsoft Office PowerPoint</Application>
  <PresentationFormat>화면 슬라이드 쇼(4:3)</PresentationFormat>
  <Paragraphs>112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Arial</vt:lpstr>
      <vt:lpstr>나눔바른고딕</vt:lpstr>
      <vt:lpstr>나눔고딕</vt:lpstr>
      <vt:lpstr>맑은 고딕</vt:lpstr>
      <vt:lpstr>나눔고딕 ExtraBold</vt:lpstr>
      <vt:lpstr>배달의민족 한나</vt:lpstr>
      <vt:lpstr>Montserrat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Windows 사용자</cp:lastModifiedBy>
  <cp:revision>124</cp:revision>
  <dcterms:created xsi:type="dcterms:W3CDTF">2014-05-20T10:28:59Z</dcterms:created>
  <dcterms:modified xsi:type="dcterms:W3CDTF">2017-09-22T03:00:03Z</dcterms:modified>
</cp:coreProperties>
</file>