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7"/>
  </p:notesMasterIdLst>
  <p:sldIdLst>
    <p:sldId id="266" r:id="rId2"/>
    <p:sldId id="271" r:id="rId3"/>
    <p:sldId id="285" r:id="rId4"/>
    <p:sldId id="286" r:id="rId5"/>
    <p:sldId id="283" r:id="rId6"/>
  </p:sldIdLst>
  <p:sldSz cx="9144000" cy="6858000" type="screen4x3"/>
  <p:notesSz cx="6858000" cy="9144000"/>
  <p:embeddedFontLst>
    <p:embeddedFont>
      <p:font typeface="나눔고딕 ExtraBold" charset="-127"/>
      <p:bold r:id="rId8"/>
    </p:embeddedFont>
    <p:embeddedFont>
      <p:font typeface="배달의민족 한나" pitchFamily="2" charset="-127"/>
      <p:regular r:id="rId9"/>
    </p:embeddedFont>
    <p:embeddedFont>
      <p:font typeface="나눔바른고딕" pitchFamily="50" charset="-127"/>
      <p:regular r:id="rId10"/>
      <p:bold r:id="rId11"/>
    </p:embeddedFont>
    <p:embeddedFont>
      <p:font typeface="나눔고딕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00"/>
    <a:srgbClr val="3B589E"/>
    <a:srgbClr val="A50021"/>
    <a:srgbClr val="FF6E57"/>
    <a:srgbClr val="CCFF33"/>
    <a:srgbClr val="99FF33"/>
    <a:srgbClr val="808000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037" autoAdjust="0"/>
  </p:normalViewPr>
  <p:slideViewPr>
    <p:cSldViewPr>
      <p:cViewPr>
        <p:scale>
          <a:sx n="83" d="100"/>
          <a:sy n="83" d="100"/>
        </p:scale>
        <p:origin x="-84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E4999-6614-44D5-980A-8139E1D09D3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9D2F138-A5EE-4503-B66F-A5B58DBB45B8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1</a:t>
          </a:r>
          <a:r>
            <a:rPr lang="ko-KR" altLang="en-US" sz="1600" b="1" dirty="0" smtClean="0"/>
            <a:t>주차</a:t>
          </a:r>
          <a:endParaRPr lang="ko-KR" altLang="en-US" sz="1600" b="1" dirty="0"/>
        </a:p>
      </dgm:t>
    </dgm:pt>
    <dgm:pt modelId="{7ED457AA-DCF0-453E-840B-6B4FECF924E0}" type="par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9D939DCB-500A-405A-879F-E7E19DE8FBEF}" type="sib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C98D4171-D88C-43CB-8B55-1855E15F11C1}">
      <dgm:prSet phldrT="[텍스트]"/>
      <dgm:spPr/>
      <dgm:t>
        <a:bodyPr/>
        <a:lstStyle/>
        <a:p>
          <a:pPr latinLnBrk="1"/>
          <a:r>
            <a:rPr lang="ko-KR" altLang="en-US" dirty="0" smtClean="0"/>
            <a:t>리소스 수집 및 제작</a:t>
          </a:r>
          <a:r>
            <a:rPr lang="en-US" altLang="ko-KR" dirty="0" smtClean="0"/>
            <a:t>(9/25~10/1) </a:t>
          </a:r>
          <a:r>
            <a:rPr lang="en-US" altLang="ko-KR" dirty="0" smtClean="0">
              <a:sym typeface="Wingdings" pitchFamily="2" charset="2"/>
            </a:rPr>
            <a:t> 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C9AF3213-245E-48A7-8F3F-CEA6BE0FEC21}" type="par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146DA227-6E7F-48DD-B114-3C6FBBD7415C}" type="sib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E75A8737-4039-43D2-88B4-8BCD3EF1574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2</a:t>
          </a:r>
          <a:r>
            <a:rPr lang="ko-KR" altLang="en-US" sz="1600" dirty="0" smtClean="0"/>
            <a:t>주차</a:t>
          </a:r>
          <a:endParaRPr lang="ko-KR" altLang="en-US" sz="1600" dirty="0"/>
        </a:p>
      </dgm:t>
    </dgm:pt>
    <dgm:pt modelId="{F58841B7-92CD-46A5-BA1E-77BEC900C6EC}" type="par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FEE8E3D5-288A-4DE3-B3CC-3B7ECFBE968C}" type="sib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D484EA9D-6ED2-4AB7-A481-23E5D0038F93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en-US" altLang="ko-KR" dirty="0" smtClean="0"/>
            <a:t>Canvas</a:t>
          </a:r>
          <a:r>
            <a:rPr lang="ko-KR" altLang="en-US" dirty="0" smtClean="0"/>
            <a:t>에 배치 및 애니메이션 작업</a:t>
          </a:r>
          <a:r>
            <a:rPr lang="en-US" altLang="ko-KR" dirty="0" smtClean="0"/>
            <a:t>(10/2~10/8) </a:t>
          </a:r>
          <a:r>
            <a:rPr lang="en-US" altLang="ko-KR" dirty="0" smtClean="0">
              <a:sym typeface="Wingdings" pitchFamily="2" charset="2"/>
            </a:rPr>
            <a:t> 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A6627874-B79C-4FBD-BCDD-34DE780D014A}" type="par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1947B6F8-3924-4D53-BD29-E2DCDEB9FFAD}" type="sib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3EFA8821-AEA7-432B-ADED-EB1A1F51D5EE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15465093-5177-4C32-BD4B-EA0BCD54950A}" type="par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86FEBEFB-E6DB-4C2C-B9AF-B14229E98DDE}" type="sib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EBDC8C74-F7A3-4BB7-84B3-8A354CA4B7A4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입력처리 제작</a:t>
          </a:r>
          <a:r>
            <a:rPr lang="en-US" altLang="ko-KR" dirty="0" smtClean="0"/>
            <a:t>(10/9~10/15) </a:t>
          </a:r>
          <a:r>
            <a:rPr lang="en-US" altLang="ko-KR" dirty="0" smtClean="0">
              <a:sym typeface="Wingdings" pitchFamily="2" charset="2"/>
            </a:rPr>
            <a:t>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B3E6A51F-9438-421E-8612-6BD8EAB71672}" type="par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732D2691-0F34-4429-9EAE-93A42CEE25C1}" type="sib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6E5CBBF3-6C8A-4695-BC16-4881984060F1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4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4F533A89-4E3C-46A2-B21F-CAE4772212CA}" type="par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57671109-7742-43F0-8802-D3E6B9008EAA}" type="sib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CF3A0977-2329-46B5-B026-038B0FF6A026}">
      <dgm:prSet phldrT="[텍스트]"/>
      <dgm:spPr/>
      <dgm:t>
        <a:bodyPr/>
        <a:lstStyle/>
        <a:p>
          <a:pPr latinLnBrk="1"/>
          <a:r>
            <a:rPr lang="ko-KR" altLang="en-US" dirty="0" smtClean="0"/>
            <a:t>기타 게임 오브젝트 </a:t>
          </a:r>
          <a:r>
            <a:rPr lang="en-US" altLang="ko-KR" dirty="0" smtClean="0"/>
            <a:t>Canvas</a:t>
          </a:r>
          <a:r>
            <a:rPr lang="ko-KR" altLang="en-US" dirty="0" smtClean="0"/>
            <a:t>배치 및 애니메이션작업</a:t>
          </a:r>
          <a:r>
            <a:rPr lang="en-US" altLang="ko-KR" dirty="0" smtClean="0"/>
            <a:t>(10/16~10/22)</a:t>
          </a:r>
          <a:r>
            <a:rPr lang="ko-KR" altLang="en-US" dirty="0" smtClean="0"/>
            <a:t> 중간 발표일</a:t>
          </a:r>
          <a:r>
            <a:rPr lang="en-US" altLang="ko-KR" dirty="0" smtClean="0"/>
            <a:t>: 10/18 </a:t>
          </a:r>
          <a:r>
            <a:rPr lang="en-US" altLang="ko-KR" dirty="0" smtClean="0">
              <a:sym typeface="Wingdings" pitchFamily="2" charset="2"/>
            </a:rPr>
            <a:t> 50%</a:t>
          </a:r>
          <a:endParaRPr lang="ko-KR" altLang="en-US" dirty="0"/>
        </a:p>
      </dgm:t>
    </dgm:pt>
    <dgm:pt modelId="{9DC363DA-3528-4365-B411-6BC0C6EE9494}" type="par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96B62C13-EB98-480E-A3E2-42FE8BAA38C4}" type="sib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454A725B-5459-4D90-9E7C-98180F371436}" type="pres">
      <dgm:prSet presAssocID="{25CE4999-6614-44D5-980A-8139E1D09D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D56FB-C1A0-49E8-A571-1BEB6030F437}" type="pres">
      <dgm:prSet presAssocID="{39D2F138-A5EE-4503-B66F-A5B58DBB45B8}" presName="composite" presStyleCnt="0"/>
      <dgm:spPr/>
    </dgm:pt>
    <dgm:pt modelId="{3E2AA2E8-83FA-4570-A66D-88103B701621}" type="pres">
      <dgm:prSet presAssocID="{39D2F138-A5EE-4503-B66F-A5B58DBB45B8}" presName="parentText" presStyleLbl="alignNode1" presStyleIdx="0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74CCA-D2CE-4F82-B611-3CDFF4078780}" type="pres">
      <dgm:prSet presAssocID="{39D2F138-A5EE-4503-B66F-A5B58DBB45B8}" presName="descendantText" presStyleLbl="alignAcc1" presStyleIdx="0" presStyleCnt="4" custScaleX="74612" custScaleY="36293" custLinFactNeighborX="-18008" custLinFactNeighborY="-331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9D4DD-1BAE-45EC-8061-078D1543C731}" type="pres">
      <dgm:prSet presAssocID="{9D939DCB-500A-405A-879F-E7E19DE8FBEF}" presName="sp" presStyleCnt="0"/>
      <dgm:spPr/>
    </dgm:pt>
    <dgm:pt modelId="{9382D2FB-46F1-40A0-8201-B4E5A82BD531}" type="pres">
      <dgm:prSet presAssocID="{E75A8737-4039-43D2-88B4-8BCD3EF1574B}" presName="composite" presStyleCnt="0"/>
      <dgm:spPr/>
    </dgm:pt>
    <dgm:pt modelId="{0742AE28-3C62-4B0F-8563-6F79F1CDBB24}" type="pres">
      <dgm:prSet presAssocID="{E75A8737-4039-43D2-88B4-8BCD3EF1574B}" presName="parentText" presStyleLbl="alignNode1" presStyleIdx="1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3337F6-08AA-4F7D-8E14-264155C05373}" type="pres">
      <dgm:prSet presAssocID="{E75A8737-4039-43D2-88B4-8BCD3EF1574B}" presName="descendantText" presStyleLbl="alignAcc1" presStyleIdx="1" presStyleCnt="4" custScaleX="74612" custScaleY="36293" custLinFactNeighborX="-18008" custLinFactNeighborY="-359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09076-268A-4ECD-A787-157EBB70805B}" type="pres">
      <dgm:prSet presAssocID="{FEE8E3D5-288A-4DE3-B3CC-3B7ECFBE968C}" presName="sp" presStyleCnt="0"/>
      <dgm:spPr/>
    </dgm:pt>
    <dgm:pt modelId="{D11E9134-422D-4EB5-B33A-5048D5F051D4}" type="pres">
      <dgm:prSet presAssocID="{3EFA8821-AEA7-432B-ADED-EB1A1F51D5EE}" presName="composite" presStyleCnt="0"/>
      <dgm:spPr/>
    </dgm:pt>
    <dgm:pt modelId="{A567ADBA-3317-4A40-8297-8133ABABF64D}" type="pres">
      <dgm:prSet presAssocID="{3EFA8821-AEA7-432B-ADED-EB1A1F51D5EE}" presName="parentText" presStyleLbl="alignNode1" presStyleIdx="2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56943-0B7E-4035-AFD9-613E5A8CD388}" type="pres">
      <dgm:prSet presAssocID="{3EFA8821-AEA7-432B-ADED-EB1A1F51D5EE}" presName="descendantText" presStyleLbl="alignAcc1" presStyleIdx="2" presStyleCnt="4" custScaleX="74612" custScaleY="36293" custLinFactNeighborX="-17619" custLinFactNeighborY="-340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BC803-1E89-4474-A772-EB0FC8B6A583}" type="pres">
      <dgm:prSet presAssocID="{86FEBEFB-E6DB-4C2C-B9AF-B14229E98DDE}" presName="sp" presStyleCnt="0"/>
      <dgm:spPr/>
    </dgm:pt>
    <dgm:pt modelId="{333141B6-250D-4BEA-88C8-DA8B95FE1514}" type="pres">
      <dgm:prSet presAssocID="{6E5CBBF3-6C8A-4695-BC16-4881984060F1}" presName="composite" presStyleCnt="0"/>
      <dgm:spPr/>
    </dgm:pt>
    <dgm:pt modelId="{5F6ADD69-8FA4-479B-88DE-E359E019E32C}" type="pres">
      <dgm:prSet presAssocID="{6E5CBBF3-6C8A-4695-BC16-4881984060F1}" presName="parentText" presStyleLbl="alignNode1" presStyleIdx="3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91E1F-16F5-4006-8AC2-4196AF398B9E}" type="pres">
      <dgm:prSet presAssocID="{6E5CBBF3-6C8A-4695-BC16-4881984060F1}" presName="descendantText" presStyleLbl="alignAcc1" presStyleIdx="3" presStyleCnt="4" custScaleX="74612" custScaleY="36293" custLinFactNeighborX="-16866" custLinFactNeighborY="-322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20372A-3119-424B-9E58-2F2E19E5E869}" type="presOf" srcId="{D484EA9D-6ED2-4AB7-A481-23E5D0038F93}" destId="{C23337F6-08AA-4F7D-8E14-264155C05373}" srcOrd="0" destOrd="0" presId="urn:microsoft.com/office/officeart/2005/8/layout/chevron2"/>
    <dgm:cxn modelId="{37625C16-2561-4C80-B22C-868F03262875}" srcId="{39D2F138-A5EE-4503-B66F-A5B58DBB45B8}" destId="{C98D4171-D88C-43CB-8B55-1855E15F11C1}" srcOrd="0" destOrd="0" parTransId="{C9AF3213-245E-48A7-8F3F-CEA6BE0FEC21}" sibTransId="{146DA227-6E7F-48DD-B114-3C6FBBD7415C}"/>
    <dgm:cxn modelId="{E6E72865-1799-4092-A69E-4DB69D85E8F1}" srcId="{25CE4999-6614-44D5-980A-8139E1D09D3C}" destId="{6E5CBBF3-6C8A-4695-BC16-4881984060F1}" srcOrd="3" destOrd="0" parTransId="{4F533A89-4E3C-46A2-B21F-CAE4772212CA}" sibTransId="{57671109-7742-43F0-8802-D3E6B9008EAA}"/>
    <dgm:cxn modelId="{131B34CA-8391-4F46-BDDC-68A5EBA0D378}" srcId="{3EFA8821-AEA7-432B-ADED-EB1A1F51D5EE}" destId="{EBDC8C74-F7A3-4BB7-84B3-8A354CA4B7A4}" srcOrd="0" destOrd="0" parTransId="{B3E6A51F-9438-421E-8612-6BD8EAB71672}" sibTransId="{732D2691-0F34-4429-9EAE-93A42CEE25C1}"/>
    <dgm:cxn modelId="{A46CE818-EC33-4904-803C-291168607F6B}" type="presOf" srcId="{E75A8737-4039-43D2-88B4-8BCD3EF1574B}" destId="{0742AE28-3C62-4B0F-8563-6F79F1CDBB24}" srcOrd="0" destOrd="0" presId="urn:microsoft.com/office/officeart/2005/8/layout/chevron2"/>
    <dgm:cxn modelId="{EB445C00-7CBB-4819-B113-5A0DD8BDCAF9}" type="presOf" srcId="{6E5CBBF3-6C8A-4695-BC16-4881984060F1}" destId="{5F6ADD69-8FA4-479B-88DE-E359E019E32C}" srcOrd="0" destOrd="0" presId="urn:microsoft.com/office/officeart/2005/8/layout/chevron2"/>
    <dgm:cxn modelId="{898A83B3-32D1-45BD-A1E4-6AD2F3046693}" type="presOf" srcId="{25CE4999-6614-44D5-980A-8139E1D09D3C}" destId="{454A725B-5459-4D90-9E7C-98180F371436}" srcOrd="0" destOrd="0" presId="urn:microsoft.com/office/officeart/2005/8/layout/chevron2"/>
    <dgm:cxn modelId="{110BE101-9A7A-4F55-9584-4FAA71767165}" srcId="{25CE4999-6614-44D5-980A-8139E1D09D3C}" destId="{E75A8737-4039-43D2-88B4-8BCD3EF1574B}" srcOrd="1" destOrd="0" parTransId="{F58841B7-92CD-46A5-BA1E-77BEC900C6EC}" sibTransId="{FEE8E3D5-288A-4DE3-B3CC-3B7ECFBE968C}"/>
    <dgm:cxn modelId="{A86B885A-F601-4A14-949D-A99FEAF46CA2}" srcId="{E75A8737-4039-43D2-88B4-8BCD3EF1574B}" destId="{D484EA9D-6ED2-4AB7-A481-23E5D0038F93}" srcOrd="0" destOrd="0" parTransId="{A6627874-B79C-4FBD-BCDD-34DE780D014A}" sibTransId="{1947B6F8-3924-4D53-BD29-E2DCDEB9FFAD}"/>
    <dgm:cxn modelId="{24CF4B11-07D9-4FCC-BB81-7077BBDF1895}" srcId="{25CE4999-6614-44D5-980A-8139E1D09D3C}" destId="{3EFA8821-AEA7-432B-ADED-EB1A1F51D5EE}" srcOrd="2" destOrd="0" parTransId="{15465093-5177-4C32-BD4B-EA0BCD54950A}" sibTransId="{86FEBEFB-E6DB-4C2C-B9AF-B14229E98DDE}"/>
    <dgm:cxn modelId="{D38A045B-DE29-4FB8-970A-6BB5D22916AA}" srcId="{6E5CBBF3-6C8A-4695-BC16-4881984060F1}" destId="{CF3A0977-2329-46B5-B026-038B0FF6A026}" srcOrd="0" destOrd="0" parTransId="{9DC363DA-3528-4365-B411-6BC0C6EE9494}" sibTransId="{96B62C13-EB98-480E-A3E2-42FE8BAA38C4}"/>
    <dgm:cxn modelId="{246987F7-D922-4574-967B-2C04848EFBF5}" type="presOf" srcId="{39D2F138-A5EE-4503-B66F-A5B58DBB45B8}" destId="{3E2AA2E8-83FA-4570-A66D-88103B701621}" srcOrd="0" destOrd="0" presId="urn:microsoft.com/office/officeart/2005/8/layout/chevron2"/>
    <dgm:cxn modelId="{E4FE0C80-ADC4-4060-A913-0890D8382A15}" type="presOf" srcId="{3EFA8821-AEA7-432B-ADED-EB1A1F51D5EE}" destId="{A567ADBA-3317-4A40-8297-8133ABABF64D}" srcOrd="0" destOrd="0" presId="urn:microsoft.com/office/officeart/2005/8/layout/chevron2"/>
    <dgm:cxn modelId="{4DFED30A-E18A-4094-A7E4-3B8FC6947194}" type="presOf" srcId="{C98D4171-D88C-43CB-8B55-1855E15F11C1}" destId="{E6D74CCA-D2CE-4F82-B611-3CDFF4078780}" srcOrd="0" destOrd="0" presId="urn:microsoft.com/office/officeart/2005/8/layout/chevron2"/>
    <dgm:cxn modelId="{6EF6EA8C-C0A6-4607-849F-783C60EB9946}" type="presOf" srcId="{CF3A0977-2329-46B5-B026-038B0FF6A026}" destId="{D4291E1F-16F5-4006-8AC2-4196AF398B9E}" srcOrd="0" destOrd="0" presId="urn:microsoft.com/office/officeart/2005/8/layout/chevron2"/>
    <dgm:cxn modelId="{E44DFD28-84C2-462E-9F14-886047C981E0}" srcId="{25CE4999-6614-44D5-980A-8139E1D09D3C}" destId="{39D2F138-A5EE-4503-B66F-A5B58DBB45B8}" srcOrd="0" destOrd="0" parTransId="{7ED457AA-DCF0-453E-840B-6B4FECF924E0}" sibTransId="{9D939DCB-500A-405A-879F-E7E19DE8FBEF}"/>
    <dgm:cxn modelId="{14735554-DD46-4877-BA91-F36146806C99}" type="presOf" srcId="{EBDC8C74-F7A3-4BB7-84B3-8A354CA4B7A4}" destId="{F4456943-0B7E-4035-AFD9-613E5A8CD388}" srcOrd="0" destOrd="0" presId="urn:microsoft.com/office/officeart/2005/8/layout/chevron2"/>
    <dgm:cxn modelId="{106961D0-1347-4602-A3C7-E46539D15773}" type="presParOf" srcId="{454A725B-5459-4D90-9E7C-98180F371436}" destId="{306D56FB-C1A0-49E8-A571-1BEB6030F437}" srcOrd="0" destOrd="0" presId="urn:microsoft.com/office/officeart/2005/8/layout/chevron2"/>
    <dgm:cxn modelId="{F5FCA976-8B02-48E5-8E9A-D9E0676F629D}" type="presParOf" srcId="{306D56FB-C1A0-49E8-A571-1BEB6030F437}" destId="{3E2AA2E8-83FA-4570-A66D-88103B701621}" srcOrd="0" destOrd="0" presId="urn:microsoft.com/office/officeart/2005/8/layout/chevron2"/>
    <dgm:cxn modelId="{74699205-EDF6-4809-9225-8D275C818B7F}" type="presParOf" srcId="{306D56FB-C1A0-49E8-A571-1BEB6030F437}" destId="{E6D74CCA-D2CE-4F82-B611-3CDFF4078780}" srcOrd="1" destOrd="0" presId="urn:microsoft.com/office/officeart/2005/8/layout/chevron2"/>
    <dgm:cxn modelId="{B46C788F-F7C5-48AB-8FD7-24A536C0AA4F}" type="presParOf" srcId="{454A725B-5459-4D90-9E7C-98180F371436}" destId="{6CC9D4DD-1BAE-45EC-8061-078D1543C731}" srcOrd="1" destOrd="0" presId="urn:microsoft.com/office/officeart/2005/8/layout/chevron2"/>
    <dgm:cxn modelId="{EB2A5334-A607-46CA-9762-FE834E91A984}" type="presParOf" srcId="{454A725B-5459-4D90-9E7C-98180F371436}" destId="{9382D2FB-46F1-40A0-8201-B4E5A82BD531}" srcOrd="2" destOrd="0" presId="urn:microsoft.com/office/officeart/2005/8/layout/chevron2"/>
    <dgm:cxn modelId="{8694756D-C6DD-4813-B3F7-F0DD3BDA390D}" type="presParOf" srcId="{9382D2FB-46F1-40A0-8201-B4E5A82BD531}" destId="{0742AE28-3C62-4B0F-8563-6F79F1CDBB24}" srcOrd="0" destOrd="0" presId="urn:microsoft.com/office/officeart/2005/8/layout/chevron2"/>
    <dgm:cxn modelId="{B6560A2B-9015-433F-857E-24D5D5606D8A}" type="presParOf" srcId="{9382D2FB-46F1-40A0-8201-B4E5A82BD531}" destId="{C23337F6-08AA-4F7D-8E14-264155C05373}" srcOrd="1" destOrd="0" presId="urn:microsoft.com/office/officeart/2005/8/layout/chevron2"/>
    <dgm:cxn modelId="{AECDF854-9344-47C9-BC83-15C66340760A}" type="presParOf" srcId="{454A725B-5459-4D90-9E7C-98180F371436}" destId="{3BA09076-268A-4ECD-A787-157EBB70805B}" srcOrd="3" destOrd="0" presId="urn:microsoft.com/office/officeart/2005/8/layout/chevron2"/>
    <dgm:cxn modelId="{DC708A68-16E3-4772-B074-2680B89BCE1E}" type="presParOf" srcId="{454A725B-5459-4D90-9E7C-98180F371436}" destId="{D11E9134-422D-4EB5-B33A-5048D5F051D4}" srcOrd="4" destOrd="0" presId="urn:microsoft.com/office/officeart/2005/8/layout/chevron2"/>
    <dgm:cxn modelId="{AC315840-65D3-440A-B914-A876422F66CF}" type="presParOf" srcId="{D11E9134-422D-4EB5-B33A-5048D5F051D4}" destId="{A567ADBA-3317-4A40-8297-8133ABABF64D}" srcOrd="0" destOrd="0" presId="urn:microsoft.com/office/officeart/2005/8/layout/chevron2"/>
    <dgm:cxn modelId="{ACC9426A-37D6-4167-879F-64147D928B06}" type="presParOf" srcId="{D11E9134-422D-4EB5-B33A-5048D5F051D4}" destId="{F4456943-0B7E-4035-AFD9-613E5A8CD388}" srcOrd="1" destOrd="0" presId="urn:microsoft.com/office/officeart/2005/8/layout/chevron2"/>
    <dgm:cxn modelId="{BE50106E-0D17-48CF-9899-BCCEE30B1803}" type="presParOf" srcId="{454A725B-5459-4D90-9E7C-98180F371436}" destId="{13ABC803-1E89-4474-A772-EB0FC8B6A583}" srcOrd="5" destOrd="0" presId="urn:microsoft.com/office/officeart/2005/8/layout/chevron2"/>
    <dgm:cxn modelId="{DDAC38AB-21AB-44EC-B361-BDECF0B71000}" type="presParOf" srcId="{454A725B-5459-4D90-9E7C-98180F371436}" destId="{333141B6-250D-4BEA-88C8-DA8B95FE1514}" srcOrd="6" destOrd="0" presId="urn:microsoft.com/office/officeart/2005/8/layout/chevron2"/>
    <dgm:cxn modelId="{297EFFD6-AA08-480A-B7F5-1784CFDA26B2}" type="presParOf" srcId="{333141B6-250D-4BEA-88C8-DA8B95FE1514}" destId="{5F6ADD69-8FA4-479B-88DE-E359E019E32C}" srcOrd="0" destOrd="0" presId="urn:microsoft.com/office/officeart/2005/8/layout/chevron2"/>
    <dgm:cxn modelId="{83308BFE-5C0A-418F-B5F7-A9414B86A971}" type="presParOf" srcId="{333141B6-250D-4BEA-88C8-DA8B95FE1514}" destId="{D4291E1F-16F5-4006-8AC2-4196AF398B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A2E8-83FA-4570-A66D-88103B701621}">
      <dsp:nvSpPr>
        <dsp:cNvPr id="0" name=""/>
        <dsp:cNvSpPr/>
      </dsp:nvSpPr>
      <dsp:spPr>
        <a:xfrm rot="5400000">
          <a:off x="649089" y="-49506"/>
          <a:ext cx="1079655" cy="15537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1</a:t>
          </a:r>
          <a:r>
            <a:rPr lang="ko-KR" altLang="en-US" sz="1600" b="1" kern="1200" dirty="0" smtClean="0"/>
            <a:t>주차</a:t>
          </a:r>
          <a:endParaRPr lang="ko-KR" altLang="en-US" sz="1600" b="1" kern="1200" dirty="0"/>
        </a:p>
      </dsp:txBody>
      <dsp:txXfrm rot="-5400000">
        <a:off x="412064" y="187519"/>
        <a:ext cx="1553706" cy="1079655"/>
      </dsp:txXfrm>
    </dsp:sp>
    <dsp:sp modelId="{E6D74CCA-D2CE-4F82-B611-3CDFF4078780}">
      <dsp:nvSpPr>
        <dsp:cNvPr id="0" name=""/>
        <dsp:cNvSpPr/>
      </dsp:nvSpPr>
      <dsp:spPr>
        <a:xfrm rot="5400000">
          <a:off x="4137352" y="-18393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리소스 수집 및 제작</a:t>
          </a:r>
          <a:r>
            <a:rPr lang="en-US" altLang="ko-KR" sz="1500" kern="1200" dirty="0" smtClean="0"/>
            <a:t>(9/25~10/1) </a:t>
          </a:r>
          <a:r>
            <a:rPr lang="en-US" altLang="ko-KR" sz="1500" kern="1200" dirty="0" smtClean="0">
              <a:sym typeface="Wingdings" pitchFamily="2" charset="2"/>
            </a:rPr>
            <a:t> 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35703" y="196572"/>
        <a:ext cx="4670815" cy="633259"/>
      </dsp:txXfrm>
    </dsp:sp>
    <dsp:sp modelId="{0742AE28-3C62-4B0F-8563-6F79F1CDBB24}">
      <dsp:nvSpPr>
        <dsp:cNvPr id="0" name=""/>
        <dsp:cNvSpPr/>
      </dsp:nvSpPr>
      <dsp:spPr>
        <a:xfrm rot="5400000">
          <a:off x="649089" y="922415"/>
          <a:ext cx="1079655" cy="1553706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2</a:t>
          </a:r>
          <a:r>
            <a:rPr lang="ko-KR" altLang="en-US" sz="1600" kern="1200" dirty="0" smtClean="0"/>
            <a:t>주차</a:t>
          </a:r>
          <a:endParaRPr lang="ko-KR" altLang="en-US" sz="1600" kern="1200" dirty="0"/>
        </a:p>
      </dsp:txBody>
      <dsp:txXfrm rot="-5400000">
        <a:off x="412064" y="1159440"/>
        <a:ext cx="1553706" cy="1079655"/>
      </dsp:txXfrm>
    </dsp:sp>
    <dsp:sp modelId="{C23337F6-08AA-4F7D-8E14-264155C05373}">
      <dsp:nvSpPr>
        <dsp:cNvPr id="0" name=""/>
        <dsp:cNvSpPr/>
      </dsp:nvSpPr>
      <dsp:spPr>
        <a:xfrm rot="5400000">
          <a:off x="4137352" y="-9215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에 배치 및 애니메이션 작업</a:t>
          </a:r>
          <a:r>
            <a:rPr lang="en-US" altLang="ko-KR" sz="1500" kern="1200" dirty="0" smtClean="0"/>
            <a:t>(10/2~10/8) </a:t>
          </a:r>
          <a:r>
            <a:rPr lang="en-US" altLang="ko-KR" sz="1500" kern="1200" dirty="0" smtClean="0">
              <a:sym typeface="Wingdings" pitchFamily="2" charset="2"/>
            </a:rPr>
            <a:t> 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35703" y="1114372"/>
        <a:ext cx="4670815" cy="633259"/>
      </dsp:txXfrm>
    </dsp:sp>
    <dsp:sp modelId="{A567ADBA-3317-4A40-8297-8133ABABF64D}">
      <dsp:nvSpPr>
        <dsp:cNvPr id="0" name=""/>
        <dsp:cNvSpPr/>
      </dsp:nvSpPr>
      <dsp:spPr>
        <a:xfrm rot="5400000">
          <a:off x="649089" y="1894337"/>
          <a:ext cx="1079655" cy="1553706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2131362"/>
        <a:ext cx="1553706" cy="1079655"/>
      </dsp:txXfrm>
    </dsp:sp>
    <dsp:sp modelId="{F4456943-0B7E-4035-AFD9-613E5A8CD388}">
      <dsp:nvSpPr>
        <dsp:cNvPr id="0" name=""/>
        <dsp:cNvSpPr/>
      </dsp:nvSpPr>
      <dsp:spPr>
        <a:xfrm rot="5400000">
          <a:off x="4161883" y="86584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입력처리 제작</a:t>
          </a:r>
          <a:r>
            <a:rPr lang="en-US" altLang="ko-KR" sz="1500" kern="1200" dirty="0" smtClean="0"/>
            <a:t>(10/9~10/15) </a:t>
          </a:r>
          <a:r>
            <a:rPr lang="en-US" altLang="ko-KR" sz="1500" kern="1200" dirty="0" smtClean="0">
              <a:sym typeface="Wingdings" pitchFamily="2" charset="2"/>
            </a:rPr>
            <a:t>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60234" y="2122491"/>
        <a:ext cx="4670815" cy="633259"/>
      </dsp:txXfrm>
    </dsp:sp>
    <dsp:sp modelId="{5F6ADD69-8FA4-479B-88DE-E359E019E32C}">
      <dsp:nvSpPr>
        <dsp:cNvPr id="0" name=""/>
        <dsp:cNvSpPr/>
      </dsp:nvSpPr>
      <dsp:spPr>
        <a:xfrm rot="5400000">
          <a:off x="649089" y="2866259"/>
          <a:ext cx="1079655" cy="155370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4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3103284"/>
        <a:ext cx="1553706" cy="1079655"/>
      </dsp:txXfrm>
    </dsp:sp>
    <dsp:sp modelId="{D4291E1F-16F5-4006-8AC2-4196AF398B9E}">
      <dsp:nvSpPr>
        <dsp:cNvPr id="0" name=""/>
        <dsp:cNvSpPr/>
      </dsp:nvSpPr>
      <dsp:spPr>
        <a:xfrm rot="5400000">
          <a:off x="4209368" y="1094723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기타 게임 오브젝트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배치 및 애니메이션작업</a:t>
          </a:r>
          <a:r>
            <a:rPr lang="en-US" altLang="ko-KR" sz="1500" kern="1200" dirty="0" smtClean="0"/>
            <a:t>(10/16~10/22)</a:t>
          </a:r>
          <a:r>
            <a:rPr lang="ko-KR" altLang="en-US" sz="1500" kern="1200" dirty="0" smtClean="0"/>
            <a:t> 중간 발표일</a:t>
          </a:r>
          <a:r>
            <a:rPr lang="en-US" altLang="ko-KR" sz="1500" kern="1200" dirty="0" smtClean="0"/>
            <a:t>: 10/18 </a:t>
          </a:r>
          <a:r>
            <a:rPr lang="en-US" altLang="ko-KR" sz="1500" kern="1200" dirty="0" smtClean="0">
              <a:sym typeface="Wingdings" pitchFamily="2" charset="2"/>
            </a:rPr>
            <a:t> 50%</a:t>
          </a:r>
          <a:endParaRPr lang="ko-KR" altLang="en-US" sz="1500" kern="1200" dirty="0"/>
        </a:p>
      </dsp:txBody>
      <dsp:txXfrm rot="-5400000">
        <a:off x="2207719" y="3130630"/>
        <a:ext cx="4670815" cy="63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08C5-2C8B-42A5-AFD1-B261BB870D5A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F4A8-AD70-4403-995A-FB712CCFF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191683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2D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게임프로그래밍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Term Project </a:t>
            </a: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중간 발표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789601"/>
            <a:ext cx="281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2012182042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진우원</a:t>
            </a:r>
            <a:endParaRPr lang="ko-KR" altLang="en-US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6951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39552" y="404664"/>
            <a:ext cx="6408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게임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컨셉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개발 범위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013241707"/>
              </p:ext>
            </p:extLst>
          </p:nvPr>
        </p:nvGraphicFramePr>
        <p:xfrm>
          <a:off x="361266" y="1988840"/>
          <a:ext cx="83884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32416" y="1268760"/>
            <a:ext cx="67404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횡스크롤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런게임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467544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계획 대비 진행 상황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진우원\Desktop\in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58" y="2636912"/>
            <a:ext cx="27455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진우원\Desktop\ingam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274208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719572" y="5229200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chemeClr val="bg1"/>
                </a:solidFill>
              </a:rPr>
              <a:t>장애물 및 적 오브젝트 횡 이동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충돌 처리 </a:t>
            </a:r>
            <a:r>
              <a:rPr lang="en-US" altLang="ko-KR" b="1" dirty="0" smtClean="0">
                <a:solidFill>
                  <a:schemeClr val="bg1"/>
                </a:solidFill>
              </a:rPr>
              <a:t>X,</a:t>
            </a:r>
            <a:r>
              <a:rPr lang="ko-KR" altLang="en-US" b="1" dirty="0" smtClean="0">
                <a:solidFill>
                  <a:schemeClr val="bg1"/>
                </a:solidFill>
              </a:rPr>
              <a:t>패턴 단순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283118" y="1124744"/>
            <a:ext cx="53285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케릭터</a:t>
            </a:r>
            <a:r>
              <a:rPr lang="ko-KR" altLang="en-US" b="1" dirty="0" smtClean="0">
                <a:solidFill>
                  <a:schemeClr val="bg1"/>
                </a:solidFill>
              </a:rPr>
              <a:t> 애니메이션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입력 컨트롤</a:t>
            </a:r>
            <a:r>
              <a:rPr lang="en-US" altLang="ko-KR" b="1" dirty="0" smtClean="0">
                <a:solidFill>
                  <a:schemeClr val="bg1"/>
                </a:solidFill>
              </a:rPr>
              <a:t>(Spacebar)</a:t>
            </a: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적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장애물 오브젝트 배치 및 애니메이션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배경 및 장애물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적 오브젝트 횡 이동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진우원\Desktop\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1" y="2627775"/>
            <a:ext cx="2771245" cy="216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75556" y="37498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Commit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진우원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8979"/>
            <a:ext cx="6869113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334325" y="4841865"/>
            <a:ext cx="17272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9 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26 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13commit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(10/18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일 기준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42088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5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146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나눔고딕 ExtraBold</vt:lpstr>
      <vt:lpstr>Wingdings</vt:lpstr>
      <vt:lpstr>배달의민족 한나</vt:lpstr>
      <vt:lpstr>나눔바른고딕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159</cp:revision>
  <dcterms:created xsi:type="dcterms:W3CDTF">2014-05-20T10:28:59Z</dcterms:created>
  <dcterms:modified xsi:type="dcterms:W3CDTF">2017-10-18T04:49:42Z</dcterms:modified>
</cp:coreProperties>
</file>