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7"/>
  </p:notesMasterIdLst>
  <p:sldIdLst>
    <p:sldId id="266" r:id="rId2"/>
    <p:sldId id="271" r:id="rId3"/>
    <p:sldId id="285" r:id="rId4"/>
    <p:sldId id="286" r:id="rId5"/>
    <p:sldId id="283" r:id="rId6"/>
  </p:sldIdLst>
  <p:sldSz cx="9144000" cy="6858000" type="screen4x3"/>
  <p:notesSz cx="6858000" cy="9144000"/>
  <p:embeddedFontLst>
    <p:embeddedFont>
      <p:font typeface="맑은 고딕" pitchFamily="50" charset="-127"/>
      <p:regular r:id="rId8"/>
      <p:bold r:id="rId9"/>
    </p:embeddedFont>
    <p:embeddedFont>
      <p:font typeface="나눔고딕" charset="-127"/>
      <p:regular r:id="rId10"/>
      <p:bold r:id="rId11"/>
    </p:embeddedFont>
    <p:embeddedFont>
      <p:font typeface="나눔바른고딕" pitchFamily="50" charset="-127"/>
      <p:regular r:id="rId12"/>
      <p:bold r:id="rId13"/>
    </p:embeddedFont>
    <p:embeddedFont>
      <p:font typeface="배달의민족 한나" pitchFamily="2" charset="-127"/>
      <p:regular r:id="rId14"/>
    </p:embeddedFont>
    <p:embeddedFont>
      <p:font typeface="나눔고딕 ExtraBold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CC00"/>
    <a:srgbClr val="3B589E"/>
    <a:srgbClr val="A50021"/>
    <a:srgbClr val="FF6E57"/>
    <a:srgbClr val="CCFF33"/>
    <a:srgbClr val="99FF33"/>
    <a:srgbClr val="808000"/>
    <a:srgbClr val="D8D148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037" autoAdjust="0"/>
  </p:normalViewPr>
  <p:slideViewPr>
    <p:cSldViewPr>
      <p:cViewPr>
        <p:scale>
          <a:sx n="83" d="100"/>
          <a:sy n="83" d="100"/>
        </p:scale>
        <p:origin x="-840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608C5-2C8B-42A5-AFD1-B261BB870D5A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6F4A8-AD70-4403-995A-FB712CCFF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9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3688" y="1916832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컴퓨터 그래픽스</a:t>
            </a:r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Final Project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52120" y="4797152"/>
            <a:ext cx="281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게임공학과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진우원</a:t>
            </a:r>
            <a:endParaRPr lang="ko-KR" altLang="en-US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490744" y="3861048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Chicken Runner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99392"/>
            <a:ext cx="9169516" cy="70567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539552" y="404664"/>
            <a:ext cx="6408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Chicken Runner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진우원\Desktop\xcvx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013" y="1916832"/>
            <a:ext cx="370041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95536" y="1200259"/>
            <a:ext cx="642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fontAlgn="base"/>
            <a:r>
              <a:rPr lang="ko-KR" altLang="en-US" b="1" dirty="0">
                <a:solidFill>
                  <a:schemeClr val="bg1"/>
                </a:solidFill>
              </a:rPr>
              <a:t>늦은 밤 </a:t>
            </a:r>
            <a:r>
              <a:rPr lang="ko-KR" altLang="en-US" b="1" dirty="0" smtClean="0">
                <a:solidFill>
                  <a:schemeClr val="bg1"/>
                </a:solidFill>
              </a:rPr>
              <a:t>닭이 </a:t>
            </a:r>
            <a:r>
              <a:rPr lang="ko-KR" altLang="en-US" b="1" dirty="0">
                <a:solidFill>
                  <a:schemeClr val="bg1"/>
                </a:solidFill>
              </a:rPr>
              <a:t>탈출한다는 설정의 장애물을 피하는 </a:t>
            </a:r>
            <a:r>
              <a:rPr lang="ko-KR" altLang="en-US" b="1" dirty="0" smtClean="0">
                <a:solidFill>
                  <a:schemeClr val="bg1"/>
                </a:solidFill>
              </a:rPr>
              <a:t>게임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진우원\Desktop\xcvxc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94323"/>
            <a:ext cx="3564396" cy="26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880920" y="5075892"/>
            <a:ext cx="740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 smtClean="0">
                <a:solidFill>
                  <a:schemeClr val="bg1"/>
                </a:solidFill>
              </a:rPr>
              <a:t>    캐릭터 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치킨                                           </a:t>
            </a:r>
            <a:r>
              <a:rPr lang="en-US" altLang="ko-KR" b="1" dirty="0" smtClean="0">
                <a:solidFill>
                  <a:schemeClr val="bg1"/>
                </a:solidFill>
              </a:rPr>
              <a:t>Play </a:t>
            </a:r>
            <a:r>
              <a:rPr lang="ko-KR" altLang="en-US" b="1" dirty="0" smtClean="0">
                <a:solidFill>
                  <a:schemeClr val="bg1"/>
                </a:solidFill>
              </a:rPr>
              <a:t>화면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1599134" y="5807005"/>
            <a:ext cx="6429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 smtClean="0">
                <a:solidFill>
                  <a:schemeClr val="bg1"/>
                </a:solidFill>
              </a:rPr>
              <a:t>게임 </a:t>
            </a:r>
            <a:r>
              <a:rPr lang="ko-KR" altLang="en-US" b="1" dirty="0">
                <a:solidFill>
                  <a:schemeClr val="bg1"/>
                </a:solidFill>
              </a:rPr>
              <a:t>이름 </a:t>
            </a:r>
            <a:r>
              <a:rPr lang="en-US" altLang="ko-KR" b="1" dirty="0">
                <a:solidFill>
                  <a:schemeClr val="bg1"/>
                </a:solidFill>
              </a:rPr>
              <a:t>: Rolling Sphere -&gt; Chicken Runner(</a:t>
            </a:r>
            <a:r>
              <a:rPr lang="ko-KR" altLang="en-US" b="1" dirty="0">
                <a:solidFill>
                  <a:schemeClr val="bg1"/>
                </a:solidFill>
              </a:rPr>
              <a:t>변경</a:t>
            </a:r>
            <a:r>
              <a:rPr lang="en-US" altLang="ko-KR" b="1" dirty="0">
                <a:solidFill>
                  <a:schemeClr val="bg1"/>
                </a:solidFill>
              </a:rPr>
              <a:t>) </a:t>
            </a:r>
            <a:endParaRPr lang="ko-KR" altLang="en-US" b="1" dirty="0">
              <a:solidFill>
                <a:schemeClr val="bg1"/>
              </a:solidFill>
            </a:endParaRPr>
          </a:p>
          <a:p>
            <a:pPr fontAlgn="base"/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467544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게임 특징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251520" y="1124744"/>
            <a:ext cx="7704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3491880" y="2316936"/>
            <a:ext cx="554461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endParaRPr lang="ko-KR" altLang="en-US" b="1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생존 </a:t>
            </a:r>
            <a:r>
              <a:rPr lang="ko-KR" altLang="en-US" b="1" dirty="0">
                <a:solidFill>
                  <a:schemeClr val="bg1"/>
                </a:solidFill>
              </a:rPr>
              <a:t>시간이 </a:t>
            </a:r>
            <a:r>
              <a:rPr lang="en-US" altLang="ko-KR" b="1" dirty="0">
                <a:solidFill>
                  <a:schemeClr val="bg1"/>
                </a:solidFill>
              </a:rPr>
              <a:t>Score</a:t>
            </a:r>
            <a:r>
              <a:rPr lang="ko-KR" altLang="en-US" b="1" dirty="0">
                <a:solidFill>
                  <a:schemeClr val="bg1"/>
                </a:solidFill>
              </a:rPr>
              <a:t>입니다</a:t>
            </a:r>
            <a:r>
              <a:rPr lang="en-US" altLang="ko-KR" b="1" dirty="0">
                <a:solidFill>
                  <a:schemeClr val="bg1"/>
                </a:solidFill>
              </a:rPr>
              <a:t>.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 fontAlgn="base">
              <a:buFont typeface="Arial" charset="0"/>
              <a:buChar char="•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총 </a:t>
            </a: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r>
              <a:rPr lang="ko-KR" altLang="en-US" b="1" dirty="0" smtClean="0">
                <a:solidFill>
                  <a:schemeClr val="bg1"/>
                </a:solidFill>
              </a:rPr>
              <a:t>의 </a:t>
            </a:r>
            <a:r>
              <a:rPr lang="en-US" altLang="ko-KR" b="1" dirty="0" smtClean="0">
                <a:solidFill>
                  <a:schemeClr val="bg1"/>
                </a:solidFill>
              </a:rPr>
              <a:t>LIFE</a:t>
            </a:r>
            <a:r>
              <a:rPr lang="ko-KR" altLang="en-US" b="1" dirty="0" smtClean="0">
                <a:solidFill>
                  <a:schemeClr val="bg1"/>
                </a:solidFill>
              </a:rPr>
              <a:t>가 주어지며 장애물에 부딪히면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씩 깎입니다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 fontAlgn="base">
              <a:buFont typeface="Arial" charset="0"/>
              <a:buChar char="•"/>
            </a:pPr>
            <a:endParaRPr lang="ko-KR" altLang="en-US" b="1" dirty="0" smtClean="0">
              <a:solidFill>
                <a:schemeClr val="bg1"/>
              </a:solidFill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ko-KR" altLang="en-US" b="1" dirty="0" err="1" smtClean="0">
                <a:solidFill>
                  <a:schemeClr val="bg1"/>
                </a:solidFill>
              </a:rPr>
              <a:t>맵은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구 형태이며 조형물 및 장애물이 구의 표면을 따라 </a:t>
            </a:r>
            <a:r>
              <a:rPr lang="ko-KR" altLang="en-US" b="1" dirty="0" smtClean="0">
                <a:solidFill>
                  <a:schemeClr val="bg1"/>
                </a:solidFill>
              </a:rPr>
              <a:t>일정 범위 내에서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랜덤한</a:t>
            </a:r>
            <a:r>
              <a:rPr lang="ko-KR" altLang="en-US" b="1" dirty="0" smtClean="0">
                <a:solidFill>
                  <a:schemeClr val="bg1"/>
                </a:solidFill>
              </a:rPr>
              <a:t> 위치에서 캐릭터에게 </a:t>
            </a:r>
            <a:r>
              <a:rPr lang="ko-KR" altLang="en-US" b="1" dirty="0">
                <a:solidFill>
                  <a:schemeClr val="bg1"/>
                </a:solidFill>
              </a:rPr>
              <a:t>다가옵니다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C:\Users\진우원\Desktop\cvbcv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06" y="1648144"/>
            <a:ext cx="2719584" cy="192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진우원\Desktop\fghfgh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06" y="3933056"/>
            <a:ext cx="271958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4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575556" y="37498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게임구성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5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251520" y="1124744"/>
            <a:ext cx="7704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899592" y="1488986"/>
            <a:ext cx="784887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>
                <a:solidFill>
                  <a:schemeClr val="bg1"/>
                </a:solidFill>
              </a:rPr>
              <a:t>시점</a:t>
            </a:r>
          </a:p>
          <a:p>
            <a:pPr marL="285750" indent="-285750" fontAlgn="base">
              <a:buFontTx/>
              <a:buChar char="-"/>
            </a:pPr>
            <a:r>
              <a:rPr lang="en-US" altLang="ko-KR" b="1" dirty="0" smtClean="0">
                <a:solidFill>
                  <a:schemeClr val="bg1"/>
                </a:solidFill>
              </a:rPr>
              <a:t>3D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원근 시점</a:t>
            </a:r>
            <a:r>
              <a:rPr lang="en-US" altLang="ko-KR" b="1" dirty="0">
                <a:solidFill>
                  <a:schemeClr val="bg1"/>
                </a:solidFill>
              </a:rPr>
              <a:t>,1</a:t>
            </a:r>
            <a:r>
              <a:rPr lang="ko-KR" altLang="en-US" b="1" dirty="0">
                <a:solidFill>
                  <a:schemeClr val="bg1"/>
                </a:solidFill>
              </a:rPr>
              <a:t>인칭</a:t>
            </a:r>
            <a:r>
              <a:rPr lang="en-US" altLang="ko-KR" b="1" dirty="0">
                <a:solidFill>
                  <a:schemeClr val="bg1"/>
                </a:solidFill>
              </a:rPr>
              <a:t>, 3</a:t>
            </a:r>
            <a:r>
              <a:rPr lang="ko-KR" altLang="en-US" b="1" dirty="0" smtClean="0">
                <a:solidFill>
                  <a:schemeClr val="bg1"/>
                </a:solidFill>
              </a:rPr>
              <a:t>인칭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 fontAlgn="base">
              <a:buFontTx/>
              <a:buChar char="-"/>
            </a:pPr>
            <a:endParaRPr lang="ko-KR" altLang="en-US" b="1" dirty="0">
              <a:solidFill>
                <a:schemeClr val="bg1"/>
              </a:solidFill>
            </a:endParaRPr>
          </a:p>
          <a:p>
            <a:pPr fontAlgn="base"/>
            <a:r>
              <a:rPr lang="ko-KR" altLang="en-US" b="1" dirty="0">
                <a:solidFill>
                  <a:schemeClr val="bg1"/>
                </a:solidFill>
              </a:rPr>
              <a:t>캐릭터 </a:t>
            </a:r>
          </a:p>
          <a:p>
            <a:pPr fontAlgn="base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캐릭터 달리기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장애물 충돌 시 점프 모션</a:t>
            </a:r>
          </a:p>
          <a:p>
            <a:pPr fontAlgn="base"/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캐릭터는 </a:t>
            </a:r>
            <a:r>
              <a:rPr lang="en-US" altLang="ko-KR" b="1" dirty="0" err="1">
                <a:solidFill>
                  <a:schemeClr val="bg1"/>
                </a:solidFill>
              </a:rPr>
              <a:t>Opengl</a:t>
            </a:r>
            <a:r>
              <a:rPr lang="ko-KR" altLang="en-US" b="1" dirty="0">
                <a:solidFill>
                  <a:schemeClr val="bg1"/>
                </a:solidFill>
              </a:rPr>
              <a:t>에서 제공하는 도형으로 </a:t>
            </a:r>
            <a:r>
              <a:rPr lang="ko-KR" altLang="en-US" b="1" dirty="0" smtClean="0">
                <a:solidFill>
                  <a:schemeClr val="bg1"/>
                </a:solidFill>
              </a:rPr>
              <a:t>제작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fontAlgn="base"/>
            <a:endParaRPr lang="ko-KR" altLang="en-US" b="1" dirty="0">
              <a:solidFill>
                <a:schemeClr val="bg1"/>
              </a:solidFill>
            </a:endParaRPr>
          </a:p>
          <a:p>
            <a:pPr fontAlgn="base"/>
            <a:r>
              <a:rPr lang="ko-KR" altLang="en-US" b="1" dirty="0" err="1">
                <a:solidFill>
                  <a:schemeClr val="bg1"/>
                </a:solidFill>
              </a:rPr>
              <a:t>맵</a:t>
            </a:r>
            <a:endParaRPr lang="ko-KR" altLang="en-US" b="1" dirty="0">
              <a:solidFill>
                <a:schemeClr val="bg1"/>
              </a:solidFill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</a:rPr>
              <a:t>구로 </a:t>
            </a:r>
            <a:r>
              <a:rPr lang="ko-KR" altLang="en-US" b="1" dirty="0">
                <a:solidFill>
                  <a:schemeClr val="bg1"/>
                </a:solidFill>
              </a:rPr>
              <a:t>된 큰 형태의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월드맵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 fontAlgn="base">
              <a:buFontTx/>
              <a:buChar char="-"/>
            </a:pPr>
            <a:endParaRPr lang="ko-KR" altLang="en-US" b="1" dirty="0">
              <a:solidFill>
                <a:schemeClr val="bg1"/>
              </a:solidFill>
            </a:endParaRPr>
          </a:p>
          <a:p>
            <a:pPr fontAlgn="base"/>
            <a:r>
              <a:rPr lang="ko-KR" altLang="en-US" b="1" dirty="0" smtClean="0">
                <a:solidFill>
                  <a:schemeClr val="bg1"/>
                </a:solidFill>
              </a:rPr>
              <a:t>조형물 및 장애물</a:t>
            </a:r>
            <a:endParaRPr lang="ko-KR" altLang="en-US" b="1" dirty="0">
              <a:solidFill>
                <a:schemeClr val="bg1"/>
              </a:solidFill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b="1" dirty="0" err="1" smtClean="0">
                <a:solidFill>
                  <a:schemeClr val="bg1"/>
                </a:solidFill>
              </a:rPr>
              <a:t>Opengl</a:t>
            </a:r>
            <a:r>
              <a:rPr lang="ko-KR" altLang="en-US" b="1" dirty="0">
                <a:solidFill>
                  <a:schemeClr val="bg1"/>
                </a:solidFill>
              </a:rPr>
              <a:t>에서 제공하는 도형으로 나무 </a:t>
            </a:r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ko-KR" altLang="en-US" b="1" dirty="0">
                <a:solidFill>
                  <a:schemeClr val="bg1"/>
                </a:solidFill>
              </a:rPr>
              <a:t>종류 및 바위를 </a:t>
            </a:r>
            <a:r>
              <a:rPr lang="ko-KR" altLang="en-US" b="1" dirty="0" smtClean="0">
                <a:solidFill>
                  <a:schemeClr val="bg1"/>
                </a:solidFill>
              </a:rPr>
              <a:t>구현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fontAlgn="base">
              <a:buFontTx/>
              <a:buChar char="-"/>
            </a:pPr>
            <a:endParaRPr lang="ko-KR" altLang="en-US" sz="1000" b="1" dirty="0">
              <a:solidFill>
                <a:schemeClr val="bg1"/>
              </a:solidFill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</a:rPr>
              <a:t>충돌체크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캐릭터와 장애물이 </a:t>
            </a:r>
            <a:r>
              <a:rPr lang="ko-KR" altLang="en-US" b="1" dirty="0" smtClean="0">
                <a:solidFill>
                  <a:schemeClr val="bg1"/>
                </a:solidFill>
              </a:rPr>
              <a:t>충돌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 fontAlgn="base">
              <a:buFontTx/>
              <a:buChar char="-"/>
            </a:pPr>
            <a:endParaRPr lang="ko-KR" altLang="en-US" sz="1000" b="1" dirty="0">
              <a:solidFill>
                <a:schemeClr val="bg1"/>
              </a:solidFill>
            </a:endParaRPr>
          </a:p>
          <a:p>
            <a:pPr fontAlgn="base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각각의 장애물은 </a:t>
            </a:r>
            <a:r>
              <a:rPr lang="en-US" altLang="ko-KR" b="1" dirty="0">
                <a:solidFill>
                  <a:schemeClr val="bg1"/>
                </a:solidFill>
              </a:rPr>
              <a:t>100</a:t>
            </a:r>
            <a:r>
              <a:rPr lang="ko-KR" altLang="en-US" b="1" dirty="0">
                <a:solidFill>
                  <a:schemeClr val="bg1"/>
                </a:solidFill>
              </a:rPr>
              <a:t>개씩 생성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위치는 일정 범위 내에서 무작위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charset="0"/>
              <a:buChar char="•"/>
            </a:pP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1800" y="2420888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6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Q &amp; A</a:t>
            </a:r>
            <a:endParaRPr lang="ko-KR" altLang="en-US" sz="45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145</Words>
  <Application>Microsoft Office PowerPoint</Application>
  <PresentationFormat>화면 슬라이드 쇼(4:3)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굴림</vt:lpstr>
      <vt:lpstr>Arial</vt:lpstr>
      <vt:lpstr>맑은 고딕</vt:lpstr>
      <vt:lpstr>나눔고딕</vt:lpstr>
      <vt:lpstr>나눔바른고딕</vt:lpstr>
      <vt:lpstr>배달의민족 한나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Windows 사용자</cp:lastModifiedBy>
  <cp:revision>175</cp:revision>
  <dcterms:created xsi:type="dcterms:W3CDTF">2014-05-20T10:28:59Z</dcterms:created>
  <dcterms:modified xsi:type="dcterms:W3CDTF">2017-12-18T03:48:36Z</dcterms:modified>
</cp:coreProperties>
</file>