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4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5" d="100"/>
          <a:sy n="75" d="100"/>
        </p:scale>
        <p:origin x="72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5/8/2018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ulture.go.kr/index.do" TargetMode="External"/><Relationship Id="rId2" Type="http://schemas.openxmlformats.org/officeDocument/2006/relationships/hyperlink" Target="https://www.data.go.kr/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788ECE-DF67-4066-B9B1-E02475EA72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3533" y="2476500"/>
            <a:ext cx="10684934" cy="732756"/>
          </a:xfrm>
        </p:spPr>
        <p:txBody>
          <a:bodyPr/>
          <a:lstStyle/>
          <a:p>
            <a:pPr algn="ctr"/>
            <a:r>
              <a:rPr lang="ko-KR" altLang="en-US" sz="4800" dirty="0">
                <a:solidFill>
                  <a:schemeClr val="tx1"/>
                </a:solidFill>
              </a:rPr>
              <a:t>스마트폰게임프로그래밍</a:t>
            </a:r>
            <a:r>
              <a:rPr lang="en-US" altLang="ko-KR" sz="4800" dirty="0">
                <a:solidFill>
                  <a:schemeClr val="tx1"/>
                </a:solidFill>
              </a:rPr>
              <a:t> </a:t>
            </a:r>
            <a:r>
              <a:rPr lang="ko-KR" altLang="en-US" sz="4800" dirty="0">
                <a:solidFill>
                  <a:schemeClr val="tx1"/>
                </a:solidFill>
              </a:rPr>
              <a:t>기획발표</a:t>
            </a:r>
          </a:p>
        </p:txBody>
      </p:sp>
    </p:spTree>
    <p:extLst>
      <p:ext uri="{BB962C8B-B14F-4D97-AF65-F5344CB8AC3E}">
        <p14:creationId xmlns:p14="http://schemas.microsoft.com/office/powerpoint/2010/main" val="3685147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788ECE-DF67-4066-B9B1-E02475EA72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970017"/>
            <a:ext cx="7766936" cy="1646302"/>
          </a:xfrm>
        </p:spPr>
        <p:txBody>
          <a:bodyPr/>
          <a:lstStyle/>
          <a:p>
            <a:pPr algn="ctr"/>
            <a:r>
              <a:rPr lang="ko-KR" alt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티켓 할인 조회 서비스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40C5879-1707-4CE1-9059-9BF2AB5BAB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42444"/>
            <a:ext cx="7766936" cy="1096899"/>
          </a:xfrm>
        </p:spPr>
        <p:txBody>
          <a:bodyPr/>
          <a:lstStyle/>
          <a:p>
            <a:r>
              <a:rPr lang="ko-KR" altLang="en-US" b="1" dirty="0"/>
              <a:t>게임공학과</a:t>
            </a:r>
            <a:endParaRPr lang="en-US" altLang="ko-KR" b="1" dirty="0"/>
          </a:p>
          <a:p>
            <a:r>
              <a:rPr lang="en-US" altLang="ko-KR" b="1" dirty="0"/>
              <a:t>2012182042 </a:t>
            </a:r>
            <a:r>
              <a:rPr lang="ko-KR" altLang="en-US" b="1" dirty="0"/>
              <a:t>진우원</a:t>
            </a:r>
          </a:p>
        </p:txBody>
      </p:sp>
    </p:spTree>
    <p:extLst>
      <p:ext uri="{BB962C8B-B14F-4D97-AF65-F5344CB8AC3E}">
        <p14:creationId xmlns:p14="http://schemas.microsoft.com/office/powerpoint/2010/main" val="861701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340C5879-1707-4CE1-9059-9BF2AB5BAB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2476033"/>
            <a:ext cx="7766936" cy="2905864"/>
          </a:xfrm>
        </p:spPr>
        <p:txBody>
          <a:bodyPr>
            <a:normAutofit/>
          </a:bodyPr>
          <a:lstStyle/>
          <a:p>
            <a:pPr marL="342900" indent="-342900" algn="l">
              <a:buAutoNum type="arabicPeriod"/>
            </a:pPr>
            <a:r>
              <a:rPr lang="ko-KR" altLang="en-US" sz="2800" b="1" dirty="0"/>
              <a:t>서비스 설명</a:t>
            </a:r>
            <a:endParaRPr lang="en-US" altLang="ko-KR" sz="2800" b="1" dirty="0"/>
          </a:p>
          <a:p>
            <a:pPr marL="342900" indent="-342900" algn="l">
              <a:buAutoNum type="arabicPeriod"/>
            </a:pPr>
            <a:endParaRPr lang="en-US" altLang="ko-KR" sz="2800" b="1" dirty="0"/>
          </a:p>
          <a:p>
            <a:pPr marL="342900" indent="-342900" algn="l">
              <a:buAutoNum type="arabicPeriod"/>
            </a:pPr>
            <a:r>
              <a:rPr lang="en-US" altLang="ko-KR" sz="2800" b="1" dirty="0"/>
              <a:t>UI</a:t>
            </a:r>
            <a:r>
              <a:rPr lang="ko-KR" altLang="en-US" sz="2800" b="1" dirty="0"/>
              <a:t>구조</a:t>
            </a:r>
            <a:endParaRPr lang="en-US" altLang="ko-KR" sz="2800" b="1" dirty="0"/>
          </a:p>
          <a:p>
            <a:pPr marL="342900" indent="-342900" algn="l">
              <a:buAutoNum type="arabicPeriod"/>
            </a:pPr>
            <a:endParaRPr lang="en-US" altLang="ko-KR" sz="2800" b="1" dirty="0"/>
          </a:p>
          <a:p>
            <a:pPr marL="342900" indent="-342900" algn="l">
              <a:buAutoNum type="arabicPeriod"/>
            </a:pPr>
            <a:r>
              <a:rPr lang="ko-KR" altLang="en-US" sz="2800" b="1" dirty="0"/>
              <a:t>기타 자료 및 출처</a:t>
            </a:r>
            <a:endParaRPr lang="en-US" altLang="ko-KR" sz="2800" b="1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AA4D105B-319A-4C45-96FB-37BE129941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334434"/>
            <a:ext cx="7766936" cy="1646302"/>
          </a:xfrm>
        </p:spPr>
        <p:txBody>
          <a:bodyPr/>
          <a:lstStyle/>
          <a:p>
            <a:pPr algn="l"/>
            <a:r>
              <a:rPr lang="en-US" altLang="ko-K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Index</a:t>
            </a:r>
            <a:endParaRPr lang="ko-KR" alt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6322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39B38D1-8FDA-430F-9186-59F08077DF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6507" y="1290387"/>
            <a:ext cx="5158615" cy="3673497"/>
          </a:xfrm>
          <a:prstGeom prst="rect">
            <a:avLst/>
          </a:prstGeo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9F7CEF91-2FE8-4069-B311-E483265021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6406" y="576317"/>
            <a:ext cx="5912636" cy="414646"/>
          </a:xfrm>
        </p:spPr>
        <p:txBody>
          <a:bodyPr/>
          <a:lstStyle/>
          <a:p>
            <a:pPr algn="l"/>
            <a:r>
              <a:rPr lang="en-US" altLang="ko-KR" sz="2000" b="1" dirty="0">
                <a:solidFill>
                  <a:schemeClr val="tx1"/>
                </a:solidFill>
              </a:rPr>
              <a:t>1.</a:t>
            </a:r>
            <a:r>
              <a:rPr lang="ko-KR" altLang="en-US" sz="2000" b="1" dirty="0">
                <a:solidFill>
                  <a:schemeClr val="tx1"/>
                </a:solidFill>
              </a:rPr>
              <a:t>서비스 설명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DBF9B50-B72B-4AF8-AFE2-0181BF7F84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209" y="1290388"/>
            <a:ext cx="5493951" cy="3673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956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C0EAD12F-968C-47DC-803B-82FAC7E0D4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6406" y="576317"/>
            <a:ext cx="5912636" cy="414646"/>
          </a:xfrm>
        </p:spPr>
        <p:txBody>
          <a:bodyPr/>
          <a:lstStyle/>
          <a:p>
            <a:pPr algn="l"/>
            <a:r>
              <a:rPr lang="en-US" altLang="ko-KR" sz="2000" b="1" dirty="0">
                <a:solidFill>
                  <a:schemeClr val="tx1"/>
                </a:solidFill>
              </a:rPr>
              <a:t>1.</a:t>
            </a:r>
            <a:r>
              <a:rPr lang="ko-KR" altLang="en-US" sz="2000" b="1" dirty="0">
                <a:solidFill>
                  <a:schemeClr val="tx1"/>
                </a:solidFill>
              </a:rPr>
              <a:t>서비스 설명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8580DEB-09AC-4DFA-B6EE-02CC4E17C1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406" y="990963"/>
            <a:ext cx="6496957" cy="4953691"/>
          </a:xfrm>
          <a:prstGeom prst="rect">
            <a:avLst/>
          </a:prstGeom>
        </p:spPr>
      </p:pic>
      <p:sp>
        <p:nvSpPr>
          <p:cNvPr id="7" name="부제목 2">
            <a:extLst>
              <a:ext uri="{FF2B5EF4-FFF2-40B4-BE49-F238E27FC236}">
                <a16:creationId xmlns:a16="http://schemas.microsoft.com/office/drawing/2014/main" id="{7A035989-FFC4-4FF8-BAC7-5A75A6F878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76439" y="2398234"/>
            <a:ext cx="4516229" cy="3555871"/>
          </a:xfrm>
        </p:spPr>
        <p:txBody>
          <a:bodyPr>
            <a:normAutofit lnSpcReduction="10000"/>
          </a:bodyPr>
          <a:lstStyle/>
          <a:p>
            <a:pPr algn="l"/>
            <a:r>
              <a:rPr lang="ko-KR" altLang="en-US" sz="2800" b="1" dirty="0"/>
              <a:t>받아오는 정보</a:t>
            </a:r>
            <a:endParaRPr lang="en-US" altLang="ko-KR" sz="2800" b="1" dirty="0"/>
          </a:p>
          <a:p>
            <a:pPr marL="342900" indent="-342900" algn="l">
              <a:buAutoNum type="arabicPeriod"/>
            </a:pPr>
            <a:r>
              <a:rPr lang="ko-KR" altLang="en-US" sz="2800" b="1" dirty="0"/>
              <a:t>공연 제목</a:t>
            </a:r>
            <a:endParaRPr lang="en-US" altLang="ko-KR" sz="2800" b="1" dirty="0"/>
          </a:p>
          <a:p>
            <a:pPr marL="342900" indent="-342900" algn="l">
              <a:buAutoNum type="arabicPeriod"/>
            </a:pPr>
            <a:r>
              <a:rPr lang="ko-KR" altLang="en-US" sz="2800" b="1" dirty="0"/>
              <a:t>공연 이미지</a:t>
            </a:r>
            <a:endParaRPr lang="en-US" altLang="ko-KR" sz="2800" b="1" dirty="0"/>
          </a:p>
          <a:p>
            <a:pPr marL="342900" indent="-342900" algn="l">
              <a:buAutoNum type="arabicPeriod"/>
            </a:pPr>
            <a:r>
              <a:rPr lang="ko-KR" altLang="en-US" sz="2800" b="1" dirty="0"/>
              <a:t>티켓 이미지</a:t>
            </a:r>
            <a:endParaRPr lang="en-US" altLang="ko-KR" sz="2800" b="1" dirty="0"/>
          </a:p>
          <a:p>
            <a:pPr marL="342900" indent="-342900" algn="l">
              <a:buAutoNum type="arabicPeriod"/>
            </a:pPr>
            <a:r>
              <a:rPr lang="ko-KR" altLang="en-US" sz="2800" b="1" dirty="0"/>
              <a:t>할인 기간</a:t>
            </a:r>
            <a:endParaRPr lang="en-US" altLang="ko-KR" sz="2800" b="1" dirty="0"/>
          </a:p>
          <a:p>
            <a:pPr marL="342900" indent="-342900" algn="l">
              <a:buAutoNum type="arabicPeriod"/>
            </a:pPr>
            <a:r>
              <a:rPr lang="ko-KR" altLang="en-US" sz="2800" b="1" dirty="0"/>
              <a:t>위치</a:t>
            </a:r>
            <a:r>
              <a:rPr lang="en-US" altLang="ko-KR" sz="2800" b="1" dirty="0"/>
              <a:t>(</a:t>
            </a:r>
            <a:r>
              <a:rPr lang="ko-KR" altLang="en-US" sz="2800" b="1" dirty="0"/>
              <a:t>지역이름</a:t>
            </a:r>
            <a:r>
              <a:rPr lang="en-US" altLang="ko-KR" sz="2800" b="1" dirty="0"/>
              <a:t>)</a:t>
            </a:r>
          </a:p>
          <a:p>
            <a:pPr marL="342900" indent="-342900" algn="l">
              <a:buAutoNum type="arabicPeriod"/>
            </a:pPr>
            <a:r>
              <a:rPr lang="ko-KR" altLang="en-US" sz="2800" b="1" dirty="0"/>
              <a:t>할인 티켓 사용 방법</a:t>
            </a:r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77D97D5E-58CC-4BE6-B98F-CD4CFEEE1FC1}"/>
              </a:ext>
            </a:extLst>
          </p:cNvPr>
          <p:cNvCxnSpPr/>
          <p:nvPr/>
        </p:nvCxnSpPr>
        <p:spPr>
          <a:xfrm flipV="1">
            <a:off x="7071919" y="3162650"/>
            <a:ext cx="729842" cy="266350"/>
          </a:xfrm>
          <a:prstGeom prst="bentConnector3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EEBDB8BD-B68B-4B6A-A91B-E13A2FB4811C}"/>
              </a:ext>
            </a:extLst>
          </p:cNvPr>
          <p:cNvCxnSpPr/>
          <p:nvPr/>
        </p:nvCxnSpPr>
        <p:spPr>
          <a:xfrm>
            <a:off x="6358855" y="3691156"/>
            <a:ext cx="1342239" cy="0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92386BB5-046E-4B60-AC55-236BE9FF87BD}"/>
              </a:ext>
            </a:extLst>
          </p:cNvPr>
          <p:cNvCxnSpPr/>
          <p:nvPr/>
        </p:nvCxnSpPr>
        <p:spPr>
          <a:xfrm flipV="1">
            <a:off x="3607266" y="4703880"/>
            <a:ext cx="4169173" cy="287570"/>
          </a:xfrm>
          <a:prstGeom prst="bentConnector3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300ECBE5-D429-434A-AF0D-A222456F993C}"/>
              </a:ext>
            </a:extLst>
          </p:cNvPr>
          <p:cNvCxnSpPr/>
          <p:nvPr/>
        </p:nvCxnSpPr>
        <p:spPr>
          <a:xfrm flipV="1">
            <a:off x="3296873" y="5151390"/>
            <a:ext cx="4479566" cy="133674"/>
          </a:xfrm>
          <a:prstGeom prst="bentConnector3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CA4BF223-52A9-428E-B47F-5F8FAC1F0F0F}"/>
              </a:ext>
            </a:extLst>
          </p:cNvPr>
          <p:cNvCxnSpPr/>
          <p:nvPr/>
        </p:nvCxnSpPr>
        <p:spPr>
          <a:xfrm>
            <a:off x="4781725" y="5696125"/>
            <a:ext cx="2994714" cy="0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6889B843-BA1D-460D-8346-9F5F4C41E7C9}"/>
              </a:ext>
            </a:extLst>
          </p:cNvPr>
          <p:cNvCxnSpPr>
            <a:endCxn id="7" idx="1"/>
          </p:cNvCxnSpPr>
          <p:nvPr/>
        </p:nvCxnSpPr>
        <p:spPr>
          <a:xfrm flipV="1">
            <a:off x="5637402" y="4176170"/>
            <a:ext cx="2139037" cy="169327"/>
          </a:xfrm>
          <a:prstGeom prst="bentConnector3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5417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B50EA31B-655C-408F-B192-E012B8B79FF6}"/>
              </a:ext>
            </a:extLst>
          </p:cNvPr>
          <p:cNvSpPr txBox="1">
            <a:spLocks/>
          </p:cNvSpPr>
          <p:nvPr/>
        </p:nvSpPr>
        <p:spPr>
          <a:xfrm>
            <a:off x="1006406" y="576317"/>
            <a:ext cx="5912636" cy="41464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1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ko-KR" sz="2000" b="1" dirty="0">
                <a:solidFill>
                  <a:schemeClr val="tx1"/>
                </a:solidFill>
              </a:rPr>
              <a:t>2.UI</a:t>
            </a:r>
            <a:r>
              <a:rPr lang="ko-KR" altLang="en-US" sz="2000" b="1" dirty="0">
                <a:solidFill>
                  <a:schemeClr val="tx1"/>
                </a:solidFill>
              </a:rPr>
              <a:t>구조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9442C52-B5BB-4742-893A-49204A94997B}"/>
              </a:ext>
            </a:extLst>
          </p:cNvPr>
          <p:cNvSpPr/>
          <p:nvPr/>
        </p:nvSpPr>
        <p:spPr>
          <a:xfrm>
            <a:off x="950053" y="1979803"/>
            <a:ext cx="2021747" cy="3061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7588D30-E60A-4B53-B743-316A877F67AF}"/>
              </a:ext>
            </a:extLst>
          </p:cNvPr>
          <p:cNvSpPr/>
          <p:nvPr/>
        </p:nvSpPr>
        <p:spPr>
          <a:xfrm>
            <a:off x="1285612" y="2298584"/>
            <a:ext cx="1400962" cy="989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로고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6A34448-D292-4989-BBDC-CEB1C61123A4}"/>
              </a:ext>
            </a:extLst>
          </p:cNvPr>
          <p:cNvSpPr/>
          <p:nvPr/>
        </p:nvSpPr>
        <p:spPr>
          <a:xfrm>
            <a:off x="1285612" y="3716324"/>
            <a:ext cx="1400962" cy="385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조회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E266C04-3E37-432B-9B94-D62A49DB7645}"/>
              </a:ext>
            </a:extLst>
          </p:cNvPr>
          <p:cNvSpPr/>
          <p:nvPr/>
        </p:nvSpPr>
        <p:spPr>
          <a:xfrm>
            <a:off x="4437775" y="285226"/>
            <a:ext cx="2021747" cy="3061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2D8D94A-95D8-410B-94A8-14F69B0569C2}"/>
              </a:ext>
            </a:extLst>
          </p:cNvPr>
          <p:cNvSpPr/>
          <p:nvPr/>
        </p:nvSpPr>
        <p:spPr>
          <a:xfrm>
            <a:off x="4437775" y="3429000"/>
            <a:ext cx="2021747" cy="3061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50235DFD-F00F-4804-BC08-12DD2721BB4D}"/>
              </a:ext>
            </a:extLst>
          </p:cNvPr>
          <p:cNvCxnSpPr>
            <a:cxnSpLocks/>
          </p:cNvCxnSpPr>
          <p:nvPr/>
        </p:nvCxnSpPr>
        <p:spPr>
          <a:xfrm flipV="1">
            <a:off x="3296870" y="2795632"/>
            <a:ext cx="1031846" cy="63336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B3F84D8C-F0F9-4A69-8B0E-85E2E644AC84}"/>
              </a:ext>
            </a:extLst>
          </p:cNvPr>
          <p:cNvCxnSpPr>
            <a:cxnSpLocks/>
          </p:cNvCxnSpPr>
          <p:nvPr/>
        </p:nvCxnSpPr>
        <p:spPr>
          <a:xfrm>
            <a:off x="3306422" y="3887235"/>
            <a:ext cx="1060508" cy="75501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A78E370D-BF35-4252-A49B-D0C936E7E8B2}"/>
              </a:ext>
            </a:extLst>
          </p:cNvPr>
          <p:cNvCxnSpPr/>
          <p:nvPr/>
        </p:nvCxnSpPr>
        <p:spPr>
          <a:xfrm flipH="1">
            <a:off x="4731391" y="3909270"/>
            <a:ext cx="1364609" cy="1560352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D63545EB-A0EE-48C6-BAC3-C1E9C18317E7}"/>
              </a:ext>
            </a:extLst>
          </p:cNvPr>
          <p:cNvCxnSpPr/>
          <p:nvPr/>
        </p:nvCxnSpPr>
        <p:spPr>
          <a:xfrm>
            <a:off x="4731391" y="3993160"/>
            <a:ext cx="1510018" cy="1426128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0166CD9-2D2E-490F-BD5E-21CC8F49CD31}"/>
              </a:ext>
            </a:extLst>
          </p:cNvPr>
          <p:cNvSpPr/>
          <p:nvPr/>
        </p:nvSpPr>
        <p:spPr>
          <a:xfrm>
            <a:off x="4613945" y="494950"/>
            <a:ext cx="713064" cy="104862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이미지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BC80D68-1362-47DA-8F1F-AC4AB0879806}"/>
              </a:ext>
            </a:extLst>
          </p:cNvPr>
          <p:cNvSpPr/>
          <p:nvPr/>
        </p:nvSpPr>
        <p:spPr>
          <a:xfrm>
            <a:off x="5430474" y="515922"/>
            <a:ext cx="914400" cy="914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이미지</a:t>
            </a:r>
          </a:p>
          <a:p>
            <a:pPr algn="ctr"/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5C6576B-6C98-431D-A377-F9D4A1C85561}"/>
              </a:ext>
            </a:extLst>
          </p:cNvPr>
          <p:cNvSpPr/>
          <p:nvPr/>
        </p:nvSpPr>
        <p:spPr>
          <a:xfrm>
            <a:off x="4672666" y="1624941"/>
            <a:ext cx="931178" cy="131707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이미지</a:t>
            </a:r>
          </a:p>
          <a:p>
            <a:pPr algn="ctr"/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7A6730E-2567-4692-83FA-CB900E06A4C6}"/>
              </a:ext>
            </a:extLst>
          </p:cNvPr>
          <p:cNvSpPr/>
          <p:nvPr/>
        </p:nvSpPr>
        <p:spPr>
          <a:xfrm>
            <a:off x="5721292" y="1654516"/>
            <a:ext cx="623582" cy="142424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이미지</a:t>
            </a:r>
          </a:p>
          <a:p>
            <a:pPr algn="ctr"/>
            <a:endParaRPr lang="ko-KR" altLang="en-US" dirty="0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8E425C17-6287-4537-8E25-0759056383E8}"/>
              </a:ext>
            </a:extLst>
          </p:cNvPr>
          <p:cNvCxnSpPr/>
          <p:nvPr/>
        </p:nvCxnSpPr>
        <p:spPr>
          <a:xfrm>
            <a:off x="6518247" y="3185506"/>
            <a:ext cx="5704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161BE989-EE33-4C51-9DD5-2E8D236ED08A}"/>
              </a:ext>
            </a:extLst>
          </p:cNvPr>
          <p:cNvSpPr/>
          <p:nvPr/>
        </p:nvSpPr>
        <p:spPr>
          <a:xfrm>
            <a:off x="7147423" y="1664790"/>
            <a:ext cx="2021747" cy="3061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B3A23D7-F262-44EE-908C-C5A45BF7ECCF}"/>
              </a:ext>
            </a:extLst>
          </p:cNvPr>
          <p:cNvSpPr/>
          <p:nvPr/>
        </p:nvSpPr>
        <p:spPr>
          <a:xfrm>
            <a:off x="7410279" y="1876824"/>
            <a:ext cx="1574332" cy="914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공연 이미지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40350EB8-C768-48A4-810B-A133AAC83FD7}"/>
              </a:ext>
            </a:extLst>
          </p:cNvPr>
          <p:cNvSpPr/>
          <p:nvPr/>
        </p:nvSpPr>
        <p:spPr>
          <a:xfrm>
            <a:off x="7496964" y="2896087"/>
            <a:ext cx="1400962" cy="385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공연 제목 및 티켓 설명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5A6C384-17CB-4DAC-B07B-2205114784BF}"/>
              </a:ext>
            </a:extLst>
          </p:cNvPr>
          <p:cNvSpPr/>
          <p:nvPr/>
        </p:nvSpPr>
        <p:spPr>
          <a:xfrm>
            <a:off x="7496964" y="3351190"/>
            <a:ext cx="1400962" cy="385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할인기간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9A1EBBB-F68C-4695-B31E-AE630C9D48AE}"/>
              </a:ext>
            </a:extLst>
          </p:cNvPr>
          <p:cNvSpPr/>
          <p:nvPr/>
        </p:nvSpPr>
        <p:spPr>
          <a:xfrm>
            <a:off x="7496964" y="3816565"/>
            <a:ext cx="1400962" cy="385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할인 티켓보기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4947B3D-6C7E-4872-9AF2-F297F71F1F7C}"/>
              </a:ext>
            </a:extLst>
          </p:cNvPr>
          <p:cNvSpPr/>
          <p:nvPr/>
        </p:nvSpPr>
        <p:spPr>
          <a:xfrm>
            <a:off x="4729993" y="5762188"/>
            <a:ext cx="1400962" cy="385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할인 정보가 없습니다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33A15EFF-C3C6-4CA9-B766-1F598DBD702E}"/>
              </a:ext>
            </a:extLst>
          </p:cNvPr>
          <p:cNvSpPr/>
          <p:nvPr/>
        </p:nvSpPr>
        <p:spPr>
          <a:xfrm>
            <a:off x="7496964" y="4271668"/>
            <a:ext cx="1400962" cy="385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위치</a:t>
            </a: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08177896-11EA-456E-9F49-023CC41BA740}"/>
              </a:ext>
            </a:extLst>
          </p:cNvPr>
          <p:cNvCxnSpPr/>
          <p:nvPr/>
        </p:nvCxnSpPr>
        <p:spPr>
          <a:xfrm>
            <a:off x="9279623" y="3227451"/>
            <a:ext cx="5704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9CD5B480-C3D1-4B90-927C-45E04CBBC80A}"/>
              </a:ext>
            </a:extLst>
          </p:cNvPr>
          <p:cNvSpPr/>
          <p:nvPr/>
        </p:nvSpPr>
        <p:spPr>
          <a:xfrm>
            <a:off x="9890891" y="1662480"/>
            <a:ext cx="2021747" cy="3061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B945A18-B277-452B-92A5-603187F0AA44}"/>
              </a:ext>
            </a:extLst>
          </p:cNvPr>
          <p:cNvSpPr/>
          <p:nvPr/>
        </p:nvSpPr>
        <p:spPr>
          <a:xfrm>
            <a:off x="10114598" y="1981687"/>
            <a:ext cx="1574332" cy="914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티켓 이미지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92F68C36-AC5B-4CFF-8610-BEE0D2975C90}"/>
              </a:ext>
            </a:extLst>
          </p:cNvPr>
          <p:cNvSpPr/>
          <p:nvPr/>
        </p:nvSpPr>
        <p:spPr>
          <a:xfrm>
            <a:off x="10201283" y="3049185"/>
            <a:ext cx="1400962" cy="385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티켓 설명</a:t>
            </a:r>
          </a:p>
        </p:txBody>
      </p:sp>
    </p:spTree>
    <p:extLst>
      <p:ext uri="{BB962C8B-B14F-4D97-AF65-F5344CB8AC3E}">
        <p14:creationId xmlns:p14="http://schemas.microsoft.com/office/powerpoint/2010/main" val="1658301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C0EAD12F-968C-47DC-803B-82FAC7E0D4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6406" y="576317"/>
            <a:ext cx="5912636" cy="414646"/>
          </a:xfrm>
        </p:spPr>
        <p:txBody>
          <a:bodyPr/>
          <a:lstStyle/>
          <a:p>
            <a:pPr algn="l"/>
            <a:r>
              <a:rPr lang="en-US" altLang="ko-KR" sz="2000" b="1" dirty="0">
                <a:solidFill>
                  <a:schemeClr val="tx1"/>
                </a:solidFill>
              </a:rPr>
              <a:t>3. </a:t>
            </a:r>
            <a:r>
              <a:rPr lang="ko-KR" altLang="en-US" sz="2000" b="1" dirty="0">
                <a:solidFill>
                  <a:schemeClr val="tx1"/>
                </a:solidFill>
              </a:rPr>
              <a:t>기타 자료 및 출처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71FFFB0-C005-441D-8462-22C33DAC71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860" y="1508191"/>
            <a:ext cx="3000191" cy="420805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E51F981-6D16-45F1-A69B-153AC723AC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0508" y="1508191"/>
            <a:ext cx="6087325" cy="2943636"/>
          </a:xfrm>
          <a:prstGeom prst="rect">
            <a:avLst/>
          </a:prstGeom>
        </p:spPr>
      </p:pic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193388CC-1C6B-4785-8EFE-A33B1D7C5312}"/>
              </a:ext>
            </a:extLst>
          </p:cNvPr>
          <p:cNvCxnSpPr/>
          <p:nvPr/>
        </p:nvCxnSpPr>
        <p:spPr>
          <a:xfrm>
            <a:off x="7239000" y="4611347"/>
            <a:ext cx="0" cy="1104900"/>
          </a:xfrm>
          <a:prstGeom prst="straightConnector1">
            <a:avLst/>
          </a:prstGeom>
          <a:ln w="57150"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제목 1">
            <a:extLst>
              <a:ext uri="{FF2B5EF4-FFF2-40B4-BE49-F238E27FC236}">
                <a16:creationId xmlns:a16="http://schemas.microsoft.com/office/drawing/2014/main" id="{1A7EE666-A120-47B9-A84B-F77A3C0B395F}"/>
              </a:ext>
            </a:extLst>
          </p:cNvPr>
          <p:cNvSpPr txBox="1">
            <a:spLocks/>
          </p:cNvSpPr>
          <p:nvPr/>
        </p:nvSpPr>
        <p:spPr>
          <a:xfrm>
            <a:off x="6919042" y="5724614"/>
            <a:ext cx="5912636" cy="41464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1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ko-KR" sz="2000" b="1" dirty="0">
                <a:solidFill>
                  <a:schemeClr val="tx1"/>
                </a:solidFill>
              </a:rPr>
              <a:t>????</a:t>
            </a:r>
          </a:p>
        </p:txBody>
      </p:sp>
    </p:spTree>
    <p:extLst>
      <p:ext uri="{BB962C8B-B14F-4D97-AF65-F5344CB8AC3E}">
        <p14:creationId xmlns:p14="http://schemas.microsoft.com/office/powerpoint/2010/main" val="1034190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C0EAD12F-968C-47DC-803B-82FAC7E0D4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6406" y="576317"/>
            <a:ext cx="5912636" cy="414646"/>
          </a:xfrm>
        </p:spPr>
        <p:txBody>
          <a:bodyPr/>
          <a:lstStyle/>
          <a:p>
            <a:pPr algn="l"/>
            <a:r>
              <a:rPr lang="en-US" altLang="ko-KR" sz="2000" b="1" dirty="0">
                <a:solidFill>
                  <a:schemeClr val="tx1"/>
                </a:solidFill>
              </a:rPr>
              <a:t>3. </a:t>
            </a:r>
            <a:r>
              <a:rPr lang="ko-KR" altLang="en-US" sz="2000" b="1" dirty="0">
                <a:solidFill>
                  <a:schemeClr val="tx1"/>
                </a:solidFill>
              </a:rPr>
              <a:t>기타 자료 및 출처</a:t>
            </a:r>
          </a:p>
        </p:txBody>
      </p:sp>
      <p:sp>
        <p:nvSpPr>
          <p:cNvPr id="7" name="부제목 2">
            <a:extLst>
              <a:ext uri="{FF2B5EF4-FFF2-40B4-BE49-F238E27FC236}">
                <a16:creationId xmlns:a16="http://schemas.microsoft.com/office/drawing/2014/main" id="{F235D6FC-C065-4CA1-933B-92A7891B1B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06406" y="1371133"/>
            <a:ext cx="7766936" cy="2905864"/>
          </a:xfrm>
        </p:spPr>
        <p:txBody>
          <a:bodyPr>
            <a:normAutofit/>
          </a:bodyPr>
          <a:lstStyle/>
          <a:p>
            <a:pPr marL="514350" indent="-514350" algn="l">
              <a:buAutoNum type="arabicPeriod"/>
            </a:pPr>
            <a:r>
              <a:rPr lang="en-US" altLang="ko-KR" sz="2800" b="1" dirty="0">
                <a:hlinkClick r:id="rId2"/>
              </a:rPr>
              <a:t>https://www.data.go.kr</a:t>
            </a:r>
            <a:endParaRPr lang="en-US" altLang="ko-KR" sz="2800" b="1" dirty="0"/>
          </a:p>
          <a:p>
            <a:pPr marL="514350" indent="-514350" algn="l">
              <a:buAutoNum type="arabicPeriod"/>
            </a:pPr>
            <a:endParaRPr lang="en-US" altLang="ko-KR" sz="2800" b="1" dirty="0"/>
          </a:p>
          <a:p>
            <a:pPr marL="514350" indent="-514350" algn="l">
              <a:buAutoNum type="arabicPeriod"/>
            </a:pPr>
            <a:r>
              <a:rPr lang="en-US" altLang="ko-KR" sz="2800" b="1" dirty="0">
                <a:hlinkClick r:id="rId3"/>
              </a:rPr>
              <a:t>http://www.culture.go.kr/index.do</a:t>
            </a:r>
            <a:endParaRPr lang="en-US" altLang="ko-KR" sz="2800" b="1" dirty="0"/>
          </a:p>
          <a:p>
            <a:pPr algn="l"/>
            <a:endParaRPr lang="en-US" altLang="ko-KR" sz="2800" b="1" dirty="0"/>
          </a:p>
        </p:txBody>
      </p:sp>
    </p:spTree>
    <p:extLst>
      <p:ext uri="{BB962C8B-B14F-4D97-AF65-F5344CB8AC3E}">
        <p14:creationId xmlns:p14="http://schemas.microsoft.com/office/powerpoint/2010/main" val="11363034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부제목 2">
            <a:extLst>
              <a:ext uri="{FF2B5EF4-FFF2-40B4-BE49-F238E27FC236}">
                <a16:creationId xmlns:a16="http://schemas.microsoft.com/office/drawing/2014/main" id="{F235D6FC-C065-4CA1-933B-92A7891B1B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68853" y="3193816"/>
            <a:ext cx="2054294" cy="470367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ko-KR" altLang="en-US" sz="2800" b="1" dirty="0"/>
              <a:t>감사합니다</a:t>
            </a:r>
            <a:r>
              <a:rPr lang="en-US" altLang="ko-KR" sz="28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75107399"/>
      </p:ext>
    </p:extLst>
  </p:cSld>
  <p:clrMapOvr>
    <a:masterClrMapping/>
  </p:clrMapOvr>
</p:sld>
</file>

<file path=ppt/theme/theme1.xml><?xml version="1.0" encoding="utf-8"?>
<a:theme xmlns:a="http://schemas.openxmlformats.org/drawingml/2006/main" name="패싯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43</TotalTime>
  <Words>110</Words>
  <Application>Microsoft Office PowerPoint</Application>
  <PresentationFormat>와이드스크린</PresentationFormat>
  <Paragraphs>41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HY그래픽M</vt:lpstr>
      <vt:lpstr>맑은 고딕</vt:lpstr>
      <vt:lpstr>Arial</vt:lpstr>
      <vt:lpstr>Trebuchet MS</vt:lpstr>
      <vt:lpstr>Wingdings 3</vt:lpstr>
      <vt:lpstr>패싯</vt:lpstr>
      <vt:lpstr>스마트폰게임프로그래밍 기획발표</vt:lpstr>
      <vt:lpstr>티켓 할인 조회 서비스</vt:lpstr>
      <vt:lpstr>Index</vt:lpstr>
      <vt:lpstr>1.서비스 설명</vt:lpstr>
      <vt:lpstr>1.서비스 설명</vt:lpstr>
      <vt:lpstr>PowerPoint 프레젠테이션</vt:lpstr>
      <vt:lpstr>3. 기타 자료 및 출처</vt:lpstr>
      <vt:lpstr>3. 기타 자료 및 출처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티켓 할인 조회 서비스</dc:title>
  <dc:creator>진우원</dc:creator>
  <cp:lastModifiedBy>진우원</cp:lastModifiedBy>
  <cp:revision>18</cp:revision>
  <dcterms:created xsi:type="dcterms:W3CDTF">2018-05-07T13:38:07Z</dcterms:created>
  <dcterms:modified xsi:type="dcterms:W3CDTF">2018-05-07T16:15:56Z</dcterms:modified>
</cp:coreProperties>
</file>