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14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28.png" ContentType="image/png"/>
  <Override PartName="/ppt/media/image1.jpeg" ContentType="image/jpeg"/>
  <Override PartName="/ppt/media/image15.png" ContentType="image/png"/>
  <Override PartName="/ppt/media/image8.svg" ContentType="image/svg"/>
  <Override PartName="/ppt/media/image38.png" ContentType="image/png"/>
  <Override PartName="/ppt/media/image2.jpeg" ContentType="image/jpeg"/>
  <Override PartName="/ppt/media/image3.jpeg" ContentType="image/jpeg"/>
  <Override PartName="/ppt/media/image5.png" ContentType="image/png"/>
  <Override PartName="/ppt/media/image4.png" ContentType="image/png"/>
  <Override PartName="/ppt/media/image6.svg" ContentType="image/svg"/>
  <Override PartName="/ppt/media/image13.png" ContentType="image/png"/>
  <Override PartName="/ppt/media/image7.png" ContentType="image/png"/>
  <Override PartName="/ppt/media/image9.png" ContentType="image/png"/>
  <Override PartName="/ppt/media/image10.svg" ContentType="image/svg"/>
  <Override PartName="/ppt/media/image11.png" ContentType="image/png"/>
  <Override PartName="/ppt/media/image12.svg" ContentType="image/svg"/>
  <Override PartName="/ppt/media/image14.svg" ContentType="image/svg"/>
  <Override PartName="/ppt/media/image16.svg" ContentType="image/svg"/>
  <Override PartName="/ppt/media/image24.png" ContentType="image/png"/>
  <Override PartName="/ppt/media/image17.png" ContentType="image/png"/>
  <Override PartName="/ppt/media/image18.svg" ContentType="image/svg"/>
  <Override PartName="/ppt/media/image26.png" ContentType="image/png"/>
  <Override PartName="/ppt/media/image19.png" ContentType="image/png"/>
  <Override PartName="/ppt/media/image20.svg" ContentType="image/svg"/>
  <Override PartName="/ppt/media/image21.png" ContentType="image/png"/>
  <Override PartName="/ppt/media/image22.svg" ContentType="image/svg"/>
  <Override PartName="/ppt/media/image30.png" ContentType="image/png"/>
  <Override PartName="/ppt/media/image23.jpeg" ContentType="image/jpeg"/>
  <Override PartName="/ppt/media/image25.png" ContentType="image/png"/>
  <Override PartName="/ppt/media/image27.png" ContentType="image/png"/>
  <Override PartName="/ppt/media/image29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svg" ContentType="image/sv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microsoft.com/office/2020/02/relationships/classificationlabels" Target="docMetadata/LabelInfo.xml"/><Relationship Id="rId8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4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ES" sz="1800" strike="noStrike" u="none">
                <a:solidFill>
                  <a:schemeClr val="lt1"/>
                </a:solidFill>
                <a:effectLst/>
                <a:uFillTx/>
                <a:latin typeface="Franklin Gothic Book"/>
              </a:rPr>
              <a:t>Pulse para desplazar la diapositiva</a:t>
            </a:r>
            <a:endParaRPr b="0" lang="es-ES" sz="1800" strike="noStrike" u="none">
              <a:solidFill>
                <a:schemeClr val="lt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las notas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E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&lt;cabecera&gt;</a:t>
            </a:r>
            <a:endParaRPr b="0" lang="es-E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dt" idx="1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E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s-E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&lt;fecha/hora&gt;</a:t>
            </a:r>
            <a:endParaRPr b="0" lang="es-E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ftr" idx="1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E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&lt;pie de página&gt;</a:t>
            </a:r>
            <a:endParaRPr b="0" lang="es-E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PlaceHolder 6"/>
          <p:cNvSpPr>
            <a:spLocks noGrp="1"/>
          </p:cNvSpPr>
          <p:nvPr>
            <p:ph type="sldNum" idx="1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E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3C36656D-3C58-492E-8E3B-1D281F11E181}" type="slidenum">
              <a:rPr b="0" lang="es-E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&lt;número&gt;</a:t>
            </a:fld>
            <a:endParaRPr b="0" lang="es-E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s-E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s-E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D1D6C21-31A2-4189-976B-8588EF6301E1}" type="slidenum">
              <a:rPr b="0" lang="es-E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&lt;número&gt;</a:t>
            </a:fld>
            <a:endParaRPr b="0" lang="es-E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s-E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s-E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45FA129-34BB-4DFB-890F-7F70F38CD2CB}" type="slidenum">
              <a:rPr b="0" lang="es-E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&lt;número&gt;</a:t>
            </a:fld>
            <a:endParaRPr b="0" lang="es-E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s-E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s-E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E01F1FA-95AB-45C3-A104-B8E9F5DCA914}" type="slidenum">
              <a:rPr b="0" lang="es-E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&lt;número&gt;</a:t>
            </a:fld>
            <a:endParaRPr b="0" lang="es-E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s-E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s-E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11AA509-BC9A-4F5F-8EFD-1C009563281C}" type="slidenum">
              <a:rPr b="0" lang="es-E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&lt;número&gt;</a:t>
            </a:fld>
            <a:endParaRPr b="0" lang="es-E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ítulo 1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310080" y="411480"/>
            <a:ext cx="5486040" cy="329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80000"/>
              </a:lnSpc>
              <a:buNone/>
            </a:pPr>
            <a:r>
              <a:rPr b="1" lang="es-ES" sz="6000" spc="99" strike="noStrike" u="none">
                <a:solidFill>
                  <a:schemeClr val="dk1"/>
                </a:solidFill>
                <a:effectLst/>
                <a:uFillTx/>
                <a:latin typeface="Franklin Gothic Demi"/>
              </a:rPr>
              <a:t>Haga clic para agregar un título </a:t>
            </a:r>
            <a:endParaRPr b="0" lang="es-ES" sz="6000" strike="noStrike" u="none">
              <a:solidFill>
                <a:schemeClr val="lt1"/>
              </a:solidFill>
              <a:effectLst/>
              <a:uFillTx/>
              <a:latin typeface="Franklin Gothic Book"/>
            </a:endParaRPr>
          </a:p>
        </p:txBody>
      </p:sp>
      <p:grpSp>
        <p:nvGrpSpPr>
          <p:cNvPr id="1" name="Grupo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758880"/>
            <a:ext cx="6098760" cy="6098760"/>
            <a:chOff x="0" y="758880"/>
            <a:chExt cx="6098760" cy="6098760"/>
          </a:xfrm>
        </p:grpSpPr>
        <p:sp>
          <p:nvSpPr>
            <p:cNvPr id="2" name="Forma libre 9"/>
            <p:cNvSpPr/>
            <p:nvPr/>
          </p:nvSpPr>
          <p:spPr>
            <a:xfrm>
              <a:off x="0" y="758880"/>
              <a:ext cx="3073320" cy="4097880"/>
            </a:xfrm>
            <a:custGeom>
              <a:avLst/>
              <a:gdLst>
                <a:gd name="textAreaLeft" fmla="*/ 0 w 3073320"/>
                <a:gd name="textAreaRight" fmla="*/ 3073680 w 3073320"/>
                <a:gd name="textAreaTop" fmla="*/ 0 h 4097880"/>
                <a:gd name="textAreaBottom" fmla="*/ 4098240 h 4097880"/>
                <a:gd name="GluePoint1X" fmla="*/ 0 w 1789"/>
                <a:gd name="GluePoint1Y" fmla="*/ 12290 h 2386"/>
                <a:gd name="GluePoint2X" fmla="*/ 0 w 1789"/>
                <a:gd name="GluePoint2Y" fmla="*/ 13484 h 2386"/>
                <a:gd name="GluePoint3X" fmla="*/ 1192 w 1789"/>
                <a:gd name="GluePoint3Y" fmla="*/ 14676 h 2386"/>
                <a:gd name="GluePoint4X" fmla="*/ 1789 w 1789"/>
                <a:gd name="GluePoint4Y" fmla="*/ 14079 h 2386"/>
                <a:gd name="GluePoint5X" fmla="*/ 0 w 1789"/>
                <a:gd name="GluePoint5Y" fmla="*/ 12290 h 2386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</a:cxnLst>
              <a:rect l="textAreaLeft" t="textAreaTop" r="textAreaRight" b="textAreaBottom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 upright="1">
              <a:noAutofit/>
            </a:bodyPr>
            <a:p>
              <a:pPr defTabSz="914400">
                <a:lnSpc>
                  <a:spcPct val="100000"/>
                </a:lnSpc>
              </a:pPr>
              <a:endParaRPr b="0" lang="es-ES" sz="1800" strike="noStrike" u="none">
                <a:solidFill>
                  <a:schemeClr val="lt1"/>
                </a:solidFill>
                <a:effectLst/>
                <a:uFillTx/>
                <a:latin typeface="Franklin Gothic Book"/>
              </a:endParaRPr>
            </a:p>
          </p:txBody>
        </p:sp>
        <p:sp>
          <p:nvSpPr>
            <p:cNvPr id="3" name="Forma libre 10"/>
            <p:cNvSpPr/>
            <p:nvPr/>
          </p:nvSpPr>
          <p:spPr>
            <a:xfrm>
              <a:off x="0" y="4862160"/>
              <a:ext cx="1996200" cy="1995480"/>
            </a:xfrm>
            <a:custGeom>
              <a:avLst/>
              <a:gdLst>
                <a:gd name="textAreaLeft" fmla="*/ 0 w 1996200"/>
                <a:gd name="textAreaRight" fmla="*/ 1996560 w 1996200"/>
                <a:gd name="textAreaTop" fmla="*/ 0 h 1995480"/>
                <a:gd name="textAreaBottom" fmla="*/ 1995840 h 1995480"/>
                <a:gd name="GluePoint1X" fmla="*/ 0 w 1162"/>
                <a:gd name="GluePoint1Y" fmla="*/ 14679 h 1162"/>
                <a:gd name="GluePoint2X" fmla="*/ 0 w 1162"/>
                <a:gd name="GluePoint2Y" fmla="*/ 15840 h 1162"/>
                <a:gd name="GluePoint3X" fmla="*/ 1161 w 1162"/>
                <a:gd name="GluePoint3Y" fmla="*/ 15840 h 1162"/>
                <a:gd name="GluePoint4X" fmla="*/ 0 w 1162"/>
                <a:gd name="GluePoint4Y" fmla="*/ 14679 h 1162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 upright="1">
              <a:noAutofit/>
            </a:bodyPr>
            <a:p>
              <a:pPr defTabSz="914400">
                <a:lnSpc>
                  <a:spcPct val="100000"/>
                </a:lnSpc>
              </a:pPr>
              <a:endParaRPr b="0" lang="es-ES" sz="1800" strike="noStrike" u="none">
                <a:solidFill>
                  <a:schemeClr val="lt1"/>
                </a:solidFill>
                <a:effectLst/>
                <a:uFillTx/>
                <a:latin typeface="Franklin Gothic Book"/>
              </a:endParaRPr>
            </a:p>
          </p:txBody>
        </p:sp>
        <p:sp>
          <p:nvSpPr>
            <p:cNvPr id="4" name="Forma libre 11"/>
            <p:cNvSpPr/>
            <p:nvPr/>
          </p:nvSpPr>
          <p:spPr>
            <a:xfrm>
              <a:off x="2097720" y="4857120"/>
              <a:ext cx="4001040" cy="2000520"/>
            </a:xfrm>
            <a:custGeom>
              <a:avLst/>
              <a:gdLst>
                <a:gd name="textAreaLeft" fmla="*/ 0 w 4001040"/>
                <a:gd name="textAreaRight" fmla="*/ 4001400 w 4001040"/>
                <a:gd name="textAreaTop" fmla="*/ 0 h 2000520"/>
                <a:gd name="textAreaBottom" fmla="*/ 2000880 h 2000520"/>
                <a:gd name="GluePoint1X" fmla="*/ ?0  w 2329"/>
                <a:gd name="GluePoint1Y" fmla="*/ 15840 h 1165"/>
                <a:gd name="GluePoint2X" fmla="*/ ?4  w 2329"/>
                <a:gd name="GluePoint2Y" fmla="*/ 14676 h 1165"/>
                <a:gd name="GluePoint3X" fmla="*/ ?8  w 2329"/>
                <a:gd name="GluePoint3Y" fmla="*/ 15840 h 1165"/>
                <a:gd name="GluePoint4X" fmla="*/ ?12  w 2329"/>
                <a:gd name="GluePoint4Y" fmla="*/ 15840 h 1165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 upright="1">
              <a:noAutofit/>
            </a:bodyPr>
            <a:p>
              <a:pPr defTabSz="914400">
                <a:lnSpc>
                  <a:spcPct val="100000"/>
                </a:lnSpc>
              </a:pPr>
              <a:endParaRPr b="0" lang="es-ES" sz="1800" strike="noStrike" u="none">
                <a:solidFill>
                  <a:schemeClr val="lt1"/>
                </a:solidFill>
                <a:effectLst/>
                <a:uFillTx/>
                <a:latin typeface="Franklin Gothic Book"/>
              </a:endParaRPr>
            </a:p>
          </p:txBody>
        </p:sp>
      </p:grpSp>
      <p:cxnSp>
        <p:nvCxnSpPr>
          <p:cNvPr id="5" name="Conector recto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309360" y="3949920"/>
            <a:ext cx="2133720" cy="4320"/>
          </a:xfrm>
          <a:prstGeom prst="straightConnector1">
            <a:avLst/>
          </a:prstGeom>
          <a:ln w="101600">
            <a:solidFill>
              <a:srgbClr val="7ca655">
                <a:lumMod val="75000"/>
              </a:srgbClr>
            </a:solidFill>
          </a:ln>
        </p:spPr>
      </p:cxn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abla 2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4360" y="202320"/>
            <a:ext cx="10972440" cy="156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80000"/>
              </a:lnSpc>
              <a:buNone/>
            </a:pPr>
            <a:r>
              <a:rPr b="1" lang="es-ES" sz="4400" spc="99" strike="noStrike" u="none">
                <a:solidFill>
                  <a:schemeClr val="dk1"/>
                </a:solidFill>
                <a:effectLst/>
                <a:uFillTx/>
                <a:latin typeface="Franklin Gothic Demi"/>
              </a:rPr>
              <a:t>Haga clic para agregar un título </a:t>
            </a:r>
            <a:endParaRPr b="0" lang="es-ES" sz="4400" strike="noStrike" u="none">
              <a:solidFill>
                <a:schemeClr val="lt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4360" y="2628720"/>
            <a:ext cx="10972440" cy="363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s-ES" sz="1800" strike="noStrike" u="none">
                <a:solidFill>
                  <a:schemeClr val="lt1"/>
                </a:solidFill>
                <a:effectLst/>
                <a:uFillTx/>
                <a:latin typeface="Franklin Gothic Book"/>
              </a:rPr>
              <a:t>Haga clic en el icono para agregar una tabla</a:t>
            </a:r>
            <a:endParaRPr b="0" lang="es-ES" sz="18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sldNum" idx="5"/>
          </p:nvPr>
        </p:nvSpPr>
        <p:spPr>
          <a:xfrm>
            <a:off x="594360" y="6332400"/>
            <a:ext cx="522720" cy="24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1" lang="es-ES" sz="1100" strike="noStrike" u="none">
                <a:solidFill>
                  <a:schemeClr val="dk1"/>
                </a:solidFill>
                <a:effectLst/>
                <a:uFillTx/>
                <a:latin typeface="Franklin Gothic Book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BB86A73E-2780-4919-A98B-7D877A6F52C3}" type="slidenum">
              <a:rPr b="1" lang="es-ES" sz="11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&lt;número&gt;</a:t>
            </a:fld>
            <a:endParaRPr b="0" lang="es-E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dt" idx="6"/>
          </p:nvPr>
        </p:nvSpPr>
        <p:spPr>
          <a:xfrm>
            <a:off x="1133640" y="6332400"/>
            <a:ext cx="1312920" cy="24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&lt;fecha/hora&gt;</a:t>
            </a:r>
            <a:endParaRPr b="0" lang="es-E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cxnSp>
        <p:nvCxnSpPr>
          <p:cNvPr id="30" name="Conector recto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94360" y="2148840"/>
            <a:ext cx="2133720" cy="4320"/>
          </a:xfrm>
          <a:prstGeom prst="straightConnector1">
            <a:avLst/>
          </a:prstGeom>
          <a:ln w="101600">
            <a:solidFill>
              <a:srgbClr val="7ca655">
                <a:lumMod val="75000"/>
              </a:srgbClr>
            </a:solidFill>
          </a:ln>
        </p:spPr>
      </p:cxn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ítulo de sección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80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82880" bIns="45000" anchor="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000" strike="noStrike" u="none">
                <a:solidFill>
                  <a:schemeClr val="lt1"/>
                </a:solidFill>
                <a:effectLst/>
                <a:uFillTx/>
                <a:latin typeface="Franklin Gothic Book"/>
              </a:rPr>
              <a:t>Haga clic en el icono para agregar una imagen</a:t>
            </a:r>
            <a:endParaRPr b="0" lang="es-ES" sz="2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title"/>
          </p:nvPr>
        </p:nvSpPr>
        <p:spPr>
          <a:xfrm>
            <a:off x="6309360" y="444960"/>
            <a:ext cx="5477040" cy="329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80000"/>
              </a:lnSpc>
              <a:buNone/>
            </a:pPr>
            <a:r>
              <a:rPr b="1" lang="es-ES" sz="6000" spc="99" strike="noStrike" u="none">
                <a:solidFill>
                  <a:schemeClr val="lt1"/>
                </a:solidFill>
                <a:effectLst/>
                <a:uFillTx/>
                <a:latin typeface="Franklin Gothic Demi"/>
              </a:rPr>
              <a:t>Haga clic para agregar un título </a:t>
            </a:r>
            <a:endParaRPr b="0" lang="es-ES" sz="6000" strike="noStrike" u="none">
              <a:solidFill>
                <a:schemeClr val="lt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51" name="Rectángulo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09360" y="3951720"/>
            <a:ext cx="2133360" cy="1000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s-ES" sz="1800" strike="noStrike" u="none">
              <a:solidFill>
                <a:schemeClr val="lt1"/>
              </a:solidFill>
              <a:effectLst/>
              <a:uFillTx/>
              <a:latin typeface="Franklin Gothic 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ítulo 2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300000" y="430560"/>
            <a:ext cx="5486040" cy="329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80000"/>
              </a:lnSpc>
              <a:buNone/>
            </a:pPr>
            <a:r>
              <a:rPr b="1" lang="es-ES" sz="6000" spc="99" strike="noStrike" u="none">
                <a:solidFill>
                  <a:schemeClr val="dk1"/>
                </a:solidFill>
                <a:effectLst/>
                <a:uFillTx/>
                <a:latin typeface="Franklin Gothic Demi"/>
              </a:rPr>
              <a:t>Haga clic para agregar un título </a:t>
            </a:r>
            <a:endParaRPr b="0" lang="es-ES" sz="6000" strike="noStrike" u="none">
              <a:solidFill>
                <a:schemeClr val="lt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0" y="-11160"/>
            <a:ext cx="5790960" cy="687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000" strike="noStrike" u="none">
                <a:solidFill>
                  <a:schemeClr val="lt1"/>
                </a:solidFill>
                <a:effectLst/>
                <a:uFillTx/>
                <a:latin typeface="Franklin Gothic Book"/>
              </a:rPr>
              <a:t>Haga clic en el icono para agregar una imagen</a:t>
            </a:r>
            <a:endParaRPr b="0" lang="es-ES" sz="2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300000" y="4568760"/>
            <a:ext cx="54860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2400" strike="noStrike" u="none">
                <a:solidFill>
                  <a:schemeClr val="lt2">
                    <a:lumMod val="75000"/>
                  </a:schemeClr>
                </a:solidFill>
                <a:effectLst/>
                <a:uFillTx/>
                <a:latin typeface="Franklin Gothic Book"/>
              </a:rPr>
              <a:t>Haga clic para agregar texto</a:t>
            </a:r>
            <a:endParaRPr b="0" lang="es-ES" sz="24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cxnSp>
        <p:nvCxnSpPr>
          <p:cNvPr id="55" name="Conector recto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309360" y="3949920"/>
            <a:ext cx="2133720" cy="4320"/>
          </a:xfrm>
          <a:prstGeom prst="straightConnector1">
            <a:avLst/>
          </a:prstGeom>
          <a:ln w="101600">
            <a:solidFill>
              <a:srgbClr val="7ca655">
                <a:lumMod val="75000"/>
              </a:srgbClr>
            </a:solidFill>
          </a:ln>
        </p:spPr>
      </p:cxn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ido e imagen del título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75280" y="278280"/>
            <a:ext cx="5063040" cy="235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80000"/>
              </a:lnSpc>
              <a:buNone/>
            </a:pPr>
            <a:r>
              <a:rPr b="1" lang="es-ES" sz="4400" spc="99" strike="noStrike" u="none">
                <a:solidFill>
                  <a:schemeClr val="dk1"/>
                </a:solidFill>
                <a:effectLst/>
                <a:uFillTx/>
                <a:latin typeface="Franklin Gothic Demi"/>
              </a:rPr>
              <a:t>Haga clic para agregar un título </a:t>
            </a:r>
            <a:endParaRPr b="0" lang="es-ES" sz="4400" strike="noStrike" u="none">
              <a:solidFill>
                <a:schemeClr val="lt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94360" y="3279600"/>
            <a:ext cx="5043960" cy="2994120"/>
          </a:xfrm>
          <a:prstGeom prst="rect">
            <a:avLst/>
          </a:prstGeom>
          <a:noFill/>
          <a:ln w="0">
            <a:noFill/>
          </a:ln>
        </p:spPr>
        <p:txBody>
          <a:bodyPr lIns="0" rIns="0" tIns="228600" bIns="0" anchor="t">
            <a:normAutofit/>
          </a:bodyPr>
          <a:p>
            <a:pPr indent="0" defTabSz="91440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Haga clic para agregar contenido</a:t>
            </a:r>
            <a:endParaRPr b="0" lang="es-ES" sz="2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  <a:p>
            <a:pPr lvl="1" marL="685800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Segundo nivel</a:t>
            </a:r>
            <a:endParaRPr b="0" lang="es-ES" sz="2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  <a:p>
            <a:pPr lvl="2" marL="1143000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Tercer nivel</a:t>
            </a:r>
            <a:endParaRPr b="0" lang="es-ES" sz="2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  <a:p>
            <a:pPr lvl="3" marL="1600200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Cuarto nivel</a:t>
            </a:r>
            <a:endParaRPr b="0" lang="es-ES" sz="2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  <a:p>
            <a:pPr lvl="4" marL="2057400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Quinto nivel</a:t>
            </a:r>
            <a:endParaRPr b="0" lang="es-ES" sz="2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cxnSp>
        <p:nvCxnSpPr>
          <p:cNvPr id="96" name="Conector recto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94360" y="2997360"/>
            <a:ext cx="2133720" cy="4320"/>
          </a:xfrm>
          <a:prstGeom prst="straightConnector1">
            <a:avLst/>
          </a:prstGeom>
          <a:ln w="101600">
            <a:solidFill>
              <a:srgbClr val="7ca655">
                <a:lumMod val="75000"/>
              </a:srgbClr>
            </a:solidFill>
          </a:ln>
        </p:spPr>
      </p:cxn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5880" y="0"/>
            <a:ext cx="6117840" cy="685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Haga clic en el icono para agregar una imagen</a:t>
            </a:r>
            <a:endParaRPr b="0" lang="es-ES" sz="2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sldNum" idx="15"/>
          </p:nvPr>
        </p:nvSpPr>
        <p:spPr>
          <a:xfrm>
            <a:off x="594360" y="6332400"/>
            <a:ext cx="522720" cy="24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1" lang="es-ES" sz="1100" strike="noStrike" u="none">
                <a:solidFill>
                  <a:schemeClr val="dk1"/>
                </a:solidFill>
                <a:effectLst/>
                <a:uFillTx/>
                <a:latin typeface="Franklin Gothic Book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E3BF5269-FBB6-4697-8EDA-F0BF35C27C9E}" type="slidenum">
              <a:rPr b="1" lang="es-ES" sz="11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&lt;número&gt;</a:t>
            </a:fld>
            <a:endParaRPr b="0" lang="es-E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dt" idx="16"/>
          </p:nvPr>
        </p:nvSpPr>
        <p:spPr>
          <a:xfrm>
            <a:off x="1133640" y="6332400"/>
            <a:ext cx="1312920" cy="24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&lt;fecha/hora&gt;</a:t>
            </a:r>
            <a:endParaRPr b="0" lang="es-E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ido y tabla del título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60" y="3900240"/>
            <a:ext cx="2958840" cy="2958840"/>
            <a:chOff x="360" y="3900240"/>
            <a:chExt cx="2958840" cy="2958840"/>
          </a:xfrm>
        </p:grpSpPr>
        <p:sp>
          <p:nvSpPr>
            <p:cNvPr id="7" name="Forma libre 13"/>
            <p:cNvSpPr/>
            <p:nvPr/>
          </p:nvSpPr>
          <p:spPr>
            <a:xfrm flipV="1" rot="16200000">
              <a:off x="1219680" y="5118480"/>
              <a:ext cx="1490760" cy="1987920"/>
            </a:xfrm>
            <a:custGeom>
              <a:avLst/>
              <a:gdLst>
                <a:gd name="textAreaLeft" fmla="*/ 0 w 1490760"/>
                <a:gd name="textAreaRight" fmla="*/ 1491120 w 1490760"/>
                <a:gd name="textAreaTop" fmla="*/ 360 h 1987920"/>
                <a:gd name="textAreaBottom" fmla="*/ 1988640 h 1987920"/>
                <a:gd name="GluePoint1X" fmla="*/ 0 w 1789"/>
                <a:gd name="GluePoint1Y" fmla="*/ 12290 h 2386"/>
                <a:gd name="GluePoint2X" fmla="*/ 0 w 1789"/>
                <a:gd name="GluePoint2Y" fmla="*/ 13484 h 2386"/>
                <a:gd name="GluePoint3X" fmla="*/ 1192 w 1789"/>
                <a:gd name="GluePoint3Y" fmla="*/ 14676 h 2386"/>
                <a:gd name="GluePoint4X" fmla="*/ 1789 w 1789"/>
                <a:gd name="GluePoint4Y" fmla="*/ 14079 h 2386"/>
                <a:gd name="GluePoint5X" fmla="*/ 0 w 1789"/>
                <a:gd name="GluePoint5Y" fmla="*/ 12290 h 2386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</a:cxnLst>
              <a:rect l="textAreaLeft" t="textAreaTop" r="textAreaRight" b="textAreaBottom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91440" bIns="91440" anchor="t" vert="vert" upright="1">
              <a:noAutofit/>
            </a:bodyPr>
            <a:p>
              <a:pPr defTabSz="914400">
                <a:lnSpc>
                  <a:spcPct val="100000"/>
                </a:lnSpc>
              </a:pPr>
              <a:endParaRPr b="0" lang="es-ES" sz="1800" strike="noStrike" u="none">
                <a:solidFill>
                  <a:schemeClr val="lt1"/>
                </a:solidFill>
                <a:effectLst/>
                <a:uFillTx/>
                <a:latin typeface="Franklin Gothic Book"/>
              </a:endParaRPr>
            </a:p>
          </p:txBody>
        </p:sp>
        <p:sp>
          <p:nvSpPr>
            <p:cNvPr id="8" name="Forma libre 14"/>
            <p:cNvSpPr/>
            <p:nvPr/>
          </p:nvSpPr>
          <p:spPr>
            <a:xfrm flipV="1" rot="16200000">
              <a:off x="0" y="5890680"/>
              <a:ext cx="968400" cy="968040"/>
            </a:xfrm>
            <a:custGeom>
              <a:avLst/>
              <a:gdLst>
                <a:gd name="textAreaLeft" fmla="*/ 0 w 968400"/>
                <a:gd name="textAreaRight" fmla="*/ 968760 w 968400"/>
                <a:gd name="textAreaTop" fmla="*/ -360 h 968040"/>
                <a:gd name="textAreaBottom" fmla="*/ 968040 h 968040"/>
                <a:gd name="GluePoint1X" fmla="*/ 0 w 1162"/>
                <a:gd name="GluePoint1Y" fmla="*/ 14679 h 1162"/>
                <a:gd name="GluePoint2X" fmla="*/ 0 w 1162"/>
                <a:gd name="GluePoint2Y" fmla="*/ 15840 h 1162"/>
                <a:gd name="GluePoint3X" fmla="*/ 1161 w 1162"/>
                <a:gd name="GluePoint3Y" fmla="*/ 15840 h 1162"/>
                <a:gd name="GluePoint4X" fmla="*/ 0 w 1162"/>
                <a:gd name="GluePoint4Y" fmla="*/ 14679 h 1162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91440" bIns="91440" anchor="t" vert="vert" upright="1">
              <a:noAutofit/>
            </a:bodyPr>
            <a:p>
              <a:pPr defTabSz="914400">
                <a:lnSpc>
                  <a:spcPct val="100000"/>
                </a:lnSpc>
              </a:pPr>
              <a:endParaRPr b="0" lang="es-ES" sz="1800" strike="noStrike" u="none">
                <a:solidFill>
                  <a:schemeClr val="lt1"/>
                </a:solidFill>
                <a:effectLst/>
                <a:uFillTx/>
                <a:latin typeface="Franklin Gothic Book"/>
              </a:endParaRPr>
            </a:p>
          </p:txBody>
        </p:sp>
        <p:sp>
          <p:nvSpPr>
            <p:cNvPr id="9" name="Forma libre 15"/>
            <p:cNvSpPr/>
            <p:nvPr/>
          </p:nvSpPr>
          <p:spPr>
            <a:xfrm flipV="1" rot="16200000">
              <a:off x="-484560" y="4385520"/>
              <a:ext cx="1941120" cy="970560"/>
            </a:xfrm>
            <a:custGeom>
              <a:avLst/>
              <a:gdLst>
                <a:gd name="textAreaLeft" fmla="*/ 0 w 1941120"/>
                <a:gd name="textAreaRight" fmla="*/ 1941480 w 1941120"/>
                <a:gd name="textAreaTop" fmla="*/ 360 h 970560"/>
                <a:gd name="textAreaBottom" fmla="*/ 971280 h 970560"/>
                <a:gd name="GluePoint1X" fmla="*/ ?0  w 2329"/>
                <a:gd name="GluePoint1Y" fmla="*/ 15840 h 1165"/>
                <a:gd name="GluePoint2X" fmla="*/ ?4  w 2329"/>
                <a:gd name="GluePoint2Y" fmla="*/ 14676 h 1165"/>
                <a:gd name="GluePoint3X" fmla="*/ ?8  w 2329"/>
                <a:gd name="GluePoint3Y" fmla="*/ 15840 h 1165"/>
                <a:gd name="GluePoint4X" fmla="*/ ?12  w 2329"/>
                <a:gd name="GluePoint4Y" fmla="*/ 15840 h 1165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91440" bIns="91440" anchor="t" vert="vert" upright="1">
              <a:noAutofit/>
            </a:bodyPr>
            <a:p>
              <a:pPr defTabSz="914400">
                <a:lnSpc>
                  <a:spcPct val="100000"/>
                </a:lnSpc>
              </a:pPr>
              <a:endParaRPr b="0" lang="es-ES" sz="1800" strike="noStrike" u="none">
                <a:solidFill>
                  <a:schemeClr val="lt1"/>
                </a:solidFill>
                <a:effectLst/>
                <a:uFillTx/>
                <a:latin typeface="Franklin Gothic Book"/>
              </a:endParaRPr>
            </a:p>
          </p:txBody>
        </p:sp>
      </p:grp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61560" y="4661640"/>
            <a:ext cx="79358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80000"/>
              </a:lnSpc>
              <a:buNone/>
            </a:pPr>
            <a:r>
              <a:rPr b="1" lang="es-ES" sz="4400" spc="99" strike="noStrike" u="none">
                <a:solidFill>
                  <a:schemeClr val="dk1"/>
                </a:solidFill>
                <a:effectLst/>
                <a:uFillTx/>
                <a:latin typeface="Franklin Gothic Demi"/>
              </a:rPr>
              <a:t>Haga clic para agregar un título </a:t>
            </a:r>
            <a:endParaRPr b="0" lang="es-ES" sz="4400" strike="noStrike" u="none">
              <a:solidFill>
                <a:schemeClr val="lt1"/>
              </a:solidFill>
              <a:effectLst/>
              <a:uFillTx/>
              <a:latin typeface="Franklin Gothic Book"/>
            </a:endParaRPr>
          </a:p>
        </p:txBody>
      </p:sp>
      <p:cxnSp>
        <p:nvCxnSpPr>
          <p:cNvPr id="11" name="Conector recto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670920" y="6312960"/>
            <a:ext cx="2133720" cy="4320"/>
          </a:xfrm>
          <a:prstGeom prst="straightConnector1">
            <a:avLst/>
          </a:prstGeom>
          <a:ln w="101600">
            <a:solidFill>
              <a:srgbClr val="7ca655">
                <a:lumMod val="75000"/>
              </a:srgbClr>
            </a:solidFill>
          </a:ln>
        </p:spPr>
      </p:cxn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3720" y="583920"/>
            <a:ext cx="2824920" cy="3998880"/>
          </a:xfrm>
          <a:prstGeom prst="rect">
            <a:avLst/>
          </a:prstGeom>
          <a:noFill/>
          <a:ln w="0">
            <a:noFill/>
          </a:ln>
        </p:spPr>
        <p:txBody>
          <a:bodyPr lIns="0" rIns="91440" tIns="2743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Haga clic para agregar contenido</a:t>
            </a:r>
            <a:endParaRPr b="0" lang="es-ES" sz="2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  <a:p>
            <a:pPr marL="457200" indent="0" defTabSz="91440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Segundo nivel</a:t>
            </a:r>
            <a:endParaRPr b="0" lang="es-ES" sz="2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  <a:p>
            <a:pPr marL="914400" indent="0" defTabSz="91440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Tercer nivel</a:t>
            </a:r>
            <a:endParaRPr b="0" lang="es-ES" sz="2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  <a:p>
            <a:pPr marL="1371600" indent="0" defTabSz="91440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Cuarto nivel</a:t>
            </a:r>
            <a:endParaRPr b="0" lang="es-ES" sz="2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  <a:p>
            <a:pPr marL="1828800" indent="0" defTabSz="91440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Quinto nivel</a:t>
            </a:r>
            <a:endParaRPr b="0" lang="es-ES" sz="2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670920" y="583920"/>
            <a:ext cx="7926480" cy="3998880"/>
          </a:xfrm>
          <a:prstGeom prst="rect">
            <a:avLst/>
          </a:prstGeom>
          <a:noFill/>
          <a:ln w="0">
            <a:noFill/>
          </a:ln>
        </p:spPr>
        <p:txBody>
          <a:bodyPr lIns="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Haga clic para agregar contenido</a:t>
            </a:r>
            <a:endParaRPr b="0" lang="es-ES" sz="2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  <a:p>
            <a:pPr lvl="1" marL="685800" indent="-283320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Segundo nivel</a:t>
            </a:r>
            <a:endParaRPr b="0" lang="es-ES" sz="2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  <a:p>
            <a:pPr lvl="2" marL="1143000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Tercer nivel</a:t>
            </a:r>
            <a:endParaRPr b="0" lang="es-ES" sz="2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  <a:p>
            <a:pPr lvl="3" marL="1600200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Cuarto nivel</a:t>
            </a:r>
            <a:endParaRPr b="0" lang="es-ES" sz="2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  <a:p>
            <a:pPr lvl="4" marL="2057400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Quinto nivel</a:t>
            </a:r>
            <a:endParaRPr b="0" lang="es-ES" sz="2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sldNum" idx="1"/>
          </p:nvPr>
        </p:nvSpPr>
        <p:spPr>
          <a:xfrm>
            <a:off x="594360" y="6332400"/>
            <a:ext cx="522720" cy="24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1" lang="es-ES" sz="1100" strike="noStrike" u="none">
                <a:solidFill>
                  <a:schemeClr val="dk1"/>
                </a:solidFill>
                <a:effectLst/>
                <a:uFillTx/>
                <a:latin typeface="Franklin Gothic Book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722938E8-F66C-48D9-ADBA-725B2B3A87D9}" type="slidenum">
              <a:rPr b="1" lang="es-ES" sz="11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&lt;número&gt;</a:t>
            </a:fld>
            <a:endParaRPr b="0" lang="es-E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dt" idx="2"/>
          </p:nvPr>
        </p:nvSpPr>
        <p:spPr>
          <a:xfrm>
            <a:off x="1133640" y="6332400"/>
            <a:ext cx="1312920" cy="24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&lt;fecha/hora&gt;</a:t>
            </a:r>
            <a:endParaRPr b="0" lang="es-E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ítulo y dos contenidos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70400" y="360"/>
            <a:ext cx="3324960" cy="3324960"/>
            <a:chOff x="8870400" y="360"/>
            <a:chExt cx="3324960" cy="3324960"/>
          </a:xfrm>
        </p:grpSpPr>
        <p:sp>
          <p:nvSpPr>
            <p:cNvPr id="17" name="Forma libre 4"/>
            <p:cNvSpPr/>
            <p:nvPr/>
          </p:nvSpPr>
          <p:spPr>
            <a:xfrm rot="10800000">
              <a:off x="10519920" y="1091520"/>
              <a:ext cx="1675440" cy="2233800"/>
            </a:xfrm>
            <a:custGeom>
              <a:avLst/>
              <a:gdLst>
                <a:gd name="textAreaLeft" fmla="*/ 0 w 1675440"/>
                <a:gd name="textAreaRight" fmla="*/ 1675800 w 1675440"/>
                <a:gd name="textAreaTop" fmla="*/ 0 h 2233800"/>
                <a:gd name="textAreaBottom" fmla="*/ 2234160 h 2233800"/>
                <a:gd name="GluePoint1X" fmla="*/ 0 w 1789"/>
                <a:gd name="GluePoint1Y" fmla="*/ 12290 h 2386"/>
                <a:gd name="GluePoint2X" fmla="*/ 0 w 1789"/>
                <a:gd name="GluePoint2Y" fmla="*/ 13484 h 2386"/>
                <a:gd name="GluePoint3X" fmla="*/ 1192 w 1789"/>
                <a:gd name="GluePoint3Y" fmla="*/ 14676 h 2386"/>
                <a:gd name="GluePoint4X" fmla="*/ 1789 w 1789"/>
                <a:gd name="GluePoint4Y" fmla="*/ 14079 h 2386"/>
                <a:gd name="GluePoint5X" fmla="*/ 0 w 1789"/>
                <a:gd name="GluePoint5Y" fmla="*/ 12290 h 2386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</a:cxnLst>
              <a:rect l="textAreaLeft" t="textAreaTop" r="textAreaRight" b="textAreaBottom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ES" sz="1800" strike="noStrike" u="none">
                <a:solidFill>
                  <a:schemeClr val="lt1"/>
                </a:solidFill>
                <a:effectLst/>
                <a:uFillTx/>
                <a:latin typeface="Franklin Gothic Book"/>
              </a:endParaRPr>
            </a:p>
          </p:txBody>
        </p:sp>
        <p:sp>
          <p:nvSpPr>
            <p:cNvPr id="18" name="Forma libre 5"/>
            <p:cNvSpPr/>
            <p:nvPr/>
          </p:nvSpPr>
          <p:spPr>
            <a:xfrm rot="10800000">
              <a:off x="11107440" y="360"/>
              <a:ext cx="1087920" cy="1087920"/>
            </a:xfrm>
            <a:custGeom>
              <a:avLst/>
              <a:gdLst>
                <a:gd name="textAreaLeft" fmla="*/ 0 w 1087920"/>
                <a:gd name="textAreaRight" fmla="*/ 1088280 w 1087920"/>
                <a:gd name="textAreaTop" fmla="*/ 0 h 1087920"/>
                <a:gd name="textAreaBottom" fmla="*/ 1088280 h 1087920"/>
                <a:gd name="GluePoint1X" fmla="*/ 0 w 1162"/>
                <a:gd name="GluePoint1Y" fmla="*/ 14679 h 1162"/>
                <a:gd name="GluePoint2X" fmla="*/ 0 w 1162"/>
                <a:gd name="GluePoint2Y" fmla="*/ 15840 h 1162"/>
                <a:gd name="GluePoint3X" fmla="*/ 1161 w 1162"/>
                <a:gd name="GluePoint3Y" fmla="*/ 15840 h 1162"/>
                <a:gd name="GluePoint4X" fmla="*/ 0 w 1162"/>
                <a:gd name="GluePoint4Y" fmla="*/ 14679 h 1162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ES" sz="1800" strike="noStrike" u="none">
                <a:solidFill>
                  <a:schemeClr val="lt1"/>
                </a:solidFill>
                <a:effectLst/>
                <a:uFillTx/>
                <a:latin typeface="Franklin Gothic Book"/>
              </a:endParaRPr>
            </a:p>
          </p:txBody>
        </p:sp>
        <p:sp>
          <p:nvSpPr>
            <p:cNvPr id="19" name="Forma libre 7"/>
            <p:cNvSpPr/>
            <p:nvPr/>
          </p:nvSpPr>
          <p:spPr>
            <a:xfrm rot="10800000">
              <a:off x="8870400" y="0"/>
              <a:ext cx="2181240" cy="1090440"/>
            </a:xfrm>
            <a:custGeom>
              <a:avLst/>
              <a:gdLst>
                <a:gd name="textAreaLeft" fmla="*/ 0 w 2181240"/>
                <a:gd name="textAreaRight" fmla="*/ 2181600 w 2181240"/>
                <a:gd name="textAreaTop" fmla="*/ 0 h 1090440"/>
                <a:gd name="textAreaBottom" fmla="*/ 1090800 h 1090440"/>
                <a:gd name="GluePoint1X" fmla="*/ ?0  w 2329"/>
                <a:gd name="GluePoint1Y" fmla="*/ 15840 h 1165"/>
                <a:gd name="GluePoint2X" fmla="*/ ?4  w 2329"/>
                <a:gd name="GluePoint2Y" fmla="*/ 14676 h 1165"/>
                <a:gd name="GluePoint3X" fmla="*/ ?8  w 2329"/>
                <a:gd name="GluePoint3Y" fmla="*/ 15840 h 1165"/>
                <a:gd name="GluePoint4X" fmla="*/ ?12  w 2329"/>
                <a:gd name="GluePoint4Y" fmla="*/ 15840 h 1165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ES" sz="1800" strike="noStrike" u="none">
                <a:solidFill>
                  <a:schemeClr val="lt1"/>
                </a:solidFill>
                <a:effectLst/>
                <a:uFillTx/>
                <a:latin typeface="Franklin Gothic Book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94360" y="198360"/>
            <a:ext cx="10972440" cy="157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80000"/>
              </a:lnSpc>
              <a:buNone/>
            </a:pPr>
            <a:r>
              <a:rPr b="1" lang="es-ES" sz="4400" spc="99" strike="noStrike" u="none">
                <a:solidFill>
                  <a:schemeClr val="dk1"/>
                </a:solidFill>
                <a:effectLst/>
                <a:uFillTx/>
                <a:latin typeface="Franklin Gothic Demi"/>
              </a:rPr>
              <a:t>Haga clic para agregar un título </a:t>
            </a:r>
            <a:endParaRPr b="0" lang="es-ES" sz="4400" strike="noStrike" u="none">
              <a:solidFill>
                <a:schemeClr val="lt1"/>
              </a:solidFill>
              <a:effectLst/>
              <a:uFillTx/>
              <a:latin typeface="Franklin Gothic Book"/>
            </a:endParaRPr>
          </a:p>
        </p:txBody>
      </p:sp>
      <p:cxnSp>
        <p:nvCxnSpPr>
          <p:cNvPr id="21" name="Conector recto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94360" y="2148840"/>
            <a:ext cx="2133720" cy="4320"/>
          </a:xfrm>
          <a:prstGeom prst="straightConnector1">
            <a:avLst/>
          </a:prstGeom>
          <a:ln w="101600">
            <a:solidFill>
              <a:srgbClr val="7ca655">
                <a:lumMod val="75000"/>
              </a:srgbClr>
            </a:solidFill>
          </a:ln>
        </p:spPr>
      </p:cxn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95440" y="2676600"/>
            <a:ext cx="5746320" cy="3597120"/>
          </a:xfrm>
          <a:prstGeom prst="rect">
            <a:avLst/>
          </a:prstGeom>
          <a:noFill/>
          <a:ln w="0">
            <a:noFill/>
          </a:ln>
        </p:spPr>
        <p:txBody>
          <a:bodyPr lIns="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Haga clic para agregar contenido</a:t>
            </a:r>
            <a:endParaRPr b="0" lang="es-ES" sz="2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  <a:p>
            <a:pPr lvl="1" marL="685800" indent="-283320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Segundo nivel</a:t>
            </a:r>
            <a:endParaRPr b="0" lang="es-ES" sz="2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  <a:p>
            <a:pPr lvl="2" marL="1143000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Tercer nivel</a:t>
            </a:r>
            <a:endParaRPr b="0" lang="es-ES" sz="2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  <a:p>
            <a:pPr lvl="3" marL="1600200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Cuarto nivel</a:t>
            </a:r>
            <a:endParaRPr b="0" lang="es-ES" sz="2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  <a:p>
            <a:pPr lvl="4" marL="2057400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Quinto nivel</a:t>
            </a:r>
            <a:endParaRPr b="0" lang="es-ES" sz="2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7620120" y="2676600"/>
            <a:ext cx="3946680" cy="3597120"/>
          </a:xfrm>
          <a:prstGeom prst="rect">
            <a:avLst/>
          </a:prstGeom>
          <a:noFill/>
          <a:ln w="0">
            <a:noFill/>
          </a:ln>
        </p:spPr>
        <p:txBody>
          <a:bodyPr lIns="0" rIns="91440" tIns="45720" bIns="45720" anchor="t">
            <a:normAutofit/>
          </a:bodyPr>
          <a:p>
            <a:pPr marL="343080" indent="-34308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Haga clic para agregar contenido</a:t>
            </a:r>
            <a:endParaRPr b="0" lang="es-ES" sz="2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  <a:p>
            <a:pPr lvl="1" marL="685800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Segundo nivel</a:t>
            </a:r>
            <a:endParaRPr b="0" lang="es-ES" sz="2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  <a:p>
            <a:pPr lvl="2" marL="1143000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Tercer nivel</a:t>
            </a:r>
            <a:endParaRPr b="0" lang="es-ES" sz="2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  <a:p>
            <a:pPr lvl="3" marL="1600200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Cuarto nivel</a:t>
            </a:r>
            <a:endParaRPr b="0" lang="es-ES" sz="2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  <a:p>
            <a:pPr lvl="4" marL="2057400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Quinto nivel</a:t>
            </a:r>
            <a:endParaRPr b="0" lang="es-ES" sz="2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dt" idx="3"/>
          </p:nvPr>
        </p:nvSpPr>
        <p:spPr>
          <a:xfrm>
            <a:off x="1133640" y="6332400"/>
            <a:ext cx="1312920" cy="24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&lt;fecha/hora&gt;</a:t>
            </a:r>
            <a:endParaRPr b="0" lang="es-E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sldNum" idx="4"/>
          </p:nvPr>
        </p:nvSpPr>
        <p:spPr>
          <a:xfrm>
            <a:off x="594360" y="6332400"/>
            <a:ext cx="522720" cy="24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1" lang="es-ES" sz="1100" strike="noStrike" u="none">
                <a:solidFill>
                  <a:schemeClr val="dk1"/>
                </a:solidFill>
                <a:effectLst/>
                <a:uFillTx/>
                <a:latin typeface="Franklin Gothic Book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52E0D8DB-5F1D-4087-9BA6-02A5CD39C166}" type="slidenum">
              <a:rPr b="1" lang="es-ES" sz="11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&lt;número&gt;</a:t>
            </a:fld>
            <a:endParaRPr b="0" lang="es-E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ítulo 3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4360" y="411480"/>
            <a:ext cx="5486040" cy="329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80000"/>
              </a:lnSpc>
              <a:buNone/>
            </a:pPr>
            <a:r>
              <a:rPr b="1" lang="es-ES" sz="6000" spc="99" strike="noStrike" u="none">
                <a:solidFill>
                  <a:schemeClr val="dk1"/>
                </a:solidFill>
                <a:effectLst/>
                <a:uFillTx/>
                <a:latin typeface="Franklin Gothic Demi"/>
              </a:rPr>
              <a:t>Haga clic para agregar un título </a:t>
            </a:r>
            <a:endParaRPr b="0" lang="es-ES" sz="6000" strike="noStrike" u="none">
              <a:solidFill>
                <a:schemeClr val="lt1"/>
              </a:solidFill>
              <a:effectLst/>
              <a:uFillTx/>
              <a:latin typeface="Franklin Gothic Book"/>
            </a:endParaRPr>
          </a:p>
        </p:txBody>
      </p:sp>
      <p:grpSp>
        <p:nvGrpSpPr>
          <p:cNvPr id="32" name="Grupo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093000" y="360"/>
            <a:ext cx="6099120" cy="6098760"/>
            <a:chOff x="6093000" y="360"/>
            <a:chExt cx="6099120" cy="6098760"/>
          </a:xfrm>
        </p:grpSpPr>
        <p:sp>
          <p:nvSpPr>
            <p:cNvPr id="33" name="Forma libre 9"/>
            <p:cNvSpPr/>
            <p:nvPr/>
          </p:nvSpPr>
          <p:spPr>
            <a:xfrm rot="10800000">
              <a:off x="9118800" y="2001240"/>
              <a:ext cx="3073320" cy="4097880"/>
            </a:xfrm>
            <a:custGeom>
              <a:avLst/>
              <a:gdLst>
                <a:gd name="textAreaLeft" fmla="*/ 0 w 3073320"/>
                <a:gd name="textAreaRight" fmla="*/ 3073680 w 3073320"/>
                <a:gd name="textAreaTop" fmla="*/ 0 h 4097880"/>
                <a:gd name="textAreaBottom" fmla="*/ 4098240 h 4097880"/>
                <a:gd name="GluePoint1X" fmla="*/ 0 w 1789"/>
                <a:gd name="GluePoint1Y" fmla="*/ 12290 h 2386"/>
                <a:gd name="GluePoint2X" fmla="*/ 0 w 1789"/>
                <a:gd name="GluePoint2Y" fmla="*/ 13484 h 2386"/>
                <a:gd name="GluePoint3X" fmla="*/ 1192 w 1789"/>
                <a:gd name="GluePoint3Y" fmla="*/ 14676 h 2386"/>
                <a:gd name="GluePoint4X" fmla="*/ 1789 w 1789"/>
                <a:gd name="GluePoint4Y" fmla="*/ 14079 h 2386"/>
                <a:gd name="GluePoint5X" fmla="*/ 0 w 1789"/>
                <a:gd name="GluePoint5Y" fmla="*/ 12290 h 2386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</a:cxnLst>
              <a:rect l="textAreaLeft" t="textAreaTop" r="textAreaRight" b="textAreaBottom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ES" sz="1800" strike="noStrike" u="none">
                <a:solidFill>
                  <a:schemeClr val="lt1"/>
                </a:solidFill>
                <a:effectLst/>
                <a:uFillTx/>
                <a:latin typeface="Franklin Gothic Book"/>
              </a:endParaRPr>
            </a:p>
          </p:txBody>
        </p:sp>
        <p:sp>
          <p:nvSpPr>
            <p:cNvPr id="34" name="Forma libre 10"/>
            <p:cNvSpPr/>
            <p:nvPr/>
          </p:nvSpPr>
          <p:spPr>
            <a:xfrm rot="10800000">
              <a:off x="10195920" y="360"/>
              <a:ext cx="1996200" cy="1995480"/>
            </a:xfrm>
            <a:custGeom>
              <a:avLst/>
              <a:gdLst>
                <a:gd name="textAreaLeft" fmla="*/ 0 w 1996200"/>
                <a:gd name="textAreaRight" fmla="*/ 1996560 w 1996200"/>
                <a:gd name="textAreaTop" fmla="*/ 0 h 1995480"/>
                <a:gd name="textAreaBottom" fmla="*/ 1995840 h 1995480"/>
                <a:gd name="GluePoint1X" fmla="*/ 0 w 1162"/>
                <a:gd name="GluePoint1Y" fmla="*/ 14679 h 1162"/>
                <a:gd name="GluePoint2X" fmla="*/ 0 w 1162"/>
                <a:gd name="GluePoint2Y" fmla="*/ 15840 h 1162"/>
                <a:gd name="GluePoint3X" fmla="*/ 1161 w 1162"/>
                <a:gd name="GluePoint3Y" fmla="*/ 15840 h 1162"/>
                <a:gd name="GluePoint4X" fmla="*/ 0 w 1162"/>
                <a:gd name="GluePoint4Y" fmla="*/ 14679 h 1162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ES" sz="1800" strike="noStrike" u="none">
                <a:solidFill>
                  <a:schemeClr val="lt1"/>
                </a:solidFill>
                <a:effectLst/>
                <a:uFillTx/>
                <a:latin typeface="Franklin Gothic Book"/>
              </a:endParaRPr>
            </a:p>
          </p:txBody>
        </p:sp>
        <p:sp>
          <p:nvSpPr>
            <p:cNvPr id="35" name="Forma libre 11"/>
            <p:cNvSpPr/>
            <p:nvPr/>
          </p:nvSpPr>
          <p:spPr>
            <a:xfrm rot="10800000">
              <a:off x="6093000" y="0"/>
              <a:ext cx="4001040" cy="2000520"/>
            </a:xfrm>
            <a:custGeom>
              <a:avLst/>
              <a:gdLst>
                <a:gd name="textAreaLeft" fmla="*/ 0 w 4001040"/>
                <a:gd name="textAreaRight" fmla="*/ 4001400 w 4001040"/>
                <a:gd name="textAreaTop" fmla="*/ 0 h 2000520"/>
                <a:gd name="textAreaBottom" fmla="*/ 2000880 h 2000520"/>
                <a:gd name="GluePoint1X" fmla="*/ ?0  w 2329"/>
                <a:gd name="GluePoint1Y" fmla="*/ 15840 h 1165"/>
                <a:gd name="GluePoint2X" fmla="*/ ?4  w 2329"/>
                <a:gd name="GluePoint2Y" fmla="*/ 14676 h 1165"/>
                <a:gd name="GluePoint3X" fmla="*/ ?8  w 2329"/>
                <a:gd name="GluePoint3Y" fmla="*/ 15840 h 1165"/>
                <a:gd name="GluePoint4X" fmla="*/ ?12  w 2329"/>
                <a:gd name="GluePoint4Y" fmla="*/ 15840 h 1165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ES" sz="1800" strike="noStrike" u="none">
                <a:solidFill>
                  <a:schemeClr val="lt1"/>
                </a:solidFill>
                <a:effectLst/>
                <a:uFillTx/>
                <a:latin typeface="Franklin Gothic Book"/>
              </a:endParaRPr>
            </a:p>
          </p:txBody>
        </p:sp>
      </p:grp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94360" y="4549680"/>
            <a:ext cx="54860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2400" strike="noStrike" u="none">
                <a:solidFill>
                  <a:schemeClr val="lt2">
                    <a:lumMod val="75000"/>
                  </a:schemeClr>
                </a:solidFill>
                <a:effectLst/>
                <a:uFillTx/>
                <a:latin typeface="Franklin Gothic Book"/>
              </a:rPr>
              <a:t>Haga clic para agregar texto</a:t>
            </a:r>
            <a:endParaRPr b="0" lang="es-ES" sz="24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cxnSp>
        <p:nvCxnSpPr>
          <p:cNvPr id="37" name="Conector recto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94360" y="3949920"/>
            <a:ext cx="2133720" cy="4320"/>
          </a:xfrm>
          <a:prstGeom prst="straightConnector1">
            <a:avLst/>
          </a:prstGeom>
          <a:ln w="101600">
            <a:solidFill>
              <a:srgbClr val="7ca655">
                <a:lumMod val="75000"/>
              </a:srgbClr>
            </a:solidFill>
          </a:ln>
        </p:spPr>
      </p:cxn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genda 1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o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62640" y="0"/>
            <a:ext cx="5829120" cy="3235320"/>
            <a:chOff x="6362640" y="0"/>
            <a:chExt cx="5829120" cy="3235320"/>
          </a:xfrm>
        </p:grpSpPr>
        <p:sp>
          <p:nvSpPr>
            <p:cNvPr id="39" name="Autoforma 24"/>
            <p:cNvSpPr/>
            <p:nvPr/>
          </p:nvSpPr>
          <p:spPr>
            <a:xfrm>
              <a:off x="6362640" y="0"/>
              <a:ext cx="3884400" cy="3235320"/>
            </a:xfrm>
            <a:custGeom>
              <a:avLst/>
              <a:gdLst>
                <a:gd name="textAreaLeft" fmla="*/ 0 w 3884400"/>
                <a:gd name="textAreaRight" fmla="*/ 3884760 w 3884400"/>
                <a:gd name="textAreaTop" fmla="*/ 0 h 3235320"/>
                <a:gd name="textAreaBottom" fmla="*/ 3235680 h 3235320"/>
                <a:gd name="GluePoint1X" fmla="*/ ?0  w 3578"/>
                <a:gd name="GluePoint1Y" fmla="*/ 591 h 2980"/>
                <a:gd name="GluePoint2X" fmla="*/ ?3  w 3578"/>
                <a:gd name="GluePoint2Y" fmla="*/ 0 h 2980"/>
                <a:gd name="GluePoint3X" fmla="*/ ?6  w 3578"/>
                <a:gd name="GluePoint3Y" fmla="*/ 0 h 2980"/>
                <a:gd name="GluePoint4X" fmla="*/ ?9  w 3578"/>
                <a:gd name="GluePoint4Y" fmla="*/ 1188 h 2980"/>
                <a:gd name="GluePoint5X" fmla="*/ ?12  w 3578"/>
                <a:gd name="GluePoint5Y" fmla="*/ 591 h 2980"/>
                <a:gd name="GluePoint6X" fmla="*/ ?15  w 3578"/>
                <a:gd name="GluePoint6Y" fmla="*/ 2383 h 2980"/>
                <a:gd name="GluePoint7X" fmla="*/ ?18  w 3578"/>
                <a:gd name="GluePoint7Y" fmla="*/ 1786 h 2980"/>
                <a:gd name="GluePoint8X" fmla="*/ ?21  w 3578"/>
                <a:gd name="GluePoint8Y" fmla="*/ 2383 h 2980"/>
                <a:gd name="GluePoint9X" fmla="*/ ?24  w 3578"/>
                <a:gd name="GluePoint9Y" fmla="*/ 2980 h 2980"/>
                <a:gd name="GluePoint10X" fmla="*/ ?27  w 3578"/>
                <a:gd name="GluePoint10Y" fmla="*/ 2383 h 2980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  <a:cxn ang="0">
                  <a:pos x="GluePoint10X" y="GluePoint10Y"/>
                </a:cxn>
              </a:cxnLst>
              <a:rect l="textAreaLeft" t="textAreaTop" r="textAreaRight" b="textAreaBottom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 upright="1">
              <a:noAutofit/>
            </a:bodyPr>
            <a:p>
              <a:pPr defTabSz="914400">
                <a:lnSpc>
                  <a:spcPct val="100000"/>
                </a:lnSpc>
              </a:pPr>
              <a:endParaRPr b="0" lang="es-ES" sz="1800" strike="noStrike" u="none">
                <a:solidFill>
                  <a:schemeClr val="lt1"/>
                </a:solidFill>
                <a:effectLst/>
                <a:uFillTx/>
                <a:latin typeface="Franklin Gothic Book"/>
              </a:endParaRPr>
            </a:p>
          </p:txBody>
        </p:sp>
        <p:sp>
          <p:nvSpPr>
            <p:cNvPr id="40" name="Forma libre 7"/>
            <p:cNvSpPr/>
            <p:nvPr/>
          </p:nvSpPr>
          <p:spPr>
            <a:xfrm>
              <a:off x="7004520" y="1289880"/>
              <a:ext cx="1945440" cy="1945440"/>
            </a:xfrm>
            <a:custGeom>
              <a:avLst/>
              <a:gdLst>
                <a:gd name="textAreaLeft" fmla="*/ 0 w 1945440"/>
                <a:gd name="textAreaRight" fmla="*/ 1945800 w 1945440"/>
                <a:gd name="textAreaTop" fmla="*/ 0 h 1945440"/>
                <a:gd name="textAreaBottom" fmla="*/ 1945800 h 1945440"/>
                <a:gd name="GluePoint1X" fmla="*/ ?0  w 1792"/>
                <a:gd name="GluePoint1Y" fmla="*/ 1188 h 1792"/>
                <a:gd name="GluePoint2X" fmla="*/ ?4  w 1792"/>
                <a:gd name="GluePoint2Y" fmla="*/ 1786 h 1792"/>
                <a:gd name="GluePoint3X" fmla="*/ ?8  w 1792"/>
                <a:gd name="GluePoint3Y" fmla="*/ 2980 h 1792"/>
                <a:gd name="GluePoint4X" fmla="*/ ?12  w 1792"/>
                <a:gd name="GluePoint4Y" fmla="*/ 2383 h 1792"/>
                <a:gd name="GluePoint5X" fmla="*/ ?16  w 1792"/>
                <a:gd name="GluePoint5Y" fmla="*/ 1188 h 1792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</a:cxnLst>
              <a:rect l="textAreaLeft" t="textAreaTop" r="textAreaRight" b="textAreaBottom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 upright="1">
              <a:noAutofit/>
            </a:bodyPr>
            <a:p>
              <a:pPr defTabSz="914400">
                <a:lnSpc>
                  <a:spcPct val="100000"/>
                </a:lnSpc>
              </a:pPr>
              <a:endParaRPr b="0" lang="es-ES" sz="1800" strike="noStrike" u="none">
                <a:solidFill>
                  <a:schemeClr val="lt1"/>
                </a:solidFill>
                <a:effectLst/>
                <a:uFillTx/>
                <a:latin typeface="Franklin Gothic Book"/>
              </a:endParaRPr>
            </a:p>
          </p:txBody>
        </p:sp>
        <p:sp>
          <p:nvSpPr>
            <p:cNvPr id="41" name="Forma libre 8"/>
            <p:cNvSpPr/>
            <p:nvPr/>
          </p:nvSpPr>
          <p:spPr>
            <a:xfrm>
              <a:off x="8955360" y="0"/>
              <a:ext cx="1284120" cy="642240"/>
            </a:xfrm>
            <a:custGeom>
              <a:avLst/>
              <a:gdLst>
                <a:gd name="textAreaLeft" fmla="*/ 0 w 1284120"/>
                <a:gd name="textAreaRight" fmla="*/ 1284480 w 1284120"/>
                <a:gd name="textAreaTop" fmla="*/ 0 h 642240"/>
                <a:gd name="textAreaBottom" fmla="*/ 642600 h 642240"/>
                <a:gd name="GluePoint1X" fmla="*/ ?0  w 1183"/>
                <a:gd name="GluePoint1Y" fmla="*/ 0 h 592"/>
                <a:gd name="GluePoint2X" fmla="*/ ?3  w 1183"/>
                <a:gd name="GluePoint2Y" fmla="*/ 0 h 592"/>
                <a:gd name="GluePoint3X" fmla="*/ ?6  w 1183"/>
                <a:gd name="GluePoint3Y" fmla="*/ 591 h 592"/>
                <a:gd name="GluePoint4X" fmla="*/ ?9  w 1183"/>
                <a:gd name="GluePoint4Y" fmla="*/ 0 h 592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 upright="1">
              <a:noAutofit/>
            </a:bodyPr>
            <a:p>
              <a:pPr defTabSz="914400">
                <a:lnSpc>
                  <a:spcPct val="100000"/>
                </a:lnSpc>
              </a:pPr>
              <a:endParaRPr b="0" lang="es-ES" sz="1800" strike="noStrike" u="none">
                <a:solidFill>
                  <a:schemeClr val="lt1"/>
                </a:solidFill>
                <a:effectLst/>
                <a:uFillTx/>
                <a:latin typeface="Franklin Gothic Book"/>
              </a:endParaRPr>
            </a:p>
          </p:txBody>
        </p:sp>
        <p:sp>
          <p:nvSpPr>
            <p:cNvPr id="42" name="Forma libre 9"/>
            <p:cNvSpPr/>
            <p:nvPr/>
          </p:nvSpPr>
          <p:spPr>
            <a:xfrm>
              <a:off x="7652520" y="641520"/>
              <a:ext cx="1945440" cy="1945440"/>
            </a:xfrm>
            <a:custGeom>
              <a:avLst/>
              <a:gdLst>
                <a:gd name="textAreaLeft" fmla="*/ 0 w 1945440"/>
                <a:gd name="textAreaRight" fmla="*/ 1945800 w 1945440"/>
                <a:gd name="textAreaTop" fmla="*/ 0 h 1945440"/>
                <a:gd name="textAreaBottom" fmla="*/ 1945800 h 1945440"/>
                <a:gd name="GluePoint1X" fmla="*/ ?0  w 1792"/>
                <a:gd name="GluePoint1Y" fmla="*/ 591 h 1792"/>
                <a:gd name="GluePoint2X" fmla="*/ ?4  w 1792"/>
                <a:gd name="GluePoint2Y" fmla="*/ 1188 h 1792"/>
                <a:gd name="GluePoint3X" fmla="*/ ?8  w 1792"/>
                <a:gd name="GluePoint3Y" fmla="*/ 2383 h 1792"/>
                <a:gd name="GluePoint4X" fmla="*/ ?12  w 1792"/>
                <a:gd name="GluePoint4Y" fmla="*/ 1786 h 1792"/>
                <a:gd name="GluePoint5X" fmla="*/ ?16  w 1792"/>
                <a:gd name="GluePoint5Y" fmla="*/ 591 h 1792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</a:cxnLst>
              <a:rect l="textAreaLeft" t="textAreaTop" r="textAreaRight" b="textAreaBottom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 upright="1">
              <a:noAutofit/>
            </a:bodyPr>
            <a:p>
              <a:pPr defTabSz="914400">
                <a:lnSpc>
                  <a:spcPct val="100000"/>
                </a:lnSpc>
              </a:pPr>
              <a:endParaRPr b="0" lang="es-ES" sz="1800" strike="noStrike" u="none">
                <a:solidFill>
                  <a:schemeClr val="lt1"/>
                </a:solidFill>
                <a:effectLst/>
                <a:uFillTx/>
                <a:latin typeface="Franklin Gothic Book"/>
              </a:endParaRPr>
            </a:p>
          </p:txBody>
        </p:sp>
        <p:sp>
          <p:nvSpPr>
            <p:cNvPr id="43" name="Forma libre 10"/>
            <p:cNvSpPr/>
            <p:nvPr/>
          </p:nvSpPr>
          <p:spPr>
            <a:xfrm>
              <a:off x="9598320" y="641520"/>
              <a:ext cx="2593440" cy="2593440"/>
            </a:xfrm>
            <a:custGeom>
              <a:avLst/>
              <a:gdLst>
                <a:gd name="textAreaLeft" fmla="*/ 0 w 2593440"/>
                <a:gd name="textAreaRight" fmla="*/ 2593800 w 2593440"/>
                <a:gd name="textAreaTop" fmla="*/ 0 h 2593440"/>
                <a:gd name="textAreaBottom" fmla="*/ 2593800 h 2593440"/>
                <a:gd name="GluePoint1X" fmla="*/ ?0  w 2389"/>
                <a:gd name="GluePoint1Y" fmla="*/ 1786 h 2389"/>
                <a:gd name="GluePoint2X" fmla="*/ ?4  w 2389"/>
                <a:gd name="GluePoint2Y" fmla="*/ 591 h 2389"/>
                <a:gd name="GluePoint3X" fmla="*/ ?8  w 2389"/>
                <a:gd name="GluePoint3Y" fmla="*/ 1786 h 2389"/>
                <a:gd name="GluePoint4X" fmla="*/ ?12  w 2389"/>
                <a:gd name="GluePoint4Y" fmla="*/ 2980 h 2389"/>
                <a:gd name="GluePoint5X" fmla="*/ ?16  w 2389"/>
                <a:gd name="GluePoint5Y" fmla="*/ 1786 h 2389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</a:cxnLst>
              <a:rect l="textAreaLeft" t="textAreaTop" r="textAreaRight" b="textAreaBottom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 upright="1">
              <a:noAutofit/>
            </a:bodyPr>
            <a:p>
              <a:pPr defTabSz="914400">
                <a:lnSpc>
                  <a:spcPct val="100000"/>
                </a:lnSpc>
              </a:pPr>
              <a:endParaRPr b="0" lang="es-ES" sz="1800" strike="noStrike" u="none">
                <a:solidFill>
                  <a:schemeClr val="lt1"/>
                </a:solidFill>
                <a:effectLst/>
                <a:uFillTx/>
                <a:latin typeface="Franklin Gothic Book"/>
              </a:endParaRPr>
            </a:p>
          </p:txBody>
        </p:sp>
      </p:grp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4360" y="189720"/>
            <a:ext cx="6787440" cy="159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80000"/>
              </a:lnSpc>
              <a:buNone/>
            </a:pPr>
            <a:r>
              <a:rPr b="1" lang="es-ES" sz="4400" spc="51" strike="noStrike" u="none">
                <a:solidFill>
                  <a:schemeClr val="dk1"/>
                </a:solidFill>
                <a:effectLst/>
                <a:uFillTx/>
                <a:latin typeface="Franklin Gothic Demi"/>
              </a:rPr>
              <a:t>Haga clic para agregar un título </a:t>
            </a:r>
            <a:endParaRPr b="0" lang="es-ES" sz="4400" strike="noStrike" u="none">
              <a:solidFill>
                <a:schemeClr val="lt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4360" y="2282040"/>
            <a:ext cx="6787440" cy="3708000"/>
          </a:xfrm>
          <a:prstGeom prst="rect">
            <a:avLst/>
          </a:prstGeom>
          <a:noFill/>
          <a:ln w="0">
            <a:noFill/>
          </a:ln>
        </p:spPr>
        <p:txBody>
          <a:bodyPr lIns="0" rIns="0" tIns="228600" bIns="0" anchor="t">
            <a:normAutofit/>
          </a:bodyPr>
          <a:p>
            <a:pPr marL="283320" indent="-283320" defTabSz="914400">
              <a:lnSpc>
                <a:spcPct val="80000"/>
              </a:lnSpc>
              <a:spcBef>
                <a:spcPts val="2200"/>
              </a:spcBef>
              <a:buClr>
                <a:srgbClr val="5d7d40"/>
              </a:buClr>
              <a:buFont typeface="Arial"/>
              <a:buChar char="•"/>
            </a:pPr>
            <a:r>
              <a:rPr b="1" lang="es-ES" sz="2400" strike="noStrike" u="none">
                <a:solidFill>
                  <a:schemeClr val="lt2">
                    <a:lumMod val="75000"/>
                  </a:schemeClr>
                </a:solidFill>
                <a:effectLst/>
                <a:uFillTx/>
                <a:latin typeface="Franklin Gothic Book"/>
              </a:rPr>
              <a:t>Haga clic para agregar contenido</a:t>
            </a:r>
            <a:endParaRPr b="0" lang="es-ES" sz="24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  <a:p>
            <a:pPr lvl="1" marL="685800" indent="-283320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Segundo nivel</a:t>
            </a:r>
            <a:endParaRPr b="0" lang="es-ES" sz="2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  <a:p>
            <a:pPr lvl="2" marL="1143000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Tercer nivel</a:t>
            </a:r>
            <a:endParaRPr b="0" lang="es-ES" sz="2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  <a:p>
            <a:pPr lvl="3" marL="1600200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Cuarto nivel</a:t>
            </a:r>
            <a:endParaRPr b="0" lang="es-ES" sz="2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  <a:p>
            <a:pPr lvl="4" marL="2057400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Quinto nivel</a:t>
            </a:r>
            <a:endParaRPr b="0" lang="es-ES" sz="2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sldNum" idx="7"/>
          </p:nvPr>
        </p:nvSpPr>
        <p:spPr>
          <a:xfrm>
            <a:off x="594360" y="6332400"/>
            <a:ext cx="522720" cy="24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1" lang="es-ES" sz="1100" strike="noStrike" u="none">
                <a:solidFill>
                  <a:schemeClr val="dk1"/>
                </a:solidFill>
                <a:effectLst/>
                <a:uFillTx/>
                <a:latin typeface="Franklin Gothic Book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F1EC372A-9B6D-47B1-8BB3-79F8CA81B5BE}" type="slidenum">
              <a:rPr b="1" lang="es-ES" sz="11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&lt;número&gt;</a:t>
            </a:fld>
            <a:endParaRPr b="0" lang="es-E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 idx="8"/>
          </p:nvPr>
        </p:nvSpPr>
        <p:spPr>
          <a:xfrm>
            <a:off x="1133640" y="6332400"/>
            <a:ext cx="1312920" cy="24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&lt;fecha/hora&gt;</a:t>
            </a:r>
            <a:endParaRPr b="0" lang="es-E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cxnSp>
        <p:nvCxnSpPr>
          <p:cNvPr id="48" name="Conector recto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94360" y="2148840"/>
            <a:ext cx="2130840" cy="360"/>
          </a:xfrm>
          <a:prstGeom prst="straightConnector1">
            <a:avLst/>
          </a:prstGeom>
          <a:ln w="101600">
            <a:solidFill>
              <a:srgbClr val="7ca655">
                <a:lumMod val="75000"/>
              </a:srgbClr>
            </a:solidFill>
          </a:ln>
        </p:spPr>
      </p:cxn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Resumen 2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Conector recto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94360" y="2148840"/>
            <a:ext cx="2133720" cy="4320"/>
          </a:xfrm>
          <a:prstGeom prst="straightConnector1">
            <a:avLst/>
          </a:prstGeom>
          <a:ln w="101600">
            <a:solidFill>
              <a:srgbClr val="7ca655">
                <a:lumMod val="75000"/>
              </a:srgbClr>
            </a:solidFill>
          </a:ln>
        </p:spPr>
      </p:cxnSp>
      <p:grpSp>
        <p:nvGrpSpPr>
          <p:cNvPr id="57" name="Grupo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60" y="3900240"/>
            <a:ext cx="2958840" cy="2958840"/>
            <a:chOff x="360" y="3900240"/>
            <a:chExt cx="2958840" cy="2958840"/>
          </a:xfrm>
        </p:grpSpPr>
        <p:sp>
          <p:nvSpPr>
            <p:cNvPr id="58" name="Forma libre 19"/>
            <p:cNvSpPr/>
            <p:nvPr/>
          </p:nvSpPr>
          <p:spPr>
            <a:xfrm flipV="1" rot="16200000">
              <a:off x="1219680" y="5118480"/>
              <a:ext cx="1490760" cy="1987920"/>
            </a:xfrm>
            <a:custGeom>
              <a:avLst/>
              <a:gdLst>
                <a:gd name="textAreaLeft" fmla="*/ 0 w 1490760"/>
                <a:gd name="textAreaRight" fmla="*/ 1491120 w 1490760"/>
                <a:gd name="textAreaTop" fmla="*/ 360 h 1987920"/>
                <a:gd name="textAreaBottom" fmla="*/ 1988640 h 1987920"/>
                <a:gd name="GluePoint1X" fmla="*/ 0 w 1789"/>
                <a:gd name="GluePoint1Y" fmla="*/ 12290 h 2386"/>
                <a:gd name="GluePoint2X" fmla="*/ 0 w 1789"/>
                <a:gd name="GluePoint2Y" fmla="*/ 13484 h 2386"/>
                <a:gd name="GluePoint3X" fmla="*/ 1192 w 1789"/>
                <a:gd name="GluePoint3Y" fmla="*/ 14676 h 2386"/>
                <a:gd name="GluePoint4X" fmla="*/ 1789 w 1789"/>
                <a:gd name="GluePoint4Y" fmla="*/ 14079 h 2386"/>
                <a:gd name="GluePoint5X" fmla="*/ 0 w 1789"/>
                <a:gd name="GluePoint5Y" fmla="*/ 12290 h 2386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</a:cxnLst>
              <a:rect l="textAreaLeft" t="textAreaTop" r="textAreaRight" b="textAreaBottom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91440" bIns="91440" anchor="t" vert="vert" upright="1">
              <a:noAutofit/>
            </a:bodyPr>
            <a:p>
              <a:pPr defTabSz="914400">
                <a:lnSpc>
                  <a:spcPct val="100000"/>
                </a:lnSpc>
              </a:pPr>
              <a:endParaRPr b="0" lang="es-ES" sz="1800" strike="noStrike" u="none">
                <a:solidFill>
                  <a:schemeClr val="lt1"/>
                </a:solidFill>
                <a:effectLst/>
                <a:uFillTx/>
                <a:latin typeface="Franklin Gothic Book"/>
              </a:endParaRPr>
            </a:p>
          </p:txBody>
        </p:sp>
        <p:sp>
          <p:nvSpPr>
            <p:cNvPr id="59" name="Forma libre 20"/>
            <p:cNvSpPr/>
            <p:nvPr/>
          </p:nvSpPr>
          <p:spPr>
            <a:xfrm flipV="1" rot="16200000">
              <a:off x="0" y="5890680"/>
              <a:ext cx="968400" cy="968040"/>
            </a:xfrm>
            <a:custGeom>
              <a:avLst/>
              <a:gdLst>
                <a:gd name="textAreaLeft" fmla="*/ 0 w 968400"/>
                <a:gd name="textAreaRight" fmla="*/ 968760 w 968400"/>
                <a:gd name="textAreaTop" fmla="*/ -360 h 968040"/>
                <a:gd name="textAreaBottom" fmla="*/ 968040 h 968040"/>
                <a:gd name="GluePoint1X" fmla="*/ 0 w 1162"/>
                <a:gd name="GluePoint1Y" fmla="*/ 14679 h 1162"/>
                <a:gd name="GluePoint2X" fmla="*/ 0 w 1162"/>
                <a:gd name="GluePoint2Y" fmla="*/ 15840 h 1162"/>
                <a:gd name="GluePoint3X" fmla="*/ 1161 w 1162"/>
                <a:gd name="GluePoint3Y" fmla="*/ 15840 h 1162"/>
                <a:gd name="GluePoint4X" fmla="*/ 0 w 1162"/>
                <a:gd name="GluePoint4Y" fmla="*/ 14679 h 1162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91440" bIns="91440" anchor="t" vert="vert" upright="1">
              <a:noAutofit/>
            </a:bodyPr>
            <a:p>
              <a:pPr defTabSz="914400">
                <a:lnSpc>
                  <a:spcPct val="100000"/>
                </a:lnSpc>
              </a:pPr>
              <a:endParaRPr b="0" lang="es-ES" sz="1800" strike="noStrike" u="none">
                <a:solidFill>
                  <a:schemeClr val="lt1"/>
                </a:solidFill>
                <a:effectLst/>
                <a:uFillTx/>
                <a:latin typeface="Franklin Gothic Book"/>
              </a:endParaRPr>
            </a:p>
          </p:txBody>
        </p:sp>
        <p:sp>
          <p:nvSpPr>
            <p:cNvPr id="60" name="Forma libre 21"/>
            <p:cNvSpPr/>
            <p:nvPr/>
          </p:nvSpPr>
          <p:spPr>
            <a:xfrm flipV="1" rot="16200000">
              <a:off x="-484560" y="4385520"/>
              <a:ext cx="1941120" cy="970560"/>
            </a:xfrm>
            <a:custGeom>
              <a:avLst/>
              <a:gdLst>
                <a:gd name="textAreaLeft" fmla="*/ 0 w 1941120"/>
                <a:gd name="textAreaRight" fmla="*/ 1941480 w 1941120"/>
                <a:gd name="textAreaTop" fmla="*/ 360 h 970560"/>
                <a:gd name="textAreaBottom" fmla="*/ 971280 h 970560"/>
                <a:gd name="GluePoint1X" fmla="*/ ?0  w 2329"/>
                <a:gd name="GluePoint1Y" fmla="*/ 15840 h 1165"/>
                <a:gd name="GluePoint2X" fmla="*/ ?4  w 2329"/>
                <a:gd name="GluePoint2Y" fmla="*/ 14676 h 1165"/>
                <a:gd name="GluePoint3X" fmla="*/ ?8  w 2329"/>
                <a:gd name="GluePoint3Y" fmla="*/ 15840 h 1165"/>
                <a:gd name="GluePoint4X" fmla="*/ ?12  w 2329"/>
                <a:gd name="GluePoint4Y" fmla="*/ 15840 h 1165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91440" bIns="91440" anchor="t" vert="vert" upright="1">
              <a:noAutofit/>
            </a:bodyPr>
            <a:p>
              <a:pPr defTabSz="914400">
                <a:lnSpc>
                  <a:spcPct val="100000"/>
                </a:lnSpc>
              </a:pPr>
              <a:endParaRPr b="0" lang="es-ES" sz="1800" strike="noStrike" u="none">
                <a:solidFill>
                  <a:schemeClr val="lt1"/>
                </a:solidFill>
                <a:effectLst/>
                <a:uFillTx/>
                <a:latin typeface="Franklin Gothic Book"/>
              </a:endParaRPr>
            </a:p>
          </p:txBody>
        </p:sp>
      </p:grp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94360" y="102960"/>
            <a:ext cx="10873440" cy="167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80000"/>
              </a:lnSpc>
              <a:buNone/>
            </a:pPr>
            <a:r>
              <a:rPr b="1" lang="es-ES" sz="4400" spc="99" strike="noStrike" u="none">
                <a:solidFill>
                  <a:schemeClr val="dk1"/>
                </a:solidFill>
                <a:effectLst/>
                <a:uFillTx/>
                <a:latin typeface="Franklin Gothic Demi"/>
              </a:rPr>
              <a:t>Haga clic para agregar un título </a:t>
            </a:r>
            <a:endParaRPr b="0" lang="es-ES" sz="4400" strike="noStrike" u="none">
              <a:solidFill>
                <a:schemeClr val="lt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657600" y="2282040"/>
            <a:ext cx="7810200" cy="3699000"/>
          </a:xfrm>
          <a:prstGeom prst="rect">
            <a:avLst/>
          </a:prstGeom>
          <a:noFill/>
          <a:ln w="0">
            <a:noFill/>
          </a:ln>
        </p:spPr>
        <p:txBody>
          <a:bodyPr lIns="0" rIns="0" tIns="228600" bIns="0" anchor="t">
            <a:normAutofit/>
          </a:bodyPr>
          <a:p>
            <a:pPr marL="283320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Haga clic para agregar contenido</a:t>
            </a:r>
            <a:endParaRPr b="0" lang="es-ES" sz="2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  <a:p>
            <a:pPr lvl="1" marL="685800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Segundo nivel</a:t>
            </a:r>
            <a:endParaRPr b="0" lang="es-ES" sz="2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  <a:p>
            <a:pPr lvl="2" marL="1143000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Tercer nivel</a:t>
            </a:r>
            <a:endParaRPr b="0" lang="es-ES" sz="2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  <a:p>
            <a:pPr lvl="3" marL="1600200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Cuarto nivel</a:t>
            </a:r>
            <a:endParaRPr b="0" lang="es-ES" sz="2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  <a:p>
            <a:pPr lvl="4" marL="2057400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Quinto nivel</a:t>
            </a:r>
            <a:endParaRPr b="0" lang="es-ES" sz="2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sldNum" idx="9"/>
          </p:nvPr>
        </p:nvSpPr>
        <p:spPr>
          <a:xfrm>
            <a:off x="594360" y="6332400"/>
            <a:ext cx="522720" cy="24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1" lang="es-ES" sz="1100" strike="noStrike" u="none">
                <a:solidFill>
                  <a:schemeClr val="dk1"/>
                </a:solidFill>
                <a:effectLst/>
                <a:uFillTx/>
                <a:latin typeface="Franklin Gothic Book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C967140D-9F24-42C3-8658-206A73F17F38}" type="slidenum">
              <a:rPr b="1" lang="es-ES" sz="11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&lt;número&gt;</a:t>
            </a:fld>
            <a:endParaRPr b="0" lang="es-E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dt" idx="10"/>
          </p:nvPr>
        </p:nvSpPr>
        <p:spPr>
          <a:xfrm>
            <a:off x="1133640" y="6332400"/>
            <a:ext cx="1312920" cy="24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&lt;fecha/hora&gt;</a:t>
            </a:r>
            <a:endParaRPr b="0" lang="es-E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ítulo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310080" y="411480"/>
            <a:ext cx="5486040" cy="329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80000"/>
              </a:lnSpc>
              <a:buNone/>
            </a:pPr>
            <a:r>
              <a:rPr b="1" lang="es-ES" sz="6000" spc="99" strike="noStrike" u="none">
                <a:solidFill>
                  <a:schemeClr val="dk1"/>
                </a:solidFill>
                <a:effectLst/>
                <a:uFillTx/>
                <a:latin typeface="Franklin Gothic Demi"/>
              </a:rPr>
              <a:t>Haga clic para agregar un título </a:t>
            </a:r>
            <a:endParaRPr b="0" lang="es-ES" sz="6000" strike="noStrike" u="none">
              <a:solidFill>
                <a:schemeClr val="lt1"/>
              </a:solidFill>
              <a:effectLst/>
              <a:uFillTx/>
              <a:latin typeface="Franklin Gothic Book"/>
            </a:endParaRPr>
          </a:p>
        </p:txBody>
      </p:sp>
      <p:grpSp>
        <p:nvGrpSpPr>
          <p:cNvPr id="66" name="Grupo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758880"/>
            <a:ext cx="6098760" cy="6098760"/>
            <a:chOff x="0" y="758880"/>
            <a:chExt cx="6098760" cy="6098760"/>
          </a:xfrm>
        </p:grpSpPr>
        <p:sp>
          <p:nvSpPr>
            <p:cNvPr id="67" name="Forma libre 9"/>
            <p:cNvSpPr/>
            <p:nvPr/>
          </p:nvSpPr>
          <p:spPr>
            <a:xfrm>
              <a:off x="0" y="758880"/>
              <a:ext cx="3073320" cy="4097880"/>
            </a:xfrm>
            <a:custGeom>
              <a:avLst/>
              <a:gdLst>
                <a:gd name="textAreaLeft" fmla="*/ 0 w 3073320"/>
                <a:gd name="textAreaRight" fmla="*/ 3073680 w 3073320"/>
                <a:gd name="textAreaTop" fmla="*/ 0 h 4097880"/>
                <a:gd name="textAreaBottom" fmla="*/ 4098240 h 4097880"/>
                <a:gd name="GluePoint1X" fmla="*/ 0 w 1789"/>
                <a:gd name="GluePoint1Y" fmla="*/ 12290 h 2386"/>
                <a:gd name="GluePoint2X" fmla="*/ 0 w 1789"/>
                <a:gd name="GluePoint2Y" fmla="*/ 13484 h 2386"/>
                <a:gd name="GluePoint3X" fmla="*/ 1192 w 1789"/>
                <a:gd name="GluePoint3Y" fmla="*/ 14676 h 2386"/>
                <a:gd name="GluePoint4X" fmla="*/ 1789 w 1789"/>
                <a:gd name="GluePoint4Y" fmla="*/ 14079 h 2386"/>
                <a:gd name="GluePoint5X" fmla="*/ 0 w 1789"/>
                <a:gd name="GluePoint5Y" fmla="*/ 12290 h 2386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</a:cxnLst>
              <a:rect l="textAreaLeft" t="textAreaTop" r="textAreaRight" b="textAreaBottom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 upright="1">
              <a:noAutofit/>
            </a:bodyPr>
            <a:p>
              <a:pPr defTabSz="914400">
                <a:lnSpc>
                  <a:spcPct val="100000"/>
                </a:lnSpc>
              </a:pPr>
              <a:endParaRPr b="0" lang="es-ES" sz="1800" strike="noStrike" u="none">
                <a:solidFill>
                  <a:schemeClr val="lt1"/>
                </a:solidFill>
                <a:effectLst/>
                <a:uFillTx/>
                <a:latin typeface="Franklin Gothic Book"/>
              </a:endParaRPr>
            </a:p>
          </p:txBody>
        </p:sp>
        <p:sp>
          <p:nvSpPr>
            <p:cNvPr id="68" name="Forma libre 10"/>
            <p:cNvSpPr/>
            <p:nvPr/>
          </p:nvSpPr>
          <p:spPr>
            <a:xfrm>
              <a:off x="0" y="4862160"/>
              <a:ext cx="1996200" cy="1995480"/>
            </a:xfrm>
            <a:custGeom>
              <a:avLst/>
              <a:gdLst>
                <a:gd name="textAreaLeft" fmla="*/ 0 w 1996200"/>
                <a:gd name="textAreaRight" fmla="*/ 1996560 w 1996200"/>
                <a:gd name="textAreaTop" fmla="*/ 0 h 1995480"/>
                <a:gd name="textAreaBottom" fmla="*/ 1995840 h 1995480"/>
                <a:gd name="GluePoint1X" fmla="*/ 0 w 1162"/>
                <a:gd name="GluePoint1Y" fmla="*/ 14679 h 1162"/>
                <a:gd name="GluePoint2X" fmla="*/ 0 w 1162"/>
                <a:gd name="GluePoint2Y" fmla="*/ 15840 h 1162"/>
                <a:gd name="GluePoint3X" fmla="*/ 1161 w 1162"/>
                <a:gd name="GluePoint3Y" fmla="*/ 15840 h 1162"/>
                <a:gd name="GluePoint4X" fmla="*/ 0 w 1162"/>
                <a:gd name="GluePoint4Y" fmla="*/ 14679 h 1162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 upright="1">
              <a:noAutofit/>
            </a:bodyPr>
            <a:p>
              <a:pPr defTabSz="914400">
                <a:lnSpc>
                  <a:spcPct val="100000"/>
                </a:lnSpc>
              </a:pPr>
              <a:endParaRPr b="0" lang="es-ES" sz="1800" strike="noStrike" u="none">
                <a:solidFill>
                  <a:schemeClr val="lt1"/>
                </a:solidFill>
                <a:effectLst/>
                <a:uFillTx/>
                <a:latin typeface="Franklin Gothic Book"/>
              </a:endParaRPr>
            </a:p>
          </p:txBody>
        </p:sp>
        <p:sp>
          <p:nvSpPr>
            <p:cNvPr id="69" name="Forma libre 11"/>
            <p:cNvSpPr/>
            <p:nvPr/>
          </p:nvSpPr>
          <p:spPr>
            <a:xfrm>
              <a:off x="2097720" y="4857120"/>
              <a:ext cx="4001040" cy="2000520"/>
            </a:xfrm>
            <a:custGeom>
              <a:avLst/>
              <a:gdLst>
                <a:gd name="textAreaLeft" fmla="*/ 0 w 4001040"/>
                <a:gd name="textAreaRight" fmla="*/ 4001400 w 4001040"/>
                <a:gd name="textAreaTop" fmla="*/ 0 h 2000520"/>
                <a:gd name="textAreaBottom" fmla="*/ 2000880 h 2000520"/>
                <a:gd name="GluePoint1X" fmla="*/ ?0  w 2329"/>
                <a:gd name="GluePoint1Y" fmla="*/ 15840 h 1165"/>
                <a:gd name="GluePoint2X" fmla="*/ ?4  w 2329"/>
                <a:gd name="GluePoint2Y" fmla="*/ 14676 h 1165"/>
                <a:gd name="GluePoint3X" fmla="*/ ?8  w 2329"/>
                <a:gd name="GluePoint3Y" fmla="*/ 15840 h 1165"/>
                <a:gd name="GluePoint4X" fmla="*/ ?12  w 2329"/>
                <a:gd name="GluePoint4Y" fmla="*/ 15840 h 1165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 upright="1">
              <a:noAutofit/>
            </a:bodyPr>
            <a:p>
              <a:pPr defTabSz="914400">
                <a:lnSpc>
                  <a:spcPct val="100000"/>
                </a:lnSpc>
              </a:pPr>
              <a:endParaRPr b="0" lang="es-ES" sz="1800" strike="noStrike" u="none">
                <a:solidFill>
                  <a:schemeClr val="lt1"/>
                </a:solidFill>
                <a:effectLst/>
                <a:uFillTx/>
                <a:latin typeface="Franklin Gothic Book"/>
              </a:endParaRPr>
            </a:p>
          </p:txBody>
        </p:sp>
      </p:grpSp>
      <p:cxnSp>
        <p:nvCxnSpPr>
          <p:cNvPr id="70" name="Conector recto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309360" y="3949920"/>
            <a:ext cx="2133720" cy="4320"/>
          </a:xfrm>
          <a:prstGeom prst="straightConnector1">
            <a:avLst/>
          </a:prstGeom>
          <a:ln w="101600">
            <a:solidFill>
              <a:srgbClr val="7ca655">
                <a:lumMod val="75000"/>
              </a:srgbClr>
            </a:solidFill>
          </a:ln>
        </p:spPr>
      </p:cxn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310080" y="4549680"/>
            <a:ext cx="54860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2400" strike="noStrike" u="none">
                <a:solidFill>
                  <a:schemeClr val="lt2">
                    <a:lumMod val="75000"/>
                  </a:schemeClr>
                </a:solidFill>
                <a:effectLst/>
                <a:uFillTx/>
                <a:latin typeface="Franklin Gothic Book"/>
              </a:rPr>
              <a:t>Haga clic para agregar texto</a:t>
            </a:r>
            <a:endParaRPr b="0" lang="es-ES" sz="24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ítulo y dos contenidos 2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upo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70400" y="360"/>
            <a:ext cx="3324960" cy="3324960"/>
            <a:chOff x="8870400" y="360"/>
            <a:chExt cx="3324960" cy="3324960"/>
          </a:xfrm>
        </p:grpSpPr>
        <p:sp>
          <p:nvSpPr>
            <p:cNvPr id="73" name="Forma libre 4"/>
            <p:cNvSpPr/>
            <p:nvPr/>
          </p:nvSpPr>
          <p:spPr>
            <a:xfrm rot="10800000">
              <a:off x="10519920" y="1091520"/>
              <a:ext cx="1675440" cy="2233800"/>
            </a:xfrm>
            <a:custGeom>
              <a:avLst/>
              <a:gdLst>
                <a:gd name="textAreaLeft" fmla="*/ 0 w 1675440"/>
                <a:gd name="textAreaRight" fmla="*/ 1675800 w 1675440"/>
                <a:gd name="textAreaTop" fmla="*/ 0 h 2233800"/>
                <a:gd name="textAreaBottom" fmla="*/ 2234160 h 2233800"/>
                <a:gd name="GluePoint1X" fmla="*/ 0 w 1789"/>
                <a:gd name="GluePoint1Y" fmla="*/ 12290 h 2386"/>
                <a:gd name="GluePoint2X" fmla="*/ 0 w 1789"/>
                <a:gd name="GluePoint2Y" fmla="*/ 13484 h 2386"/>
                <a:gd name="GluePoint3X" fmla="*/ 1192 w 1789"/>
                <a:gd name="GluePoint3Y" fmla="*/ 14676 h 2386"/>
                <a:gd name="GluePoint4X" fmla="*/ 1789 w 1789"/>
                <a:gd name="GluePoint4Y" fmla="*/ 14079 h 2386"/>
                <a:gd name="GluePoint5X" fmla="*/ 0 w 1789"/>
                <a:gd name="GluePoint5Y" fmla="*/ 12290 h 2386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</a:cxnLst>
              <a:rect l="textAreaLeft" t="textAreaTop" r="textAreaRight" b="textAreaBottom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ES" sz="1800" strike="noStrike" u="none">
                <a:solidFill>
                  <a:schemeClr val="lt1"/>
                </a:solidFill>
                <a:effectLst/>
                <a:uFillTx/>
                <a:latin typeface="Franklin Gothic Book"/>
              </a:endParaRPr>
            </a:p>
          </p:txBody>
        </p:sp>
        <p:sp>
          <p:nvSpPr>
            <p:cNvPr id="74" name="Forma libre 5"/>
            <p:cNvSpPr/>
            <p:nvPr/>
          </p:nvSpPr>
          <p:spPr>
            <a:xfrm rot="10800000">
              <a:off x="11107440" y="360"/>
              <a:ext cx="1087920" cy="1087920"/>
            </a:xfrm>
            <a:custGeom>
              <a:avLst/>
              <a:gdLst>
                <a:gd name="textAreaLeft" fmla="*/ 0 w 1087920"/>
                <a:gd name="textAreaRight" fmla="*/ 1088280 w 1087920"/>
                <a:gd name="textAreaTop" fmla="*/ 0 h 1087920"/>
                <a:gd name="textAreaBottom" fmla="*/ 1088280 h 1087920"/>
                <a:gd name="GluePoint1X" fmla="*/ 0 w 1162"/>
                <a:gd name="GluePoint1Y" fmla="*/ 14679 h 1162"/>
                <a:gd name="GluePoint2X" fmla="*/ 0 w 1162"/>
                <a:gd name="GluePoint2Y" fmla="*/ 15840 h 1162"/>
                <a:gd name="GluePoint3X" fmla="*/ 1161 w 1162"/>
                <a:gd name="GluePoint3Y" fmla="*/ 15840 h 1162"/>
                <a:gd name="GluePoint4X" fmla="*/ 0 w 1162"/>
                <a:gd name="GluePoint4Y" fmla="*/ 14679 h 1162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ES" sz="1800" strike="noStrike" u="none">
                <a:solidFill>
                  <a:schemeClr val="lt1"/>
                </a:solidFill>
                <a:effectLst/>
                <a:uFillTx/>
                <a:latin typeface="Franklin Gothic Book"/>
              </a:endParaRPr>
            </a:p>
          </p:txBody>
        </p:sp>
        <p:sp>
          <p:nvSpPr>
            <p:cNvPr id="75" name="Forma libre 7"/>
            <p:cNvSpPr/>
            <p:nvPr/>
          </p:nvSpPr>
          <p:spPr>
            <a:xfrm rot="10800000">
              <a:off x="8870400" y="0"/>
              <a:ext cx="2181240" cy="1090440"/>
            </a:xfrm>
            <a:custGeom>
              <a:avLst/>
              <a:gdLst>
                <a:gd name="textAreaLeft" fmla="*/ 0 w 2181240"/>
                <a:gd name="textAreaRight" fmla="*/ 2181600 w 2181240"/>
                <a:gd name="textAreaTop" fmla="*/ 0 h 1090440"/>
                <a:gd name="textAreaBottom" fmla="*/ 1090800 h 1090440"/>
                <a:gd name="GluePoint1X" fmla="*/ ?0  w 2329"/>
                <a:gd name="GluePoint1Y" fmla="*/ 15840 h 1165"/>
                <a:gd name="GluePoint2X" fmla="*/ ?4  w 2329"/>
                <a:gd name="GluePoint2Y" fmla="*/ 14676 h 1165"/>
                <a:gd name="GluePoint3X" fmla="*/ ?8  w 2329"/>
                <a:gd name="GluePoint3Y" fmla="*/ 15840 h 1165"/>
                <a:gd name="GluePoint4X" fmla="*/ ?12  w 2329"/>
                <a:gd name="GluePoint4Y" fmla="*/ 15840 h 1165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ES" sz="1800" strike="noStrike" u="none">
                <a:solidFill>
                  <a:schemeClr val="lt1"/>
                </a:solidFill>
                <a:effectLst/>
                <a:uFillTx/>
                <a:latin typeface="Franklin Gothic Book"/>
              </a:endParaRPr>
            </a:p>
          </p:txBody>
        </p:sp>
      </p:grpSp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94360" y="278280"/>
            <a:ext cx="9777960" cy="149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80000"/>
              </a:lnSpc>
              <a:buNone/>
            </a:pPr>
            <a:r>
              <a:rPr b="1" lang="es-ES" sz="4400" spc="99" strike="noStrike" u="none">
                <a:solidFill>
                  <a:schemeClr val="dk1"/>
                </a:solidFill>
                <a:effectLst/>
                <a:uFillTx/>
                <a:latin typeface="Franklin Gothic Demi"/>
              </a:rPr>
              <a:t>Haga clic para agregar un título </a:t>
            </a:r>
            <a:endParaRPr b="0" lang="es-ES" sz="4400" strike="noStrike" u="none">
              <a:solidFill>
                <a:schemeClr val="lt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94360" y="2676600"/>
            <a:ext cx="4490640" cy="359712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0" anchor="t">
            <a:normAutofit/>
          </a:bodyPr>
          <a:p>
            <a:pPr indent="0" defTabSz="91440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Haga clic para agregar contenido</a:t>
            </a:r>
            <a:endParaRPr b="0" lang="es-ES" sz="2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  <a:p>
            <a:pPr lvl="1" marL="283320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Segundo nivel</a:t>
            </a:r>
            <a:endParaRPr b="0" lang="es-ES" sz="2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  <a:p>
            <a:pPr lvl="2" marL="594360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Tercer nivel</a:t>
            </a:r>
            <a:endParaRPr b="0" lang="es-ES" sz="2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  <a:p>
            <a:pPr lvl="3" marL="822960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Cuarto nivel</a:t>
            </a:r>
            <a:endParaRPr b="0" lang="es-ES" sz="2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  <a:p>
            <a:pPr lvl="4" marL="1005840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Quinto nivel</a:t>
            </a:r>
            <a:endParaRPr b="0" lang="es-ES" sz="2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882040" y="2676600"/>
            <a:ext cx="4490640" cy="359712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0" anchor="t">
            <a:normAutofit/>
          </a:bodyPr>
          <a:p>
            <a:pPr indent="0" defTabSz="91440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Haga clic para agregar contenido</a:t>
            </a:r>
            <a:endParaRPr b="0" lang="es-ES" sz="2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  <a:p>
            <a:pPr lvl="1" marL="283320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Segundo nivel</a:t>
            </a:r>
            <a:endParaRPr b="0" lang="es-ES" sz="2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  <a:p>
            <a:pPr lvl="2" marL="548640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Tercer nivel</a:t>
            </a:r>
            <a:endParaRPr b="0" lang="es-ES" sz="2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  <a:p>
            <a:pPr lvl="3" marL="822960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Cuarto nivel</a:t>
            </a:r>
            <a:endParaRPr b="0" lang="es-ES" sz="2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  <a:p>
            <a:pPr lvl="4" marL="1005840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Quinto nivel</a:t>
            </a:r>
            <a:endParaRPr b="0" lang="es-ES" sz="2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sldNum" idx="11"/>
          </p:nvPr>
        </p:nvSpPr>
        <p:spPr>
          <a:xfrm>
            <a:off x="594360" y="6332400"/>
            <a:ext cx="522720" cy="24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1" lang="es-ES" sz="1100" strike="noStrike" u="none">
                <a:solidFill>
                  <a:schemeClr val="dk1"/>
                </a:solidFill>
                <a:effectLst/>
                <a:uFillTx/>
                <a:latin typeface="Franklin Gothic Book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CBC79733-B2C5-41BE-BA85-268357D242F0}" type="slidenum">
              <a:rPr b="1" lang="es-ES" sz="11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&lt;número&gt;</a:t>
            </a:fld>
            <a:endParaRPr b="0" lang="es-E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dt" idx="12"/>
          </p:nvPr>
        </p:nvSpPr>
        <p:spPr>
          <a:xfrm>
            <a:off x="1133640" y="6332400"/>
            <a:ext cx="1312920" cy="24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&lt;fecha/hora&gt;</a:t>
            </a:r>
            <a:endParaRPr b="0" lang="es-E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cxnSp>
        <p:nvCxnSpPr>
          <p:cNvPr id="81" name="Conector recto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94360" y="2148840"/>
            <a:ext cx="2133720" cy="4320"/>
          </a:xfrm>
          <a:prstGeom prst="straightConnector1">
            <a:avLst/>
          </a:prstGeom>
          <a:ln w="101600">
            <a:solidFill>
              <a:srgbClr val="7ca655">
                <a:lumMod val="75000"/>
              </a:srgbClr>
            </a:solidFill>
          </a:ln>
        </p:spPr>
      </p:cxn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ítulo y contenido 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upo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62640" y="0"/>
            <a:ext cx="5829120" cy="3235320"/>
            <a:chOff x="6362640" y="0"/>
            <a:chExt cx="5829120" cy="3235320"/>
          </a:xfrm>
        </p:grpSpPr>
        <p:sp>
          <p:nvSpPr>
            <p:cNvPr id="83" name="Autoforma 24"/>
            <p:cNvSpPr/>
            <p:nvPr/>
          </p:nvSpPr>
          <p:spPr>
            <a:xfrm>
              <a:off x="6362640" y="0"/>
              <a:ext cx="3884400" cy="3235320"/>
            </a:xfrm>
            <a:custGeom>
              <a:avLst/>
              <a:gdLst>
                <a:gd name="textAreaLeft" fmla="*/ 0 w 3884400"/>
                <a:gd name="textAreaRight" fmla="*/ 3884760 w 3884400"/>
                <a:gd name="textAreaTop" fmla="*/ 0 h 3235320"/>
                <a:gd name="textAreaBottom" fmla="*/ 3235680 h 3235320"/>
                <a:gd name="GluePoint1X" fmla="*/ ?0  w 3578"/>
                <a:gd name="GluePoint1Y" fmla="*/ 591 h 2980"/>
                <a:gd name="GluePoint2X" fmla="*/ ?3  w 3578"/>
                <a:gd name="GluePoint2Y" fmla="*/ 0 h 2980"/>
                <a:gd name="GluePoint3X" fmla="*/ ?6  w 3578"/>
                <a:gd name="GluePoint3Y" fmla="*/ 0 h 2980"/>
                <a:gd name="GluePoint4X" fmla="*/ ?9  w 3578"/>
                <a:gd name="GluePoint4Y" fmla="*/ 1188 h 2980"/>
                <a:gd name="GluePoint5X" fmla="*/ ?12  w 3578"/>
                <a:gd name="GluePoint5Y" fmla="*/ 591 h 2980"/>
                <a:gd name="GluePoint6X" fmla="*/ ?15  w 3578"/>
                <a:gd name="GluePoint6Y" fmla="*/ 2383 h 2980"/>
                <a:gd name="GluePoint7X" fmla="*/ ?18  w 3578"/>
                <a:gd name="GluePoint7Y" fmla="*/ 1786 h 2980"/>
                <a:gd name="GluePoint8X" fmla="*/ ?21  w 3578"/>
                <a:gd name="GluePoint8Y" fmla="*/ 2383 h 2980"/>
                <a:gd name="GluePoint9X" fmla="*/ ?24  w 3578"/>
                <a:gd name="GluePoint9Y" fmla="*/ 2980 h 2980"/>
                <a:gd name="GluePoint10X" fmla="*/ ?27  w 3578"/>
                <a:gd name="GluePoint10Y" fmla="*/ 2383 h 2980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  <a:cxn ang="0">
                  <a:pos x="GluePoint10X" y="GluePoint10Y"/>
                </a:cxn>
              </a:cxnLst>
              <a:rect l="textAreaLeft" t="textAreaTop" r="textAreaRight" b="textAreaBottom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 upright="1">
              <a:noAutofit/>
            </a:bodyPr>
            <a:p>
              <a:pPr defTabSz="914400">
                <a:lnSpc>
                  <a:spcPct val="100000"/>
                </a:lnSpc>
              </a:pPr>
              <a:endParaRPr b="0" lang="es-ES" sz="1800" strike="noStrike" u="none">
                <a:solidFill>
                  <a:schemeClr val="lt1"/>
                </a:solidFill>
                <a:effectLst/>
                <a:uFillTx/>
                <a:latin typeface="Franklin Gothic Book"/>
              </a:endParaRPr>
            </a:p>
          </p:txBody>
        </p:sp>
        <p:sp>
          <p:nvSpPr>
            <p:cNvPr id="84" name="Forma libre 7"/>
            <p:cNvSpPr/>
            <p:nvPr/>
          </p:nvSpPr>
          <p:spPr>
            <a:xfrm>
              <a:off x="7004520" y="1289880"/>
              <a:ext cx="1945440" cy="1945440"/>
            </a:xfrm>
            <a:custGeom>
              <a:avLst/>
              <a:gdLst>
                <a:gd name="textAreaLeft" fmla="*/ 0 w 1945440"/>
                <a:gd name="textAreaRight" fmla="*/ 1945800 w 1945440"/>
                <a:gd name="textAreaTop" fmla="*/ 0 h 1945440"/>
                <a:gd name="textAreaBottom" fmla="*/ 1945800 h 1945440"/>
                <a:gd name="GluePoint1X" fmla="*/ ?0  w 1792"/>
                <a:gd name="GluePoint1Y" fmla="*/ 1188 h 1792"/>
                <a:gd name="GluePoint2X" fmla="*/ ?4  w 1792"/>
                <a:gd name="GluePoint2Y" fmla="*/ 1786 h 1792"/>
                <a:gd name="GluePoint3X" fmla="*/ ?8  w 1792"/>
                <a:gd name="GluePoint3Y" fmla="*/ 2980 h 1792"/>
                <a:gd name="GluePoint4X" fmla="*/ ?12  w 1792"/>
                <a:gd name="GluePoint4Y" fmla="*/ 2383 h 1792"/>
                <a:gd name="GluePoint5X" fmla="*/ ?16  w 1792"/>
                <a:gd name="GluePoint5Y" fmla="*/ 1188 h 1792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</a:cxnLst>
              <a:rect l="textAreaLeft" t="textAreaTop" r="textAreaRight" b="textAreaBottom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 upright="1">
              <a:noAutofit/>
            </a:bodyPr>
            <a:p>
              <a:pPr defTabSz="914400">
                <a:lnSpc>
                  <a:spcPct val="100000"/>
                </a:lnSpc>
              </a:pPr>
              <a:endParaRPr b="0" lang="es-ES" sz="1800" strike="noStrike" u="none">
                <a:solidFill>
                  <a:schemeClr val="lt1"/>
                </a:solidFill>
                <a:effectLst/>
                <a:uFillTx/>
                <a:latin typeface="Franklin Gothic Book"/>
              </a:endParaRPr>
            </a:p>
          </p:txBody>
        </p:sp>
        <p:sp>
          <p:nvSpPr>
            <p:cNvPr id="85" name="Forma libre 8"/>
            <p:cNvSpPr/>
            <p:nvPr/>
          </p:nvSpPr>
          <p:spPr>
            <a:xfrm>
              <a:off x="8955360" y="0"/>
              <a:ext cx="1284120" cy="642240"/>
            </a:xfrm>
            <a:custGeom>
              <a:avLst/>
              <a:gdLst>
                <a:gd name="textAreaLeft" fmla="*/ 0 w 1284120"/>
                <a:gd name="textAreaRight" fmla="*/ 1284480 w 1284120"/>
                <a:gd name="textAreaTop" fmla="*/ 0 h 642240"/>
                <a:gd name="textAreaBottom" fmla="*/ 642600 h 642240"/>
                <a:gd name="GluePoint1X" fmla="*/ ?0  w 1183"/>
                <a:gd name="GluePoint1Y" fmla="*/ 0 h 592"/>
                <a:gd name="GluePoint2X" fmla="*/ ?3  w 1183"/>
                <a:gd name="GluePoint2Y" fmla="*/ 0 h 592"/>
                <a:gd name="GluePoint3X" fmla="*/ ?6  w 1183"/>
                <a:gd name="GluePoint3Y" fmla="*/ 591 h 592"/>
                <a:gd name="GluePoint4X" fmla="*/ ?9  w 1183"/>
                <a:gd name="GluePoint4Y" fmla="*/ 0 h 592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 upright="1">
              <a:noAutofit/>
            </a:bodyPr>
            <a:p>
              <a:pPr defTabSz="914400">
                <a:lnSpc>
                  <a:spcPct val="100000"/>
                </a:lnSpc>
              </a:pPr>
              <a:endParaRPr b="0" lang="es-ES" sz="1800" strike="noStrike" u="none">
                <a:solidFill>
                  <a:schemeClr val="lt1"/>
                </a:solidFill>
                <a:effectLst/>
                <a:uFillTx/>
                <a:latin typeface="Franklin Gothic Book"/>
              </a:endParaRPr>
            </a:p>
          </p:txBody>
        </p:sp>
        <p:sp>
          <p:nvSpPr>
            <p:cNvPr id="86" name="Forma libre 9"/>
            <p:cNvSpPr/>
            <p:nvPr/>
          </p:nvSpPr>
          <p:spPr>
            <a:xfrm>
              <a:off x="7652520" y="641520"/>
              <a:ext cx="1945440" cy="1945440"/>
            </a:xfrm>
            <a:custGeom>
              <a:avLst/>
              <a:gdLst>
                <a:gd name="textAreaLeft" fmla="*/ 0 w 1945440"/>
                <a:gd name="textAreaRight" fmla="*/ 1945800 w 1945440"/>
                <a:gd name="textAreaTop" fmla="*/ 0 h 1945440"/>
                <a:gd name="textAreaBottom" fmla="*/ 1945800 h 1945440"/>
                <a:gd name="GluePoint1X" fmla="*/ ?0  w 1792"/>
                <a:gd name="GluePoint1Y" fmla="*/ 591 h 1792"/>
                <a:gd name="GluePoint2X" fmla="*/ ?4  w 1792"/>
                <a:gd name="GluePoint2Y" fmla="*/ 1188 h 1792"/>
                <a:gd name="GluePoint3X" fmla="*/ ?8  w 1792"/>
                <a:gd name="GluePoint3Y" fmla="*/ 2383 h 1792"/>
                <a:gd name="GluePoint4X" fmla="*/ ?12  w 1792"/>
                <a:gd name="GluePoint4Y" fmla="*/ 1786 h 1792"/>
                <a:gd name="GluePoint5X" fmla="*/ ?16  w 1792"/>
                <a:gd name="GluePoint5Y" fmla="*/ 591 h 1792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</a:cxnLst>
              <a:rect l="textAreaLeft" t="textAreaTop" r="textAreaRight" b="textAreaBottom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 upright="1">
              <a:noAutofit/>
            </a:bodyPr>
            <a:p>
              <a:pPr defTabSz="914400">
                <a:lnSpc>
                  <a:spcPct val="100000"/>
                </a:lnSpc>
              </a:pPr>
              <a:endParaRPr b="0" lang="es-ES" sz="1800" strike="noStrike" u="none">
                <a:solidFill>
                  <a:schemeClr val="lt1"/>
                </a:solidFill>
                <a:effectLst/>
                <a:uFillTx/>
                <a:latin typeface="Franklin Gothic Book"/>
              </a:endParaRPr>
            </a:p>
          </p:txBody>
        </p:sp>
        <p:sp>
          <p:nvSpPr>
            <p:cNvPr id="87" name="Forma libre 10"/>
            <p:cNvSpPr/>
            <p:nvPr/>
          </p:nvSpPr>
          <p:spPr>
            <a:xfrm>
              <a:off x="9598320" y="641520"/>
              <a:ext cx="2593440" cy="2593440"/>
            </a:xfrm>
            <a:custGeom>
              <a:avLst/>
              <a:gdLst>
                <a:gd name="textAreaLeft" fmla="*/ 0 w 2593440"/>
                <a:gd name="textAreaRight" fmla="*/ 2593800 w 2593440"/>
                <a:gd name="textAreaTop" fmla="*/ 0 h 2593440"/>
                <a:gd name="textAreaBottom" fmla="*/ 2593800 h 2593440"/>
                <a:gd name="GluePoint1X" fmla="*/ ?0  w 2389"/>
                <a:gd name="GluePoint1Y" fmla="*/ 1786 h 2389"/>
                <a:gd name="GluePoint2X" fmla="*/ ?4  w 2389"/>
                <a:gd name="GluePoint2Y" fmla="*/ 591 h 2389"/>
                <a:gd name="GluePoint3X" fmla="*/ ?8  w 2389"/>
                <a:gd name="GluePoint3Y" fmla="*/ 1786 h 2389"/>
                <a:gd name="GluePoint4X" fmla="*/ ?12  w 2389"/>
                <a:gd name="GluePoint4Y" fmla="*/ 2980 h 2389"/>
                <a:gd name="GluePoint5X" fmla="*/ ?16  w 2389"/>
                <a:gd name="GluePoint5Y" fmla="*/ 1786 h 2389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</a:cxnLst>
              <a:rect l="textAreaLeft" t="textAreaTop" r="textAreaRight" b="textAreaBottom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 upright="1">
              <a:noAutofit/>
            </a:bodyPr>
            <a:p>
              <a:pPr defTabSz="914400">
                <a:lnSpc>
                  <a:spcPct val="100000"/>
                </a:lnSpc>
              </a:pPr>
              <a:endParaRPr b="0" lang="es-ES" sz="1800" strike="noStrike" u="none">
                <a:solidFill>
                  <a:schemeClr val="lt1"/>
                </a:solidFill>
                <a:effectLst/>
                <a:uFillTx/>
                <a:latin typeface="Franklin Gothic Book"/>
              </a:endParaRPr>
            </a:p>
          </p:txBody>
        </p:sp>
      </p:grp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318720" y="3499560"/>
            <a:ext cx="4939200" cy="25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80000"/>
              </a:lnSpc>
              <a:buNone/>
            </a:pPr>
            <a:r>
              <a:rPr b="1" lang="es-ES" sz="4400" spc="99" strike="noStrike" u="none">
                <a:solidFill>
                  <a:schemeClr val="dk1"/>
                </a:solidFill>
                <a:effectLst/>
                <a:uFillTx/>
                <a:latin typeface="Franklin Gothic Demi"/>
              </a:rPr>
              <a:t>Haga clic para agregar un título </a:t>
            </a:r>
            <a:endParaRPr b="0" lang="es-ES" sz="4400" strike="noStrike" u="none">
              <a:solidFill>
                <a:schemeClr val="lt1"/>
              </a:solidFill>
              <a:effectLst/>
              <a:uFillTx/>
              <a:latin typeface="Franklin Gothic Book"/>
            </a:endParaRPr>
          </a:p>
        </p:txBody>
      </p:sp>
      <p:cxnSp>
        <p:nvCxnSpPr>
          <p:cNvPr id="89" name="Conector recto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347160" y="6312960"/>
            <a:ext cx="2134080" cy="4320"/>
          </a:xfrm>
          <a:prstGeom prst="straightConnector1">
            <a:avLst/>
          </a:prstGeom>
          <a:ln w="101600">
            <a:solidFill>
              <a:srgbClr val="7ca655">
                <a:lumMod val="75000"/>
              </a:srgbClr>
            </a:solidFill>
          </a:ln>
        </p:spPr>
      </p:cxn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3720" y="457200"/>
            <a:ext cx="5198040" cy="2304720"/>
          </a:xfrm>
          <a:prstGeom prst="rect">
            <a:avLst/>
          </a:prstGeom>
          <a:noFill/>
          <a:ln w="0">
            <a:noFill/>
          </a:ln>
        </p:spPr>
        <p:txBody>
          <a:bodyPr lIns="0" rIns="91440" tIns="274320" bIns="45720" anchor="t">
            <a:normAutofit/>
          </a:bodyPr>
          <a:p>
            <a:pPr marL="457200" indent="-45720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Franklin Gothic Demi"/>
              <a:buAutoNum type="arabicPeriod"/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Haga clic para agregar contenido</a:t>
            </a:r>
            <a:endParaRPr b="0" lang="es-ES" sz="2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  <a:p>
            <a:pPr lvl="1" marL="914400" indent="-45720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Franklin Gothic Demi"/>
              <a:buAutoNum type="alphaLcPeriod"/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Segundo nivel</a:t>
            </a:r>
            <a:endParaRPr b="0" lang="es-ES" sz="2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  <a:p>
            <a:pPr lvl="2" marL="1371600" indent="-45720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Franklin Gothic Demi"/>
              <a:buAutoNum type="arabicParenR"/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Tercer nivel</a:t>
            </a:r>
            <a:endParaRPr b="0" lang="es-ES" sz="2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  <a:p>
            <a:pPr marL="1371600" indent="0" defTabSz="91440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endParaRPr b="0" lang="es-ES" sz="2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94360" y="2810520"/>
            <a:ext cx="5198040" cy="33192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0" anchor="t">
            <a:normAutofit/>
          </a:bodyPr>
          <a:p>
            <a:pPr indent="0" defTabSz="91440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Haga clic para agregar contenido</a:t>
            </a:r>
            <a:endParaRPr b="0" lang="es-ES" sz="2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  <a:p>
            <a:pPr lvl="1" marL="283320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Segundo nivel</a:t>
            </a:r>
            <a:endParaRPr b="0" lang="es-ES" sz="2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  <a:p>
            <a:pPr lvl="2" marL="548640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Tercer nivel</a:t>
            </a:r>
            <a:endParaRPr b="0" lang="es-ES" sz="2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  <a:p>
            <a:pPr lvl="3" marL="822960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Cuarto nivel</a:t>
            </a:r>
            <a:endParaRPr b="0" lang="es-ES" sz="2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  <a:p>
            <a:pPr lvl="4" marL="1005840" indent="-28332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Quinto nivel</a:t>
            </a:r>
            <a:endParaRPr b="0" lang="es-ES" sz="2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sldNum" idx="13"/>
          </p:nvPr>
        </p:nvSpPr>
        <p:spPr>
          <a:xfrm>
            <a:off x="594360" y="6332400"/>
            <a:ext cx="522720" cy="24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1" lang="es-ES" sz="1100" strike="noStrike" u="none">
                <a:solidFill>
                  <a:schemeClr val="dk1"/>
                </a:solidFill>
                <a:effectLst/>
                <a:uFillTx/>
                <a:latin typeface="Franklin Gothic Book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8E0A632F-9551-421E-9EE6-28E7A682B6FF}" type="slidenum">
              <a:rPr b="1" lang="es-ES" sz="11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&lt;número&gt;</a:t>
            </a:fld>
            <a:endParaRPr b="0" lang="es-E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dt" idx="14"/>
          </p:nvPr>
        </p:nvSpPr>
        <p:spPr>
          <a:xfrm>
            <a:off x="1133640" y="6332400"/>
            <a:ext cx="1312920" cy="24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&lt;fecha/hora&gt;</a:t>
            </a:r>
            <a:endParaRPr b="0" lang="es-E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59" r:id="rId2"/>
    <p:sldLayoutId id="2147483660" r:id="rId3"/>
    <p:sldLayoutId id="2147483661" r:id="rId4"/>
    <p:sldLayoutId id="2147483662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image" Target="../media/image7.png"/><Relationship Id="rId4" Type="http://schemas.openxmlformats.org/officeDocument/2006/relationships/image" Target="../media/image8.svg"/><Relationship Id="rId5" Type="http://schemas.openxmlformats.org/officeDocument/2006/relationships/image" Target="../media/image9.png"/><Relationship Id="rId6" Type="http://schemas.openxmlformats.org/officeDocument/2006/relationships/image" Target="../media/image10.svg"/><Relationship Id="rId7" Type="http://schemas.openxmlformats.org/officeDocument/2006/relationships/image" Target="../media/image11.png"/><Relationship Id="rId8" Type="http://schemas.openxmlformats.org/officeDocument/2006/relationships/image" Target="../media/image12.svg"/><Relationship Id="rId9" Type="http://schemas.openxmlformats.org/officeDocument/2006/relationships/image" Target="../media/image13.png"/><Relationship Id="rId10" Type="http://schemas.openxmlformats.org/officeDocument/2006/relationships/image" Target="../media/image14.svg"/><Relationship Id="rId11" Type="http://schemas.openxmlformats.org/officeDocument/2006/relationships/image" Target="../media/image15.png"/><Relationship Id="rId12" Type="http://schemas.openxmlformats.org/officeDocument/2006/relationships/image" Target="../media/image16.svg"/><Relationship Id="rId13" Type="http://schemas.openxmlformats.org/officeDocument/2006/relationships/image" Target="../media/image17.png"/><Relationship Id="rId14" Type="http://schemas.openxmlformats.org/officeDocument/2006/relationships/image" Target="../media/image18.svg"/><Relationship Id="rId15" Type="http://schemas.openxmlformats.org/officeDocument/2006/relationships/image" Target="../media/image19.png"/><Relationship Id="rId16" Type="http://schemas.openxmlformats.org/officeDocument/2006/relationships/image" Target="../media/image20.svg"/><Relationship Id="rId17" Type="http://schemas.openxmlformats.org/officeDocument/2006/relationships/image" Target="../media/image21.png"/><Relationship Id="rId18" Type="http://schemas.openxmlformats.org/officeDocument/2006/relationships/image" Target="../media/image22.svg"/><Relationship Id="rId19" Type="http://schemas.openxmlformats.org/officeDocument/2006/relationships/image" Target="../media/image23.jpeg"/><Relationship Id="rId20" Type="http://schemas.openxmlformats.org/officeDocument/2006/relationships/image" Target="../media/image24.png"/><Relationship Id="rId21" Type="http://schemas.openxmlformats.org/officeDocument/2006/relationships/image" Target="../media/image25.png"/><Relationship Id="rId22" Type="http://schemas.openxmlformats.org/officeDocument/2006/relationships/image" Target="../media/image26.png"/><Relationship Id="rId23" Type="http://schemas.openxmlformats.org/officeDocument/2006/relationships/image" Target="../media/image27.png"/><Relationship Id="rId24" Type="http://schemas.openxmlformats.org/officeDocument/2006/relationships/image" Target="../media/image28.png"/><Relationship Id="rId25" Type="http://schemas.openxmlformats.org/officeDocument/2006/relationships/image" Target="../media/image29.png"/><Relationship Id="rId26" Type="http://schemas.openxmlformats.org/officeDocument/2006/relationships/image" Target="../media/image30.png"/><Relationship Id="rId27" Type="http://schemas.openxmlformats.org/officeDocument/2006/relationships/image" Target="../media/image31.png"/><Relationship Id="rId28" Type="http://schemas.openxmlformats.org/officeDocument/2006/relationships/image" Target="../media/image32.png"/><Relationship Id="rId29" Type="http://schemas.openxmlformats.org/officeDocument/2006/relationships/image" Target="../media/image33.png"/><Relationship Id="rId30" Type="http://schemas.openxmlformats.org/officeDocument/2006/relationships/image" Target="../media/image34.png"/><Relationship Id="rId31" Type="http://schemas.openxmlformats.org/officeDocument/2006/relationships/slideLayout" Target="../slideLayouts/slideLayout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svg"/><Relationship Id="rId4" Type="http://schemas.openxmlformats.org/officeDocument/2006/relationships/image" Target="../media/image38.png"/><Relationship Id="rId5" Type="http://schemas.openxmlformats.org/officeDocument/2006/relationships/slideLayout" Target="../slideLayouts/slideLayout8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slideLayout" Target="../slideLayouts/slideLayout8.xml"/><Relationship Id="rId7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94360" y="198360"/>
            <a:ext cx="10972440" cy="157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80000"/>
              </a:lnSpc>
              <a:buNone/>
            </a:pPr>
            <a:r>
              <a:rPr b="1" lang="es-ES" sz="4400" spc="99" strike="noStrike" u="none">
                <a:solidFill>
                  <a:schemeClr val="dk1"/>
                </a:solidFill>
                <a:effectLst/>
                <a:uFillTx/>
                <a:latin typeface="Arial Black"/>
              </a:rPr>
              <a:t>XCRM.net</a:t>
            </a:r>
            <a:endParaRPr b="0" lang="es-ES" sz="4400" strike="noStrike" u="none">
              <a:solidFill>
                <a:schemeClr val="lt1"/>
              </a:solidFill>
              <a:effectLst/>
              <a:uFillTx/>
              <a:latin typeface="Franklin Gothic Book"/>
            </a:endParaRPr>
          </a:p>
        </p:txBody>
      </p:sp>
      <p:pic>
        <p:nvPicPr>
          <p:cNvPr id="107" name="Marcador de contenido 5" descr="Un hombre con lentes y traje&#10;&#10;El contenido generado por IA puede ser incorrecto."/>
          <p:cNvPicPr/>
          <p:nvPr/>
        </p:nvPicPr>
        <p:blipFill>
          <a:blip r:embed="rId1"/>
          <a:stretch/>
        </p:blipFill>
        <p:spPr>
          <a:xfrm>
            <a:off x="1827720" y="3794760"/>
            <a:ext cx="2232000" cy="2232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8" name="Marcador de contenido 7" descr="Hombre sonriendo con una camisa azul&#10;&#10;El contenido generado por IA puede ser incorrecto."/>
          <p:cNvPicPr/>
          <p:nvPr/>
        </p:nvPicPr>
        <p:blipFill>
          <a:blip r:embed="rId2"/>
          <a:stretch/>
        </p:blipFill>
        <p:spPr>
          <a:xfrm>
            <a:off x="4979880" y="3794760"/>
            <a:ext cx="2232000" cy="2232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9" name="Imagen 9" descr="Un hombre con camisa negra&#10;&#10;El contenido generado por IA puede ser incorrecto."/>
          <p:cNvPicPr/>
          <p:nvPr/>
        </p:nvPicPr>
        <p:blipFill>
          <a:blip r:embed="rId3"/>
          <a:stretch/>
        </p:blipFill>
        <p:spPr>
          <a:xfrm>
            <a:off x="8131680" y="3794760"/>
            <a:ext cx="2232000" cy="2232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0" name="CuadroTexto 10"/>
          <p:cNvSpPr/>
          <p:nvPr/>
        </p:nvSpPr>
        <p:spPr>
          <a:xfrm>
            <a:off x="465120" y="2611080"/>
            <a:ext cx="11261160" cy="95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s-E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XCRM es una aplicación CRM que permite a las empresas gestionar 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campañas, clientes e interacciones de forma eficiente.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1" name="CuadroTexto 11"/>
          <p:cNvSpPr/>
          <p:nvPr/>
        </p:nvSpPr>
        <p:spPr>
          <a:xfrm>
            <a:off x="1827720" y="6197760"/>
            <a:ext cx="2232000" cy="46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s-ES" sz="2400" strike="noStrike" u="none">
                <a:solidFill>
                  <a:schemeClr val="lt2">
                    <a:lumMod val="75000"/>
                  </a:schemeClr>
                </a:solidFill>
                <a:effectLst/>
                <a:uFillTx/>
                <a:latin typeface="Arial Black"/>
              </a:rPr>
              <a:t>ESPARTACO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2" name="CuadroTexto 12"/>
          <p:cNvSpPr/>
          <p:nvPr/>
        </p:nvSpPr>
        <p:spPr>
          <a:xfrm>
            <a:off x="5189760" y="6197760"/>
            <a:ext cx="1781640" cy="46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s-ES" sz="2400" strike="noStrike" u="none">
                <a:solidFill>
                  <a:schemeClr val="lt2">
                    <a:lumMod val="75000"/>
                  </a:schemeClr>
                </a:solidFill>
                <a:effectLst/>
                <a:uFillTx/>
                <a:latin typeface="Arial Black"/>
              </a:rPr>
              <a:t>ANTONIO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3" name="CuadroTexto 13"/>
          <p:cNvSpPr/>
          <p:nvPr/>
        </p:nvSpPr>
        <p:spPr>
          <a:xfrm>
            <a:off x="8521200" y="6197760"/>
            <a:ext cx="1453680" cy="46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s-ES" sz="2400" strike="noStrike" u="none">
                <a:solidFill>
                  <a:schemeClr val="lt2">
                    <a:lumMod val="75000"/>
                  </a:schemeClr>
                </a:solidFill>
                <a:effectLst/>
                <a:uFillTx/>
                <a:latin typeface="Arial Black"/>
              </a:rPr>
              <a:t>DANIEL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14" name="Conector recto 6"/>
          <p:cNvCxnSpPr/>
          <p:nvPr/>
        </p:nvCxnSpPr>
        <p:spPr>
          <a:xfrm>
            <a:off x="594360" y="2151360"/>
            <a:ext cx="3097440" cy="360"/>
          </a:xfrm>
          <a:prstGeom prst="straightConnector1">
            <a:avLst/>
          </a:prstGeom>
          <a:ln w="101600">
            <a:solidFill>
              <a:srgbClr val="7ca655">
                <a:lumMod val="75000"/>
              </a:srgbClr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661560" y="4661640"/>
            <a:ext cx="79358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 defTabSz="914400">
              <a:lnSpc>
                <a:spcPct val="80000"/>
              </a:lnSpc>
              <a:buNone/>
            </a:pPr>
            <a:r>
              <a:rPr b="1" lang="es-ES" sz="4400" spc="99" strike="noStrike" u="none">
                <a:solidFill>
                  <a:schemeClr val="dk1"/>
                </a:solidFill>
                <a:effectLst/>
                <a:uFillTx/>
                <a:latin typeface="Franklin Gothic Demi"/>
              </a:rPr>
              <a:t>¿Para qué sirve XCRM?</a:t>
            </a:r>
            <a:endParaRPr b="0" lang="es-ES" sz="4400" strike="noStrike" u="none">
              <a:solidFill>
                <a:schemeClr val="lt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3720" y="583920"/>
            <a:ext cx="5241240" cy="4077360"/>
          </a:xfrm>
          <a:prstGeom prst="rect">
            <a:avLst/>
          </a:prstGeom>
          <a:noFill/>
          <a:ln w="0">
            <a:noFill/>
          </a:ln>
        </p:spPr>
        <p:txBody>
          <a:bodyPr lIns="0" rIns="91440" tIns="274320" bIns="45720" anchor="t">
            <a:normAutofit/>
          </a:bodyPr>
          <a:p>
            <a:pPr marL="343080" indent="-34308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Gestión de campañas, clientes e interacciones desde un solo lugar</a:t>
            </a:r>
            <a:endParaRPr b="0" lang="es-ES" sz="24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Entorno seguro y adaptable, con control de acceso por roles</a:t>
            </a:r>
            <a:endParaRPr b="0" lang="es-ES" sz="24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Métricas clave y resultados mostrados en paneles de control</a:t>
            </a:r>
            <a:endParaRPr b="0" lang="es-ES" sz="24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Reportes automáticos en PDF, Excel y HTML</a:t>
            </a:r>
            <a:endParaRPr b="0" lang="es-ES" sz="24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pic>
        <p:nvPicPr>
          <p:cNvPr id="117" name="Imagen 22" descr="Interfaz de usuario gráfica, Aplicación&#10;&#10;El contenido generado por IA puede ser incorrecto."/>
          <p:cNvPicPr/>
          <p:nvPr/>
        </p:nvPicPr>
        <p:blipFill>
          <a:blip r:embed="rId1"/>
          <a:stretch/>
        </p:blipFill>
        <p:spPr>
          <a:xfrm>
            <a:off x="5845680" y="583920"/>
            <a:ext cx="6103440" cy="382968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18" name="Conector recto 2"/>
          <p:cNvCxnSpPr/>
          <p:nvPr/>
        </p:nvCxnSpPr>
        <p:spPr>
          <a:xfrm>
            <a:off x="3661200" y="6312960"/>
            <a:ext cx="6021360" cy="360"/>
          </a:xfrm>
          <a:prstGeom prst="straightConnector1">
            <a:avLst/>
          </a:prstGeom>
          <a:ln w="101600">
            <a:solidFill>
              <a:srgbClr val="7ca655">
                <a:lumMod val="75000"/>
              </a:srgbClr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94360" y="278280"/>
            <a:ext cx="9777960" cy="149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80000"/>
              </a:lnSpc>
              <a:buNone/>
            </a:pPr>
            <a:r>
              <a:rPr b="1" lang="es-ES" sz="4400" spc="99" strike="noStrike" u="none">
                <a:solidFill>
                  <a:schemeClr val="dk1"/>
                </a:solidFill>
                <a:effectLst/>
                <a:uFillTx/>
                <a:latin typeface="Arial Black"/>
              </a:rPr>
              <a:t>Tecnologías y herramientas</a:t>
            </a:r>
            <a:endParaRPr b="0" lang="es-ES" sz="4400" strike="noStrike" u="none">
              <a:solidFill>
                <a:schemeClr val="lt1"/>
              </a:solidFill>
              <a:effectLst/>
              <a:uFillTx/>
              <a:latin typeface="Franklin Gothic Book"/>
            </a:endParaRPr>
          </a:p>
        </p:txBody>
      </p:sp>
      <p:cxnSp>
        <p:nvCxnSpPr>
          <p:cNvPr id="120" name="Conector recto 5"/>
          <p:cNvCxnSpPr/>
          <p:nvPr/>
        </p:nvCxnSpPr>
        <p:spPr>
          <a:xfrm>
            <a:off x="594360" y="2151360"/>
            <a:ext cx="8925480" cy="360"/>
          </a:xfrm>
          <a:prstGeom prst="straightConnector1">
            <a:avLst/>
          </a:prstGeom>
          <a:ln w="101600">
            <a:solidFill>
              <a:srgbClr val="7ca655">
                <a:lumMod val="75000"/>
              </a:srgbClr>
            </a:solidFill>
          </a:ln>
        </p:spPr>
      </p:cxnSp>
      <p:sp>
        <p:nvSpPr>
          <p:cNvPr id="121" name="CuadroTexto 7"/>
          <p:cNvSpPr/>
          <p:nvPr/>
        </p:nvSpPr>
        <p:spPr>
          <a:xfrm>
            <a:off x="1469160" y="2478600"/>
            <a:ext cx="113040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s-ES" sz="3200" strike="noStrike" u="none">
                <a:solidFill>
                  <a:schemeClr val="lt2">
                    <a:lumMod val="75000"/>
                  </a:schemeClr>
                </a:solidFill>
                <a:effectLst/>
                <a:uFillTx/>
                <a:latin typeface="Arial"/>
              </a:rPr>
              <a:t>Front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" name="Llaves 12"/>
          <p:cNvSpPr/>
          <p:nvPr/>
        </p:nvSpPr>
        <p:spPr>
          <a:xfrm>
            <a:off x="347760" y="3160440"/>
            <a:ext cx="3381840" cy="3418920"/>
          </a:xfrm>
          <a:prstGeom prst="bracePair">
            <a:avLst>
              <a:gd name="adj" fmla="val 8333"/>
            </a:avLst>
          </a:prstGeom>
          <a:noFill/>
          <a:ln w="38100">
            <a:solidFill>
              <a:srgbClr val="7ca655">
                <a:lumMod val="75000"/>
              </a:srgb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s-ES" sz="1800" strike="noStrike" u="none">
              <a:solidFill>
                <a:schemeClr val="lt1"/>
              </a:solidFill>
              <a:effectLst/>
              <a:uFillTx/>
              <a:latin typeface="Franklin Gothic Book"/>
            </a:endParaRPr>
          </a:p>
        </p:txBody>
      </p:sp>
      <p:pic>
        <p:nvPicPr>
          <p:cNvPr id="123" name="Gráfico 13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619920" y="3311640"/>
            <a:ext cx="820080" cy="820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4" name="Gráfico 14" descr="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1511640" y="3311640"/>
            <a:ext cx="828360" cy="828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5" name="Gráfico 15" descr=""/>
          <p:cNvPicPr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/>
        </p:blipFill>
        <p:spPr>
          <a:xfrm>
            <a:off x="761040" y="4500000"/>
            <a:ext cx="1218960" cy="1218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6" name="Gráfico 16" descr=""/>
          <p:cNvPicPr/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/>
        </p:blipFill>
        <p:spPr>
          <a:xfrm>
            <a:off x="2419920" y="3319920"/>
            <a:ext cx="820080" cy="82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7" name="CuadroTexto 17"/>
          <p:cNvSpPr/>
          <p:nvPr/>
        </p:nvSpPr>
        <p:spPr>
          <a:xfrm>
            <a:off x="4636800" y="2478600"/>
            <a:ext cx="176436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s-ES" sz="3200" strike="noStrike" u="none">
                <a:solidFill>
                  <a:schemeClr val="lt2">
                    <a:lumMod val="75000"/>
                  </a:schemeClr>
                </a:solidFill>
                <a:effectLst/>
                <a:uFillTx/>
                <a:latin typeface="Franklin Gothic Book"/>
              </a:rPr>
              <a:t>Backend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" name="CuadroTexto 18"/>
          <p:cNvSpPr/>
          <p:nvPr/>
        </p:nvSpPr>
        <p:spPr>
          <a:xfrm>
            <a:off x="7655040" y="2479680"/>
            <a:ext cx="262296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s-ES" sz="3200" strike="noStrike" u="none">
                <a:solidFill>
                  <a:schemeClr val="lt2">
                    <a:lumMod val="75000"/>
                  </a:schemeClr>
                </a:solidFill>
                <a:effectLst/>
                <a:uFillTx/>
                <a:latin typeface="Franklin Gothic Book"/>
              </a:rPr>
              <a:t>Herramientas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9" name="Llaves 19"/>
          <p:cNvSpPr/>
          <p:nvPr/>
        </p:nvSpPr>
        <p:spPr>
          <a:xfrm>
            <a:off x="3792240" y="3160440"/>
            <a:ext cx="3381840" cy="3418920"/>
          </a:xfrm>
          <a:prstGeom prst="bracePair">
            <a:avLst>
              <a:gd name="adj" fmla="val 8333"/>
            </a:avLst>
          </a:prstGeom>
          <a:noFill/>
          <a:ln w="38100">
            <a:solidFill>
              <a:srgbClr val="7ca655">
                <a:lumMod val="75000"/>
              </a:srgb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s-ES" sz="1800" strike="noStrike" u="none">
              <a:solidFill>
                <a:schemeClr val="lt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130" name="Llaves 20"/>
          <p:cNvSpPr/>
          <p:nvPr/>
        </p:nvSpPr>
        <p:spPr>
          <a:xfrm>
            <a:off x="7237080" y="3160440"/>
            <a:ext cx="3381840" cy="3418920"/>
          </a:xfrm>
          <a:prstGeom prst="bracePair">
            <a:avLst>
              <a:gd name="adj" fmla="val 8333"/>
            </a:avLst>
          </a:prstGeom>
          <a:noFill/>
          <a:ln w="38100">
            <a:solidFill>
              <a:srgbClr val="7ca655">
                <a:lumMod val="75000"/>
              </a:srgb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s-ES" sz="1800" strike="noStrike" u="none">
              <a:solidFill>
                <a:schemeClr val="lt1"/>
              </a:solidFill>
              <a:effectLst/>
              <a:uFillTx/>
              <a:latin typeface="Franklin Gothic Book"/>
            </a:endParaRPr>
          </a:p>
        </p:txBody>
      </p:sp>
      <p:pic>
        <p:nvPicPr>
          <p:cNvPr id="131" name="Gráfico 21" descr=""/>
          <p:cNvPicPr/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/>
        </p:blipFill>
        <p:spPr>
          <a:xfrm>
            <a:off x="4167000" y="3160440"/>
            <a:ext cx="1082160" cy="1082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2" name="Gráfico 22" descr=""/>
          <p:cNvPicPr/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/>
        </p:blipFill>
        <p:spPr>
          <a:xfrm>
            <a:off x="5400000" y="3240000"/>
            <a:ext cx="1305720" cy="108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3" name="Gráfico 23" descr=""/>
          <p:cNvPicPr/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/>
        </p:blipFill>
        <p:spPr>
          <a:xfrm>
            <a:off x="4320000" y="4320000"/>
            <a:ext cx="873000" cy="613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4" name="Gráfico 24" descr=""/>
          <p:cNvPicPr/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/>
        </p:blipFill>
        <p:spPr>
          <a:xfrm>
            <a:off x="8560440" y="3340440"/>
            <a:ext cx="619560" cy="619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5" name="Gráfico 26" descr=""/>
          <p:cNvPicPr/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/>
        </p:blipFill>
        <p:spPr>
          <a:xfrm>
            <a:off x="7562520" y="3242520"/>
            <a:ext cx="897480" cy="897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6" name="" descr=""/>
          <p:cNvPicPr/>
          <p:nvPr/>
        </p:nvPicPr>
        <p:blipFill>
          <a:blip r:embed="rId19"/>
          <a:stretch/>
        </p:blipFill>
        <p:spPr>
          <a:xfrm>
            <a:off x="2160000" y="4500000"/>
            <a:ext cx="1132920" cy="1006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7" name="" descr=""/>
          <p:cNvPicPr/>
          <p:nvPr/>
        </p:nvPicPr>
        <p:blipFill>
          <a:blip r:embed="rId20"/>
          <a:stretch/>
        </p:blipFill>
        <p:spPr>
          <a:xfrm>
            <a:off x="7560000" y="4140000"/>
            <a:ext cx="2700000" cy="377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8" name="" descr=""/>
          <p:cNvPicPr/>
          <p:nvPr/>
        </p:nvPicPr>
        <p:blipFill>
          <a:blip r:embed="rId21"/>
          <a:stretch/>
        </p:blipFill>
        <p:spPr>
          <a:xfrm>
            <a:off x="4140000" y="6168600"/>
            <a:ext cx="1260000" cy="311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9" name="" descr=""/>
          <p:cNvPicPr/>
          <p:nvPr/>
        </p:nvPicPr>
        <p:blipFill>
          <a:blip r:embed="rId22"/>
          <a:stretch/>
        </p:blipFill>
        <p:spPr>
          <a:xfrm>
            <a:off x="5580000" y="6120000"/>
            <a:ext cx="1260000" cy="36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0" name="" descr=""/>
          <p:cNvPicPr/>
          <p:nvPr/>
        </p:nvPicPr>
        <p:blipFill>
          <a:blip r:embed="rId23"/>
          <a:stretch/>
        </p:blipFill>
        <p:spPr>
          <a:xfrm>
            <a:off x="9180000" y="3420000"/>
            <a:ext cx="900000" cy="540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1" name=""/>
          <p:cNvSpPr txBox="1"/>
          <p:nvPr/>
        </p:nvSpPr>
        <p:spPr>
          <a:xfrm>
            <a:off x="2160000" y="5506200"/>
            <a:ext cx="1260000" cy="1145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1" lang="es-ES" sz="2000" strike="noStrike" u="none">
                <a:solidFill>
                  <a:srgbClr val="00a933"/>
                </a:solidFill>
                <a:effectLst/>
                <a:uFillTx/>
                <a:latin typeface="Gabriola"/>
              </a:rPr>
              <a:t>Thymeleaf</a:t>
            </a:r>
            <a:endParaRPr b="1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s-E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s-E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24"/>
          <a:stretch/>
        </p:blipFill>
        <p:spPr>
          <a:xfrm>
            <a:off x="4140000" y="4860000"/>
            <a:ext cx="1440000" cy="389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3" name="" descr=""/>
          <p:cNvPicPr/>
          <p:nvPr/>
        </p:nvPicPr>
        <p:blipFill>
          <a:blip r:embed="rId25"/>
          <a:stretch/>
        </p:blipFill>
        <p:spPr>
          <a:xfrm>
            <a:off x="5760000" y="4680000"/>
            <a:ext cx="1076400" cy="54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4" name="" descr=""/>
          <p:cNvPicPr/>
          <p:nvPr/>
        </p:nvPicPr>
        <p:blipFill>
          <a:blip r:embed="rId26"/>
          <a:stretch/>
        </p:blipFill>
        <p:spPr>
          <a:xfrm>
            <a:off x="4140000" y="5400000"/>
            <a:ext cx="1800000" cy="5688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5" name="" descr=""/>
          <p:cNvPicPr/>
          <p:nvPr/>
        </p:nvPicPr>
        <p:blipFill>
          <a:blip r:embed="rId27"/>
          <a:stretch/>
        </p:blipFill>
        <p:spPr>
          <a:xfrm>
            <a:off x="7551720" y="5220000"/>
            <a:ext cx="1268280" cy="609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6" name="" descr=""/>
          <p:cNvPicPr/>
          <p:nvPr/>
        </p:nvPicPr>
        <p:blipFill>
          <a:blip r:embed="rId28"/>
          <a:stretch/>
        </p:blipFill>
        <p:spPr>
          <a:xfrm>
            <a:off x="7629840" y="5940000"/>
            <a:ext cx="2630160" cy="453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7" name="" descr=""/>
          <p:cNvPicPr/>
          <p:nvPr/>
        </p:nvPicPr>
        <p:blipFill>
          <a:blip r:embed="rId29"/>
          <a:stretch/>
        </p:blipFill>
        <p:spPr>
          <a:xfrm>
            <a:off x="7560000" y="4517640"/>
            <a:ext cx="1260000" cy="549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8" name="" descr=""/>
          <p:cNvPicPr/>
          <p:nvPr/>
        </p:nvPicPr>
        <p:blipFill>
          <a:blip r:embed="rId30"/>
          <a:stretch/>
        </p:blipFill>
        <p:spPr>
          <a:xfrm>
            <a:off x="9143640" y="4680000"/>
            <a:ext cx="936360" cy="1080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94360" y="278280"/>
            <a:ext cx="9777960" cy="149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80000"/>
              </a:lnSpc>
              <a:buNone/>
            </a:pPr>
            <a:r>
              <a:rPr b="1" lang="es-ES" sz="4400" spc="99" strike="noStrike" u="none">
                <a:solidFill>
                  <a:schemeClr val="dk1"/>
                </a:solidFill>
                <a:effectLst/>
                <a:uFillTx/>
                <a:latin typeface="Franklin Gothic Demi"/>
              </a:rPr>
              <a:t>¿Cómo funciona?</a:t>
            </a:r>
            <a:endParaRPr b="0" lang="es-ES" sz="4400" strike="noStrike" u="none">
              <a:solidFill>
                <a:schemeClr val="lt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150" name="CuadroTexto 9"/>
          <p:cNvSpPr/>
          <p:nvPr/>
        </p:nvSpPr>
        <p:spPr>
          <a:xfrm>
            <a:off x="594360" y="2462760"/>
            <a:ext cx="2631960" cy="46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s-ES" sz="2400" strike="noStrike" u="sng">
                <a:solidFill>
                  <a:schemeClr val="dk1"/>
                </a:solidFill>
                <a:effectLst/>
                <a:uFillTx/>
                <a:latin typeface="Arial"/>
              </a:rPr>
              <a:t>Registro y acceso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1" name="CuadroTexto 10"/>
          <p:cNvSpPr/>
          <p:nvPr/>
        </p:nvSpPr>
        <p:spPr>
          <a:xfrm>
            <a:off x="594360" y="3065400"/>
            <a:ext cx="87778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s-E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El usuario crea su organización, se genera su base de datos y 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accede con su rol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2" name="CuadroTexto 11"/>
          <p:cNvSpPr/>
          <p:nvPr/>
        </p:nvSpPr>
        <p:spPr>
          <a:xfrm>
            <a:off x="594360" y="4081320"/>
            <a:ext cx="2598480" cy="46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s-ES" sz="2400" strike="noStrike" u="sng">
                <a:solidFill>
                  <a:schemeClr val="dk1"/>
                </a:solidFill>
                <a:effectLst/>
                <a:uFillTx/>
                <a:latin typeface="Arial"/>
              </a:rPr>
              <a:t>Gestión operativa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3" name="CuadroTexto 12"/>
          <p:cNvSpPr/>
          <p:nvPr/>
        </p:nvSpPr>
        <p:spPr>
          <a:xfrm>
            <a:off x="594360" y="4591800"/>
            <a:ext cx="79588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s-E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Desde el panel puede crear campañas, añadir clientes y 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registrar interacciones comerciales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4" name="CuadroTexto 13"/>
          <p:cNvSpPr/>
          <p:nvPr/>
        </p:nvSpPr>
        <p:spPr>
          <a:xfrm>
            <a:off x="594360" y="5607720"/>
            <a:ext cx="2701080" cy="46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s-ES" sz="2400" strike="noStrike" u="sng">
                <a:solidFill>
                  <a:schemeClr val="dk1"/>
                </a:solidFill>
                <a:effectLst/>
                <a:uFillTx/>
                <a:latin typeface="Arial"/>
              </a:rPr>
              <a:t>Análisis y reportes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5" name="CuadroTexto 18"/>
          <p:cNvSpPr/>
          <p:nvPr/>
        </p:nvSpPr>
        <p:spPr>
          <a:xfrm>
            <a:off x="594360" y="6118200"/>
            <a:ext cx="8038080" cy="46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s-E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Visualiza métricas clave en paneles y genera los reportes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56" name="Imagen 20" descr=""/>
          <p:cNvPicPr/>
          <p:nvPr/>
        </p:nvPicPr>
        <p:blipFill>
          <a:blip r:embed="rId1"/>
          <a:stretch/>
        </p:blipFill>
        <p:spPr>
          <a:xfrm>
            <a:off x="3310200" y="2385360"/>
            <a:ext cx="609120" cy="609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7" name="Gráfico 24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3376800" y="4074120"/>
            <a:ext cx="475920" cy="475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8" name="Imagen 26" descr="Forma&#10;&#10;El contenido generado por IA puede ser incorrecto."/>
          <p:cNvPicPr/>
          <p:nvPr/>
        </p:nvPicPr>
        <p:blipFill>
          <a:blip r:embed="rId4"/>
          <a:stretch/>
        </p:blipFill>
        <p:spPr>
          <a:xfrm>
            <a:off x="3310200" y="5533560"/>
            <a:ext cx="609120" cy="6091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59" name="Conector recto 2"/>
          <p:cNvCxnSpPr/>
          <p:nvPr/>
        </p:nvCxnSpPr>
        <p:spPr>
          <a:xfrm>
            <a:off x="594360" y="2151360"/>
            <a:ext cx="4559040" cy="360"/>
          </a:xfrm>
          <a:prstGeom prst="straightConnector1">
            <a:avLst/>
          </a:prstGeom>
          <a:ln w="101600">
            <a:solidFill>
              <a:srgbClr val="7ca655">
                <a:lumMod val="75000"/>
              </a:srgbClr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94360" y="278280"/>
            <a:ext cx="9777960" cy="149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80000"/>
              </a:lnSpc>
              <a:buNone/>
            </a:pPr>
            <a:r>
              <a:rPr b="1" lang="es-ES" sz="4400" spc="99" strike="noStrike" u="none">
                <a:solidFill>
                  <a:schemeClr val="dk1"/>
                </a:solidFill>
                <a:effectLst/>
                <a:uFillTx/>
                <a:latin typeface="Franklin Gothic Demi"/>
              </a:rPr>
              <a:t>Seguridad del sistema</a:t>
            </a:r>
            <a:endParaRPr b="0" lang="es-ES" sz="4400" strike="noStrike" u="none">
              <a:solidFill>
                <a:schemeClr val="lt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161" name="CuadroTexto 10"/>
          <p:cNvSpPr/>
          <p:nvPr/>
        </p:nvSpPr>
        <p:spPr>
          <a:xfrm>
            <a:off x="594360" y="3065400"/>
            <a:ext cx="8260200" cy="341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457200" defTabSz="914400">
              <a:lnSpc>
                <a:spcPct val="100000"/>
              </a:lnSpc>
            </a:pPr>
            <a:r>
              <a:rPr b="0" lang="es-E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   Spring Security: Protección de endpoints y sesiones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r>
              <a:rPr b="0" lang="es-E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   Autenticación basada en roles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r>
              <a:rPr b="0" lang="es-E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   Contraseñas cifradas con BCrypt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r>
              <a:rPr b="0" lang="es-E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   Protección activa contra CSRF 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r>
              <a:rPr b="0" lang="es-E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   Límite de intentos en rutas críticas (/login, /registro)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62" name="Conector recto 2"/>
          <p:cNvCxnSpPr/>
          <p:nvPr/>
        </p:nvCxnSpPr>
        <p:spPr>
          <a:xfrm>
            <a:off x="594360" y="2151360"/>
            <a:ext cx="5854680" cy="360"/>
          </a:xfrm>
          <a:prstGeom prst="straightConnector1">
            <a:avLst/>
          </a:prstGeom>
          <a:ln w="101600">
            <a:solidFill>
              <a:srgbClr val="7ca655">
                <a:lumMod val="75000"/>
              </a:srgbClr>
            </a:solidFill>
          </a:ln>
        </p:spPr>
      </p:cxnSp>
      <p:pic>
        <p:nvPicPr>
          <p:cNvPr id="163" name="Imagen 7" descr="Icono&#10;&#10;El contenido generado por IA puede ser incorrecto."/>
          <p:cNvPicPr/>
          <p:nvPr/>
        </p:nvPicPr>
        <p:blipFill>
          <a:blip r:embed="rId1"/>
          <a:stretch/>
        </p:blipFill>
        <p:spPr>
          <a:xfrm>
            <a:off x="990000" y="3054240"/>
            <a:ext cx="482760" cy="482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4" name="Imagen 14" descr="Forma&#10;&#10;El contenido generado por IA puede ser incorrecto."/>
          <p:cNvPicPr/>
          <p:nvPr/>
        </p:nvPicPr>
        <p:blipFill>
          <a:blip r:embed="rId2"/>
          <a:stretch/>
        </p:blipFill>
        <p:spPr>
          <a:xfrm>
            <a:off x="990000" y="3793680"/>
            <a:ext cx="482760" cy="482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5" name="Imagen 16" descr="Icono&#10;&#10;El contenido generado por IA puede ser incorrecto."/>
          <p:cNvPicPr/>
          <p:nvPr/>
        </p:nvPicPr>
        <p:blipFill>
          <a:blip r:embed="rId3"/>
          <a:stretch/>
        </p:blipFill>
        <p:spPr>
          <a:xfrm>
            <a:off x="990000" y="4533120"/>
            <a:ext cx="482760" cy="482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6" name="Imagen 19" descr="Icono&#10;&#10;El contenido generado por IA puede ser incorrecto."/>
          <p:cNvPicPr/>
          <p:nvPr/>
        </p:nvPicPr>
        <p:blipFill>
          <a:blip r:embed="rId4"/>
          <a:stretch/>
        </p:blipFill>
        <p:spPr>
          <a:xfrm>
            <a:off x="990000" y="5191200"/>
            <a:ext cx="482760" cy="482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7" name="Imagen 22" descr="Icono&#10;&#10;El contenido generado por IA puede ser incorrecto."/>
          <p:cNvPicPr/>
          <p:nvPr/>
        </p:nvPicPr>
        <p:blipFill>
          <a:blip r:embed="rId5"/>
          <a:stretch/>
        </p:blipFill>
        <p:spPr>
          <a:xfrm>
            <a:off x="990000" y="5930640"/>
            <a:ext cx="482760" cy="4827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94360" y="198360"/>
            <a:ext cx="10972440" cy="157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80000"/>
              </a:lnSpc>
              <a:buNone/>
            </a:pPr>
            <a:r>
              <a:rPr b="1" lang="es-ES" sz="4400" spc="60" strike="noStrike" u="none">
                <a:solidFill>
                  <a:schemeClr val="dk1"/>
                </a:solidFill>
                <a:effectLst/>
                <a:uFillTx/>
                <a:latin typeface="Franklin Gothic Demi"/>
              </a:rPr>
              <a:t>Posibles mejoras futuras</a:t>
            </a:r>
            <a:endParaRPr b="0" lang="es-ES" sz="4400" strike="noStrike" u="none">
              <a:solidFill>
                <a:schemeClr val="lt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595440" y="2676600"/>
            <a:ext cx="5500080" cy="3535200"/>
          </a:xfrm>
          <a:prstGeom prst="rect">
            <a:avLst/>
          </a:prstGeom>
          <a:noFill/>
          <a:ln w="0">
            <a:noFill/>
          </a:ln>
        </p:spPr>
        <p:txBody>
          <a:bodyPr lIns="0" rIns="91440" tIns="45720" bIns="45720" anchor="t">
            <a:noAutofit/>
          </a:bodyPr>
          <a:p>
            <a:pPr marL="343080" indent="-34308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Filtros avanzados para campañas y clientes</a:t>
            </a:r>
            <a:endParaRPr b="0" lang="es-ES" sz="24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Soporte para varios idiomas y modo oscuro</a:t>
            </a:r>
            <a:endParaRPr b="0" lang="es-ES" sz="24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Encuestas integradas para enviar formularios y guardar las respuestas </a:t>
            </a:r>
            <a:endParaRPr b="0" lang="es-ES" sz="24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cxnSp>
        <p:nvCxnSpPr>
          <p:cNvPr id="170" name="Conector recto 3"/>
          <p:cNvCxnSpPr/>
          <p:nvPr/>
        </p:nvCxnSpPr>
        <p:spPr>
          <a:xfrm>
            <a:off x="594360" y="2151360"/>
            <a:ext cx="6328080" cy="360"/>
          </a:xfrm>
          <a:prstGeom prst="straightConnector1">
            <a:avLst/>
          </a:prstGeom>
          <a:ln w="101600">
            <a:solidFill>
              <a:srgbClr val="7ca655">
                <a:lumMod val="75000"/>
              </a:srgbClr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94360" y="411480"/>
            <a:ext cx="5501160" cy="252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80000"/>
              </a:lnSpc>
              <a:buNone/>
            </a:pPr>
            <a:r>
              <a:rPr b="1" lang="es-ES" sz="6000" spc="99" strike="noStrike" u="none">
                <a:solidFill>
                  <a:schemeClr val="dk1"/>
                </a:solidFill>
                <a:effectLst/>
                <a:uFillTx/>
                <a:latin typeface="Franklin Gothic Demi"/>
              </a:rPr>
              <a:t>Gracias</a:t>
            </a:r>
            <a:endParaRPr b="0" lang="es-ES" sz="6000" strike="noStrike" u="none">
              <a:solidFill>
                <a:schemeClr val="lt1"/>
              </a:solidFill>
              <a:effectLst/>
              <a:uFillTx/>
              <a:latin typeface="Franklin Gothic Book"/>
            </a:endParaRPr>
          </a:p>
        </p:txBody>
      </p:sp>
      <p:cxnSp>
        <p:nvCxnSpPr>
          <p:cNvPr id="172" name="Conector recto 2"/>
          <p:cNvCxnSpPr/>
          <p:nvPr/>
        </p:nvCxnSpPr>
        <p:spPr>
          <a:xfrm>
            <a:off x="594000" y="3014280"/>
            <a:ext cx="2628000" cy="360"/>
          </a:xfrm>
          <a:prstGeom prst="straightConnector1">
            <a:avLst/>
          </a:prstGeom>
          <a:ln w="101600">
            <a:solidFill>
              <a:srgbClr val="7ca655">
                <a:lumMod val="75000"/>
              </a:srgbClr>
            </a:solidFill>
          </a:ln>
        </p:spPr>
      </p:cxnSp>
      <p:cxnSp>
        <p:nvCxnSpPr>
          <p:cNvPr id="173" name="Conector recto 3"/>
          <p:cNvCxnSpPr/>
          <p:nvPr/>
        </p:nvCxnSpPr>
        <p:spPr>
          <a:xfrm>
            <a:off x="473040" y="3935880"/>
            <a:ext cx="3888360" cy="360"/>
          </a:xfrm>
          <a:prstGeom prst="straightConnector1">
            <a:avLst/>
          </a:prstGeom>
          <a:ln w="177800">
            <a:solidFill>
              <a:srgbClr val="ffffff"/>
            </a:solidFill>
          </a:ln>
        </p:spPr>
      </p:cxnSp>
      <p:pic>
        <p:nvPicPr>
          <p:cNvPr id="174" name="Marcador de contenido 5" descr="Un hombre con lentes y traje&#10;&#10;El contenido generado por IA puede ser incorrecto."/>
          <p:cNvPicPr/>
          <p:nvPr/>
        </p:nvPicPr>
        <p:blipFill>
          <a:blip r:embed="rId1"/>
          <a:stretch/>
        </p:blipFill>
        <p:spPr>
          <a:xfrm>
            <a:off x="594360" y="3703320"/>
            <a:ext cx="2232000" cy="2232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5" name="Marcador de contenido 7" descr="Hombre sonriendo con una camisa azul&#10;&#10;El contenido generado por IA puede ser incorrecto."/>
          <p:cNvPicPr/>
          <p:nvPr/>
        </p:nvPicPr>
        <p:blipFill>
          <a:blip r:embed="rId2"/>
          <a:stretch/>
        </p:blipFill>
        <p:spPr>
          <a:xfrm>
            <a:off x="3746520" y="3703320"/>
            <a:ext cx="2232000" cy="2232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6" name="Imagen 10" descr="Un hombre con camisa negra&#10;&#10;El contenido generado por IA puede ser incorrecto."/>
          <p:cNvPicPr/>
          <p:nvPr/>
        </p:nvPicPr>
        <p:blipFill>
          <a:blip r:embed="rId3"/>
          <a:stretch/>
        </p:blipFill>
        <p:spPr>
          <a:xfrm>
            <a:off x="6898320" y="3703320"/>
            <a:ext cx="2232000" cy="2232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7" name="CuadroTexto 11"/>
          <p:cNvSpPr/>
          <p:nvPr/>
        </p:nvSpPr>
        <p:spPr>
          <a:xfrm>
            <a:off x="594360" y="6106320"/>
            <a:ext cx="2232000" cy="46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s-ES" sz="2400" strike="noStrike" u="none">
                <a:solidFill>
                  <a:schemeClr val="dk1"/>
                </a:solidFill>
                <a:effectLst/>
                <a:uFillTx/>
                <a:latin typeface="Arial Black"/>
              </a:rPr>
              <a:t>ESPARTACO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8" name="CuadroTexto 12"/>
          <p:cNvSpPr/>
          <p:nvPr/>
        </p:nvSpPr>
        <p:spPr>
          <a:xfrm>
            <a:off x="3956400" y="6106320"/>
            <a:ext cx="1781640" cy="46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s-ES" sz="2400" strike="noStrike" u="none">
                <a:solidFill>
                  <a:schemeClr val="dk1"/>
                </a:solidFill>
                <a:effectLst/>
                <a:uFillTx/>
                <a:latin typeface="Arial Black"/>
              </a:rPr>
              <a:t>ANTONIO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9" name="CuadroTexto 13"/>
          <p:cNvSpPr/>
          <p:nvPr/>
        </p:nvSpPr>
        <p:spPr>
          <a:xfrm>
            <a:off x="7287840" y="6106320"/>
            <a:ext cx="1453680" cy="46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s-ES" sz="2400" strike="noStrike" u="none">
                <a:solidFill>
                  <a:schemeClr val="dk1"/>
                </a:solidFill>
                <a:effectLst/>
                <a:uFillTx/>
                <a:latin typeface="Arial Black"/>
              </a:rPr>
              <a:t>DANIEL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Personalizar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ersonalizar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{A9FF7E7F-91A0-434B-8395-A79902A35916}tf78853419_win32</Template>
  <TotalTime>253</TotalTime>
  <Application>LibreOffice/25.2.4.3$Windows_X86_64 LibreOffice_project/33e196637044ead23f5c3226cde09b47731f7e27</Application>
  <AppVersion>15.0000</AppVersion>
  <Words>201</Words>
  <Paragraphs>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2025-06-06T19:56:44Z</dcterms:created>
  <dc:creator>user01</dc:creator>
  <dc:description/>
  <dc:language>es-ES</dc:language>
  <cp:lastModifiedBy/>
  <dcterms:modified xsi:type="dcterms:W3CDTF">2025-06-08T15:09:44Z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4</vt:i4>
  </property>
  <property fmtid="{D5CDD505-2E9C-101B-9397-08002B2CF9AE}" pid="4" name="PresentationFormat">
    <vt:lpwstr>Panorámica</vt:lpwstr>
  </property>
  <property fmtid="{D5CDD505-2E9C-101B-9397-08002B2CF9AE}" pid="5" name="Slides">
    <vt:i4>7</vt:i4>
  </property>
</Properties>
</file>