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2"/>
  </p:notesMasterIdLst>
  <p:handoutMasterIdLst>
    <p:handoutMasterId r:id="rId13"/>
  </p:handoutMasterIdLst>
  <p:sldIdLst>
    <p:sldId id="311" r:id="rId2"/>
    <p:sldId id="504" r:id="rId3"/>
    <p:sldId id="500" r:id="rId4"/>
    <p:sldId id="505" r:id="rId5"/>
    <p:sldId id="510" r:id="rId6"/>
    <p:sldId id="511" r:id="rId7"/>
    <p:sldId id="512" r:id="rId8"/>
    <p:sldId id="515" r:id="rId9"/>
    <p:sldId id="470" r:id="rId10"/>
    <p:sldId id="389" r:id="rId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380" autoAdjust="0"/>
  </p:normalViewPr>
  <p:slideViewPr>
    <p:cSldViewPr>
      <p:cViewPr>
        <p:scale>
          <a:sx n="130" d="100"/>
          <a:sy n="130" d="100"/>
        </p:scale>
        <p:origin x="144" y="-472"/>
      </p:cViewPr>
      <p:guideLst>
        <p:guide orient="horz" pos="2160"/>
        <p:guide pos="2880"/>
      </p:guideLst>
    </p:cSldViewPr>
  </p:slideViewPr>
  <p:outlineViewPr>
    <p:cViewPr>
      <p:scale>
        <a:sx n="33" d="100"/>
        <a:sy n="33" d="100"/>
      </p:scale>
      <p:origin x="0" y="-235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1/19/19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1/19/19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1/19/19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1/19/19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1/19/19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(February 09, 2019).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three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marL="0" indent="0">
              <a:lnSpc>
                <a:spcPct val="100000"/>
              </a:lnSpc>
              <a:spcBef>
                <a:spcPts val="0"/>
              </a:spcBef>
              <a:buNone/>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 </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Until Presentations: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13861</TotalTime>
  <Words>434</Words>
  <Application>Microsoft Macintosh PowerPoint</Application>
  <PresentationFormat>On-screen Show (4:3)</PresentationFormat>
  <Paragraphs>62</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Roboto</vt:lpstr>
      <vt:lpstr>1_Unbranded</vt:lpstr>
      <vt:lpstr>Project #2: Visualize Me Captain!</vt:lpstr>
      <vt:lpstr>Your Task</vt:lpstr>
      <vt:lpstr>Tell a story…</vt:lpstr>
      <vt:lpstr>With Data!</vt:lpstr>
      <vt:lpstr>Requirements</vt:lpstr>
      <vt:lpstr>Project Description</vt:lpstr>
      <vt:lpstr>Specific Requirements</vt:lpstr>
      <vt:lpstr>Schedule</vt:lpstr>
      <vt:lpstr>Weekly Schedule</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Brady Rothrock</cp:lastModifiedBy>
  <cp:revision>1685</cp:revision>
  <cp:lastPrinted>2016-01-30T16:23:56Z</cp:lastPrinted>
  <dcterms:created xsi:type="dcterms:W3CDTF">2015-01-20T17:19:00Z</dcterms:created>
  <dcterms:modified xsi:type="dcterms:W3CDTF">2019-01-19T15:23:01Z</dcterms:modified>
</cp:coreProperties>
</file>