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2885-45F4-485F-B5C6-B7BE1ABB1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54223-C701-44AE-9D34-4BAFBB41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D0972-4338-4E78-847B-8901EE8E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BF27-BE5E-42ED-9A35-E1BD377F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A272-38B5-4FCC-B801-3846025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A6B0-0BA9-4061-BAC1-D4846D0B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15980-2319-40AC-B021-F1FA5D847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6C45-BB9E-4763-89E3-C9D6E381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FF70-5AA8-4BA8-8B62-DEB71A67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A0E1-5168-48C6-AA93-B01D4A4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DF13C-57A5-44A6-9D19-039ACD8D0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DAB98-B8FA-40A6-B15F-5E8428FA3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C117-E5EE-4D56-8E72-37D3814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CA1B-D5DC-4D04-A081-DCF249BA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C763-15CB-495C-A8CA-069FACF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4DE5-7E9B-4E5D-8232-9A8C04FC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51FF-6074-48CC-8B5D-CA435FED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1034-E70A-4183-9B01-747FE35D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1118-C60B-4393-AB60-02FAF2A4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DDE33-432B-4326-9E06-4FD8C925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6C18-CB68-4F98-8255-FF980386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793D4-D077-4638-8FDA-2C4914A0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A5C75-97CC-4731-A44D-C0943491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5D61-C27E-4F60-A0A3-CB064667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FDE4-E1C5-4A7E-996E-F97D612B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A788-4883-4C8D-93AA-2C4BFC80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B0EE-6C9B-41E6-A5E0-3BAA157DF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168EB-2B48-4C96-9003-B804D357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507C3-46F3-4F0E-861C-601063CE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63DA-4543-4479-AD00-CBD45D84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59C16-58E8-4F68-B9AB-1A9217AE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8FA3-55C8-49E3-B25A-AF8A9CA0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18311-DE88-4697-96BC-35815DA1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FEF5D-A57E-4820-A721-6F87F82B4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60516-8973-47BA-9768-0DBD5FFF5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30674-D211-43F1-BD67-DA070B760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3DD45-2AD7-4C4B-AC64-D4BD520A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734F2-48EF-4DAC-9B41-8913D778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C518-F174-4393-A53F-919E13F4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E3CD-6D48-4D92-9D1F-FB8E4772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41581-E58F-4B2D-9A24-54CA906A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08F56-4D68-4108-A829-C233E6C1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8B5E3-788C-45FB-A1F3-5BBC9555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2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F6424-D875-4395-9CAB-5A230F6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B417C-A460-46C2-ABBE-86FB5E4B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91104-63AC-44D4-8A05-1F56A4D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1B7A-A8D7-4F8A-A850-2568CA2D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60EE-2000-4AA2-B79F-5FC471AA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7C72-5DFC-4D3D-9CFC-D876B8D1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BEBDA-CBED-4FE8-8A93-1DA87369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BBA7A-C50F-4BA7-B95B-6AD853D2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10873-B940-4065-A24B-AE1393FF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49A3-F633-44F1-BF97-5F0D72C0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528C7-1A28-4A6A-A5A2-D47DAF254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C644D-874F-4633-9FD3-3600374A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DEB07-395D-4611-B2B0-FED03D97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123C0-5F54-4CE7-871F-88F4EB99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1A40-E5C6-4045-85A7-70F2300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3281E-CF2A-4BC8-A9F0-BE2D1F68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17000-44E2-4500-93AF-FA22E18A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8BEF-9956-4AF4-9C97-B96559CEC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D259-D479-49B8-8FBE-94FFCB1C711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30D39-D74B-46C1-9764-2A8C7AB1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54E8-AC20-417A-8555-8937A24B3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D382-A5CE-4EBD-8339-E925B721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2022rowdyhack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E495FEA-F596-4E8D-BD7D-99791EED3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23649" r="13089" b="27704"/>
          <a:stretch/>
        </p:blipFill>
        <p:spPr>
          <a:xfrm>
            <a:off x="1635760" y="193040"/>
            <a:ext cx="8940800" cy="59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F94A-E9B7-42EC-9BBE-F627F3DC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5" y="0"/>
            <a:ext cx="11345032" cy="248055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11500" kern="100" dirty="0">
                <a:solidFill>
                  <a:srgbClr val="3333FF"/>
                </a:solidFill>
              </a:rPr>
              <a:t>Welcome to </a:t>
            </a:r>
            <a:r>
              <a:rPr lang="en-US" sz="11500" kern="100" dirty="0" err="1">
                <a:solidFill>
                  <a:srgbClr val="3333FF"/>
                </a:solidFill>
              </a:rPr>
              <a:t>LevelUP</a:t>
            </a:r>
            <a:endParaRPr lang="en-US" sz="11500" kern="100" dirty="0">
              <a:solidFill>
                <a:srgbClr val="3333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937BC-2EE2-499D-BFAF-EA4C3646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24" y="2855588"/>
            <a:ext cx="11015482" cy="31813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3200" u="sng" dirty="0">
                <a:solidFill>
                  <a:srgbClr val="3333FF"/>
                </a:solidFill>
              </a:rPr>
              <a:t>Development Team:</a:t>
            </a:r>
          </a:p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3333FF"/>
                </a:solidFill>
                <a:effectLst/>
                <a:latin typeface="Whitney"/>
              </a:rPr>
              <a:t>Jiovanny</a:t>
            </a:r>
            <a:r>
              <a:rPr lang="en-US" b="0" i="0" dirty="0">
                <a:solidFill>
                  <a:srgbClr val="3333FF"/>
                </a:solidFill>
                <a:effectLst/>
                <a:latin typeface="Whitney"/>
              </a:rPr>
              <a:t> Velazquez-Huerta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FF"/>
                </a:solidFill>
                <a:effectLst/>
                <a:latin typeface="Whitney"/>
              </a:rPr>
              <a:t>Christopher Martin </a:t>
            </a:r>
            <a:r>
              <a:rPr lang="en-US" b="0" i="0" dirty="0" err="1">
                <a:solidFill>
                  <a:srgbClr val="3333FF"/>
                </a:solidFill>
                <a:effectLst/>
                <a:latin typeface="Whitney"/>
              </a:rPr>
              <a:t>Placencio</a:t>
            </a:r>
            <a:endParaRPr lang="en-US" b="0" i="0" dirty="0">
              <a:solidFill>
                <a:srgbClr val="3333FF"/>
              </a:solidFill>
              <a:effectLst/>
              <a:latin typeface="Whitney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FF"/>
                </a:solidFill>
                <a:effectLst/>
                <a:latin typeface="Whitney"/>
              </a:rPr>
              <a:t>Eduardo Trevino </a:t>
            </a:r>
            <a:endParaRPr lang="en-US" dirty="0">
              <a:solidFill>
                <a:srgbClr val="3333FF"/>
              </a:solidFill>
              <a:latin typeface="Whitney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FF"/>
                </a:solidFill>
                <a:latin typeface="Whitney"/>
              </a:rPr>
              <a:t>John Weaver 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8AD-DFE9-4DD6-B75A-6C3F58CA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80" y="111967"/>
            <a:ext cx="10515600" cy="1325563"/>
          </a:xfrm>
        </p:spPr>
        <p:txBody>
          <a:bodyPr/>
          <a:lstStyle/>
          <a:p>
            <a:r>
              <a:rPr lang="en-US" dirty="0"/>
              <a:t>Idea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FE6D-74C9-4656-97D0-8F5FA789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168174"/>
            <a:ext cx="10515600" cy="54099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Unity 3-D software</a:t>
            </a:r>
          </a:p>
          <a:p>
            <a:pPr lvl="1"/>
            <a:r>
              <a:rPr lang="en-US" dirty="0"/>
              <a:t>Oculus Quest hardware</a:t>
            </a:r>
          </a:p>
          <a:p>
            <a:pPr lvl="1"/>
            <a:r>
              <a:rPr lang="en-US" dirty="0"/>
              <a:t>Avatar generation software</a:t>
            </a:r>
          </a:p>
          <a:p>
            <a:pPr lvl="1"/>
            <a:endParaRPr lang="en-US" dirty="0"/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A one stop integration of the software &amp; hardware</a:t>
            </a:r>
          </a:p>
          <a:p>
            <a:pPr lvl="1"/>
            <a:r>
              <a:rPr lang="en-US" dirty="0"/>
              <a:t>Users can log in, generate a 3-D avatar based on a live webcam capture</a:t>
            </a:r>
          </a:p>
          <a:p>
            <a:pPr lvl="1"/>
            <a:r>
              <a:rPr lang="en-US" dirty="0"/>
              <a:t>Import that avatar into a Unity VR game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Ultimate Goal (no restrictions on money &amp; time)</a:t>
            </a:r>
          </a:p>
          <a:p>
            <a:pPr lvl="1"/>
            <a:r>
              <a:rPr lang="en-US" dirty="0"/>
              <a:t>Use the 3-D avatar as an age verification method</a:t>
            </a:r>
          </a:p>
          <a:p>
            <a:pPr lvl="1"/>
            <a:r>
              <a:rPr lang="en-US" dirty="0"/>
              <a:t>Prevent pedophiles from accessing child based websites</a:t>
            </a:r>
          </a:p>
          <a:p>
            <a:pPr lvl="1"/>
            <a:r>
              <a:rPr lang="en-US" dirty="0"/>
              <a:t>Keep underage user off gambling and pornographic sites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4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67D-9303-47E1-9059-5F37D058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81"/>
            <a:ext cx="10515600" cy="99591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Brand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2E99-2A08-4FA6-8210-2005E13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0" y="1253331"/>
            <a:ext cx="10515600" cy="516613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5400" dirty="0"/>
              <a:t>Purchased Domains:</a:t>
            </a:r>
            <a:endParaRPr lang="en-US" sz="3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solidFill>
                  <a:srgbClr val="3333FF"/>
                </a:solidFill>
              </a:rPr>
              <a:t>2022RowdyHacks.</a:t>
            </a:r>
            <a:r>
              <a:rPr lang="en-US" sz="3600" b="1" i="1" dirty="0">
                <a:solidFill>
                  <a:srgbClr val="3333FF"/>
                </a:solidFill>
              </a:rPr>
              <a:t>com</a:t>
            </a:r>
            <a:endParaRPr lang="en-US" sz="4000" b="1" i="1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3200" i="1" dirty="0"/>
              <a:t>(Working Directory)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600" dirty="0" err="1">
                <a:solidFill>
                  <a:srgbClr val="3333FF"/>
                </a:solidFill>
              </a:rPr>
              <a:t>RowdyHacks.</a:t>
            </a:r>
            <a:r>
              <a:rPr lang="en-US" sz="3600" b="1" i="1" dirty="0" err="1">
                <a:solidFill>
                  <a:srgbClr val="3333FF"/>
                </a:solidFill>
              </a:rPr>
              <a:t>tech</a:t>
            </a:r>
            <a:r>
              <a:rPr lang="en-US" sz="3600" dirty="0">
                <a:solidFill>
                  <a:srgbClr val="3333FF"/>
                </a:solidFill>
              </a:rPr>
              <a:t>    &amp;    </a:t>
            </a:r>
            <a:r>
              <a:rPr lang="en-US" sz="3600" dirty="0" err="1">
                <a:solidFill>
                  <a:srgbClr val="3333FF"/>
                </a:solidFill>
              </a:rPr>
              <a:t>RowdyHacks.</a:t>
            </a:r>
            <a:r>
              <a:rPr lang="en-US" sz="3600" b="1" i="1" dirty="0" err="1">
                <a:solidFill>
                  <a:srgbClr val="3333FF"/>
                </a:solidFill>
              </a:rPr>
              <a:t>space</a:t>
            </a:r>
            <a:endParaRPr lang="en-US" sz="3600" b="1" i="1" dirty="0">
              <a:solidFill>
                <a:srgbClr val="3333FF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3200" i="1" dirty="0"/>
              <a:t>(Redirecting to 2022RowdyHacks.com)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0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000" dirty="0"/>
              <a:t>Created </a:t>
            </a:r>
            <a:r>
              <a:rPr lang="en-US" sz="4000" dirty="0" err="1">
                <a:solidFill>
                  <a:srgbClr val="3333FF"/>
                </a:solidFill>
              </a:rPr>
              <a:t>LevelUP</a:t>
            </a:r>
            <a:r>
              <a:rPr lang="en-US" sz="4000" dirty="0">
                <a:solidFill>
                  <a:srgbClr val="3333FF"/>
                </a:solidFill>
              </a:rPr>
              <a:t> </a:t>
            </a:r>
            <a:r>
              <a:rPr lang="en-US" sz="4000" dirty="0"/>
              <a:t>Facebook page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600" i="1" dirty="0"/>
              <a:t>(currently under review)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000" dirty="0"/>
              <a:t>Created </a:t>
            </a:r>
            <a:r>
              <a:rPr lang="en-US" sz="4000" dirty="0">
                <a:solidFill>
                  <a:srgbClr val="3333FF"/>
                </a:solidFill>
              </a:rPr>
              <a:t>2022RowdyHacks.com </a:t>
            </a:r>
            <a:r>
              <a:rPr lang="en-US" sz="4000" dirty="0"/>
              <a:t>webpage</a:t>
            </a:r>
          </a:p>
          <a:p>
            <a:pPr lvl="1"/>
            <a:endParaRPr lang="en-US" sz="3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236F-BD18-47EC-BE4A-9286F66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8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https://2022RowdyHacks.com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56BB-1EDD-4858-96A4-0084E0F4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421"/>
            <a:ext cx="10515600" cy="4351338"/>
          </a:xfrm>
        </p:spPr>
        <p:txBody>
          <a:bodyPr/>
          <a:lstStyle/>
          <a:p>
            <a:r>
              <a:rPr lang="en-US" dirty="0"/>
              <a:t>Initiated partnership with </a:t>
            </a:r>
            <a:r>
              <a:rPr lang="en-US" dirty="0" err="1"/>
              <a:t>3’rd</a:t>
            </a:r>
            <a:r>
              <a:rPr lang="en-US" dirty="0"/>
              <a:t> party vendor to provide avatar 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25D9-5197-4E21-863C-3C80041D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0"/>
            <a:ext cx="10515600" cy="1325563"/>
          </a:xfrm>
        </p:spPr>
        <p:txBody>
          <a:bodyPr/>
          <a:lstStyle/>
          <a:p>
            <a:r>
              <a:rPr lang="en-US" dirty="0"/>
              <a:t>Technical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12C6-13F4-4D31-9849-AB24904A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Unity – no concurrent collaboration capabilities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Push and Pull of updates for version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Adding multiple user access to FTP</a:t>
            </a:r>
          </a:p>
          <a:p>
            <a:pPr marL="685800" indent="-457200" fontAlgn="base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Unity Download Software compatibility issues</a:t>
            </a:r>
          </a:p>
          <a:p>
            <a:pPr marL="685800" indent="-457200" fontAlgn="base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Unity Collaboration</a:t>
            </a:r>
          </a:p>
          <a:p>
            <a:pPr marL="685800" indent="-457200" fontAlgn="base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Avatar Conversion Complication with Unity</a:t>
            </a:r>
          </a:p>
          <a:p>
            <a:pPr marL="1143000" lvl="1" indent="-457200" fontAlgn="base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Connecting to the SQL server cannot be instantiated with Unity</a:t>
            </a:r>
          </a:p>
        </p:txBody>
      </p:sp>
    </p:spTree>
    <p:extLst>
      <p:ext uri="{BB962C8B-B14F-4D97-AF65-F5344CB8AC3E}">
        <p14:creationId xmlns:p14="http://schemas.microsoft.com/office/powerpoint/2010/main" val="413117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C1C0-930D-47B4-BB51-76E69AEB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3B7F-9CDD-408B-B517-671672F8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4314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Unity  </a:t>
            </a:r>
            <a:r>
              <a:rPr lang="en-US" dirty="0" err="1"/>
              <a:t>22020.3.25f1</a:t>
            </a:r>
            <a:endParaRPr lang="en-US" dirty="0"/>
          </a:p>
          <a:p>
            <a:r>
              <a:rPr lang="en-US" dirty="0"/>
              <a:t>Unity Collaborate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Oculus Quest</a:t>
            </a:r>
          </a:p>
          <a:p>
            <a:r>
              <a:rPr lang="en-US" dirty="0"/>
              <a:t>Oculus Developer Hub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Google Share</a:t>
            </a:r>
          </a:p>
          <a:p>
            <a:r>
              <a:rPr lang="en-US" dirty="0"/>
              <a:t>Google Docs</a:t>
            </a:r>
          </a:p>
          <a:p>
            <a:r>
              <a:rPr lang="en-US" dirty="0"/>
              <a:t>Chrome </a:t>
            </a:r>
          </a:p>
          <a:p>
            <a:r>
              <a:rPr lang="en-US" dirty="0"/>
              <a:t>ReadyPlayerMe.com</a:t>
            </a:r>
          </a:p>
          <a:p>
            <a:r>
              <a:rPr lang="en-US" dirty="0" err="1"/>
              <a:t>iFrame</a:t>
            </a:r>
            <a:endParaRPr lang="en-US" dirty="0"/>
          </a:p>
          <a:p>
            <a:r>
              <a:rPr lang="en-US" dirty="0"/>
              <a:t>Domain.com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E64533-BF51-4FE2-93CF-99CC2B36B5BB}"/>
              </a:ext>
            </a:extLst>
          </p:cNvPr>
          <p:cNvSpPr txBox="1">
            <a:spLocks/>
          </p:cNvSpPr>
          <p:nvPr/>
        </p:nvSpPr>
        <p:spPr>
          <a:xfrm>
            <a:off x="5895390" y="1690688"/>
            <a:ext cx="4990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Domain.com</a:t>
            </a:r>
          </a:p>
          <a:p>
            <a:r>
              <a:rPr lang="en-US" dirty="0" err="1"/>
              <a:t>WebsiteBuilder</a:t>
            </a:r>
            <a:endParaRPr lang="en-US" dirty="0"/>
          </a:p>
          <a:p>
            <a:r>
              <a:rPr lang="en-US" dirty="0"/>
              <a:t>FTP Management</a:t>
            </a:r>
          </a:p>
          <a:p>
            <a:r>
              <a:rPr lang="en-US" dirty="0"/>
              <a:t>File Manager</a:t>
            </a:r>
          </a:p>
          <a:p>
            <a:r>
              <a:rPr lang="en-US" dirty="0"/>
              <a:t>Domain Name Management</a:t>
            </a:r>
          </a:p>
          <a:p>
            <a:r>
              <a:rPr lang="en-US" dirty="0"/>
              <a:t>Facebook </a:t>
            </a:r>
          </a:p>
          <a:p>
            <a:r>
              <a:rPr lang="en-US" dirty="0"/>
              <a:t>Eclipse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Adobe Acrobat Pro DC</a:t>
            </a:r>
          </a:p>
          <a:p>
            <a:r>
              <a:rPr lang="en-US" dirty="0"/>
              <a:t>Amazon Web Services</a:t>
            </a:r>
          </a:p>
          <a:p>
            <a:r>
              <a:rPr lang="en-US" dirty="0"/>
              <a:t>Amazon </a:t>
            </a:r>
            <a:r>
              <a:rPr lang="en-US" dirty="0" err="1"/>
              <a:t>RDS</a:t>
            </a:r>
            <a:r>
              <a:rPr lang="en-US" dirty="0"/>
              <a:t> (Relational Database Services)</a:t>
            </a:r>
          </a:p>
          <a:p>
            <a:r>
              <a:rPr lang="en-US" dirty="0"/>
              <a:t>Visual Studio 2022</a:t>
            </a:r>
          </a:p>
          <a:p>
            <a:r>
              <a:rPr lang="en-US" dirty="0" err="1"/>
              <a:t>XAMPP</a:t>
            </a:r>
            <a:r>
              <a:rPr lang="en-US" dirty="0"/>
              <a:t> Control Panel </a:t>
            </a:r>
            <a:r>
              <a:rPr lang="en-US" dirty="0" err="1"/>
              <a:t>v3.3.0</a:t>
            </a:r>
            <a:endParaRPr lang="en-US" dirty="0"/>
          </a:p>
          <a:p>
            <a:r>
              <a:rPr lang="en-US" dirty="0"/>
              <a:t>Apache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0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48EA-B98F-4E99-86FC-6FF3732C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A015-59B6-44E3-9AD4-9B9B1F15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access and modification would have been helpful</a:t>
            </a:r>
          </a:p>
          <a:p>
            <a:r>
              <a:rPr lang="en-US" dirty="0"/>
              <a:t>Lots of back and forth using the built in </a:t>
            </a:r>
            <a:r>
              <a:rPr lang="en-US" dirty="0" err="1"/>
              <a:t>websitebuilder</a:t>
            </a:r>
            <a:endParaRPr lang="en-US" dirty="0"/>
          </a:p>
          <a:p>
            <a:pPr lvl="1"/>
            <a:r>
              <a:rPr lang="en-US" dirty="0"/>
              <a:t>Clear cookies and cache after every website modification before viewing</a:t>
            </a:r>
          </a:p>
          <a:p>
            <a:r>
              <a:rPr lang="en-US" dirty="0"/>
              <a:t>Multiplayer Compatibility </a:t>
            </a:r>
          </a:p>
          <a:p>
            <a:r>
              <a:rPr lang="en-US" dirty="0"/>
              <a:t>Facial Recognition Taglines</a:t>
            </a:r>
          </a:p>
          <a:p>
            <a:r>
              <a:rPr lang="en-US" dirty="0"/>
              <a:t>Age Restriction via Facial Recognition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7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302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Whitney</vt:lpstr>
      <vt:lpstr>Office Theme</vt:lpstr>
      <vt:lpstr>PowerPoint Presentation</vt:lpstr>
      <vt:lpstr>Welcome to LevelUP</vt:lpstr>
      <vt:lpstr>Idea Development</vt:lpstr>
      <vt:lpstr>Brand Management</vt:lpstr>
      <vt:lpstr>https://2022RowdyHacks.com</vt:lpstr>
      <vt:lpstr>Technical Complications</vt:lpstr>
      <vt:lpstr>Technologies Used</vt:lpstr>
      <vt:lpstr>Wish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Weaver</dc:creator>
  <cp:lastModifiedBy>John Weaver</cp:lastModifiedBy>
  <cp:revision>6</cp:revision>
  <dcterms:created xsi:type="dcterms:W3CDTF">2022-03-27T09:37:57Z</dcterms:created>
  <dcterms:modified xsi:type="dcterms:W3CDTF">2022-03-27T16:56:41Z</dcterms:modified>
</cp:coreProperties>
</file>