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6"/>
  </p:notesMasterIdLst>
  <p:sldIdLst>
    <p:sldId id="260" r:id="rId5"/>
    <p:sldId id="2147376737" r:id="rId6"/>
    <p:sldId id="2147376727" r:id="rId7"/>
    <p:sldId id="2147376733" r:id="rId8"/>
    <p:sldId id="2147376728" r:id="rId9"/>
    <p:sldId id="2147376732" r:id="rId10"/>
    <p:sldId id="2147376729" r:id="rId11"/>
    <p:sldId id="2147376734" r:id="rId12"/>
    <p:sldId id="2147376738" r:id="rId13"/>
    <p:sldId id="2147376740" r:id="rId14"/>
    <p:sldId id="21473767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De Cotta" userId="c070b724-4476-4283-ab54-af869aa41103" providerId="ADAL" clId="{FCCB5A16-2A85-4D69-AF4E-402C0F2F8746}"/>
    <pc:docChg chg="undo custSel modSld">
      <pc:chgData name="Stephanie De Cotta" userId="c070b724-4476-4283-ab54-af869aa41103" providerId="ADAL" clId="{FCCB5A16-2A85-4D69-AF4E-402C0F2F8746}" dt="2023-02-06T01:42:18.406" v="14" actId="1076"/>
      <pc:docMkLst>
        <pc:docMk/>
      </pc:docMkLst>
      <pc:sldChg chg="addSp delSp modSp mod">
        <pc:chgData name="Stephanie De Cotta" userId="c070b724-4476-4283-ab54-af869aa41103" providerId="ADAL" clId="{FCCB5A16-2A85-4D69-AF4E-402C0F2F8746}" dt="2023-02-06T01:42:18.406" v="14" actId="1076"/>
        <pc:sldMkLst>
          <pc:docMk/>
          <pc:sldMk cId="2989589091" sldId="2147376738"/>
        </pc:sldMkLst>
        <pc:spChg chg="add mod">
          <ac:chgData name="Stephanie De Cotta" userId="c070b724-4476-4283-ab54-af869aa41103" providerId="ADAL" clId="{FCCB5A16-2A85-4D69-AF4E-402C0F2F8746}" dt="2023-02-06T01:42:01.629" v="11" actId="1076"/>
          <ac:spMkLst>
            <pc:docMk/>
            <pc:sldMk cId="2989589091" sldId="2147376738"/>
            <ac:spMk id="4" creationId="{F93EF63F-0935-DE12-442D-62E18F2EBEB9}"/>
          </ac:spMkLst>
        </pc:spChg>
        <pc:spChg chg="mod">
          <ac:chgData name="Stephanie De Cotta" userId="c070b724-4476-4283-ab54-af869aa41103" providerId="ADAL" clId="{FCCB5A16-2A85-4D69-AF4E-402C0F2F8746}" dt="2023-02-06T01:42:18.406" v="14" actId="1076"/>
          <ac:spMkLst>
            <pc:docMk/>
            <pc:sldMk cId="2989589091" sldId="2147376738"/>
            <ac:spMk id="1075" creationId="{023B1F83-C819-54FE-433E-9128ED464A42}"/>
          </ac:spMkLst>
        </pc:spChg>
        <pc:spChg chg="del mod">
          <ac:chgData name="Stephanie De Cotta" userId="c070b724-4476-4283-ab54-af869aa41103" providerId="ADAL" clId="{FCCB5A16-2A85-4D69-AF4E-402C0F2F8746}" dt="2023-02-06T01:41:49.200" v="9" actId="478"/>
          <ac:spMkLst>
            <pc:docMk/>
            <pc:sldMk cId="2989589091" sldId="2147376738"/>
            <ac:spMk id="1082" creationId="{D2E76D7A-BB8A-A8DF-A0AA-AD5D484410EC}"/>
          </ac:spMkLst>
        </pc:spChg>
        <pc:grpChg chg="mod">
          <ac:chgData name="Stephanie De Cotta" userId="c070b724-4476-4283-ab54-af869aa41103" providerId="ADAL" clId="{FCCB5A16-2A85-4D69-AF4E-402C0F2F8746}" dt="2023-02-06T01:42:13.334" v="13" actId="1076"/>
          <ac:grpSpMkLst>
            <pc:docMk/>
            <pc:sldMk cId="2989589091" sldId="2147376738"/>
            <ac:grpSpMk id="79" creationId="{D27516A1-569B-855D-B6F0-F3072208AD41}"/>
          </ac:grpSpMkLst>
        </pc:grpChg>
      </pc:sldChg>
    </pc:docChg>
  </pc:docChgLst>
  <pc:docChgLst>
    <pc:chgData name="De Cotta, Stephanie" userId="c070b724-4476-4283-ab54-af869aa41103" providerId="ADAL" clId="{FCCB5A16-2A85-4D69-AF4E-402C0F2F8746}"/>
    <pc:docChg chg="undo custSel addSld delSld modSld sldOrd">
      <pc:chgData name="De Cotta, Stephanie" userId="c070b724-4476-4283-ab54-af869aa41103" providerId="ADAL" clId="{FCCB5A16-2A85-4D69-AF4E-402C0F2F8746}" dt="2023-04-27T09:51:58.393" v="3518" actId="20577"/>
      <pc:docMkLst>
        <pc:docMk/>
      </pc:docMkLst>
      <pc:sldChg chg="del ord">
        <pc:chgData name="De Cotta, Stephanie" userId="c070b724-4476-4283-ab54-af869aa41103" providerId="ADAL" clId="{FCCB5A16-2A85-4D69-AF4E-402C0F2F8746}" dt="2023-01-26T10:41:08.580" v="1046" actId="2696"/>
        <pc:sldMkLst>
          <pc:docMk/>
          <pc:sldMk cId="1609619219" sldId="2147376726"/>
        </pc:sldMkLst>
      </pc:sldChg>
      <pc:sldChg chg="addSp delSp modSp add del mod ord modNotesTx">
        <pc:chgData name="De Cotta, Stephanie" userId="c070b724-4476-4283-ab54-af869aa41103" providerId="ADAL" clId="{FCCB5A16-2A85-4D69-AF4E-402C0F2F8746}" dt="2023-03-02T07:18:41.385" v="3517" actId="20577"/>
        <pc:sldMkLst>
          <pc:docMk/>
          <pc:sldMk cId="1518322259" sldId="2147376727"/>
        </pc:sldMkLst>
        <pc:spChg chg="add mod">
          <ac:chgData name="De Cotta, Stephanie" userId="c070b724-4476-4283-ab54-af869aa41103" providerId="ADAL" clId="{FCCB5A16-2A85-4D69-AF4E-402C0F2F8746}" dt="2023-01-26T06:48:58.342" v="156" actId="20577"/>
          <ac:spMkLst>
            <pc:docMk/>
            <pc:sldMk cId="1518322259" sldId="2147376727"/>
            <ac:spMk id="6" creationId="{31262442-FF82-7A23-59AB-A7BE8BC8DA20}"/>
          </ac:spMkLst>
        </pc:spChg>
        <pc:spChg chg="add mod">
          <ac:chgData name="De Cotta, Stephanie" userId="c070b724-4476-4283-ab54-af869aa41103" providerId="ADAL" clId="{FCCB5A16-2A85-4D69-AF4E-402C0F2F8746}" dt="2023-01-26T06:49:02.087" v="159" actId="20577"/>
          <ac:spMkLst>
            <pc:docMk/>
            <pc:sldMk cId="1518322259" sldId="2147376727"/>
            <ac:spMk id="9" creationId="{B5101724-8D18-18A9-A890-53A96F54027D}"/>
          </ac:spMkLst>
        </pc:spChg>
        <pc:spChg chg="mod">
          <ac:chgData name="De Cotta, Stephanie" userId="c070b724-4476-4283-ab54-af869aa41103" providerId="ADAL" clId="{FCCB5A16-2A85-4D69-AF4E-402C0F2F8746}" dt="2023-01-26T06:52:52.064" v="176" actId="1035"/>
          <ac:spMkLst>
            <pc:docMk/>
            <pc:sldMk cId="1518322259" sldId="2147376727"/>
            <ac:spMk id="10" creationId="{23837D4D-0DA8-78E9-D2A1-132A3A99A1B5}"/>
          </ac:spMkLst>
        </pc:spChg>
        <pc:spChg chg="mod">
          <ac:chgData name="De Cotta, Stephanie" userId="c070b724-4476-4283-ab54-af869aa41103" providerId="ADAL" clId="{FCCB5A16-2A85-4D69-AF4E-402C0F2F8746}" dt="2023-01-26T06:52:52.064" v="176" actId="1035"/>
          <ac:spMkLst>
            <pc:docMk/>
            <pc:sldMk cId="1518322259" sldId="2147376727"/>
            <ac:spMk id="11" creationId="{D05D2F46-B7DD-23DA-C69C-071F9AF115D0}"/>
          </ac:spMkLst>
        </pc:spChg>
        <pc:spChg chg="add mod">
          <ac:chgData name="De Cotta, Stephanie" userId="c070b724-4476-4283-ab54-af869aa41103" providerId="ADAL" clId="{FCCB5A16-2A85-4D69-AF4E-402C0F2F8746}" dt="2023-01-26T06:49:05.833" v="162" actId="20577"/>
          <ac:spMkLst>
            <pc:docMk/>
            <pc:sldMk cId="1518322259" sldId="2147376727"/>
            <ac:spMk id="17" creationId="{C4E3E60C-8CBC-59F0-8048-51CE60356941}"/>
          </ac:spMkLst>
        </pc:spChg>
        <pc:spChg chg="add mod">
          <ac:chgData name="De Cotta, Stephanie" userId="c070b724-4476-4283-ab54-af869aa41103" providerId="ADAL" clId="{FCCB5A16-2A85-4D69-AF4E-402C0F2F8746}" dt="2023-01-26T06:48:39.403" v="153" actId="1038"/>
          <ac:spMkLst>
            <pc:docMk/>
            <pc:sldMk cId="1518322259" sldId="2147376727"/>
            <ac:spMk id="24" creationId="{B2EEDAB3-5609-B506-1A94-BE2DCD133201}"/>
          </ac:spMkLst>
        </pc:spChg>
        <pc:spChg chg="mod topLvl">
          <ac:chgData name="De Cotta, Stephanie" userId="c070b724-4476-4283-ab54-af869aa41103" providerId="ADAL" clId="{FCCB5A16-2A85-4D69-AF4E-402C0F2F8746}" dt="2023-02-01T02:58:28.697" v="1478" actId="1035"/>
          <ac:spMkLst>
            <pc:docMk/>
            <pc:sldMk cId="1518322259" sldId="2147376727"/>
            <ac:spMk id="24" creationId="{BA390BAE-E32F-010A-0495-5632019728C7}"/>
          </ac:spMkLst>
        </pc:spChg>
        <pc:spChg chg="add mod">
          <ac:chgData name="De Cotta, Stephanie" userId="c070b724-4476-4283-ab54-af869aa41103" providerId="ADAL" clId="{FCCB5A16-2A85-4D69-AF4E-402C0F2F8746}" dt="2023-01-26T06:48:16.341" v="141" actId="20577"/>
          <ac:spMkLst>
            <pc:docMk/>
            <pc:sldMk cId="1518322259" sldId="2147376727"/>
            <ac:spMk id="30" creationId="{803D8CDF-957C-BA42-7FA3-F0E9EFA17213}"/>
          </ac:spMkLst>
        </pc:spChg>
        <pc:spChg chg="add mod">
          <ac:chgData name="De Cotta, Stephanie" userId="c070b724-4476-4283-ab54-af869aa41103" providerId="ADAL" clId="{FCCB5A16-2A85-4D69-AF4E-402C0F2F8746}" dt="2023-01-26T06:48:28.050" v="152" actId="20577"/>
          <ac:spMkLst>
            <pc:docMk/>
            <pc:sldMk cId="1518322259" sldId="2147376727"/>
            <ac:spMk id="33" creationId="{ECAC4836-69B3-0267-120D-FFABFB2A0260}"/>
          </ac:spMkLst>
        </pc:spChg>
        <pc:spChg chg="add del mod">
          <ac:chgData name="De Cotta, Stephanie" userId="c070b724-4476-4283-ab54-af869aa41103" providerId="ADAL" clId="{FCCB5A16-2A85-4D69-AF4E-402C0F2F8746}" dt="2023-01-26T10:35:35.299" v="1024" actId="478"/>
          <ac:spMkLst>
            <pc:docMk/>
            <pc:sldMk cId="1518322259" sldId="2147376727"/>
            <ac:spMk id="40" creationId="{914A5E56-6D74-BA43-ACFB-639011A56791}"/>
          </ac:spMkLst>
        </pc:spChg>
        <pc:spChg chg="add del mod">
          <ac:chgData name="De Cotta, Stephanie" userId="c070b724-4476-4283-ab54-af869aa41103" providerId="ADAL" clId="{FCCB5A16-2A85-4D69-AF4E-402C0F2F8746}" dt="2023-01-26T10:35:33.431" v="1023" actId="478"/>
          <ac:spMkLst>
            <pc:docMk/>
            <pc:sldMk cId="1518322259" sldId="2147376727"/>
            <ac:spMk id="41" creationId="{9D58CBC0-5C35-0209-7872-6E8DBDCB6E98}"/>
          </ac:spMkLst>
        </pc:spChg>
        <pc:spChg chg="mod topLvl">
          <ac:chgData name="De Cotta, Stephanie" userId="c070b724-4476-4283-ab54-af869aa41103" providerId="ADAL" clId="{FCCB5A16-2A85-4D69-AF4E-402C0F2F8746}" dt="2023-02-01T02:59:58.451" v="1498" actId="165"/>
          <ac:spMkLst>
            <pc:docMk/>
            <pc:sldMk cId="1518322259" sldId="2147376727"/>
            <ac:spMk id="53" creationId="{107CA087-651E-B3A6-3214-1FCFD90565FA}"/>
          </ac:spMkLst>
        </pc:spChg>
        <pc:spChg chg="add del mod">
          <ac:chgData name="De Cotta, Stephanie" userId="c070b724-4476-4283-ab54-af869aa41103" providerId="ADAL" clId="{FCCB5A16-2A85-4D69-AF4E-402C0F2F8746}" dt="2023-02-01T02:59:48.963" v="1495"/>
          <ac:spMkLst>
            <pc:docMk/>
            <pc:sldMk cId="1518322259" sldId="2147376727"/>
            <ac:spMk id="61" creationId="{E1429F3C-5652-ADA6-5523-18BBF44777BF}"/>
          </ac:spMkLst>
        </pc:spChg>
        <pc:spChg chg="add mod">
          <ac:chgData name="De Cotta, Stephanie" userId="c070b724-4476-4283-ab54-af869aa41103" providerId="ADAL" clId="{FCCB5A16-2A85-4D69-AF4E-402C0F2F8746}" dt="2023-02-01T03:00:38.626" v="1505" actId="1038"/>
          <ac:spMkLst>
            <pc:docMk/>
            <pc:sldMk cId="1518322259" sldId="2147376727"/>
            <ac:spMk id="62" creationId="{72E2148B-6843-9646-BCF8-5CBCF7DB18B9}"/>
          </ac:spMkLst>
        </pc:spChg>
        <pc:spChg chg="add mod">
          <ac:chgData name="De Cotta, Stephanie" userId="c070b724-4476-4283-ab54-af869aa41103" providerId="ADAL" clId="{FCCB5A16-2A85-4D69-AF4E-402C0F2F8746}" dt="2023-02-01T03:01:15.393" v="1512" actId="164"/>
          <ac:spMkLst>
            <pc:docMk/>
            <pc:sldMk cId="1518322259" sldId="2147376727"/>
            <ac:spMk id="69" creationId="{F00C4E74-E39A-FA09-A9BF-46D94FB64A66}"/>
          </ac:spMkLst>
        </pc:spChg>
        <pc:spChg chg="add mod">
          <ac:chgData name="De Cotta, Stephanie" userId="c070b724-4476-4283-ab54-af869aa41103" providerId="ADAL" clId="{FCCB5A16-2A85-4D69-AF4E-402C0F2F8746}" dt="2023-02-01T03:01:15.393" v="1512" actId="164"/>
          <ac:spMkLst>
            <pc:docMk/>
            <pc:sldMk cId="1518322259" sldId="2147376727"/>
            <ac:spMk id="72" creationId="{1007E120-E29C-DB0D-BAA8-ABE7CBF79AFC}"/>
          </ac:spMkLst>
        </pc:spChg>
        <pc:spChg chg="mod">
          <ac:chgData name="De Cotta, Stephanie" userId="c070b724-4476-4283-ab54-af869aa41103" providerId="ADAL" clId="{FCCB5A16-2A85-4D69-AF4E-402C0F2F8746}" dt="2023-03-02T07:18:41.385" v="3517" actId="20577"/>
          <ac:spMkLst>
            <pc:docMk/>
            <pc:sldMk cId="1518322259" sldId="2147376727"/>
            <ac:spMk id="88" creationId="{D2009B7E-B7FF-F7D6-A744-DEC0453A8896}"/>
          </ac:spMkLst>
        </pc:spChg>
        <pc:spChg chg="mod">
          <ac:chgData name="De Cotta, Stephanie" userId="c070b724-4476-4283-ab54-af869aa41103" providerId="ADAL" clId="{FCCB5A16-2A85-4D69-AF4E-402C0F2F8746}" dt="2023-02-01T03:02:14.449" v="1566" actId="1035"/>
          <ac:spMkLst>
            <pc:docMk/>
            <pc:sldMk cId="1518322259" sldId="2147376727"/>
            <ac:spMk id="1063" creationId="{4E1785B6-6AC4-F6B7-42E9-AC36F718ADAA}"/>
          </ac:spMkLst>
        </pc:spChg>
        <pc:spChg chg="mod">
          <ac:chgData name="De Cotta, Stephanie" userId="c070b724-4476-4283-ab54-af869aa41103" providerId="ADAL" clId="{FCCB5A16-2A85-4D69-AF4E-402C0F2F8746}" dt="2023-02-01T03:02:14.449" v="1566" actId="1035"/>
          <ac:spMkLst>
            <pc:docMk/>
            <pc:sldMk cId="1518322259" sldId="2147376727"/>
            <ac:spMk id="1064" creationId="{E6478556-5832-51F2-183C-ADCCD80EB48C}"/>
          </ac:spMkLst>
        </pc:spChg>
        <pc:grpChg chg="add del mod">
          <ac:chgData name="De Cotta, Stephanie" userId="c070b724-4476-4283-ab54-af869aa41103" providerId="ADAL" clId="{FCCB5A16-2A85-4D69-AF4E-402C0F2F8746}" dt="2023-02-01T02:55:01.513" v="1432" actId="165"/>
          <ac:grpSpMkLst>
            <pc:docMk/>
            <pc:sldMk cId="1518322259" sldId="2147376727"/>
            <ac:grpSpMk id="6" creationId="{A8908624-7348-12C8-912A-6EFE5506DA94}"/>
          </ac:grpSpMkLst>
        </pc:grpChg>
        <pc:grpChg chg="del mod topLvl">
          <ac:chgData name="De Cotta, Stephanie" userId="c070b724-4476-4283-ab54-af869aa41103" providerId="ADAL" clId="{FCCB5A16-2A85-4D69-AF4E-402C0F2F8746}" dt="2023-02-01T02:55:31.913" v="1433" actId="165"/>
          <ac:grpSpMkLst>
            <pc:docMk/>
            <pc:sldMk cId="1518322259" sldId="2147376727"/>
            <ac:grpSpMk id="9" creationId="{4FE69891-9B8A-2EB0-97A5-E43763551B92}"/>
          </ac:grpSpMkLst>
        </pc:grpChg>
        <pc:grpChg chg="add del mod">
          <ac:chgData name="De Cotta, Stephanie" userId="c070b724-4476-4283-ab54-af869aa41103" providerId="ADAL" clId="{FCCB5A16-2A85-4D69-AF4E-402C0F2F8746}" dt="2023-01-26T10:35:33.431" v="1023" actId="478"/>
          <ac:grpSpMkLst>
            <pc:docMk/>
            <pc:sldMk cId="1518322259" sldId="2147376727"/>
            <ac:grpSpMk id="27" creationId="{3DBE2A28-D1C2-B0C6-E689-D8FC1C542374}"/>
          </ac:grpSpMkLst>
        </pc:grpChg>
        <pc:grpChg chg="add del mod">
          <ac:chgData name="De Cotta, Stephanie" userId="c070b724-4476-4283-ab54-af869aa41103" providerId="ADAL" clId="{FCCB5A16-2A85-4D69-AF4E-402C0F2F8746}" dt="2023-01-26T10:35:33.431" v="1023" actId="478"/>
          <ac:grpSpMkLst>
            <pc:docMk/>
            <pc:sldMk cId="1518322259" sldId="2147376727"/>
            <ac:grpSpMk id="35" creationId="{20433F9C-79E4-3469-B894-E9262C3B62C3}"/>
          </ac:grpSpMkLst>
        </pc:grpChg>
        <pc:grpChg chg="add del mod">
          <ac:chgData name="De Cotta, Stephanie" userId="c070b724-4476-4283-ab54-af869aa41103" providerId="ADAL" clId="{FCCB5A16-2A85-4D69-AF4E-402C0F2F8746}" dt="2023-02-01T03:01:17.016" v="1513" actId="478"/>
          <ac:grpSpMkLst>
            <pc:docMk/>
            <pc:sldMk cId="1518322259" sldId="2147376727"/>
            <ac:grpSpMk id="35" creationId="{BC0EAC55-79B9-F285-4989-353D4ACB5ED1}"/>
          </ac:grpSpMkLst>
        </pc:grpChg>
        <pc:grpChg chg="add del mod">
          <ac:chgData name="De Cotta, Stephanie" userId="c070b724-4476-4283-ab54-af869aa41103" providerId="ADAL" clId="{FCCB5A16-2A85-4D69-AF4E-402C0F2F8746}" dt="2023-01-26T10:35:33.431" v="1023" actId="478"/>
          <ac:grpSpMkLst>
            <pc:docMk/>
            <pc:sldMk cId="1518322259" sldId="2147376727"/>
            <ac:grpSpMk id="38" creationId="{44F7E74A-40A4-2DB8-7451-B586642278C8}"/>
          </ac:grpSpMkLst>
        </pc:grpChg>
        <pc:grpChg chg="add del mod">
          <ac:chgData name="De Cotta, Stephanie" userId="c070b724-4476-4283-ab54-af869aa41103" providerId="ADAL" clId="{FCCB5A16-2A85-4D69-AF4E-402C0F2F8746}" dt="2023-02-01T02:59:58.451" v="1498" actId="165"/>
          <ac:grpSpMkLst>
            <pc:docMk/>
            <pc:sldMk cId="1518322259" sldId="2147376727"/>
            <ac:grpSpMk id="52" creationId="{A8A9631F-77BA-1274-350E-7805CFBA9740}"/>
          </ac:grpSpMkLst>
        </pc:grpChg>
        <pc:grpChg chg="add mod">
          <ac:chgData name="De Cotta, Stephanie" userId="c070b724-4476-4283-ab54-af869aa41103" providerId="ADAL" clId="{FCCB5A16-2A85-4D69-AF4E-402C0F2F8746}" dt="2023-02-01T03:01:49.578" v="1525" actId="14100"/>
          <ac:grpSpMkLst>
            <pc:docMk/>
            <pc:sldMk cId="1518322259" sldId="2147376727"/>
            <ac:grpSpMk id="74" creationId="{E13B9BCC-6FB0-8A7D-4EBB-000361FA9924}"/>
          </ac:grpSpMkLst>
        </pc:grpChg>
        <pc:cxnChg chg="mod topLvl">
          <ac:chgData name="De Cotta, Stephanie" userId="c070b724-4476-4283-ab54-af869aa41103" providerId="ADAL" clId="{FCCB5A16-2A85-4D69-AF4E-402C0F2F8746}" dt="2023-02-01T03:01:17.016" v="1513" actId="478"/>
          <ac:cxnSpMkLst>
            <pc:docMk/>
            <pc:sldMk cId="1518322259" sldId="2147376727"/>
            <ac:cxnSpMk id="17" creationId="{79E536B7-BCB3-E07A-1F0D-B0266AE5DA3F}"/>
          </ac:cxnSpMkLst>
        </pc:cxnChg>
        <pc:cxnChg chg="del mod">
          <ac:chgData name="De Cotta, Stephanie" userId="c070b724-4476-4283-ab54-af869aa41103" providerId="ADAL" clId="{FCCB5A16-2A85-4D69-AF4E-402C0F2F8746}" dt="2023-02-01T02:56:13.735" v="1442" actId="478"/>
          <ac:cxnSpMkLst>
            <pc:docMk/>
            <pc:sldMk cId="1518322259" sldId="2147376727"/>
            <ac:cxnSpMk id="22" creationId="{B8119492-FDBA-73C4-E84E-99812CC51413}"/>
          </ac:cxnSpMkLst>
        </pc:cxnChg>
        <pc:cxnChg chg="del mod topLvl">
          <ac:chgData name="De Cotta, Stephanie" userId="c070b724-4476-4283-ab54-af869aa41103" providerId="ADAL" clId="{FCCB5A16-2A85-4D69-AF4E-402C0F2F8746}" dt="2023-02-01T02:57:43.820" v="1460" actId="478"/>
          <ac:cxnSpMkLst>
            <pc:docMk/>
            <pc:sldMk cId="1518322259" sldId="2147376727"/>
            <ac:cxnSpMk id="27" creationId="{11F5E128-13CF-8C24-CBDF-361E49B07B99}"/>
          </ac:cxnSpMkLst>
        </pc:cxnChg>
        <pc:cxnChg chg="add mod">
          <ac:chgData name="De Cotta, Stephanie" userId="c070b724-4476-4283-ab54-af869aa41103" providerId="ADAL" clId="{FCCB5A16-2A85-4D69-AF4E-402C0F2F8746}" dt="2023-02-01T03:01:17.016" v="1513" actId="478"/>
          <ac:cxnSpMkLst>
            <pc:docMk/>
            <pc:sldMk cId="1518322259" sldId="2147376727"/>
            <ac:cxnSpMk id="33" creationId="{14ACD314-27DE-AE99-529F-152795D0B433}"/>
          </ac:cxnSpMkLst>
        </pc:cxnChg>
        <pc:cxnChg chg="mod">
          <ac:chgData name="De Cotta, Stephanie" userId="c070b724-4476-4283-ab54-af869aa41103" providerId="ADAL" clId="{FCCB5A16-2A85-4D69-AF4E-402C0F2F8746}" dt="2023-02-01T02:59:01.317" v="1490" actId="1035"/>
          <ac:cxnSpMkLst>
            <pc:docMk/>
            <pc:sldMk cId="1518322259" sldId="2147376727"/>
            <ac:cxnSpMk id="39" creationId="{BAA489A0-3564-4B99-ACFB-DBEDA510E0D9}"/>
          </ac:cxnSpMkLst>
        </pc:cxnChg>
        <pc:cxnChg chg="mod">
          <ac:chgData name="De Cotta, Stephanie" userId="c070b724-4476-4283-ab54-af869aa41103" providerId="ADAL" clId="{FCCB5A16-2A85-4D69-AF4E-402C0F2F8746}" dt="2023-01-26T06:52:49.086" v="173" actId="1035"/>
          <ac:cxnSpMkLst>
            <pc:docMk/>
            <pc:sldMk cId="1518322259" sldId="2147376727"/>
            <ac:cxnSpMk id="42" creationId="{5C169F90-D5D2-63C9-6430-2EE6C96F22F2}"/>
          </ac:cxnSpMkLst>
        </pc:cxnChg>
        <pc:cxnChg chg="add mod">
          <ac:chgData name="De Cotta, Stephanie" userId="c070b724-4476-4283-ab54-af869aa41103" providerId="ADAL" clId="{FCCB5A16-2A85-4D69-AF4E-402C0F2F8746}" dt="2023-01-26T06:53:04.641" v="180" actId="1036"/>
          <ac:cxnSpMkLst>
            <pc:docMk/>
            <pc:sldMk cId="1518322259" sldId="2147376727"/>
            <ac:cxnSpMk id="44" creationId="{0AE981BD-2502-B845-103F-3B25937231A1}"/>
          </ac:cxnSpMkLst>
        </pc:cxnChg>
        <pc:cxnChg chg="add mod">
          <ac:chgData name="De Cotta, Stephanie" userId="c070b724-4476-4283-ab54-af869aa41103" providerId="ADAL" clId="{FCCB5A16-2A85-4D69-AF4E-402C0F2F8746}" dt="2023-02-01T02:57:59.472" v="1463" actId="1036"/>
          <ac:cxnSpMkLst>
            <pc:docMk/>
            <pc:sldMk cId="1518322259" sldId="2147376727"/>
            <ac:cxnSpMk id="45" creationId="{3AB65FAB-BF59-0BF0-ED75-256C843D1784}"/>
          </ac:cxnSpMkLst>
        </pc:cxnChg>
        <pc:cxnChg chg="mod topLvl">
          <ac:chgData name="De Cotta, Stephanie" userId="c070b724-4476-4283-ab54-af869aa41103" providerId="ADAL" clId="{FCCB5A16-2A85-4D69-AF4E-402C0F2F8746}" dt="2023-02-01T03:00:58.792" v="1509" actId="1038"/>
          <ac:cxnSpMkLst>
            <pc:docMk/>
            <pc:sldMk cId="1518322259" sldId="2147376727"/>
            <ac:cxnSpMk id="54" creationId="{EEF902A1-725B-8DEC-3BBF-20F817209D07}"/>
          </ac:cxnSpMkLst>
        </pc:cxnChg>
        <pc:cxnChg chg="mod topLvl">
          <ac:chgData name="De Cotta, Stephanie" userId="c070b724-4476-4283-ab54-af869aa41103" providerId="ADAL" clId="{FCCB5A16-2A85-4D69-AF4E-402C0F2F8746}" dt="2023-02-01T02:59:58.451" v="1498" actId="165"/>
          <ac:cxnSpMkLst>
            <pc:docMk/>
            <pc:sldMk cId="1518322259" sldId="2147376727"/>
            <ac:cxnSpMk id="56" creationId="{2A712D22-D623-699E-2E90-926514D14096}"/>
          </ac:cxnSpMkLst>
        </pc:cxnChg>
        <pc:cxnChg chg="add mod">
          <ac:chgData name="De Cotta, Stephanie" userId="c070b724-4476-4283-ab54-af869aa41103" providerId="ADAL" clId="{FCCB5A16-2A85-4D69-AF4E-402C0F2F8746}" dt="2023-02-01T02:59:29.429" v="1493" actId="14100"/>
          <ac:cxnSpMkLst>
            <pc:docMk/>
            <pc:sldMk cId="1518322259" sldId="2147376727"/>
            <ac:cxnSpMk id="57" creationId="{16628331-DEB6-11DB-1BDD-86BB8B6C1A48}"/>
          </ac:cxnSpMkLst>
        </pc:cxnChg>
        <pc:cxnChg chg="add del mod">
          <ac:chgData name="De Cotta, Stephanie" userId="c070b724-4476-4283-ab54-af869aa41103" providerId="ADAL" clId="{FCCB5A16-2A85-4D69-AF4E-402C0F2F8746}" dt="2023-02-01T16:44:01.737" v="1846" actId="478"/>
          <ac:cxnSpMkLst>
            <pc:docMk/>
            <pc:sldMk cId="1518322259" sldId="2147376727"/>
            <ac:cxnSpMk id="67" creationId="{6F1890BD-F0AB-19F3-89EC-3BFCA4AD99C5}"/>
          </ac:cxnSpMkLst>
        </pc:cxnChg>
        <pc:cxnChg chg="add mod">
          <ac:chgData name="De Cotta, Stephanie" userId="c070b724-4476-4283-ab54-af869aa41103" providerId="ADAL" clId="{FCCB5A16-2A85-4D69-AF4E-402C0F2F8746}" dt="2023-02-01T03:01:15.393" v="1512" actId="164"/>
          <ac:cxnSpMkLst>
            <pc:docMk/>
            <pc:sldMk cId="1518322259" sldId="2147376727"/>
            <ac:cxnSpMk id="70" creationId="{1607C3F2-C7F8-AFEE-EBB2-BA203CC7E040}"/>
          </ac:cxnSpMkLst>
        </pc:cxnChg>
        <pc:cxnChg chg="add mod">
          <ac:chgData name="De Cotta, Stephanie" userId="c070b724-4476-4283-ab54-af869aa41103" providerId="ADAL" clId="{FCCB5A16-2A85-4D69-AF4E-402C0F2F8746}" dt="2023-02-01T03:01:42.105" v="1524" actId="14100"/>
          <ac:cxnSpMkLst>
            <pc:docMk/>
            <pc:sldMk cId="1518322259" sldId="2147376727"/>
            <ac:cxnSpMk id="71" creationId="{586DDC37-20C9-DC03-A18F-89CBAE912648}"/>
          </ac:cxnSpMkLst>
        </pc:cxnChg>
        <pc:cxnChg chg="add mod">
          <ac:chgData name="De Cotta, Stephanie" userId="c070b724-4476-4283-ab54-af869aa41103" providerId="ADAL" clId="{FCCB5A16-2A85-4D69-AF4E-402C0F2F8746}" dt="2023-02-01T03:01:15.393" v="1512" actId="164"/>
          <ac:cxnSpMkLst>
            <pc:docMk/>
            <pc:sldMk cId="1518322259" sldId="2147376727"/>
            <ac:cxnSpMk id="73" creationId="{AA1B0A88-3411-EDDA-77BA-6066A4560388}"/>
          </ac:cxnSpMkLst>
        </pc:cxnChg>
        <pc:cxnChg chg="del mod">
          <ac:chgData name="De Cotta, Stephanie" userId="c070b724-4476-4283-ab54-af869aa41103" providerId="ADAL" clId="{FCCB5A16-2A85-4D69-AF4E-402C0F2F8746}" dt="2023-02-01T02:56:42.835" v="1447" actId="478"/>
          <ac:cxnSpMkLst>
            <pc:docMk/>
            <pc:sldMk cId="1518322259" sldId="2147376727"/>
            <ac:cxnSpMk id="98" creationId="{8C1387C6-DC7E-4A41-9C95-7F7FD2DD4629}"/>
          </ac:cxnSpMkLst>
        </pc:cxnChg>
        <pc:cxnChg chg="mod">
          <ac:chgData name="De Cotta, Stephanie" userId="c070b724-4476-4283-ab54-af869aa41103" providerId="ADAL" clId="{FCCB5A16-2A85-4D69-AF4E-402C0F2F8746}" dt="2023-02-01T03:00:26.181" v="1502" actId="1035"/>
          <ac:cxnSpMkLst>
            <pc:docMk/>
            <pc:sldMk cId="1518322259" sldId="2147376727"/>
            <ac:cxnSpMk id="114" creationId="{68DADDD6-12B8-4FEA-848B-A09BE526ABFF}"/>
          </ac:cxnSpMkLst>
        </pc:cxnChg>
      </pc:sldChg>
      <pc:sldChg chg="addSp delSp modSp add mod">
        <pc:chgData name="De Cotta, Stephanie" userId="c070b724-4476-4283-ab54-af869aa41103" providerId="ADAL" clId="{FCCB5A16-2A85-4D69-AF4E-402C0F2F8746}" dt="2023-01-26T10:40:50.717" v="1043" actId="13822"/>
        <pc:sldMkLst>
          <pc:docMk/>
          <pc:sldMk cId="1275557536" sldId="2147376728"/>
        </pc:sldMkLst>
        <pc:spChg chg="mod">
          <ac:chgData name="De Cotta, Stephanie" userId="c070b724-4476-4283-ab54-af869aa41103" providerId="ADAL" clId="{FCCB5A16-2A85-4D69-AF4E-402C0F2F8746}" dt="2023-01-26T10:17:44.310" v="720" actId="20577"/>
          <ac:spMkLst>
            <pc:docMk/>
            <pc:sldMk cId="1275557536" sldId="2147376728"/>
            <ac:spMk id="2" creationId="{18DB0432-9414-4CD8-9C5D-EF2E5C735A96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3" creationId="{FF88D995-0EFA-9CA9-A528-41908158C18C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5" creationId="{E35E3060-D6D0-B3FA-B70D-3691F244AD02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0" creationId="{23837D4D-0DA8-78E9-D2A1-132A3A99A1B5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" creationId="{D05D2F46-B7DD-23DA-C69C-071F9AF115D0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3" creationId="{0E974A9B-7205-E346-A778-5FDE83BB2E2A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14" creationId="{EF68C627-068E-28C5-5B45-6ED8B974FBC5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15" creationId="{2E7813A9-0107-41A6-D52A-668DBA02542F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6" creationId="{2CD8AAF3-FA63-2041-734C-11014E1706AE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8" creationId="{5C5C7981-F481-F26E-2805-AB655CB411D2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9" creationId="{A820DE05-C11F-A124-60E8-63D5AAF06D23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20" creationId="{CF32F17D-6463-AC88-8EA0-D231CC712C52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21" creationId="{E19B0068-A74F-737D-424A-8595F036F0C2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25" creationId="{EDEC2AB0-A474-1F94-CC4D-69967DFD3621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26" creationId="{5092A7C5-FB6A-AC61-F350-FE50B5893790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31" creationId="{D4EF48F7-ACE7-4EE2-847F-5AB34B010F74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32" creationId="{E3CC2180-A8EC-CB7E-4845-88E17F6A73C5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36" creationId="{E8752B00-FC06-0745-D347-04D55CB5E106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37" creationId="{15C0BB8C-149E-5895-DF13-AEC70FEFBB18}"/>
          </ac:spMkLst>
        </pc:spChg>
        <pc:spChg chg="del mod">
          <ac:chgData name="De Cotta, Stephanie" userId="c070b724-4476-4283-ab54-af869aa41103" providerId="ADAL" clId="{FCCB5A16-2A85-4D69-AF4E-402C0F2F8746}" dt="2023-01-26T07:11:36.535" v="280" actId="478"/>
          <ac:spMkLst>
            <pc:docMk/>
            <pc:sldMk cId="1275557536" sldId="2147376728"/>
            <ac:spMk id="40" creationId="{914A5E56-6D74-BA43-ACFB-639011A56791}"/>
          </ac:spMkLst>
        </pc:spChg>
        <pc:spChg chg="del">
          <ac:chgData name="De Cotta, Stephanie" userId="c070b724-4476-4283-ab54-af869aa41103" providerId="ADAL" clId="{FCCB5A16-2A85-4D69-AF4E-402C0F2F8746}" dt="2023-01-26T07:11:36.535" v="280" actId="478"/>
          <ac:spMkLst>
            <pc:docMk/>
            <pc:sldMk cId="1275557536" sldId="2147376728"/>
            <ac:spMk id="41" creationId="{9D58CBC0-5C35-0209-7872-6E8DBDCB6E98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49" creationId="{8A5A4B8B-96ED-8A37-6D87-98DC1703E3ED}"/>
          </ac:spMkLst>
        </pc:spChg>
        <pc:spChg chg="mod">
          <ac:chgData name="De Cotta, Stephanie" userId="c070b724-4476-4283-ab54-af869aa41103" providerId="ADAL" clId="{FCCB5A16-2A85-4D69-AF4E-402C0F2F8746}" dt="2023-01-26T07:40:00.179" v="640" actId="1035"/>
          <ac:spMkLst>
            <pc:docMk/>
            <pc:sldMk cId="1275557536" sldId="2147376728"/>
            <ac:spMk id="54" creationId="{4651557C-4F22-16D7-9AEC-3C79DF7DFE4E}"/>
          </ac:spMkLst>
        </pc:spChg>
        <pc:spChg chg="add mod">
          <ac:chgData name="De Cotta, Stephanie" userId="c070b724-4476-4283-ab54-af869aa41103" providerId="ADAL" clId="{FCCB5A16-2A85-4D69-AF4E-402C0F2F8746}" dt="2023-01-26T10:18:03.185" v="722" actId="2085"/>
          <ac:spMkLst>
            <pc:docMk/>
            <pc:sldMk cId="1275557536" sldId="2147376728"/>
            <ac:spMk id="56" creationId="{5A78C961-007D-5C48-9EA8-63048D6B72B1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58" creationId="{173AB7AF-F10A-F6CD-AE5E-494B2E68DB8A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59" creationId="{306CBC80-00ED-3D18-38AE-7368FD724EA7}"/>
          </ac:spMkLst>
        </pc:spChg>
        <pc:spChg chg="add mod">
          <ac:chgData name="De Cotta, Stephanie" userId="c070b724-4476-4283-ab54-af869aa41103" providerId="ADAL" clId="{FCCB5A16-2A85-4D69-AF4E-402C0F2F8746}" dt="2023-01-26T10:40:46.679" v="1042" actId="1036"/>
          <ac:spMkLst>
            <pc:docMk/>
            <pc:sldMk cId="1275557536" sldId="2147376728"/>
            <ac:spMk id="61" creationId="{54EA86DB-C482-C18F-F718-61F7721DEABF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65" creationId="{26325ED2-D9F9-835E-063D-DCC0A85A1796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66" creationId="{9B5C017C-F50E-1B20-8B0B-A2DFB58A64DE}"/>
          </ac:spMkLst>
        </pc:spChg>
        <pc:spChg chg="add mod">
          <ac:chgData name="De Cotta, Stephanie" userId="c070b724-4476-4283-ab54-af869aa41103" providerId="ADAL" clId="{FCCB5A16-2A85-4D69-AF4E-402C0F2F8746}" dt="2023-01-26T10:18:03.185" v="722" actId="2085"/>
          <ac:spMkLst>
            <pc:docMk/>
            <pc:sldMk cId="1275557536" sldId="2147376728"/>
            <ac:spMk id="71" creationId="{5415C588-ABBF-C169-E8BF-594D36F73418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75" creationId="{C7289EFB-4AB3-4BEA-BE4D-79A620DF0AC4}"/>
          </ac:spMkLst>
        </pc:spChg>
        <pc:spChg chg="add del mod">
          <ac:chgData name="De Cotta, Stephanie" userId="c070b724-4476-4283-ab54-af869aa41103" providerId="ADAL" clId="{FCCB5A16-2A85-4D69-AF4E-402C0F2F8746}" dt="2023-01-26T10:36:25.593" v="1027" actId="478"/>
          <ac:spMkLst>
            <pc:docMk/>
            <pc:sldMk cId="1275557536" sldId="2147376728"/>
            <ac:spMk id="76" creationId="{6B2E9CAD-C383-77B1-85C1-6C3A75C9B8AF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81" creationId="{0C296048-F332-431B-8EE7-AFEC45CDA63A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82" creationId="{8818A72F-69AF-4C53-97F4-4CA60E8AA918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85" creationId="{A6A26F2D-1012-4E43-9A2C-66DC97601D69}"/>
          </ac:spMkLst>
        </pc:spChg>
        <pc:spChg chg="del">
          <ac:chgData name="De Cotta, Stephanie" userId="c070b724-4476-4283-ab54-af869aa41103" providerId="ADAL" clId="{FCCB5A16-2A85-4D69-AF4E-402C0F2F8746}" dt="2023-01-26T06:56:38.253" v="182" actId="478"/>
          <ac:spMkLst>
            <pc:docMk/>
            <pc:sldMk cId="1275557536" sldId="2147376728"/>
            <ac:spMk id="86" creationId="{A64DE3EF-AA40-4E2E-9037-C46B4013ADAD}"/>
          </ac:spMkLst>
        </pc:spChg>
        <pc:spChg chg="del mod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87" creationId="{BB704213-91C3-409B-8CBF-3A58A6BA1593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92" creationId="{18DBA220-3754-0A54-A87A-1CD2E425C6FE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93" creationId="{96DE757B-D9A5-868A-F6BE-759D2D49CC10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94" creationId="{CBF7F8B4-AB21-D3E9-F3B3-8AF6D74B439D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95" creationId="{33EB4238-E237-4795-A0A9-F29CFB416DD8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6" creationId="{6F23B783-9C97-4355-9B10-EDC95E068FD0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7" creationId="{1943848D-F4C9-4BB4-9388-4BE09537C80B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8" creationId="{EDC23744-1CF8-44E7-A7CB-2F729A28F4EE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9" creationId="{C5D62EA6-FDD4-4568-9C1F-751F1477A8D0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63" creationId="{4E1785B6-6AC4-F6B7-42E9-AC36F718ADAA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64" creationId="{E6478556-5832-51F2-183C-ADCCD80EB48C}"/>
          </ac:spMkLst>
        </pc:spChg>
        <pc:spChg chg="del">
          <ac:chgData name="De Cotta, Stephanie" userId="c070b724-4476-4283-ab54-af869aa41103" providerId="ADAL" clId="{FCCB5A16-2A85-4D69-AF4E-402C0F2F8746}" dt="2023-01-26T06:56:50.458" v="184" actId="478"/>
          <ac:spMkLst>
            <pc:docMk/>
            <pc:sldMk cId="1275557536" sldId="2147376728"/>
            <ac:spMk id="1072" creationId="{EA26A572-F36B-8C2C-CE97-8FAAB885C2EB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081" creationId="{F23D3D63-9A06-6815-074D-B1D6424B4512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083" creationId="{411269E4-2715-A200-1F1F-FB74C18C2A5D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084" creationId="{7907B9D2-0CC7-E8A0-5BEB-DCEC7547B0C1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23" creationId="{F13AD622-5940-BA2E-5427-84D99D7F4445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24" creationId="{99D26157-2ED8-78EF-D3A6-1366861DECDD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25" creationId="{6BB71C58-9FA5-FFE0-C47D-83A891E79485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26" creationId="{3246FE0A-D448-35E1-50BB-4BCC7AC28926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47" creationId="{1E394554-175C-D5CB-3553-CB8E9D5BA31C}"/>
          </ac:spMkLst>
        </pc:spChg>
        <pc:spChg chg="del">
          <ac:chgData name="De Cotta, Stephanie" userId="c070b724-4476-4283-ab54-af869aa41103" providerId="ADAL" clId="{FCCB5A16-2A85-4D69-AF4E-402C0F2F8746}" dt="2023-01-26T07:27:43.526" v="389" actId="478"/>
          <ac:spMkLst>
            <pc:docMk/>
            <pc:sldMk cId="1275557536" sldId="2147376728"/>
            <ac:spMk id="1150" creationId="{24C75946-FD0A-6EAF-B0D0-F95C118E43C3}"/>
          </ac:spMkLst>
        </pc:spChg>
        <pc:grpChg chg="del">
          <ac:chgData name="De Cotta, Stephanie" userId="c070b724-4476-4283-ab54-af869aa41103" providerId="ADAL" clId="{FCCB5A16-2A85-4D69-AF4E-402C0F2F8746}" dt="2023-01-26T07:11:36.535" v="280" actId="478"/>
          <ac:grpSpMkLst>
            <pc:docMk/>
            <pc:sldMk cId="1275557536" sldId="2147376728"/>
            <ac:grpSpMk id="27" creationId="{3DBE2A28-D1C2-B0C6-E689-D8FC1C542374}"/>
          </ac:grpSpMkLst>
        </pc:grpChg>
        <pc:grpChg chg="del">
          <ac:chgData name="De Cotta, Stephanie" userId="c070b724-4476-4283-ab54-af869aa41103" providerId="ADAL" clId="{FCCB5A16-2A85-4D69-AF4E-402C0F2F8746}" dt="2023-01-26T07:11:36.535" v="280" actId="478"/>
          <ac:grpSpMkLst>
            <pc:docMk/>
            <pc:sldMk cId="1275557536" sldId="2147376728"/>
            <ac:grpSpMk id="35" creationId="{20433F9C-79E4-3469-B894-E9262C3B62C3}"/>
          </ac:grpSpMkLst>
        </pc:grpChg>
        <pc:grpChg chg="del">
          <ac:chgData name="De Cotta, Stephanie" userId="c070b724-4476-4283-ab54-af869aa41103" providerId="ADAL" clId="{FCCB5A16-2A85-4D69-AF4E-402C0F2F8746}" dt="2023-01-26T07:11:36.535" v="280" actId="478"/>
          <ac:grpSpMkLst>
            <pc:docMk/>
            <pc:sldMk cId="1275557536" sldId="2147376728"/>
            <ac:grpSpMk id="38" creationId="{44F7E74A-40A4-2DB8-7451-B586642278C8}"/>
          </ac:grpSpMkLst>
        </pc:grpChg>
        <pc:grpChg chg="add mod">
          <ac:chgData name="De Cotta, Stephanie" userId="c070b724-4476-4283-ab54-af869aa41103" providerId="ADAL" clId="{FCCB5A16-2A85-4D69-AF4E-402C0F2F8746}" dt="2023-01-26T07:40:00.179" v="640" actId="1035"/>
          <ac:grpSpMkLst>
            <pc:docMk/>
            <pc:sldMk cId="1275557536" sldId="2147376728"/>
            <ac:grpSpMk id="52" creationId="{1E983120-65EC-3B46-3EAC-1E6A869FECF3}"/>
          </ac:grpSpMkLst>
        </pc:grpChg>
        <pc:grpChg chg="del">
          <ac:chgData name="De Cotta, Stephanie" userId="c070b724-4476-4283-ab54-af869aa41103" providerId="ADAL" clId="{FCCB5A16-2A85-4D69-AF4E-402C0F2F8746}" dt="2023-01-26T06:56:38.253" v="182" actId="478"/>
          <ac:grpSpMkLst>
            <pc:docMk/>
            <pc:sldMk cId="1275557536" sldId="2147376728"/>
            <ac:grpSpMk id="121" creationId="{69721314-DF91-E257-DEE1-9AD6104E68CF}"/>
          </ac:grpSpMkLst>
        </pc:grpChg>
        <pc:grpChg chg="del">
          <ac:chgData name="De Cotta, Stephanie" userId="c070b724-4476-4283-ab54-af869aa41103" providerId="ADAL" clId="{FCCB5A16-2A85-4D69-AF4E-402C0F2F8746}" dt="2023-01-26T06:56:50.458" v="184" actId="478"/>
          <ac:grpSpMkLst>
            <pc:docMk/>
            <pc:sldMk cId="1275557536" sldId="2147376728"/>
            <ac:grpSpMk id="1035" creationId="{B99D16BB-26FC-0D1E-B501-289300A3837D}"/>
          </ac:grpSpMkLst>
        </pc:grpChg>
        <pc:grpChg chg="del">
          <ac:chgData name="De Cotta, Stephanie" userId="c070b724-4476-4283-ab54-af869aa41103" providerId="ADAL" clId="{FCCB5A16-2A85-4D69-AF4E-402C0F2F8746}" dt="2023-01-26T07:27:43.526" v="389" actId="478"/>
          <ac:grpSpMkLst>
            <pc:docMk/>
            <pc:sldMk cId="1275557536" sldId="2147376728"/>
            <ac:grpSpMk id="1044" creationId="{3B2F583C-49D5-7D9C-1850-E1F55C0BECF0}"/>
          </ac:grpSpMkLst>
        </pc:grpChg>
        <pc:graphicFrameChg chg="add mod modGraphic">
          <ac:chgData name="De Cotta, Stephanie" userId="c070b724-4476-4283-ab54-af869aa41103" providerId="ADAL" clId="{FCCB5A16-2A85-4D69-AF4E-402C0F2F8746}" dt="2023-01-26T07:40:00.179" v="640" actId="1035"/>
          <ac:graphicFrameMkLst>
            <pc:docMk/>
            <pc:sldMk cId="1275557536" sldId="2147376728"/>
            <ac:graphicFrameMk id="64" creationId="{DCBF16DF-D990-96EA-774F-0B8FEADD561D}"/>
          </ac:graphicFrameMkLst>
        </pc:graphicFrameChg>
        <pc:graphicFrameChg chg="add mod modGraphic">
          <ac:chgData name="De Cotta, Stephanie" userId="c070b724-4476-4283-ab54-af869aa41103" providerId="ADAL" clId="{FCCB5A16-2A85-4D69-AF4E-402C0F2F8746}" dt="2023-01-26T07:40:00.179" v="640" actId="1035"/>
          <ac:graphicFrameMkLst>
            <pc:docMk/>
            <pc:sldMk cId="1275557536" sldId="2147376728"/>
            <ac:graphicFrameMk id="67" creationId="{ECACDAE8-F464-EE6D-2AD5-DB36B8D003F4}"/>
          </ac:graphicFrameMkLst>
        </pc:graphicFrameChg>
        <pc:graphicFrameChg chg="add mod modGraphic">
          <ac:chgData name="De Cotta, Stephanie" userId="c070b724-4476-4283-ab54-af869aa41103" providerId="ADAL" clId="{FCCB5A16-2A85-4D69-AF4E-402C0F2F8746}" dt="2023-01-26T07:40:00.179" v="640" actId="1035"/>
          <ac:graphicFrameMkLst>
            <pc:docMk/>
            <pc:sldMk cId="1275557536" sldId="2147376728"/>
            <ac:graphicFrameMk id="68" creationId="{F41F4035-1F20-C615-0030-D2BB2B06AA6C}"/>
          </ac:graphicFrameMkLst>
        </pc:graphicFrameChg>
        <pc:graphicFrameChg chg="add mod modGraphic">
          <ac:chgData name="De Cotta, Stephanie" userId="c070b724-4476-4283-ab54-af869aa41103" providerId="ADAL" clId="{FCCB5A16-2A85-4D69-AF4E-402C0F2F8746}" dt="2023-01-26T07:40:00.179" v="640" actId="1035"/>
          <ac:graphicFrameMkLst>
            <pc:docMk/>
            <pc:sldMk cId="1275557536" sldId="2147376728"/>
            <ac:graphicFrameMk id="74" creationId="{6EF15966-C227-76F8-EDC5-FB571795A654}"/>
          </ac:graphicFrameMkLst>
        </pc:graphicFrameChg>
        <pc:picChg chg="del">
          <ac:chgData name="De Cotta, Stephanie" userId="c070b724-4476-4283-ab54-af869aa41103" providerId="ADAL" clId="{FCCB5A16-2A85-4D69-AF4E-402C0F2F8746}" dt="2023-01-26T06:56:38.253" v="182" actId="478"/>
          <ac:picMkLst>
            <pc:docMk/>
            <pc:sldMk cId="1275557536" sldId="2147376728"/>
            <ac:picMk id="4" creationId="{DB9B3262-2C8F-8E78-6463-34B3677FBE1B}"/>
          </ac:picMkLst>
        </pc:picChg>
        <pc:picChg chg="mod">
          <ac:chgData name="De Cotta, Stephanie" userId="c070b724-4476-4283-ab54-af869aa41103" providerId="ADAL" clId="{FCCB5A16-2A85-4D69-AF4E-402C0F2F8746}" dt="2023-01-26T07:40:00.179" v="640" actId="1035"/>
          <ac:picMkLst>
            <pc:docMk/>
            <pc:sldMk cId="1275557536" sldId="2147376728"/>
            <ac:picMk id="53" creationId="{E2442EEC-9E04-419A-513D-99322AA9F4D5}"/>
          </ac:picMkLst>
        </pc:picChg>
        <pc:picChg chg="del">
          <ac:chgData name="De Cotta, Stephanie" userId="c070b724-4476-4283-ab54-af869aa41103" providerId="ADAL" clId="{FCCB5A16-2A85-4D69-AF4E-402C0F2F8746}" dt="2023-01-26T06:56:50.458" v="184" actId="478"/>
          <ac:picMkLst>
            <pc:docMk/>
            <pc:sldMk cId="1275557536" sldId="2147376728"/>
            <ac:picMk id="96" creationId="{CC0499D4-9916-5633-7171-0538080C827F}"/>
          </ac:picMkLst>
        </pc:picChg>
        <pc:picChg chg="del mod">
          <ac:chgData name="De Cotta, Stephanie" userId="c070b724-4476-4283-ab54-af869aa41103" providerId="ADAL" clId="{FCCB5A16-2A85-4D69-AF4E-402C0F2F8746}" dt="2023-01-26T07:27:43.526" v="389" actId="478"/>
          <ac:picMkLst>
            <pc:docMk/>
            <pc:sldMk cId="1275557536" sldId="2147376728"/>
            <ac:picMk id="1026" creationId="{F4299FE3-F2D9-A51B-D875-C9E5F01E42AD}"/>
          </ac:picMkLst>
        </pc:picChg>
        <pc:picChg chg="del">
          <ac:chgData name="De Cotta, Stephanie" userId="c070b724-4476-4283-ab54-af869aa41103" providerId="ADAL" clId="{FCCB5A16-2A85-4D69-AF4E-402C0F2F8746}" dt="2023-01-26T07:27:43.526" v="389" actId="478"/>
          <ac:picMkLst>
            <pc:docMk/>
            <pc:sldMk cId="1275557536" sldId="2147376728"/>
            <ac:picMk id="1076" creationId="{07DD25E0-25F3-1C8F-9C95-AC0CDA1FEB0F}"/>
          </ac:picMkLst>
        </pc:picChg>
        <pc:picChg chg="del">
          <ac:chgData name="De Cotta, Stephanie" userId="c070b724-4476-4283-ab54-af869aa41103" providerId="ADAL" clId="{FCCB5A16-2A85-4D69-AF4E-402C0F2F8746}" dt="2023-01-26T07:27:43.526" v="389" actId="478"/>
          <ac:picMkLst>
            <pc:docMk/>
            <pc:sldMk cId="1275557536" sldId="2147376728"/>
            <ac:picMk id="1078" creationId="{E4FF2F00-83E2-7B2B-A088-A59E9DD3ABE5}"/>
          </ac:picMkLst>
        </pc:picChg>
        <pc:picChg chg="del">
          <ac:chgData name="De Cotta, Stephanie" userId="c070b724-4476-4283-ab54-af869aa41103" providerId="ADAL" clId="{FCCB5A16-2A85-4D69-AF4E-402C0F2F8746}" dt="2023-01-26T07:27:43.526" v="389" actId="478"/>
          <ac:picMkLst>
            <pc:docMk/>
            <pc:sldMk cId="1275557536" sldId="2147376728"/>
            <ac:picMk id="1080" creationId="{F3B26E68-3704-E6DE-BB92-FBEEFBC9E5F9}"/>
          </ac:picMkLst>
        </pc:picChg>
        <pc:cxnChg chg="del">
          <ac:chgData name="De Cotta, Stephanie" userId="c070b724-4476-4283-ab54-af869aa41103" providerId="ADAL" clId="{FCCB5A16-2A85-4D69-AF4E-402C0F2F8746}" dt="2023-01-26T06:56:38.253" v="182" actId="478"/>
          <ac:cxnSpMkLst>
            <pc:docMk/>
            <pc:sldMk cId="1275557536" sldId="2147376728"/>
            <ac:cxnSpMk id="8" creationId="{F56F6CD4-EBD3-0CFB-3DA4-AFDE4DC96CE1}"/>
          </ac:cxnSpMkLst>
        </pc:cxnChg>
        <pc:cxnChg chg="del">
          <ac:chgData name="De Cotta, Stephanie" userId="c070b724-4476-4283-ab54-af869aa41103" providerId="ADAL" clId="{FCCB5A16-2A85-4D69-AF4E-402C0F2F8746}" dt="2023-01-26T06:56:50.458" v="184" actId="478"/>
          <ac:cxnSpMkLst>
            <pc:docMk/>
            <pc:sldMk cId="1275557536" sldId="2147376728"/>
            <ac:cxnSpMk id="12" creationId="{365BDF95-41A8-2747-E570-3E875452A79B}"/>
          </ac:cxnSpMkLst>
        </pc:cxnChg>
        <pc:cxnChg chg="del mod">
          <ac:chgData name="De Cotta, Stephanie" userId="c070b724-4476-4283-ab54-af869aa41103" providerId="ADAL" clId="{FCCB5A16-2A85-4D69-AF4E-402C0F2F8746}" dt="2023-01-26T06:56:52.614" v="185" actId="478"/>
          <ac:cxnSpMkLst>
            <pc:docMk/>
            <pc:sldMk cId="1275557536" sldId="2147376728"/>
            <ac:cxnSpMk id="22" creationId="{B8119492-FDBA-73C4-E84E-99812CC51413}"/>
          </ac:cxnSpMkLst>
        </pc:cxnChg>
        <pc:cxnChg chg="del mod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23" creationId="{71EB1F32-AECE-38C9-9FB0-09B79AC2113D}"/>
          </ac:cxnSpMkLst>
        </pc:cxnChg>
        <pc:cxnChg chg="del">
          <ac:chgData name="De Cotta, Stephanie" userId="c070b724-4476-4283-ab54-af869aa41103" providerId="ADAL" clId="{FCCB5A16-2A85-4D69-AF4E-402C0F2F8746}" dt="2023-01-26T06:56:55.263" v="187" actId="478"/>
          <ac:cxnSpMkLst>
            <pc:docMk/>
            <pc:sldMk cId="1275557536" sldId="2147376728"/>
            <ac:cxnSpMk id="28" creationId="{C73BA305-63B8-534E-9D9D-659FDB07D406}"/>
          </ac:cxnSpMkLst>
        </pc:cxnChg>
        <pc:cxnChg chg="del">
          <ac:chgData name="De Cotta, Stephanie" userId="c070b724-4476-4283-ab54-af869aa41103" providerId="ADAL" clId="{FCCB5A16-2A85-4D69-AF4E-402C0F2F8746}" dt="2023-01-26T06:56:55.263" v="187" actId="478"/>
          <ac:cxnSpMkLst>
            <pc:docMk/>
            <pc:sldMk cId="1275557536" sldId="2147376728"/>
            <ac:cxnSpMk id="29" creationId="{7BD2D5DD-5A59-4031-CDA1-B3A9803D4F82}"/>
          </ac:cxnSpMkLst>
        </pc:cxnChg>
        <pc:cxnChg chg="del">
          <ac:chgData name="De Cotta, Stephanie" userId="c070b724-4476-4283-ab54-af869aa41103" providerId="ADAL" clId="{FCCB5A16-2A85-4D69-AF4E-402C0F2F8746}" dt="2023-01-26T06:56:38.253" v="182" actId="478"/>
          <ac:cxnSpMkLst>
            <pc:docMk/>
            <pc:sldMk cId="1275557536" sldId="2147376728"/>
            <ac:cxnSpMk id="34" creationId="{56D98438-5D2A-9DAF-18F6-26C4EDE25A8F}"/>
          </ac:cxnSpMkLst>
        </pc:cxnChg>
        <pc:cxnChg chg="del mod">
          <ac:chgData name="De Cotta, Stephanie" userId="c070b724-4476-4283-ab54-af869aa41103" providerId="ADAL" clId="{FCCB5A16-2A85-4D69-AF4E-402C0F2F8746}" dt="2023-01-26T06:56:53.655" v="186" actId="478"/>
          <ac:cxnSpMkLst>
            <pc:docMk/>
            <pc:sldMk cId="1275557536" sldId="2147376728"/>
            <ac:cxnSpMk id="39" creationId="{BAA489A0-3564-4B99-ACFB-DBEDA510E0D9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42" creationId="{5C169F90-D5D2-63C9-6430-2EE6C96F22F2}"/>
          </ac:cxnSpMkLst>
        </pc:cxnChg>
        <pc:cxnChg chg="del mod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44" creationId="{0AE981BD-2502-B845-103F-3B25937231A1}"/>
          </ac:cxnSpMkLst>
        </pc:cxnChg>
        <pc:cxnChg chg="del mod">
          <ac:chgData name="De Cotta, Stephanie" userId="c070b724-4476-4283-ab54-af869aa41103" providerId="ADAL" clId="{FCCB5A16-2A85-4D69-AF4E-402C0F2F8746}" dt="2023-01-26T06:56:40.009" v="183" actId="478"/>
          <ac:cxnSpMkLst>
            <pc:docMk/>
            <pc:sldMk cId="1275557536" sldId="2147376728"/>
            <ac:cxnSpMk id="48" creationId="{1A5B8238-04CD-5A79-B869-182437405672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55" creationId="{654D1F88-FD74-5C98-F03F-55452364D9EF}"/>
          </ac:cxnSpMkLst>
        </pc:cxnChg>
        <pc:cxnChg chg="add mod">
          <ac:chgData name="De Cotta, Stephanie" userId="c070b724-4476-4283-ab54-af869aa41103" providerId="ADAL" clId="{FCCB5A16-2A85-4D69-AF4E-402C0F2F8746}" dt="2023-01-26T07:40:00.179" v="640" actId="1035"/>
          <ac:cxnSpMkLst>
            <pc:docMk/>
            <pc:sldMk cId="1275557536" sldId="2147376728"/>
            <ac:cxnSpMk id="60" creationId="{34542476-6026-2E06-132C-5C57837E692B}"/>
          </ac:cxnSpMkLst>
        </pc:cxnChg>
        <pc:cxnChg chg="add mod">
          <ac:chgData name="De Cotta, Stephanie" userId="c070b724-4476-4283-ab54-af869aa41103" providerId="ADAL" clId="{FCCB5A16-2A85-4D69-AF4E-402C0F2F8746}" dt="2023-01-26T10:40:46.679" v="1042" actId="1036"/>
          <ac:cxnSpMkLst>
            <pc:docMk/>
            <pc:sldMk cId="1275557536" sldId="2147376728"/>
            <ac:cxnSpMk id="63" creationId="{FE8EA0EF-82E5-C6EB-4553-2A212C5B162E}"/>
          </ac:cxnSpMkLst>
        </pc:cxnChg>
        <pc:cxnChg chg="add mod">
          <ac:chgData name="De Cotta, Stephanie" userId="c070b724-4476-4283-ab54-af869aa41103" providerId="ADAL" clId="{FCCB5A16-2A85-4D69-AF4E-402C0F2F8746}" dt="2023-01-26T10:40:50.717" v="1043" actId="13822"/>
          <ac:cxnSpMkLst>
            <pc:docMk/>
            <pc:sldMk cId="1275557536" sldId="2147376728"/>
            <ac:cxnSpMk id="73" creationId="{DDA01AB1-B0E7-19C5-DB5B-7F4C1A7CC788}"/>
          </ac:cxnSpMkLst>
        </pc:cxnChg>
        <pc:cxnChg chg="del mod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97" creationId="{D993887D-CA40-45B0-A67D-F4F497F81F3A}"/>
          </ac:cxnSpMkLst>
        </pc:cxnChg>
        <pc:cxnChg chg="del mod">
          <ac:chgData name="De Cotta, Stephanie" userId="c070b724-4476-4283-ab54-af869aa41103" providerId="ADAL" clId="{FCCB5A16-2A85-4D69-AF4E-402C0F2F8746}" dt="2023-01-26T06:56:52.614" v="185" actId="478"/>
          <ac:cxnSpMkLst>
            <pc:docMk/>
            <pc:sldMk cId="1275557536" sldId="2147376728"/>
            <ac:cxnSpMk id="98" creationId="{8C1387C6-DC7E-4A41-9C95-7F7FD2DD4629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089" creationId="{B99A7D5E-D2BC-F1BC-EE21-E38833EC7818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092" creationId="{EA687159-AAAB-1BF8-01CF-3108332FB61D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093" creationId="{794DE9C4-B20C-997E-A59B-F94D10AE255E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109" creationId="{010B7C87-3143-7A3B-AE12-4A415753963D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117" creationId="{55D18883-3124-4149-121C-BF9ACE6133FC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120" creationId="{2AA06212-AB9F-699D-F6B3-14D672915511}"/>
          </ac:cxnSpMkLst>
        </pc:cxnChg>
        <pc:cxnChg chg="del">
          <ac:chgData name="De Cotta, Stephanie" userId="c070b724-4476-4283-ab54-af869aa41103" providerId="ADAL" clId="{FCCB5A16-2A85-4D69-AF4E-402C0F2F8746}" dt="2023-01-26T07:27:43.526" v="389" actId="478"/>
          <ac:cxnSpMkLst>
            <pc:docMk/>
            <pc:sldMk cId="1275557536" sldId="2147376728"/>
            <ac:cxnSpMk id="1122" creationId="{FD19C777-B1DF-7B86-926B-0588626E8BB2}"/>
          </ac:cxnSpMkLst>
        </pc:cxnChg>
      </pc:sldChg>
      <pc:sldChg chg="addSp delSp modSp add mod ord">
        <pc:chgData name="De Cotta, Stephanie" userId="c070b724-4476-4283-ab54-af869aa41103" providerId="ADAL" clId="{FCCB5A16-2A85-4D69-AF4E-402C0F2F8746}" dt="2023-01-27T09:53:58.100" v="1429" actId="1036"/>
        <pc:sldMkLst>
          <pc:docMk/>
          <pc:sldMk cId="746451887" sldId="2147376729"/>
        </pc:sldMkLst>
        <pc:spChg chg="mod">
          <ac:chgData name="De Cotta, Stephanie" userId="c070b724-4476-4283-ab54-af869aa41103" providerId="ADAL" clId="{FCCB5A16-2A85-4D69-AF4E-402C0F2F8746}" dt="2023-01-26T10:22:22.630" v="972" actId="20577"/>
          <ac:spMkLst>
            <pc:docMk/>
            <pc:sldMk cId="746451887" sldId="2147376729"/>
            <ac:spMk id="2" creationId="{18DB0432-9414-4CD8-9C5D-EF2E5C735A96}"/>
          </ac:spMkLst>
        </pc:spChg>
        <pc:spChg chg="add mod">
          <ac:chgData name="De Cotta, Stephanie" userId="c070b724-4476-4283-ab54-af869aa41103" providerId="ADAL" clId="{FCCB5A16-2A85-4D69-AF4E-402C0F2F8746}" dt="2023-01-27T09:10:31.279" v="1305" actId="108"/>
          <ac:spMkLst>
            <pc:docMk/>
            <pc:sldMk cId="746451887" sldId="2147376729"/>
            <ac:spMk id="7" creationId="{A15EDD61-9455-0013-B6F8-7034A24EC610}"/>
          </ac:spMkLst>
        </pc:spChg>
        <pc:spChg chg="add mod">
          <ac:chgData name="De Cotta, Stephanie" userId="c070b724-4476-4283-ab54-af869aa41103" providerId="ADAL" clId="{FCCB5A16-2A85-4D69-AF4E-402C0F2F8746}" dt="2023-01-27T09:10:36.156" v="1306" actId="108"/>
          <ac:spMkLst>
            <pc:docMk/>
            <pc:sldMk cId="746451887" sldId="2147376729"/>
            <ac:spMk id="14" creationId="{87823187-02C7-62FB-D19B-64F07622FB89}"/>
          </ac:spMkLst>
        </pc:spChg>
        <pc:spChg chg="add mod">
          <ac:chgData name="De Cotta, Stephanie" userId="c070b724-4476-4283-ab54-af869aa41103" providerId="ADAL" clId="{FCCB5A16-2A85-4D69-AF4E-402C0F2F8746}" dt="2023-01-26T10:50:29.723" v="1144" actId="1076"/>
          <ac:spMkLst>
            <pc:docMk/>
            <pc:sldMk cId="746451887" sldId="2147376729"/>
            <ac:spMk id="19" creationId="{8852BB9F-52CB-6269-6989-362D30038694}"/>
          </ac:spMkLst>
        </pc:spChg>
        <pc:spChg chg="add mod">
          <ac:chgData name="De Cotta, Stephanie" userId="c070b724-4476-4283-ab54-af869aa41103" providerId="ADAL" clId="{FCCB5A16-2A85-4D69-AF4E-402C0F2F8746}" dt="2023-01-27T09:09:29.625" v="1283" actId="14100"/>
          <ac:spMkLst>
            <pc:docMk/>
            <pc:sldMk cId="746451887" sldId="2147376729"/>
            <ac:spMk id="20" creationId="{728A9606-1D3E-1F13-7723-D7915CE45F7B}"/>
          </ac:spMkLst>
        </pc:spChg>
        <pc:spChg chg="add mod">
          <ac:chgData name="De Cotta, Stephanie" userId="c070b724-4476-4283-ab54-af869aa41103" providerId="ADAL" clId="{FCCB5A16-2A85-4D69-AF4E-402C0F2F8746}" dt="2023-01-27T09:10:10.270" v="1302" actId="207"/>
          <ac:spMkLst>
            <pc:docMk/>
            <pc:sldMk cId="746451887" sldId="2147376729"/>
            <ac:spMk id="21" creationId="{CE0EF4D3-C6ED-C296-1CEB-B278B14066DA}"/>
          </ac:spMkLst>
        </pc:spChg>
        <pc:spChg chg="add mod">
          <ac:chgData name="De Cotta, Stephanie" userId="c070b724-4476-4283-ab54-af869aa41103" providerId="ADAL" clId="{FCCB5A16-2A85-4D69-AF4E-402C0F2F8746}" dt="2023-01-27T09:10:06.110" v="1301" actId="108"/>
          <ac:spMkLst>
            <pc:docMk/>
            <pc:sldMk cId="746451887" sldId="2147376729"/>
            <ac:spMk id="22" creationId="{FAEEFB73-807D-00DE-DFC1-7A1E3C2A7904}"/>
          </ac:spMkLst>
        </pc:spChg>
        <pc:spChg chg="add mod">
          <ac:chgData name="De Cotta, Stephanie" userId="c070b724-4476-4283-ab54-af869aa41103" providerId="ADAL" clId="{FCCB5A16-2A85-4D69-AF4E-402C0F2F8746}" dt="2023-01-27T09:08:46.019" v="1274"/>
          <ac:spMkLst>
            <pc:docMk/>
            <pc:sldMk cId="746451887" sldId="2147376729"/>
            <ac:spMk id="23" creationId="{8A6DBF7E-A940-4635-FC85-DB5AED4B21A9}"/>
          </ac:spMkLst>
        </pc:spChg>
        <pc:spChg chg="add mod">
          <ac:chgData name="De Cotta, Stephanie" userId="c070b724-4476-4283-ab54-af869aa41103" providerId="ADAL" clId="{FCCB5A16-2A85-4D69-AF4E-402C0F2F8746}" dt="2023-01-27T09:53:58.100" v="1429" actId="1036"/>
          <ac:spMkLst>
            <pc:docMk/>
            <pc:sldMk cId="746451887" sldId="2147376729"/>
            <ac:spMk id="24" creationId="{8947DD02-857B-EE08-8E66-31EC177000E4}"/>
          </ac:spMkLst>
        </pc:spChg>
        <pc:spChg chg="add mod">
          <ac:chgData name="De Cotta, Stephanie" userId="c070b724-4476-4283-ab54-af869aa41103" providerId="ADAL" clId="{FCCB5A16-2A85-4D69-AF4E-402C0F2F8746}" dt="2023-01-27T09:09:06.847" v="1278" actId="1076"/>
          <ac:spMkLst>
            <pc:docMk/>
            <pc:sldMk cId="746451887" sldId="2147376729"/>
            <ac:spMk id="25" creationId="{671DACC3-CB21-7041-49AA-4467F1F0C2F5}"/>
          </ac:spMkLst>
        </pc:spChg>
        <pc:spChg chg="add mod">
          <ac:chgData name="De Cotta, Stephanie" userId="c070b724-4476-4283-ab54-af869aa41103" providerId="ADAL" clId="{FCCB5A16-2A85-4D69-AF4E-402C0F2F8746}" dt="2023-01-27T09:09:43.688" v="1298" actId="1035"/>
          <ac:spMkLst>
            <pc:docMk/>
            <pc:sldMk cId="746451887" sldId="2147376729"/>
            <ac:spMk id="26" creationId="{32251FBC-BB3D-A8DF-8A1F-8DC2C61EE4FB}"/>
          </ac:spMkLst>
        </pc:spChg>
        <pc:spChg chg="mod">
          <ac:chgData name="De Cotta, Stephanie" userId="c070b724-4476-4283-ab54-af869aa41103" providerId="ADAL" clId="{FCCB5A16-2A85-4D69-AF4E-402C0F2F8746}" dt="2023-01-26T10:24:23.910" v="1022" actId="1035"/>
          <ac:spMkLst>
            <pc:docMk/>
            <pc:sldMk cId="746451887" sldId="2147376729"/>
            <ac:spMk id="54" creationId="{4651557C-4F22-16D7-9AEC-3C79DF7DFE4E}"/>
          </ac:spMkLst>
        </pc:spChg>
        <pc:spChg chg="mod">
          <ac:chgData name="De Cotta, Stephanie" userId="c070b724-4476-4283-ab54-af869aa41103" providerId="ADAL" clId="{FCCB5A16-2A85-4D69-AF4E-402C0F2F8746}" dt="2023-01-27T09:10:26.786" v="1303" actId="108"/>
          <ac:spMkLst>
            <pc:docMk/>
            <pc:sldMk cId="746451887" sldId="2147376729"/>
            <ac:spMk id="56" creationId="{5A78C961-007D-5C48-9EA8-63048D6B72B1}"/>
          </ac:spMkLst>
        </pc:spChg>
        <pc:spChg chg="mod">
          <ac:chgData name="De Cotta, Stephanie" userId="c070b724-4476-4283-ab54-af869aa41103" providerId="ADAL" clId="{FCCB5A16-2A85-4D69-AF4E-402C0F2F8746}" dt="2023-01-27T09:10:30.732" v="1304" actId="108"/>
          <ac:spMkLst>
            <pc:docMk/>
            <pc:sldMk cId="746451887" sldId="2147376729"/>
            <ac:spMk id="61" creationId="{54EA86DB-C482-C18F-F718-61F7721DEABF}"/>
          </ac:spMkLst>
        </pc:spChg>
        <pc:spChg chg="mod">
          <ac:chgData name="De Cotta, Stephanie" userId="c070b724-4476-4283-ab54-af869aa41103" providerId="ADAL" clId="{FCCB5A16-2A85-4D69-AF4E-402C0F2F8746}" dt="2023-01-27T09:10:40.533" v="1307" actId="108"/>
          <ac:spMkLst>
            <pc:docMk/>
            <pc:sldMk cId="746451887" sldId="2147376729"/>
            <ac:spMk id="71" creationId="{5415C588-ABBF-C169-E8BF-594D36F73418}"/>
          </ac:spMkLst>
        </pc:spChg>
        <pc:grpChg chg="mod">
          <ac:chgData name="De Cotta, Stephanie" userId="c070b724-4476-4283-ab54-af869aa41103" providerId="ADAL" clId="{FCCB5A16-2A85-4D69-AF4E-402C0F2F8746}" dt="2023-01-26T10:24:23.910" v="1022" actId="1035"/>
          <ac:grpSpMkLst>
            <pc:docMk/>
            <pc:sldMk cId="746451887" sldId="2147376729"/>
            <ac:grpSpMk id="52" creationId="{1E983120-65EC-3B46-3EAC-1E6A869FECF3}"/>
          </ac:grpSpMkLst>
        </pc:grpChg>
        <pc:graphicFrameChg chg="add mod modGraphic">
          <ac:chgData name="De Cotta, Stephanie" userId="c070b724-4476-4283-ab54-af869aa41103" providerId="ADAL" clId="{FCCB5A16-2A85-4D69-AF4E-402C0F2F8746}" dt="2023-01-26T10:24:23.910" v="1022" actId="1035"/>
          <ac:graphicFrameMkLst>
            <pc:docMk/>
            <pc:sldMk cId="746451887" sldId="2147376729"/>
            <ac:graphicFrameMk id="13" creationId="{A34C98B2-AEF3-ED18-0F96-6AC3B08D8466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6T10:24:23.910" v="1022" actId="1035"/>
          <ac:graphicFrameMkLst>
            <pc:docMk/>
            <pc:sldMk cId="746451887" sldId="2147376729"/>
            <ac:graphicFrameMk id="64" creationId="{DCBF16DF-D990-96EA-774F-0B8FEADD561D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6T10:24:23.910" v="1022" actId="1035"/>
          <ac:graphicFrameMkLst>
            <pc:docMk/>
            <pc:sldMk cId="746451887" sldId="2147376729"/>
            <ac:graphicFrameMk id="67" creationId="{ECACDAE8-F464-EE6D-2AD5-DB36B8D003F4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6T10:24:23.910" v="1022" actId="1035"/>
          <ac:graphicFrameMkLst>
            <pc:docMk/>
            <pc:sldMk cId="746451887" sldId="2147376729"/>
            <ac:graphicFrameMk id="68" creationId="{F41F4035-1F20-C615-0030-D2BB2B06AA6C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6T10:24:23.910" v="1022" actId="1035"/>
          <ac:graphicFrameMkLst>
            <pc:docMk/>
            <pc:sldMk cId="746451887" sldId="2147376729"/>
            <ac:graphicFrameMk id="74" creationId="{6EF15966-C227-76F8-EDC5-FB571795A654}"/>
          </ac:graphicFrameMkLst>
        </pc:graphicFrameChg>
        <pc:picChg chg="mod">
          <ac:chgData name="De Cotta, Stephanie" userId="c070b724-4476-4283-ab54-af869aa41103" providerId="ADAL" clId="{FCCB5A16-2A85-4D69-AF4E-402C0F2F8746}" dt="2023-01-26T10:24:23.910" v="1022" actId="1035"/>
          <ac:picMkLst>
            <pc:docMk/>
            <pc:sldMk cId="746451887" sldId="2147376729"/>
            <ac:picMk id="53" creationId="{E2442EEC-9E04-419A-513D-99322AA9F4D5}"/>
          </ac:picMkLst>
        </pc:picChg>
        <pc:cxnChg chg="add mod">
          <ac:chgData name="De Cotta, Stephanie" userId="c070b724-4476-4283-ab54-af869aa41103" providerId="ADAL" clId="{FCCB5A16-2A85-4D69-AF4E-402C0F2F8746}" dt="2023-01-26T10:24:23.910" v="1022" actId="1035"/>
          <ac:cxnSpMkLst>
            <pc:docMk/>
            <pc:sldMk cId="746451887" sldId="2147376729"/>
            <ac:cxnSpMk id="10" creationId="{1328155F-7938-2ACB-D953-0B55613ACFBF}"/>
          </ac:cxnSpMkLst>
        </pc:cxnChg>
        <pc:cxnChg chg="add del mod">
          <ac:chgData name="De Cotta, Stephanie" userId="c070b724-4476-4283-ab54-af869aa41103" providerId="ADAL" clId="{FCCB5A16-2A85-4D69-AF4E-402C0F2F8746}" dt="2023-01-26T10:20:54.172" v="871" actId="478"/>
          <ac:cxnSpMkLst>
            <pc:docMk/>
            <pc:sldMk cId="746451887" sldId="2147376729"/>
            <ac:cxnSpMk id="12" creationId="{AE74A4F5-E748-BEB6-A343-0216D562B291}"/>
          </ac:cxnSpMkLst>
        </pc:cxnChg>
        <pc:cxnChg chg="add mod">
          <ac:chgData name="De Cotta, Stephanie" userId="c070b724-4476-4283-ab54-af869aa41103" providerId="ADAL" clId="{FCCB5A16-2A85-4D69-AF4E-402C0F2F8746}" dt="2023-01-26T10:24:23.910" v="1022" actId="1035"/>
          <ac:cxnSpMkLst>
            <pc:docMk/>
            <pc:sldMk cId="746451887" sldId="2147376729"/>
            <ac:cxnSpMk id="16" creationId="{314DB5FE-EF95-B48A-6842-2440515DBCC0}"/>
          </ac:cxnSpMkLst>
        </pc:cxnChg>
        <pc:cxnChg chg="add mod">
          <ac:chgData name="De Cotta, Stephanie" userId="c070b724-4476-4283-ab54-af869aa41103" providerId="ADAL" clId="{FCCB5A16-2A85-4D69-AF4E-402C0F2F8746}" dt="2023-01-26T10:24:23.910" v="1022" actId="1035"/>
          <ac:cxnSpMkLst>
            <pc:docMk/>
            <pc:sldMk cId="746451887" sldId="2147376729"/>
            <ac:cxnSpMk id="18" creationId="{08019A53-5E7E-17DB-5F80-51755EC2A28C}"/>
          </ac:cxnSpMkLst>
        </pc:cxnChg>
        <pc:cxnChg chg="mod">
          <ac:chgData name="De Cotta, Stephanie" userId="c070b724-4476-4283-ab54-af869aa41103" providerId="ADAL" clId="{FCCB5A16-2A85-4D69-AF4E-402C0F2F8746}" dt="2023-01-26T10:24:23.910" v="1022" actId="1035"/>
          <ac:cxnSpMkLst>
            <pc:docMk/>
            <pc:sldMk cId="746451887" sldId="2147376729"/>
            <ac:cxnSpMk id="60" creationId="{34542476-6026-2E06-132C-5C57837E692B}"/>
          </ac:cxnSpMkLst>
        </pc:cxnChg>
        <pc:cxnChg chg="mod">
          <ac:chgData name="De Cotta, Stephanie" userId="c070b724-4476-4283-ab54-af869aa41103" providerId="ADAL" clId="{FCCB5A16-2A85-4D69-AF4E-402C0F2F8746}" dt="2023-01-26T10:24:23.910" v="1022" actId="1035"/>
          <ac:cxnSpMkLst>
            <pc:docMk/>
            <pc:sldMk cId="746451887" sldId="2147376729"/>
            <ac:cxnSpMk id="63" creationId="{FE8EA0EF-82E5-C6EB-4553-2A212C5B162E}"/>
          </ac:cxnSpMkLst>
        </pc:cxnChg>
        <pc:cxnChg chg="del mod">
          <ac:chgData name="De Cotta, Stephanie" userId="c070b724-4476-4283-ab54-af869aa41103" providerId="ADAL" clId="{FCCB5A16-2A85-4D69-AF4E-402C0F2F8746}" dt="2023-01-26T10:19:12.566" v="753" actId="478"/>
          <ac:cxnSpMkLst>
            <pc:docMk/>
            <pc:sldMk cId="746451887" sldId="2147376729"/>
            <ac:cxnSpMk id="73" creationId="{DDA01AB1-B0E7-19C5-DB5B-7F4C1A7CC788}"/>
          </ac:cxnSpMkLst>
        </pc:cxnChg>
      </pc:sldChg>
      <pc:sldChg chg="addSp delSp modSp add mod">
        <pc:chgData name="De Cotta, Stephanie" userId="c070b724-4476-4283-ab54-af869aa41103" providerId="ADAL" clId="{FCCB5A16-2A85-4D69-AF4E-402C0F2F8746}" dt="2023-01-27T09:21:59.163" v="1420" actId="20577"/>
        <pc:sldMkLst>
          <pc:docMk/>
          <pc:sldMk cId="2000044693" sldId="2147376730"/>
        </pc:sldMkLst>
        <pc:spChg chg="mod">
          <ac:chgData name="De Cotta, Stephanie" userId="c070b724-4476-4283-ab54-af869aa41103" providerId="ADAL" clId="{FCCB5A16-2A85-4D69-AF4E-402C0F2F8746}" dt="2023-01-26T10:24:09.078" v="1001" actId="1076"/>
          <ac:spMkLst>
            <pc:docMk/>
            <pc:sldMk cId="2000044693" sldId="2147376730"/>
            <ac:spMk id="2" creationId="{18DB0432-9414-4CD8-9C5D-EF2E5C735A96}"/>
          </ac:spMkLst>
        </pc:spChg>
        <pc:spChg chg="add del mod">
          <ac:chgData name="De Cotta, Stephanie" userId="c070b724-4476-4283-ab54-af869aa41103" providerId="ADAL" clId="{FCCB5A16-2A85-4D69-AF4E-402C0F2F8746}" dt="2023-01-27T09:10:47.314" v="1308" actId="478"/>
          <ac:spMkLst>
            <pc:docMk/>
            <pc:sldMk cId="2000044693" sldId="2147376730"/>
            <ac:spMk id="4" creationId="{567836AF-C1DB-C244-97BE-91B919AD2E34}"/>
          </ac:spMkLst>
        </pc:spChg>
        <pc:spChg chg="add del mod">
          <ac:chgData name="De Cotta, Stephanie" userId="c070b724-4476-4283-ab54-af869aa41103" providerId="ADAL" clId="{FCCB5A16-2A85-4D69-AF4E-402C0F2F8746}" dt="2023-01-27T09:10:47.314" v="1308" actId="478"/>
          <ac:spMkLst>
            <pc:docMk/>
            <pc:sldMk cId="2000044693" sldId="2147376730"/>
            <ac:spMk id="5" creationId="{0242D158-2D42-470E-31BE-82955933F8A8}"/>
          </ac:spMkLst>
        </pc:spChg>
        <pc:spChg chg="add del mod">
          <ac:chgData name="De Cotta, Stephanie" userId="c070b724-4476-4283-ab54-af869aa41103" providerId="ADAL" clId="{FCCB5A16-2A85-4D69-AF4E-402C0F2F8746}" dt="2023-01-27T09:10:47.314" v="1308" actId="478"/>
          <ac:spMkLst>
            <pc:docMk/>
            <pc:sldMk cId="2000044693" sldId="2147376730"/>
            <ac:spMk id="6" creationId="{F77B41AF-7A29-D7BE-9091-D05E6BE131F9}"/>
          </ac:spMkLst>
        </pc:spChg>
        <pc:spChg chg="mod">
          <ac:chgData name="De Cotta, Stephanie" userId="c070b724-4476-4283-ab54-af869aa41103" providerId="ADAL" clId="{FCCB5A16-2A85-4D69-AF4E-402C0F2F8746}" dt="2023-01-27T09:10:57.639" v="1313" actId="108"/>
          <ac:spMkLst>
            <pc:docMk/>
            <pc:sldMk cId="2000044693" sldId="2147376730"/>
            <ac:spMk id="7" creationId="{A15EDD61-9455-0013-B6F8-7034A24EC610}"/>
          </ac:spMkLst>
        </pc:spChg>
        <pc:spChg chg="add del mod">
          <ac:chgData name="De Cotta, Stephanie" userId="c070b724-4476-4283-ab54-af869aa41103" providerId="ADAL" clId="{FCCB5A16-2A85-4D69-AF4E-402C0F2F8746}" dt="2023-01-27T09:10:47.314" v="1308" actId="478"/>
          <ac:spMkLst>
            <pc:docMk/>
            <pc:sldMk cId="2000044693" sldId="2147376730"/>
            <ac:spMk id="8" creationId="{642C44BB-BABB-94FE-2F8C-118E7E6FBBC2}"/>
          </ac:spMkLst>
        </pc:spChg>
        <pc:spChg chg="add del mod">
          <ac:chgData name="De Cotta, Stephanie" userId="c070b724-4476-4283-ab54-af869aa41103" providerId="ADAL" clId="{FCCB5A16-2A85-4D69-AF4E-402C0F2F8746}" dt="2023-01-27T09:10:47.314" v="1308" actId="478"/>
          <ac:spMkLst>
            <pc:docMk/>
            <pc:sldMk cId="2000044693" sldId="2147376730"/>
            <ac:spMk id="9" creationId="{44A742A0-B165-5927-CC98-29A375E9E0D7}"/>
          </ac:spMkLst>
        </pc:spChg>
        <pc:spChg chg="add mod">
          <ac:chgData name="De Cotta, Stephanie" userId="c070b724-4476-4283-ab54-af869aa41103" providerId="ADAL" clId="{FCCB5A16-2A85-4D69-AF4E-402C0F2F8746}" dt="2023-01-27T09:11:24.763" v="1325" actId="14100"/>
          <ac:spMkLst>
            <pc:docMk/>
            <pc:sldMk cId="2000044693" sldId="2147376730"/>
            <ac:spMk id="11" creationId="{EC9B858A-4E5A-9D0A-8A3F-72F502F0B05B}"/>
          </ac:spMkLst>
        </pc:spChg>
        <pc:spChg chg="add mod">
          <ac:chgData name="De Cotta, Stephanie" userId="c070b724-4476-4283-ab54-af869aa41103" providerId="ADAL" clId="{FCCB5A16-2A85-4D69-AF4E-402C0F2F8746}" dt="2023-01-27T09:10:48.190" v="1309"/>
          <ac:spMkLst>
            <pc:docMk/>
            <pc:sldMk cId="2000044693" sldId="2147376730"/>
            <ac:spMk id="12" creationId="{A9D1CFD7-D282-9CE4-9CA5-5F8D304132D7}"/>
          </ac:spMkLst>
        </pc:spChg>
        <pc:spChg chg="mod">
          <ac:chgData name="De Cotta, Stephanie" userId="c070b724-4476-4283-ab54-af869aa41103" providerId="ADAL" clId="{FCCB5A16-2A85-4D69-AF4E-402C0F2F8746}" dt="2023-01-27T09:10:53.442" v="1310" actId="108"/>
          <ac:spMkLst>
            <pc:docMk/>
            <pc:sldMk cId="2000044693" sldId="2147376730"/>
            <ac:spMk id="14" creationId="{87823187-02C7-62FB-D19B-64F07622FB89}"/>
          </ac:spMkLst>
        </pc:spChg>
        <pc:spChg chg="add mod">
          <ac:chgData name="De Cotta, Stephanie" userId="c070b724-4476-4283-ab54-af869aa41103" providerId="ADAL" clId="{FCCB5A16-2A85-4D69-AF4E-402C0F2F8746}" dt="2023-01-27T09:10:48.190" v="1309"/>
          <ac:spMkLst>
            <pc:docMk/>
            <pc:sldMk cId="2000044693" sldId="2147376730"/>
            <ac:spMk id="15" creationId="{3136FA60-0C7D-5218-D522-DBE84864D400}"/>
          </ac:spMkLst>
        </pc:spChg>
        <pc:spChg chg="add mod">
          <ac:chgData name="De Cotta, Stephanie" userId="c070b724-4476-4283-ab54-af869aa41103" providerId="ADAL" clId="{FCCB5A16-2A85-4D69-AF4E-402C0F2F8746}" dt="2023-01-27T09:10:48.190" v="1309"/>
          <ac:spMkLst>
            <pc:docMk/>
            <pc:sldMk cId="2000044693" sldId="2147376730"/>
            <ac:spMk id="17" creationId="{329E30F0-612A-0EE1-F78D-178937131CDC}"/>
          </ac:spMkLst>
        </pc:spChg>
        <pc:spChg chg="add mod">
          <ac:chgData name="De Cotta, Stephanie" userId="c070b724-4476-4283-ab54-af869aa41103" providerId="ADAL" clId="{FCCB5A16-2A85-4D69-AF4E-402C0F2F8746}" dt="2023-01-27T09:10:48.190" v="1309"/>
          <ac:spMkLst>
            <pc:docMk/>
            <pc:sldMk cId="2000044693" sldId="2147376730"/>
            <ac:spMk id="19" creationId="{73E77F05-E0A4-9F29-0D65-A123E2E4E6FD}"/>
          </ac:spMkLst>
        </pc:spChg>
        <pc:spChg chg="add del mod">
          <ac:chgData name="De Cotta, Stephanie" userId="c070b724-4476-4283-ab54-af869aa41103" providerId="ADAL" clId="{FCCB5A16-2A85-4D69-AF4E-402C0F2F8746}" dt="2023-01-27T09:11:04.431" v="1314" actId="478"/>
          <ac:spMkLst>
            <pc:docMk/>
            <pc:sldMk cId="2000044693" sldId="2147376730"/>
            <ac:spMk id="20" creationId="{7A46FD85-2829-A458-6C4F-EB7FCB68F413}"/>
          </ac:spMkLst>
        </pc:spChg>
        <pc:spChg chg="add del mod">
          <ac:chgData name="De Cotta, Stephanie" userId="c070b724-4476-4283-ab54-af869aa41103" providerId="ADAL" clId="{FCCB5A16-2A85-4D69-AF4E-402C0F2F8746}" dt="2023-01-27T09:11:04.431" v="1314" actId="478"/>
          <ac:spMkLst>
            <pc:docMk/>
            <pc:sldMk cId="2000044693" sldId="2147376730"/>
            <ac:spMk id="21" creationId="{88220AA9-51FC-D87B-5D0F-6B7A3D0DBB2C}"/>
          </ac:spMkLst>
        </pc:spChg>
        <pc:spChg chg="mod">
          <ac:chgData name="De Cotta, Stephanie" userId="c070b724-4476-4283-ab54-af869aa41103" providerId="ADAL" clId="{FCCB5A16-2A85-4D69-AF4E-402C0F2F8746}" dt="2023-01-26T10:24:15.337" v="1012" actId="1036"/>
          <ac:spMkLst>
            <pc:docMk/>
            <pc:sldMk cId="2000044693" sldId="2147376730"/>
            <ac:spMk id="54" creationId="{4651557C-4F22-16D7-9AEC-3C79DF7DFE4E}"/>
          </ac:spMkLst>
        </pc:spChg>
        <pc:spChg chg="mod">
          <ac:chgData name="De Cotta, Stephanie" userId="c070b724-4476-4283-ab54-af869aa41103" providerId="ADAL" clId="{FCCB5A16-2A85-4D69-AF4E-402C0F2F8746}" dt="2023-01-27T09:10:56.547" v="1311" actId="108"/>
          <ac:spMkLst>
            <pc:docMk/>
            <pc:sldMk cId="2000044693" sldId="2147376730"/>
            <ac:spMk id="56" creationId="{5A78C961-007D-5C48-9EA8-63048D6B72B1}"/>
          </ac:spMkLst>
        </pc:spChg>
        <pc:spChg chg="mod">
          <ac:chgData name="De Cotta, Stephanie" userId="c070b724-4476-4283-ab54-af869aa41103" providerId="ADAL" clId="{FCCB5A16-2A85-4D69-AF4E-402C0F2F8746}" dt="2023-01-27T09:10:57.177" v="1312" actId="108"/>
          <ac:spMkLst>
            <pc:docMk/>
            <pc:sldMk cId="2000044693" sldId="2147376730"/>
            <ac:spMk id="61" creationId="{54EA86DB-C482-C18F-F718-61F7721DEABF}"/>
          </ac:spMkLst>
        </pc:spChg>
        <pc:spChg chg="del mod">
          <ac:chgData name="De Cotta, Stephanie" userId="c070b724-4476-4283-ab54-af869aa41103" providerId="ADAL" clId="{FCCB5A16-2A85-4D69-AF4E-402C0F2F8746}" dt="2023-01-26T10:48:12.176" v="1077" actId="478"/>
          <ac:spMkLst>
            <pc:docMk/>
            <pc:sldMk cId="2000044693" sldId="2147376730"/>
            <ac:spMk id="71" creationId="{5415C588-ABBF-C169-E8BF-594D36F73418}"/>
          </ac:spMkLst>
        </pc:spChg>
        <pc:grpChg chg="mod">
          <ac:chgData name="De Cotta, Stephanie" userId="c070b724-4476-4283-ab54-af869aa41103" providerId="ADAL" clId="{FCCB5A16-2A85-4D69-AF4E-402C0F2F8746}" dt="2023-01-26T10:24:15.337" v="1012" actId="1036"/>
          <ac:grpSpMkLst>
            <pc:docMk/>
            <pc:sldMk cId="2000044693" sldId="2147376730"/>
            <ac:grpSpMk id="52" creationId="{1E983120-65EC-3B46-3EAC-1E6A869FECF3}"/>
          </ac:grpSpMkLst>
        </pc:grpChg>
        <pc:graphicFrameChg chg="mod modGraphic">
          <ac:chgData name="De Cotta, Stephanie" userId="c070b724-4476-4283-ab54-af869aa41103" providerId="ADAL" clId="{FCCB5A16-2A85-4D69-AF4E-402C0F2F8746}" dt="2023-01-26T10:24:15.337" v="1012" actId="1036"/>
          <ac:graphicFrameMkLst>
            <pc:docMk/>
            <pc:sldMk cId="2000044693" sldId="2147376730"/>
            <ac:graphicFrameMk id="13" creationId="{A34C98B2-AEF3-ED18-0F96-6AC3B08D8466}"/>
          </ac:graphicFrameMkLst>
        </pc:graphicFrameChg>
        <pc:graphicFrameChg chg="mod">
          <ac:chgData name="De Cotta, Stephanie" userId="c070b724-4476-4283-ab54-af869aa41103" providerId="ADAL" clId="{FCCB5A16-2A85-4D69-AF4E-402C0F2F8746}" dt="2023-01-26T10:24:15.337" v="1012" actId="1036"/>
          <ac:graphicFrameMkLst>
            <pc:docMk/>
            <pc:sldMk cId="2000044693" sldId="2147376730"/>
            <ac:graphicFrameMk id="64" creationId="{DCBF16DF-D990-96EA-774F-0B8FEADD561D}"/>
          </ac:graphicFrameMkLst>
        </pc:graphicFrameChg>
        <pc:graphicFrameChg chg="mod">
          <ac:chgData name="De Cotta, Stephanie" userId="c070b724-4476-4283-ab54-af869aa41103" providerId="ADAL" clId="{FCCB5A16-2A85-4D69-AF4E-402C0F2F8746}" dt="2023-01-26T10:24:15.337" v="1012" actId="1036"/>
          <ac:graphicFrameMkLst>
            <pc:docMk/>
            <pc:sldMk cId="2000044693" sldId="2147376730"/>
            <ac:graphicFrameMk id="67" creationId="{ECACDAE8-F464-EE6D-2AD5-DB36B8D003F4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7T09:21:55.559" v="1416" actId="20577"/>
          <ac:graphicFrameMkLst>
            <pc:docMk/>
            <pc:sldMk cId="2000044693" sldId="2147376730"/>
            <ac:graphicFrameMk id="68" creationId="{F41F4035-1F20-C615-0030-D2BB2B06AA6C}"/>
          </ac:graphicFrameMkLst>
        </pc:graphicFrameChg>
        <pc:graphicFrameChg chg="mod modGraphic">
          <ac:chgData name="De Cotta, Stephanie" userId="c070b724-4476-4283-ab54-af869aa41103" providerId="ADAL" clId="{FCCB5A16-2A85-4D69-AF4E-402C0F2F8746}" dt="2023-01-27T09:21:59.163" v="1420" actId="20577"/>
          <ac:graphicFrameMkLst>
            <pc:docMk/>
            <pc:sldMk cId="2000044693" sldId="2147376730"/>
            <ac:graphicFrameMk id="74" creationId="{6EF15966-C227-76F8-EDC5-FB571795A654}"/>
          </ac:graphicFrameMkLst>
        </pc:graphicFrameChg>
        <pc:picChg chg="mod">
          <ac:chgData name="De Cotta, Stephanie" userId="c070b724-4476-4283-ab54-af869aa41103" providerId="ADAL" clId="{FCCB5A16-2A85-4D69-AF4E-402C0F2F8746}" dt="2023-01-26T10:24:15.337" v="1012" actId="1036"/>
          <ac:picMkLst>
            <pc:docMk/>
            <pc:sldMk cId="2000044693" sldId="2147376730"/>
            <ac:picMk id="53" creationId="{E2442EEC-9E04-419A-513D-99322AA9F4D5}"/>
          </ac:picMkLst>
        </pc:picChg>
        <pc:cxnChg chg="mod">
          <ac:chgData name="De Cotta, Stephanie" userId="c070b724-4476-4283-ab54-af869aa41103" providerId="ADAL" clId="{FCCB5A16-2A85-4D69-AF4E-402C0F2F8746}" dt="2023-01-26T10:24:15.337" v="1012" actId="1036"/>
          <ac:cxnSpMkLst>
            <pc:docMk/>
            <pc:sldMk cId="2000044693" sldId="2147376730"/>
            <ac:cxnSpMk id="10" creationId="{1328155F-7938-2ACB-D953-0B55613ACFBF}"/>
          </ac:cxnSpMkLst>
        </pc:cxnChg>
        <pc:cxnChg chg="del mod">
          <ac:chgData name="De Cotta, Stephanie" userId="c070b724-4476-4283-ab54-af869aa41103" providerId="ADAL" clId="{FCCB5A16-2A85-4D69-AF4E-402C0F2F8746}" dt="2023-01-26T10:48:14.560" v="1078" actId="478"/>
          <ac:cxnSpMkLst>
            <pc:docMk/>
            <pc:sldMk cId="2000044693" sldId="2147376730"/>
            <ac:cxnSpMk id="16" creationId="{314DB5FE-EF95-B48A-6842-2440515DBCC0}"/>
          </ac:cxnSpMkLst>
        </pc:cxnChg>
        <pc:cxnChg chg="mod">
          <ac:chgData name="De Cotta, Stephanie" userId="c070b724-4476-4283-ab54-af869aa41103" providerId="ADAL" clId="{FCCB5A16-2A85-4D69-AF4E-402C0F2F8746}" dt="2023-01-26T10:24:15.337" v="1012" actId="1036"/>
          <ac:cxnSpMkLst>
            <pc:docMk/>
            <pc:sldMk cId="2000044693" sldId="2147376730"/>
            <ac:cxnSpMk id="18" creationId="{08019A53-5E7E-17DB-5F80-51755EC2A28C}"/>
          </ac:cxnSpMkLst>
        </pc:cxnChg>
        <pc:cxnChg chg="mod">
          <ac:chgData name="De Cotta, Stephanie" userId="c070b724-4476-4283-ab54-af869aa41103" providerId="ADAL" clId="{FCCB5A16-2A85-4D69-AF4E-402C0F2F8746}" dt="2023-01-26T10:24:15.337" v="1012" actId="1036"/>
          <ac:cxnSpMkLst>
            <pc:docMk/>
            <pc:sldMk cId="2000044693" sldId="2147376730"/>
            <ac:cxnSpMk id="60" creationId="{34542476-6026-2E06-132C-5C57837E692B}"/>
          </ac:cxnSpMkLst>
        </pc:cxnChg>
        <pc:cxnChg chg="mod">
          <ac:chgData name="De Cotta, Stephanie" userId="c070b724-4476-4283-ab54-af869aa41103" providerId="ADAL" clId="{FCCB5A16-2A85-4D69-AF4E-402C0F2F8746}" dt="2023-01-26T10:24:15.337" v="1012" actId="1036"/>
          <ac:cxnSpMkLst>
            <pc:docMk/>
            <pc:sldMk cId="2000044693" sldId="2147376730"/>
            <ac:cxnSpMk id="63" creationId="{FE8EA0EF-82E5-C6EB-4553-2A212C5B162E}"/>
          </ac:cxnSpMkLst>
        </pc:cxnChg>
      </pc:sldChg>
      <pc:sldChg chg="addSp delSp modSp add mod">
        <pc:chgData name="De Cotta, Stephanie" userId="c070b724-4476-4283-ab54-af869aa41103" providerId="ADAL" clId="{FCCB5A16-2A85-4D69-AF4E-402C0F2F8746}" dt="2023-01-27T09:14:29.959" v="1412" actId="14100"/>
        <pc:sldMkLst>
          <pc:docMk/>
          <pc:sldMk cId="598397196" sldId="2147376731"/>
        </pc:sldMkLst>
        <pc:spChg chg="mod">
          <ac:chgData name="De Cotta, Stephanie" userId="c070b724-4476-4283-ab54-af869aa41103" providerId="ADAL" clId="{FCCB5A16-2A85-4D69-AF4E-402C0F2F8746}" dt="2023-01-26T10:44:12.079" v="1058" actId="5793"/>
          <ac:spMkLst>
            <pc:docMk/>
            <pc:sldMk cId="598397196" sldId="2147376731"/>
            <ac:spMk id="2" creationId="{18DB0432-9414-4CD8-9C5D-EF2E5C735A96}"/>
          </ac:spMkLst>
        </pc:spChg>
        <pc:spChg chg="add del mod">
          <ac:chgData name="De Cotta, Stephanie" userId="c070b724-4476-4283-ab54-af869aa41103" providerId="ADAL" clId="{FCCB5A16-2A85-4D69-AF4E-402C0F2F8746}" dt="2023-01-27T09:14:29.959" v="1412" actId="14100"/>
          <ac:spMkLst>
            <pc:docMk/>
            <pc:sldMk cId="598397196" sldId="2147376731"/>
            <ac:spMk id="3" creationId="{856EFD51-EB96-DEC2-3252-508F5B72D5DC}"/>
          </ac:spMkLst>
        </pc:spChg>
        <pc:spChg chg="add del mod">
          <ac:chgData name="De Cotta, Stephanie" userId="c070b724-4476-4283-ab54-af869aa41103" providerId="ADAL" clId="{FCCB5A16-2A85-4D69-AF4E-402C0F2F8746}" dt="2023-01-27T09:12:24.769" v="1365" actId="207"/>
          <ac:spMkLst>
            <pc:docMk/>
            <pc:sldMk cId="598397196" sldId="2147376731"/>
            <ac:spMk id="4" creationId="{E3C33360-5ED6-FD47-D2BD-4F48658E81F4}"/>
          </ac:spMkLst>
        </pc:spChg>
        <pc:spChg chg="add del mod">
          <ac:chgData name="De Cotta, Stephanie" userId="c070b724-4476-4283-ab54-af869aa41103" providerId="ADAL" clId="{FCCB5A16-2A85-4D69-AF4E-402C0F2F8746}" dt="2023-01-27T09:12:16.445" v="1364" actId="478"/>
          <ac:spMkLst>
            <pc:docMk/>
            <pc:sldMk cId="598397196" sldId="2147376731"/>
            <ac:spMk id="5" creationId="{8E97BA67-9E1D-13D7-84F9-9AAD53D6107F}"/>
          </ac:spMkLst>
        </pc:spChg>
        <pc:spChg chg="add del mod">
          <ac:chgData name="De Cotta, Stephanie" userId="c070b724-4476-4283-ab54-af869aa41103" providerId="ADAL" clId="{FCCB5A16-2A85-4D69-AF4E-402C0F2F8746}" dt="2023-01-27T09:12:11.700" v="1362" actId="20577"/>
          <ac:spMkLst>
            <pc:docMk/>
            <pc:sldMk cId="598397196" sldId="2147376731"/>
            <ac:spMk id="6" creationId="{EAC0BEA0-C2F0-A86C-2766-816B077BB357}"/>
          </ac:spMkLst>
        </pc:spChg>
        <pc:spChg chg="add del mod">
          <ac:chgData name="De Cotta, Stephanie" userId="c070b724-4476-4283-ab54-af869aa41103" providerId="ADAL" clId="{FCCB5A16-2A85-4D69-AF4E-402C0F2F8746}" dt="2023-01-27T09:12:15.607" v="1363" actId="478"/>
          <ac:spMkLst>
            <pc:docMk/>
            <pc:sldMk cId="598397196" sldId="2147376731"/>
            <ac:spMk id="7" creationId="{8BB26399-2E8B-8A6C-AD8C-D05D75CDC788}"/>
          </ac:spMkLst>
        </pc:spChg>
        <pc:spChg chg="mod">
          <ac:chgData name="De Cotta, Stephanie" userId="c070b724-4476-4283-ab54-af869aa41103" providerId="ADAL" clId="{FCCB5A16-2A85-4D69-AF4E-402C0F2F8746}" dt="2023-01-27T09:12:34.904" v="1368" actId="207"/>
          <ac:spMkLst>
            <pc:docMk/>
            <pc:sldMk cId="598397196" sldId="2147376731"/>
            <ac:spMk id="56" creationId="{5A78C961-007D-5C48-9EA8-63048D6B72B1}"/>
          </ac:spMkLst>
        </pc:spChg>
        <pc:spChg chg="mod">
          <ac:chgData name="De Cotta, Stephanie" userId="c070b724-4476-4283-ab54-af869aa41103" providerId="ADAL" clId="{FCCB5A16-2A85-4D69-AF4E-402C0F2F8746}" dt="2023-01-27T09:12:34.904" v="1368" actId="207"/>
          <ac:spMkLst>
            <pc:docMk/>
            <pc:sldMk cId="598397196" sldId="2147376731"/>
            <ac:spMk id="61" creationId="{54EA86DB-C482-C18F-F718-61F7721DEABF}"/>
          </ac:spMkLst>
        </pc:spChg>
        <pc:spChg chg="del">
          <ac:chgData name="De Cotta, Stephanie" userId="c070b724-4476-4283-ab54-af869aa41103" providerId="ADAL" clId="{FCCB5A16-2A85-4D69-AF4E-402C0F2F8746}" dt="2023-01-27T08:59:00.356" v="1170" actId="478"/>
          <ac:spMkLst>
            <pc:docMk/>
            <pc:sldMk cId="598397196" sldId="2147376731"/>
            <ac:spMk id="71" creationId="{5415C588-ABBF-C169-E8BF-594D36F73418}"/>
          </ac:spMkLst>
        </pc:spChg>
        <pc:graphicFrameChg chg="modGraphic">
          <ac:chgData name="De Cotta, Stephanie" userId="c070b724-4476-4283-ab54-af869aa41103" providerId="ADAL" clId="{FCCB5A16-2A85-4D69-AF4E-402C0F2F8746}" dt="2023-01-27T09:02:53.123" v="1176" actId="20577"/>
          <ac:graphicFrameMkLst>
            <pc:docMk/>
            <pc:sldMk cId="598397196" sldId="2147376731"/>
            <ac:graphicFrameMk id="68" creationId="{F41F4035-1F20-C615-0030-D2BB2B06AA6C}"/>
          </ac:graphicFrameMkLst>
        </pc:graphicFrameChg>
        <pc:graphicFrameChg chg="del modGraphic">
          <ac:chgData name="De Cotta, Stephanie" userId="c070b724-4476-4283-ab54-af869aa41103" providerId="ADAL" clId="{FCCB5A16-2A85-4D69-AF4E-402C0F2F8746}" dt="2023-01-27T08:59:04.151" v="1172" actId="478"/>
          <ac:graphicFrameMkLst>
            <pc:docMk/>
            <pc:sldMk cId="598397196" sldId="2147376731"/>
            <ac:graphicFrameMk id="74" creationId="{6EF15966-C227-76F8-EDC5-FB571795A654}"/>
          </ac:graphicFrameMkLst>
        </pc:graphicFrameChg>
        <pc:cxnChg chg="del mod">
          <ac:chgData name="De Cotta, Stephanie" userId="c070b724-4476-4283-ab54-af869aa41103" providerId="ADAL" clId="{FCCB5A16-2A85-4D69-AF4E-402C0F2F8746}" dt="2023-01-27T08:59:01.784" v="1171" actId="478"/>
          <ac:cxnSpMkLst>
            <pc:docMk/>
            <pc:sldMk cId="598397196" sldId="2147376731"/>
            <ac:cxnSpMk id="73" creationId="{DDA01AB1-B0E7-19C5-DB5B-7F4C1A7CC788}"/>
          </ac:cxnSpMkLst>
        </pc:cxnChg>
      </pc:sldChg>
      <pc:sldChg chg="addSp delSp modSp mod">
        <pc:chgData name="De Cotta, Stephanie" userId="c070b724-4476-4283-ab54-af869aa41103" providerId="ADAL" clId="{FCCB5A16-2A85-4D69-AF4E-402C0F2F8746}" dt="2023-01-27T09:14:22.749" v="1407" actId="1035"/>
        <pc:sldMkLst>
          <pc:docMk/>
          <pc:sldMk cId="2374760843" sldId="2147376732"/>
        </pc:sldMkLst>
        <pc:spChg chg="add del mod">
          <ac:chgData name="De Cotta, Stephanie" userId="c070b724-4476-4283-ab54-af869aa41103" providerId="ADAL" clId="{FCCB5A16-2A85-4D69-AF4E-402C0F2F8746}" dt="2023-01-27T08:57:39.841" v="1169" actId="478"/>
          <ac:spMkLst>
            <pc:docMk/>
            <pc:sldMk cId="2374760843" sldId="2147376732"/>
            <ac:spMk id="5" creationId="{82474A95-CB6C-2FC6-3797-88072A317FFF}"/>
          </ac:spMkLst>
        </pc:spChg>
        <pc:spChg chg="add mod">
          <ac:chgData name="De Cotta, Stephanie" userId="c070b724-4476-4283-ab54-af869aa41103" providerId="ADAL" clId="{FCCB5A16-2A85-4D69-AF4E-402C0F2F8746}" dt="2023-01-27T09:14:18.870" v="1404" actId="14100"/>
          <ac:spMkLst>
            <pc:docMk/>
            <pc:sldMk cId="2374760843" sldId="2147376732"/>
            <ac:spMk id="6" creationId="{7659B37E-B45F-7944-7BB7-D28130315323}"/>
          </ac:spMkLst>
        </pc:spChg>
        <pc:spChg chg="add mod">
          <ac:chgData name="De Cotta, Stephanie" userId="c070b724-4476-4283-ab54-af869aa41103" providerId="ADAL" clId="{FCCB5A16-2A85-4D69-AF4E-402C0F2F8746}" dt="2023-01-27T09:12:54.415" v="1369"/>
          <ac:spMkLst>
            <pc:docMk/>
            <pc:sldMk cId="2374760843" sldId="2147376732"/>
            <ac:spMk id="7" creationId="{72116B43-D1E4-0701-31BD-35D597D0FBAE}"/>
          </ac:spMkLst>
        </pc:spChg>
        <pc:spChg chg="add mod">
          <ac:chgData name="De Cotta, Stephanie" userId="c070b724-4476-4283-ab54-af869aa41103" providerId="ADAL" clId="{FCCB5A16-2A85-4D69-AF4E-402C0F2F8746}" dt="2023-01-27T09:14:22.749" v="1407" actId="1035"/>
          <ac:spMkLst>
            <pc:docMk/>
            <pc:sldMk cId="2374760843" sldId="2147376732"/>
            <ac:spMk id="8" creationId="{8D4AB2E3-7F47-5950-3124-C837B606144F}"/>
          </ac:spMkLst>
        </pc:spChg>
        <pc:spChg chg="add mod">
          <ac:chgData name="De Cotta, Stephanie" userId="c070b724-4476-4283-ab54-af869aa41103" providerId="ADAL" clId="{FCCB5A16-2A85-4D69-AF4E-402C0F2F8746}" dt="2023-01-27T09:13:26.693" v="1398" actId="207"/>
          <ac:spMkLst>
            <pc:docMk/>
            <pc:sldMk cId="2374760843" sldId="2147376732"/>
            <ac:spMk id="9" creationId="{370AC7CD-07B4-F052-DDFF-B0773B09CEBE}"/>
          </ac:spMkLst>
        </pc:spChg>
        <pc:spChg chg="add mod">
          <ac:chgData name="De Cotta, Stephanie" userId="c070b724-4476-4283-ab54-af869aa41103" providerId="ADAL" clId="{FCCB5A16-2A85-4D69-AF4E-402C0F2F8746}" dt="2023-01-27T09:13:15.528" v="1397" actId="1036"/>
          <ac:spMkLst>
            <pc:docMk/>
            <pc:sldMk cId="2374760843" sldId="2147376732"/>
            <ac:spMk id="10" creationId="{44FE24D6-652C-9020-9883-1F0523C1C824}"/>
          </ac:spMkLst>
        </pc:spChg>
        <pc:spChg chg="mod">
          <ac:chgData name="De Cotta, Stephanie" userId="c070b724-4476-4283-ab54-af869aa41103" providerId="ADAL" clId="{FCCB5A16-2A85-4D69-AF4E-402C0F2F8746}" dt="2023-01-27T09:14:11.521" v="1402" actId="207"/>
          <ac:spMkLst>
            <pc:docMk/>
            <pc:sldMk cId="2374760843" sldId="2147376732"/>
            <ac:spMk id="56" creationId="{5A78C961-007D-5C48-9EA8-63048D6B72B1}"/>
          </ac:spMkLst>
        </pc:spChg>
        <pc:spChg chg="mod">
          <ac:chgData name="De Cotta, Stephanie" userId="c070b724-4476-4283-ab54-af869aa41103" providerId="ADAL" clId="{FCCB5A16-2A85-4D69-AF4E-402C0F2F8746}" dt="2023-01-27T09:14:11.521" v="1402" actId="207"/>
          <ac:spMkLst>
            <pc:docMk/>
            <pc:sldMk cId="2374760843" sldId="2147376732"/>
            <ac:spMk id="61" creationId="{54EA86DB-C482-C18F-F718-61F7721DEABF}"/>
          </ac:spMkLst>
        </pc:spChg>
        <pc:spChg chg="mod">
          <ac:chgData name="De Cotta, Stephanie" userId="c070b724-4476-4283-ab54-af869aa41103" providerId="ADAL" clId="{FCCB5A16-2A85-4D69-AF4E-402C0F2F8746}" dt="2023-01-27T09:13:30.204" v="1399" actId="108"/>
          <ac:spMkLst>
            <pc:docMk/>
            <pc:sldMk cId="2374760843" sldId="2147376732"/>
            <ac:spMk id="71" creationId="{5415C588-ABBF-C169-E8BF-594D36F73418}"/>
          </ac:spMkLst>
        </pc:spChg>
        <pc:cxnChg chg="add del mod">
          <ac:chgData name="De Cotta, Stephanie" userId="c070b724-4476-4283-ab54-af869aa41103" providerId="ADAL" clId="{FCCB5A16-2A85-4D69-AF4E-402C0F2F8746}" dt="2023-01-27T08:57:39.841" v="1169" actId="478"/>
          <ac:cxnSpMkLst>
            <pc:docMk/>
            <pc:sldMk cId="2374760843" sldId="2147376732"/>
            <ac:cxnSpMk id="4" creationId="{DCB32B85-567A-B98B-6C00-E76B9FB3B00E}"/>
          </ac:cxnSpMkLst>
        </pc:cxnChg>
      </pc:sldChg>
      <pc:sldChg chg="add del">
        <pc:chgData name="De Cotta, Stephanie" userId="c070b724-4476-4283-ab54-af869aa41103" providerId="ADAL" clId="{FCCB5A16-2A85-4D69-AF4E-402C0F2F8746}" dt="2023-02-01T04:06:34.462" v="1569" actId="2696"/>
        <pc:sldMkLst>
          <pc:docMk/>
          <pc:sldMk cId="1133725451" sldId="2147376735"/>
        </pc:sldMkLst>
      </pc:sldChg>
      <pc:sldChg chg="addSp delSp modSp add del mod modShow">
        <pc:chgData name="De Cotta, Stephanie" userId="c070b724-4476-4283-ab54-af869aa41103" providerId="ADAL" clId="{FCCB5A16-2A85-4D69-AF4E-402C0F2F8746}" dt="2023-02-02T05:52:14.324" v="3322" actId="2696"/>
        <pc:sldMkLst>
          <pc:docMk/>
          <pc:sldMk cId="2778804049" sldId="2147376736"/>
        </pc:sldMkLst>
        <pc:spChg chg="mod">
          <ac:chgData name="De Cotta, Stephanie" userId="c070b724-4476-4283-ab54-af869aa41103" providerId="ADAL" clId="{FCCB5A16-2A85-4D69-AF4E-402C0F2F8746}" dt="2023-02-01T04:08:36.249" v="1629" actId="20577"/>
          <ac:spMkLst>
            <pc:docMk/>
            <pc:sldMk cId="2778804049" sldId="2147376736"/>
            <ac:spMk id="2" creationId="{18DB0432-9414-4CD8-9C5D-EF2E5C735A96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3" creationId="{FF88D995-0EFA-9CA9-A528-41908158C18C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5" creationId="{E35E3060-D6D0-B3FA-B70D-3691F244AD02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10" creationId="{23837D4D-0DA8-78E9-D2A1-132A3A99A1B5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11" creationId="{D05D2F46-B7DD-23DA-C69C-071F9AF115D0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13" creationId="{0E974A9B-7205-E346-A778-5FDE83BB2E2A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14" creationId="{EF68C627-068E-28C5-5B45-6ED8B974FBC5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15" creationId="{2E7813A9-0107-41A6-D52A-668DBA02542F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6" creationId="{2CD8AAF3-FA63-2041-734C-11014E1706AE}"/>
          </ac:spMkLst>
        </pc:spChg>
        <pc:spChg chg="mod">
          <ac:chgData name="De Cotta, Stephanie" userId="c070b724-4476-4283-ab54-af869aa41103" providerId="ADAL" clId="{FCCB5A16-2A85-4D69-AF4E-402C0F2F8746}" dt="2023-02-01T06:25:03.863" v="1805" actId="1076"/>
          <ac:spMkLst>
            <pc:docMk/>
            <pc:sldMk cId="2778804049" sldId="2147376736"/>
            <ac:spMk id="18" creationId="{5C5C7981-F481-F26E-2805-AB655CB411D2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19" creationId="{A820DE05-C11F-A124-60E8-63D5AAF06D23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20" creationId="{CF32F17D-6463-AC88-8EA0-D231CC712C52}"/>
          </ac:spMkLst>
        </pc:spChg>
        <pc:spChg chg="del">
          <ac:chgData name="De Cotta, Stephanie" userId="c070b724-4476-4283-ab54-af869aa41103" providerId="ADAL" clId="{FCCB5A16-2A85-4D69-AF4E-402C0F2F8746}" dt="2023-02-01T04:07:09.799" v="1575" actId="478"/>
          <ac:spMkLst>
            <pc:docMk/>
            <pc:sldMk cId="2778804049" sldId="2147376736"/>
            <ac:spMk id="21" creationId="{E19B0068-A74F-737D-424A-8595F036F0C2}"/>
          </ac:spMkLst>
        </pc:spChg>
        <pc:spChg chg="add mod">
          <ac:chgData name="De Cotta, Stephanie" userId="c070b724-4476-4283-ab54-af869aa41103" providerId="ADAL" clId="{FCCB5A16-2A85-4D69-AF4E-402C0F2F8746}" dt="2023-02-01T16:50:57.026" v="1962" actId="1037"/>
          <ac:spMkLst>
            <pc:docMk/>
            <pc:sldMk cId="2778804049" sldId="2147376736"/>
            <ac:spMk id="22" creationId="{AA488550-3264-8822-F7E2-77E69887D9C0}"/>
          </ac:spMkLst>
        </pc:spChg>
        <pc:spChg chg="add mod">
          <ac:chgData name="De Cotta, Stephanie" userId="c070b724-4476-4283-ab54-af869aa41103" providerId="ADAL" clId="{FCCB5A16-2A85-4D69-AF4E-402C0F2F8746}" dt="2023-02-01T16:50:57.026" v="1962" actId="1037"/>
          <ac:spMkLst>
            <pc:docMk/>
            <pc:sldMk cId="2778804049" sldId="2147376736"/>
            <ac:spMk id="24" creationId="{58E318BA-586D-77CD-D919-F3A78F74920E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25" creationId="{EDEC2AB0-A474-1F94-CC4D-69967DFD3621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26" creationId="{5092A7C5-FB6A-AC61-F350-FE50B5893790}"/>
          </ac:spMkLst>
        </pc:spChg>
        <pc:spChg chg="mod">
          <ac:chgData name="De Cotta, Stephanie" userId="c070b724-4476-4283-ab54-af869aa41103" providerId="ADAL" clId="{FCCB5A16-2A85-4D69-AF4E-402C0F2F8746}" dt="2023-02-01T16:48:18.599" v="1922" actId="1076"/>
          <ac:spMkLst>
            <pc:docMk/>
            <pc:sldMk cId="2778804049" sldId="2147376736"/>
            <ac:spMk id="31" creationId="{D4EF48F7-ACE7-4EE2-847F-5AB34B010F74}"/>
          </ac:spMkLst>
        </pc:spChg>
        <pc:spChg chg="del">
          <ac:chgData name="De Cotta, Stephanie" userId="c070b724-4476-4283-ab54-af869aa41103" providerId="ADAL" clId="{FCCB5A16-2A85-4D69-AF4E-402C0F2F8746}" dt="2023-02-01T04:07:15.187" v="1578" actId="478"/>
          <ac:spMkLst>
            <pc:docMk/>
            <pc:sldMk cId="2778804049" sldId="2147376736"/>
            <ac:spMk id="32" creationId="{E3CC2180-A8EC-CB7E-4845-88E17F6A73C5}"/>
          </ac:spMkLst>
        </pc:spChg>
        <pc:spChg chg="mod">
          <ac:chgData name="De Cotta, Stephanie" userId="c070b724-4476-4283-ab54-af869aa41103" providerId="ADAL" clId="{FCCB5A16-2A85-4D69-AF4E-402C0F2F8746}" dt="2023-02-01T16:48:42.961" v="1928" actId="108"/>
          <ac:spMkLst>
            <pc:docMk/>
            <pc:sldMk cId="2778804049" sldId="2147376736"/>
            <ac:spMk id="36" creationId="{E8752B00-FC06-0745-D347-04D55CB5E106}"/>
          </ac:spMkLst>
        </pc:spChg>
        <pc:spChg chg="mod">
          <ac:chgData name="De Cotta, Stephanie" userId="c070b724-4476-4283-ab54-af869aa41103" providerId="ADAL" clId="{FCCB5A16-2A85-4D69-AF4E-402C0F2F8746}" dt="2023-02-01T16:48:23.251" v="1923" actId="1076"/>
          <ac:spMkLst>
            <pc:docMk/>
            <pc:sldMk cId="2778804049" sldId="2147376736"/>
            <ac:spMk id="37" creationId="{15C0BB8C-149E-5895-DF13-AEC70FEFBB18}"/>
          </ac:spMkLst>
        </pc:spChg>
        <pc:spChg chg="add del mod">
          <ac:chgData name="De Cotta, Stephanie" userId="c070b724-4476-4283-ab54-af869aa41103" providerId="ADAL" clId="{FCCB5A16-2A85-4D69-AF4E-402C0F2F8746}" dt="2023-02-01T16:53:57.719" v="2000" actId="478"/>
          <ac:spMkLst>
            <pc:docMk/>
            <pc:sldMk cId="2778804049" sldId="2147376736"/>
            <ac:spMk id="38" creationId="{70C06FAF-0258-5713-4524-754D1A2C1F1B}"/>
          </ac:spMkLst>
        </pc:spChg>
        <pc:spChg chg="add mod">
          <ac:chgData name="De Cotta, Stephanie" userId="c070b724-4476-4283-ab54-af869aa41103" providerId="ADAL" clId="{FCCB5A16-2A85-4D69-AF4E-402C0F2F8746}" dt="2023-02-01T16:47:00.568" v="1901" actId="1036"/>
          <ac:spMkLst>
            <pc:docMk/>
            <pc:sldMk cId="2778804049" sldId="2147376736"/>
            <ac:spMk id="40" creationId="{5184A11A-63B2-2293-13CB-D9F31710E704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49" creationId="{8A5A4B8B-96ED-8A37-6D87-98DC1703E3ED}"/>
          </ac:spMkLst>
        </pc:spChg>
        <pc:spChg chg="add del mod">
          <ac:chgData name="De Cotta, Stephanie" userId="c070b724-4476-4283-ab54-af869aa41103" providerId="ADAL" clId="{FCCB5A16-2A85-4D69-AF4E-402C0F2F8746}" dt="2023-02-01T16:54:23.383" v="2011" actId="478"/>
          <ac:spMkLst>
            <pc:docMk/>
            <pc:sldMk cId="2778804049" sldId="2147376736"/>
            <ac:spMk id="52" creationId="{12576C54-81D5-64FA-971D-E1D52459E211}"/>
          </ac:spMkLst>
        </pc:spChg>
        <pc:spChg chg="del">
          <ac:chgData name="De Cotta, Stephanie" userId="c070b724-4476-4283-ab54-af869aa41103" providerId="ADAL" clId="{FCCB5A16-2A85-4D69-AF4E-402C0F2F8746}" dt="2023-02-01T06:27:15.319" v="1843" actId="478"/>
          <ac:spMkLst>
            <pc:docMk/>
            <pc:sldMk cId="2778804049" sldId="2147376736"/>
            <ac:spMk id="53" creationId="{107CA087-651E-B3A6-3214-1FCFD90565FA}"/>
          </ac:spMkLst>
        </pc:spChg>
        <pc:spChg chg="del">
          <ac:chgData name="De Cotta, Stephanie" userId="c070b724-4476-4283-ab54-af869aa41103" providerId="ADAL" clId="{FCCB5A16-2A85-4D69-AF4E-402C0F2F8746}" dt="2023-02-01T04:07:06.067" v="1574" actId="478"/>
          <ac:spMkLst>
            <pc:docMk/>
            <pc:sldMk cId="2778804049" sldId="2147376736"/>
            <ac:spMk id="58" creationId="{173AB7AF-F10A-F6CD-AE5E-494B2E68DB8A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59" creationId="{306CBC80-00ED-3D18-38AE-7368FD724EA7}"/>
          </ac:spMkLst>
        </pc:spChg>
        <pc:spChg chg="add mod">
          <ac:chgData name="De Cotta, Stephanie" userId="c070b724-4476-4283-ab54-af869aa41103" providerId="ADAL" clId="{FCCB5A16-2A85-4D69-AF4E-402C0F2F8746}" dt="2023-02-01T06:26:44.505" v="1840" actId="20577"/>
          <ac:spMkLst>
            <pc:docMk/>
            <pc:sldMk cId="2778804049" sldId="2147376736"/>
            <ac:spMk id="60" creationId="{7E4CB414-AF4F-8511-C2ED-96F71AE94CE4}"/>
          </ac:spMkLst>
        </pc:spChg>
        <pc:spChg chg="del">
          <ac:chgData name="De Cotta, Stephanie" userId="c070b724-4476-4283-ab54-af869aa41103" providerId="ADAL" clId="{FCCB5A16-2A85-4D69-AF4E-402C0F2F8746}" dt="2023-02-01T06:27:15.319" v="1843" actId="478"/>
          <ac:spMkLst>
            <pc:docMk/>
            <pc:sldMk cId="2778804049" sldId="2147376736"/>
            <ac:spMk id="62" creationId="{72E2148B-6843-9646-BCF8-5CBCF7DB18B9}"/>
          </ac:spMkLst>
        </pc:spChg>
        <pc:spChg chg="mod">
          <ac:chgData name="De Cotta, Stephanie" userId="c070b724-4476-4283-ab54-af869aa41103" providerId="ADAL" clId="{FCCB5A16-2A85-4D69-AF4E-402C0F2F8746}" dt="2023-02-01T16:47:59.612" v="1921" actId="108"/>
          <ac:spMkLst>
            <pc:docMk/>
            <pc:sldMk cId="2778804049" sldId="2147376736"/>
            <ac:spMk id="65" creationId="{26325ED2-D9F9-835E-063D-DCC0A85A1796}"/>
          </ac:spMkLst>
        </pc:spChg>
        <pc:spChg chg="mod">
          <ac:chgData name="De Cotta, Stephanie" userId="c070b724-4476-4283-ab54-af869aa41103" providerId="ADAL" clId="{FCCB5A16-2A85-4D69-AF4E-402C0F2F8746}" dt="2023-02-01T16:47:43.324" v="1916" actId="1076"/>
          <ac:spMkLst>
            <pc:docMk/>
            <pc:sldMk cId="2778804049" sldId="2147376736"/>
            <ac:spMk id="66" creationId="{9B5C017C-F50E-1B20-8B0B-A2DFB58A64DE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75" creationId="{C7289EFB-4AB3-4BEA-BE4D-79A620DF0AC4}"/>
          </ac:spMkLst>
        </pc:spChg>
        <pc:spChg chg="add mod">
          <ac:chgData name="De Cotta, Stephanie" userId="c070b724-4476-4283-ab54-af869aa41103" providerId="ADAL" clId="{FCCB5A16-2A85-4D69-AF4E-402C0F2F8746}" dt="2023-02-01T16:53:49.717" v="1997" actId="164"/>
          <ac:spMkLst>
            <pc:docMk/>
            <pc:sldMk cId="2778804049" sldId="2147376736"/>
            <ac:spMk id="77" creationId="{F7A9D5A8-2164-E889-E3C2-B03B43E9A3E8}"/>
          </ac:spMkLst>
        </pc:spChg>
        <pc:spChg chg="add mod">
          <ac:chgData name="De Cotta, Stephanie" userId="c070b724-4476-4283-ab54-af869aa41103" providerId="ADAL" clId="{FCCB5A16-2A85-4D69-AF4E-402C0F2F8746}" dt="2023-02-01T16:54:54.759" v="2024" actId="20577"/>
          <ac:spMkLst>
            <pc:docMk/>
            <pc:sldMk cId="2778804049" sldId="2147376736"/>
            <ac:spMk id="78" creationId="{6A3ED447-9F14-861F-FDD5-D10677104764}"/>
          </ac:spMkLst>
        </pc:spChg>
        <pc:spChg chg="del">
          <ac:chgData name="De Cotta, Stephanie" userId="c070b724-4476-4283-ab54-af869aa41103" providerId="ADAL" clId="{FCCB5A16-2A85-4D69-AF4E-402C0F2F8746}" dt="2023-02-01T04:07:17.337" v="1579" actId="478"/>
          <ac:spMkLst>
            <pc:docMk/>
            <pc:sldMk cId="2778804049" sldId="2147376736"/>
            <ac:spMk id="81" creationId="{0C296048-F332-431B-8EE7-AFEC45CDA63A}"/>
          </ac:spMkLst>
        </pc:spChg>
        <pc:spChg chg="del">
          <ac:chgData name="De Cotta, Stephanie" userId="c070b724-4476-4283-ab54-af869aa41103" providerId="ADAL" clId="{FCCB5A16-2A85-4D69-AF4E-402C0F2F8746}" dt="2023-02-01T06:27:53.414" v="1844" actId="478"/>
          <ac:spMkLst>
            <pc:docMk/>
            <pc:sldMk cId="2778804049" sldId="2147376736"/>
            <ac:spMk id="82" creationId="{8818A72F-69AF-4C53-97F4-4CA60E8AA918}"/>
          </ac:spMkLst>
        </pc:spChg>
        <pc:spChg chg="del">
          <ac:chgData name="De Cotta, Stephanie" userId="c070b724-4476-4283-ab54-af869aa41103" providerId="ADAL" clId="{FCCB5A16-2A85-4D69-AF4E-402C0F2F8746}" dt="2023-02-01T04:07:03.439" v="1573" actId="478"/>
          <ac:spMkLst>
            <pc:docMk/>
            <pc:sldMk cId="2778804049" sldId="2147376736"/>
            <ac:spMk id="85" creationId="{A6A26F2D-1012-4E43-9A2C-66DC97601D69}"/>
          </ac:spMkLst>
        </pc:spChg>
        <pc:spChg chg="del">
          <ac:chgData name="De Cotta, Stephanie" userId="c070b724-4476-4283-ab54-af869aa41103" providerId="ADAL" clId="{FCCB5A16-2A85-4D69-AF4E-402C0F2F8746}" dt="2023-02-01T04:06:59.570" v="1572" actId="478"/>
          <ac:spMkLst>
            <pc:docMk/>
            <pc:sldMk cId="2778804049" sldId="2147376736"/>
            <ac:spMk id="86" creationId="{A64DE3EF-AA40-4E2E-9037-C46B4013ADAD}"/>
          </ac:spMkLst>
        </pc:spChg>
        <pc:spChg chg="mod">
          <ac:chgData name="De Cotta, Stephanie" userId="c070b724-4476-4283-ab54-af869aa41103" providerId="ADAL" clId="{FCCB5A16-2A85-4D69-AF4E-402C0F2F8746}" dt="2023-02-01T06:24:36.081" v="1793" actId="1076"/>
          <ac:spMkLst>
            <pc:docMk/>
            <pc:sldMk cId="2778804049" sldId="2147376736"/>
            <ac:spMk id="87" creationId="{BB704213-91C3-409B-8CBF-3A58A6BA1593}"/>
          </ac:spMkLst>
        </pc:spChg>
        <pc:spChg chg="add mod">
          <ac:chgData name="De Cotta, Stephanie" userId="c070b724-4476-4283-ab54-af869aa41103" providerId="ADAL" clId="{FCCB5A16-2A85-4D69-AF4E-402C0F2F8746}" dt="2023-02-01T16:51:28.516" v="1986" actId="20577"/>
          <ac:spMkLst>
            <pc:docMk/>
            <pc:sldMk cId="2778804049" sldId="2147376736"/>
            <ac:spMk id="89" creationId="{06E6E504-CDFD-0AE1-F5F2-993B1F48B1DC}"/>
          </ac:spMkLst>
        </pc:spChg>
        <pc:spChg chg="add mod">
          <ac:chgData name="De Cotta, Stephanie" userId="c070b724-4476-4283-ab54-af869aa41103" providerId="ADAL" clId="{FCCB5A16-2A85-4D69-AF4E-402C0F2F8746}" dt="2023-02-01T16:51:25.424" v="1984" actId="14100"/>
          <ac:spMkLst>
            <pc:docMk/>
            <pc:sldMk cId="2778804049" sldId="2147376736"/>
            <ac:spMk id="90" creationId="{989AB577-DBB8-8916-9E52-A03592C289A5}"/>
          </ac:spMkLst>
        </pc:spChg>
        <pc:spChg chg="add mod">
          <ac:chgData name="De Cotta, Stephanie" userId="c070b724-4476-4283-ab54-af869aa41103" providerId="ADAL" clId="{FCCB5A16-2A85-4D69-AF4E-402C0F2F8746}" dt="2023-02-01T16:53:49.717" v="1997" actId="164"/>
          <ac:spMkLst>
            <pc:docMk/>
            <pc:sldMk cId="2778804049" sldId="2147376736"/>
            <ac:spMk id="91" creationId="{55535F2A-BAF1-7062-72F7-E65050F31E04}"/>
          </ac:spMkLst>
        </pc:spChg>
        <pc:spChg chg="del">
          <ac:chgData name="De Cotta, Stephanie" userId="c070b724-4476-4283-ab54-af869aa41103" providerId="ADAL" clId="{FCCB5A16-2A85-4D69-AF4E-402C0F2F8746}" dt="2023-02-01T06:12:23.878" v="1775" actId="478"/>
          <ac:spMkLst>
            <pc:docMk/>
            <pc:sldMk cId="2778804049" sldId="2147376736"/>
            <ac:spMk id="92" creationId="{18DBA220-3754-0A54-A87A-1CD2E425C6FE}"/>
          </ac:spMkLst>
        </pc:spChg>
        <pc:spChg chg="del mod">
          <ac:chgData name="De Cotta, Stephanie" userId="c070b724-4476-4283-ab54-af869aa41103" providerId="ADAL" clId="{FCCB5A16-2A85-4D69-AF4E-402C0F2F8746}" dt="2023-02-01T06:12:23.878" v="1775" actId="478"/>
          <ac:spMkLst>
            <pc:docMk/>
            <pc:sldMk cId="2778804049" sldId="2147376736"/>
            <ac:spMk id="93" creationId="{96DE757B-D9A5-868A-F6BE-759D2D49CC10}"/>
          </ac:spMkLst>
        </pc:spChg>
        <pc:spChg chg="mod">
          <ac:chgData name="De Cotta, Stephanie" userId="c070b724-4476-4283-ab54-af869aa41103" providerId="ADAL" clId="{FCCB5A16-2A85-4D69-AF4E-402C0F2F8746}" dt="2023-02-01T16:46:09.547" v="1878" actId="1076"/>
          <ac:spMkLst>
            <pc:docMk/>
            <pc:sldMk cId="2778804049" sldId="2147376736"/>
            <ac:spMk id="94" creationId="{CBF7F8B4-AB21-D3E9-F3B3-8AF6D74B439D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95" creationId="{33EB4238-E237-4795-A0A9-F29CFB416DD8}"/>
          </ac:spMkLst>
        </pc:spChg>
        <pc:spChg chg="add mod">
          <ac:chgData name="De Cotta, Stephanie" userId="c070b724-4476-4283-ab54-af869aa41103" providerId="ADAL" clId="{FCCB5A16-2A85-4D69-AF4E-402C0F2F8746}" dt="2023-02-01T16:53:49.717" v="1997" actId="164"/>
          <ac:spMkLst>
            <pc:docMk/>
            <pc:sldMk cId="2778804049" sldId="2147376736"/>
            <ac:spMk id="96" creationId="{18F4416D-96A2-77B9-D709-63693C8D58CE}"/>
          </ac:spMkLst>
        </pc:spChg>
        <pc:spChg chg="mod">
          <ac:chgData name="De Cotta, Stephanie" userId="c070b724-4476-4283-ab54-af869aa41103" providerId="ADAL" clId="{FCCB5A16-2A85-4D69-AF4E-402C0F2F8746}" dt="2023-02-01T16:54:11.388" v="2007" actId="20577"/>
          <ac:spMkLst>
            <pc:docMk/>
            <pc:sldMk cId="2778804049" sldId="2147376736"/>
            <ac:spMk id="100" creationId="{A57B03E7-81CE-C764-0380-547741029696}"/>
          </ac:spMkLst>
        </pc:spChg>
        <pc:spChg chg="mod">
          <ac:chgData name="De Cotta, Stephanie" userId="c070b724-4476-4283-ab54-af869aa41103" providerId="ADAL" clId="{FCCB5A16-2A85-4D69-AF4E-402C0F2F8746}" dt="2023-02-01T06:23:04.644" v="1776" actId="403"/>
          <ac:spMkLst>
            <pc:docMk/>
            <pc:sldMk cId="2778804049" sldId="2147376736"/>
            <ac:spMk id="106" creationId="{6F23B783-9C97-4355-9B10-EDC95E068FD0}"/>
          </ac:spMkLst>
        </pc:spChg>
        <pc:spChg chg="mod">
          <ac:chgData name="De Cotta, Stephanie" userId="c070b724-4476-4283-ab54-af869aa41103" providerId="ADAL" clId="{FCCB5A16-2A85-4D69-AF4E-402C0F2F8746}" dt="2023-02-01T04:09:57.640" v="1672" actId="20577"/>
          <ac:spMkLst>
            <pc:docMk/>
            <pc:sldMk cId="2778804049" sldId="2147376736"/>
            <ac:spMk id="107" creationId="{1943848D-F4C9-4BB4-9388-4BE09537C80B}"/>
          </ac:spMkLst>
        </pc:spChg>
        <pc:spChg chg="mod">
          <ac:chgData name="De Cotta, Stephanie" userId="c070b724-4476-4283-ab54-af869aa41103" providerId="ADAL" clId="{FCCB5A16-2A85-4D69-AF4E-402C0F2F8746}" dt="2023-02-01T16:49:51.381" v="1943" actId="1036"/>
          <ac:spMkLst>
            <pc:docMk/>
            <pc:sldMk cId="2778804049" sldId="2147376736"/>
            <ac:spMk id="108" creationId="{EDC23744-1CF8-44E7-A7CB-2F729A28F4EE}"/>
          </ac:spMkLst>
        </pc:spChg>
        <pc:spChg chg="mod">
          <ac:chgData name="De Cotta, Stephanie" userId="c070b724-4476-4283-ab54-af869aa41103" providerId="ADAL" clId="{FCCB5A16-2A85-4D69-AF4E-402C0F2F8746}" dt="2023-02-01T16:49:32.870" v="1933" actId="1076"/>
          <ac:spMkLst>
            <pc:docMk/>
            <pc:sldMk cId="2778804049" sldId="2147376736"/>
            <ac:spMk id="109" creationId="{C5D62EA6-FDD4-4568-9C1F-751F1477A8D0}"/>
          </ac:spMkLst>
        </pc:spChg>
        <pc:spChg chg="mod">
          <ac:chgData name="De Cotta, Stephanie" userId="c070b724-4476-4283-ab54-af869aa41103" providerId="ADAL" clId="{FCCB5A16-2A85-4D69-AF4E-402C0F2F8746}" dt="2023-02-01T16:54:07.119" v="2005" actId="20577"/>
          <ac:spMkLst>
            <pc:docMk/>
            <pc:sldMk cId="2778804049" sldId="2147376736"/>
            <ac:spMk id="115" creationId="{36332509-D471-D78E-907F-4950B493D748}"/>
          </ac:spMkLst>
        </pc:spChg>
        <pc:spChg chg="mod">
          <ac:chgData name="De Cotta, Stephanie" userId="c070b724-4476-4283-ab54-af869aa41103" providerId="ADAL" clId="{FCCB5A16-2A85-4D69-AF4E-402C0F2F8746}" dt="2023-02-01T16:53:53.942" v="1998"/>
          <ac:spMkLst>
            <pc:docMk/>
            <pc:sldMk cId="2778804049" sldId="2147376736"/>
            <ac:spMk id="116" creationId="{BDE02F0B-D3CD-5F77-AA3F-B9317BD520E9}"/>
          </ac:spMkLst>
        </pc:spChg>
        <pc:spChg chg="mod">
          <ac:chgData name="De Cotta, Stephanie" userId="c070b724-4476-4283-ab54-af869aa41103" providerId="ADAL" clId="{FCCB5A16-2A85-4D69-AF4E-402C0F2F8746}" dt="2023-02-01T16:54:44.530" v="2016" actId="20577"/>
          <ac:spMkLst>
            <pc:docMk/>
            <pc:sldMk cId="2778804049" sldId="2147376736"/>
            <ac:spMk id="118" creationId="{1E4100E2-6724-963E-5118-FCBDD375F908}"/>
          </ac:spMkLst>
        </pc:spChg>
        <pc:spChg chg="mod">
          <ac:chgData name="De Cotta, Stephanie" userId="c070b724-4476-4283-ab54-af869aa41103" providerId="ADAL" clId="{FCCB5A16-2A85-4D69-AF4E-402C0F2F8746}" dt="2023-02-01T16:54:41.019" v="2014" actId="20577"/>
          <ac:spMkLst>
            <pc:docMk/>
            <pc:sldMk cId="2778804049" sldId="2147376736"/>
            <ac:spMk id="119" creationId="{E4FC8794-43BE-69C5-3D98-3096690E464C}"/>
          </ac:spMkLst>
        </pc:spChg>
        <pc:spChg chg="mod">
          <ac:chgData name="De Cotta, Stephanie" userId="c070b724-4476-4283-ab54-af869aa41103" providerId="ADAL" clId="{FCCB5A16-2A85-4D69-AF4E-402C0F2F8746}" dt="2023-02-01T16:54:16.959" v="2008"/>
          <ac:spMkLst>
            <pc:docMk/>
            <pc:sldMk cId="2778804049" sldId="2147376736"/>
            <ac:spMk id="120" creationId="{8873872E-F5F1-825B-FB4A-825580BBA371}"/>
          </ac:spMkLst>
        </pc:spChg>
        <pc:spChg chg="mod">
          <ac:chgData name="De Cotta, Stephanie" userId="c070b724-4476-4283-ab54-af869aa41103" providerId="ADAL" clId="{FCCB5A16-2A85-4D69-AF4E-402C0F2F8746}" dt="2023-02-01T16:55:16.961" v="2025"/>
          <ac:spMkLst>
            <pc:docMk/>
            <pc:sldMk cId="2778804049" sldId="2147376736"/>
            <ac:spMk id="123" creationId="{861BDC12-F813-0C1E-093A-F2088468B60C}"/>
          </ac:spMkLst>
        </pc:spChg>
        <pc:spChg chg="mod">
          <ac:chgData name="De Cotta, Stephanie" userId="c070b724-4476-4283-ab54-af869aa41103" providerId="ADAL" clId="{FCCB5A16-2A85-4D69-AF4E-402C0F2F8746}" dt="2023-02-01T16:55:16.961" v="2025"/>
          <ac:spMkLst>
            <pc:docMk/>
            <pc:sldMk cId="2778804049" sldId="2147376736"/>
            <ac:spMk id="124" creationId="{E58DF7FA-1204-BDF4-DF60-0F63EDDB44D7}"/>
          </ac:spMkLst>
        </pc:spChg>
        <pc:spChg chg="mod">
          <ac:chgData name="De Cotta, Stephanie" userId="c070b724-4476-4283-ab54-af869aa41103" providerId="ADAL" clId="{FCCB5A16-2A85-4D69-AF4E-402C0F2F8746}" dt="2023-02-01T16:55:16.961" v="2025"/>
          <ac:spMkLst>
            <pc:docMk/>
            <pc:sldMk cId="2778804049" sldId="2147376736"/>
            <ac:spMk id="125" creationId="{85D4F7D0-7A51-7659-C251-1A12FA8880A4}"/>
          </ac:spMkLst>
        </pc:spChg>
        <pc:spChg chg="mod">
          <ac:chgData name="De Cotta, Stephanie" userId="c070b724-4476-4283-ab54-af869aa41103" providerId="ADAL" clId="{FCCB5A16-2A85-4D69-AF4E-402C0F2F8746}" dt="2023-02-01T04:08:07.877" v="1590" actId="1037"/>
          <ac:spMkLst>
            <pc:docMk/>
            <pc:sldMk cId="2778804049" sldId="2147376736"/>
            <ac:spMk id="1036" creationId="{6E012FC0-0F42-3872-F883-A7290E15B764}"/>
          </ac:spMkLst>
        </pc:spChg>
        <pc:spChg chg="mod">
          <ac:chgData name="De Cotta, Stephanie" userId="c070b724-4476-4283-ab54-af869aa41103" providerId="ADAL" clId="{FCCB5A16-2A85-4D69-AF4E-402C0F2F8746}" dt="2023-02-01T04:07:55.622" v="1582" actId="1076"/>
          <ac:spMkLst>
            <pc:docMk/>
            <pc:sldMk cId="2778804049" sldId="2147376736"/>
            <ac:spMk id="1043" creationId="{5FA231F9-AF73-C0B1-94F3-BD074387C6E3}"/>
          </ac:spMkLst>
        </pc:spChg>
        <pc:spChg chg="del">
          <ac:chgData name="De Cotta, Stephanie" userId="c070b724-4476-4283-ab54-af869aa41103" providerId="ADAL" clId="{FCCB5A16-2A85-4D69-AF4E-402C0F2F8746}" dt="2023-02-01T06:27:06.642" v="1841" actId="478"/>
          <ac:spMkLst>
            <pc:docMk/>
            <pc:sldMk cId="2778804049" sldId="2147376736"/>
            <ac:spMk id="1063" creationId="{4E1785B6-6AC4-F6B7-42E9-AC36F718ADAA}"/>
          </ac:spMkLst>
        </pc:spChg>
        <pc:spChg chg="del">
          <ac:chgData name="De Cotta, Stephanie" userId="c070b724-4476-4283-ab54-af869aa41103" providerId="ADAL" clId="{FCCB5A16-2A85-4D69-AF4E-402C0F2F8746}" dt="2023-02-01T06:27:06.642" v="1841" actId="478"/>
          <ac:spMkLst>
            <pc:docMk/>
            <pc:sldMk cId="2778804049" sldId="2147376736"/>
            <ac:spMk id="1064" creationId="{E6478556-5832-51F2-183C-ADCCD80EB48C}"/>
          </ac:spMkLst>
        </pc:spChg>
        <pc:spChg chg="del">
          <ac:chgData name="De Cotta, Stephanie" userId="c070b724-4476-4283-ab54-af869aa41103" providerId="ADAL" clId="{FCCB5A16-2A85-4D69-AF4E-402C0F2F8746}" dt="2023-02-01T04:07:22.327" v="1580" actId="478"/>
          <ac:spMkLst>
            <pc:docMk/>
            <pc:sldMk cId="2778804049" sldId="2147376736"/>
            <ac:spMk id="1072" creationId="{EA26A572-F36B-8C2C-CE97-8FAAB885C2EB}"/>
          </ac:spMkLst>
        </pc:spChg>
        <pc:spChg chg="del">
          <ac:chgData name="De Cotta, Stephanie" userId="c070b724-4476-4283-ab54-af869aa41103" providerId="ADAL" clId="{FCCB5A16-2A85-4D69-AF4E-402C0F2F8746}" dt="2023-02-01T04:07:11.718" v="1577" actId="478"/>
          <ac:spMkLst>
            <pc:docMk/>
            <pc:sldMk cId="2778804049" sldId="2147376736"/>
            <ac:spMk id="1081" creationId="{F23D3D63-9A06-6815-074D-B1D6424B4512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083" creationId="{411269E4-2715-A200-1F1F-FB74C18C2A5D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084" creationId="{7907B9D2-0CC7-E8A0-5BEB-DCEC7547B0C1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23" creationId="{F13AD622-5940-BA2E-5427-84D99D7F4445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24" creationId="{99D26157-2ED8-78EF-D3A6-1366861DECDD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25" creationId="{6BB71C58-9FA5-FFE0-C47D-83A891E79485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26" creationId="{3246FE0A-D448-35E1-50BB-4BCC7AC28926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47" creationId="{1E394554-175C-D5CB-3553-CB8E9D5BA31C}"/>
          </ac:spMkLst>
        </pc:spChg>
        <pc:spChg chg="del">
          <ac:chgData name="De Cotta, Stephanie" userId="c070b724-4476-4283-ab54-af869aa41103" providerId="ADAL" clId="{FCCB5A16-2A85-4D69-AF4E-402C0F2F8746}" dt="2023-02-01T04:06:46.344" v="1570" actId="478"/>
          <ac:spMkLst>
            <pc:docMk/>
            <pc:sldMk cId="2778804049" sldId="2147376736"/>
            <ac:spMk id="1150" creationId="{24C75946-FD0A-6EAF-B0D0-F95C118E43C3}"/>
          </ac:spMkLst>
        </pc:spChg>
        <pc:grpChg chg="del">
          <ac:chgData name="De Cotta, Stephanie" userId="c070b724-4476-4283-ab54-af869aa41103" providerId="ADAL" clId="{FCCB5A16-2A85-4D69-AF4E-402C0F2F8746}" dt="2023-02-01T06:24:52.141" v="1803" actId="478"/>
          <ac:grpSpMkLst>
            <pc:docMk/>
            <pc:sldMk cId="2778804049" sldId="2147376736"/>
            <ac:grpSpMk id="74" creationId="{E13B9BCC-6FB0-8A7D-4EBB-000361FA9924}"/>
          </ac:grpSpMkLst>
        </pc:grpChg>
        <pc:grpChg chg="add mod">
          <ac:chgData name="De Cotta, Stephanie" userId="c070b724-4476-4283-ab54-af869aa41103" providerId="ADAL" clId="{FCCB5A16-2A85-4D69-AF4E-402C0F2F8746}" dt="2023-02-01T16:53:49.717" v="1997" actId="164"/>
          <ac:grpSpMkLst>
            <pc:docMk/>
            <pc:sldMk cId="2778804049" sldId="2147376736"/>
            <ac:grpSpMk id="98" creationId="{B38EC60E-CA47-A903-663B-A03AE026648E}"/>
          </ac:grpSpMkLst>
        </pc:grpChg>
        <pc:grpChg chg="add mod">
          <ac:chgData name="De Cotta, Stephanie" userId="c070b724-4476-4283-ab54-af869aa41103" providerId="ADAL" clId="{FCCB5A16-2A85-4D69-AF4E-402C0F2F8746}" dt="2023-02-01T16:54:02.865" v="2001" actId="1076"/>
          <ac:grpSpMkLst>
            <pc:docMk/>
            <pc:sldMk cId="2778804049" sldId="2147376736"/>
            <ac:grpSpMk id="99" creationId="{CA5AD54D-D5E9-3B30-13C8-23791C9A4A4A}"/>
          </ac:grpSpMkLst>
        </pc:grpChg>
        <pc:grpChg chg="add mod">
          <ac:chgData name="De Cotta, Stephanie" userId="c070b724-4476-4283-ab54-af869aa41103" providerId="ADAL" clId="{FCCB5A16-2A85-4D69-AF4E-402C0F2F8746}" dt="2023-02-01T16:54:37.682" v="2012" actId="1076"/>
          <ac:grpSpMkLst>
            <pc:docMk/>
            <pc:sldMk cId="2778804049" sldId="2147376736"/>
            <ac:grpSpMk id="117" creationId="{9BC7A028-DC5E-F018-4D57-F956CB1A8E63}"/>
          </ac:grpSpMkLst>
        </pc:grpChg>
        <pc:grpChg chg="del">
          <ac:chgData name="De Cotta, Stephanie" userId="c070b724-4476-4283-ab54-af869aa41103" providerId="ADAL" clId="{FCCB5A16-2A85-4D69-AF4E-402C0F2F8746}" dt="2023-02-01T04:06:59.570" v="1572" actId="478"/>
          <ac:grpSpMkLst>
            <pc:docMk/>
            <pc:sldMk cId="2778804049" sldId="2147376736"/>
            <ac:grpSpMk id="121" creationId="{69721314-DF91-E257-DEE1-9AD6104E68CF}"/>
          </ac:grpSpMkLst>
        </pc:grpChg>
        <pc:grpChg chg="add mod">
          <ac:chgData name="De Cotta, Stephanie" userId="c070b724-4476-4283-ab54-af869aa41103" providerId="ADAL" clId="{FCCB5A16-2A85-4D69-AF4E-402C0F2F8746}" dt="2023-02-01T16:55:16.961" v="2025"/>
          <ac:grpSpMkLst>
            <pc:docMk/>
            <pc:sldMk cId="2778804049" sldId="2147376736"/>
            <ac:grpSpMk id="122" creationId="{AF6BDC94-6679-97F6-B8DB-1CA2A9BC31BD}"/>
          </ac:grpSpMkLst>
        </pc:grpChg>
        <pc:grpChg chg="mod">
          <ac:chgData name="De Cotta, Stephanie" userId="c070b724-4476-4283-ab54-af869aa41103" providerId="ADAL" clId="{FCCB5A16-2A85-4D69-AF4E-402C0F2F8746}" dt="2023-02-01T04:08:07.877" v="1590" actId="1037"/>
          <ac:grpSpMkLst>
            <pc:docMk/>
            <pc:sldMk cId="2778804049" sldId="2147376736"/>
            <ac:grpSpMk id="1035" creationId="{B99D16BB-26FC-0D1E-B501-289300A3837D}"/>
          </ac:grpSpMkLst>
        </pc:grpChg>
        <pc:grpChg chg="mod">
          <ac:chgData name="De Cotta, Stephanie" userId="c070b724-4476-4283-ab54-af869aa41103" providerId="ADAL" clId="{FCCB5A16-2A85-4D69-AF4E-402C0F2F8746}" dt="2023-02-01T04:07:55.622" v="1582" actId="1076"/>
          <ac:grpSpMkLst>
            <pc:docMk/>
            <pc:sldMk cId="2778804049" sldId="2147376736"/>
            <ac:grpSpMk id="1044" creationId="{3B2F583C-49D5-7D9C-1850-E1F55C0BECF0}"/>
          </ac:grpSpMkLst>
        </pc:grpChg>
        <pc:picChg chg="del">
          <ac:chgData name="De Cotta, Stephanie" userId="c070b724-4476-4283-ab54-af869aa41103" providerId="ADAL" clId="{FCCB5A16-2A85-4D69-AF4E-402C0F2F8746}" dt="2023-02-01T04:06:59.570" v="1572" actId="478"/>
          <ac:picMkLst>
            <pc:docMk/>
            <pc:sldMk cId="2778804049" sldId="2147376736"/>
            <ac:picMk id="4" creationId="{DB9B3262-2C8F-8E78-6463-34B3677FBE1B}"/>
          </ac:picMkLst>
        </pc:picChg>
        <pc:picChg chg="add mod">
          <ac:chgData name="De Cotta, Stephanie" userId="c070b724-4476-4283-ab54-af869aa41103" providerId="ADAL" clId="{FCCB5A16-2A85-4D69-AF4E-402C0F2F8746}" dt="2023-02-01T04:10:56.730" v="1675" actId="1076"/>
          <ac:picMkLst>
            <pc:docMk/>
            <pc:sldMk cId="2778804049" sldId="2147376736"/>
            <ac:picMk id="17" creationId="{6C91BF02-0503-F17F-0E17-1C963D9B386F}"/>
          </ac:picMkLst>
        </pc:picChg>
        <pc:picChg chg="del">
          <ac:chgData name="De Cotta, Stephanie" userId="c070b724-4476-4283-ab54-af869aa41103" providerId="ADAL" clId="{FCCB5A16-2A85-4D69-AF4E-402C0F2F8746}" dt="2023-02-01T04:07:03.439" v="1573" actId="478"/>
          <ac:picMkLst>
            <pc:docMk/>
            <pc:sldMk cId="2778804049" sldId="2147376736"/>
            <ac:picMk id="1026" creationId="{F4299FE3-F2D9-A51B-D875-C9E5F01E42AD}"/>
          </ac:picMkLst>
        </pc:picChg>
        <pc:picChg chg="mod">
          <ac:chgData name="De Cotta, Stephanie" userId="c070b724-4476-4283-ab54-af869aa41103" providerId="ADAL" clId="{FCCB5A16-2A85-4D69-AF4E-402C0F2F8746}" dt="2023-02-01T04:08:07.877" v="1590" actId="1037"/>
          <ac:picMkLst>
            <pc:docMk/>
            <pc:sldMk cId="2778804049" sldId="2147376736"/>
            <ac:picMk id="1037" creationId="{FBE687B4-B5AA-02BA-4FDD-6EA924CED169}"/>
          </ac:picMkLst>
        </pc:picChg>
        <pc:picChg chg="mod">
          <ac:chgData name="De Cotta, Stephanie" userId="c070b724-4476-4283-ab54-af869aa41103" providerId="ADAL" clId="{FCCB5A16-2A85-4D69-AF4E-402C0F2F8746}" dt="2023-02-01T04:07:55.622" v="1582" actId="1076"/>
          <ac:picMkLst>
            <pc:docMk/>
            <pc:sldMk cId="2778804049" sldId="2147376736"/>
            <ac:picMk id="1039" creationId="{D01CC8B4-EE81-8FE0-F212-4C311B0FB16F}"/>
          </ac:picMkLst>
        </pc:picChg>
        <pc:picChg chg="del">
          <ac:chgData name="De Cotta, Stephanie" userId="c070b724-4476-4283-ab54-af869aa41103" providerId="ADAL" clId="{FCCB5A16-2A85-4D69-AF4E-402C0F2F8746}" dt="2023-02-01T04:06:46.344" v="1570" actId="478"/>
          <ac:picMkLst>
            <pc:docMk/>
            <pc:sldMk cId="2778804049" sldId="2147376736"/>
            <ac:picMk id="1076" creationId="{07DD25E0-25F3-1C8F-9C95-AC0CDA1FEB0F}"/>
          </ac:picMkLst>
        </pc:picChg>
        <pc:picChg chg="del">
          <ac:chgData name="De Cotta, Stephanie" userId="c070b724-4476-4283-ab54-af869aa41103" providerId="ADAL" clId="{FCCB5A16-2A85-4D69-AF4E-402C0F2F8746}" dt="2023-02-01T04:06:46.344" v="1570" actId="478"/>
          <ac:picMkLst>
            <pc:docMk/>
            <pc:sldMk cId="2778804049" sldId="2147376736"/>
            <ac:picMk id="1078" creationId="{E4FF2F00-83E2-7B2B-A088-A59E9DD3ABE5}"/>
          </ac:picMkLst>
        </pc:picChg>
        <pc:picChg chg="del">
          <ac:chgData name="De Cotta, Stephanie" userId="c070b724-4476-4283-ab54-af869aa41103" providerId="ADAL" clId="{FCCB5A16-2A85-4D69-AF4E-402C0F2F8746}" dt="2023-02-01T04:06:46.344" v="1570" actId="478"/>
          <ac:picMkLst>
            <pc:docMk/>
            <pc:sldMk cId="2778804049" sldId="2147376736"/>
            <ac:picMk id="1080" creationId="{F3B26E68-3704-E6DE-BB92-FBEEFBC9E5F9}"/>
          </ac:picMkLst>
        </pc:picChg>
        <pc:cxnChg chg="del">
          <ac:chgData name="De Cotta, Stephanie" userId="c070b724-4476-4283-ab54-af869aa41103" providerId="ADAL" clId="{FCCB5A16-2A85-4D69-AF4E-402C0F2F8746}" dt="2023-02-01T04:06:59.570" v="1572" actId="478"/>
          <ac:cxnSpMkLst>
            <pc:docMk/>
            <pc:sldMk cId="2778804049" sldId="2147376736"/>
            <ac:cxnSpMk id="8" creationId="{F56F6CD4-EBD3-0CFB-3DA4-AFDE4DC96CE1}"/>
          </ac:cxnSpMkLst>
        </pc:cxnChg>
        <pc:cxnChg chg="mod">
          <ac:chgData name="De Cotta, Stephanie" userId="c070b724-4476-4283-ab54-af869aa41103" providerId="ADAL" clId="{FCCB5A16-2A85-4D69-AF4E-402C0F2F8746}" dt="2023-02-01T16:48:18.599" v="1922" actId="1076"/>
          <ac:cxnSpMkLst>
            <pc:docMk/>
            <pc:sldMk cId="2778804049" sldId="2147376736"/>
            <ac:cxnSpMk id="12" creationId="{365BDF95-41A8-2747-E570-3E875452A79B}"/>
          </ac:cxnSpMkLst>
        </pc:cxnChg>
        <pc:cxnChg chg="del">
          <ac:chgData name="De Cotta, Stephanie" userId="c070b724-4476-4283-ab54-af869aa41103" providerId="ADAL" clId="{FCCB5A16-2A85-4D69-AF4E-402C0F2F8746}" dt="2023-02-01T04:07:10.504" v="1576" actId="478"/>
          <ac:cxnSpMkLst>
            <pc:docMk/>
            <pc:sldMk cId="2778804049" sldId="2147376736"/>
            <ac:cxnSpMk id="23" creationId="{71EB1F32-AECE-38C9-9FB0-09B79AC2113D}"/>
          </ac:cxnSpMkLst>
        </pc:cxnChg>
        <pc:cxnChg chg="del">
          <ac:chgData name="De Cotta, Stephanie" userId="c070b724-4476-4283-ab54-af869aa41103" providerId="ADAL" clId="{FCCB5A16-2A85-4D69-AF4E-402C0F2F8746}" dt="2023-02-01T06:12:21.277" v="1773" actId="478"/>
          <ac:cxnSpMkLst>
            <pc:docMk/>
            <pc:sldMk cId="2778804049" sldId="2147376736"/>
            <ac:cxnSpMk id="28" creationId="{C73BA305-63B8-534E-9D9D-659FDB07D406}"/>
          </ac:cxnSpMkLst>
        </pc:cxnChg>
        <pc:cxnChg chg="mod">
          <ac:chgData name="De Cotta, Stephanie" userId="c070b724-4476-4283-ab54-af869aa41103" providerId="ADAL" clId="{FCCB5A16-2A85-4D69-AF4E-402C0F2F8746}" dt="2023-02-01T04:08:18.961" v="1592" actId="14100"/>
          <ac:cxnSpMkLst>
            <pc:docMk/>
            <pc:sldMk cId="2778804049" sldId="2147376736"/>
            <ac:cxnSpMk id="29" creationId="{7BD2D5DD-5A59-4031-CDA1-B3A9803D4F82}"/>
          </ac:cxnSpMkLst>
        </pc:cxnChg>
        <pc:cxnChg chg="add mod">
          <ac:chgData name="De Cotta, Stephanie" userId="c070b724-4476-4283-ab54-af869aa41103" providerId="ADAL" clId="{FCCB5A16-2A85-4D69-AF4E-402C0F2F8746}" dt="2023-02-01T16:50:37.630" v="1953" actId="1037"/>
          <ac:cxnSpMkLst>
            <pc:docMk/>
            <pc:sldMk cId="2778804049" sldId="2147376736"/>
            <ac:cxnSpMk id="30" creationId="{A23D4254-7042-BF9D-6E88-0BD316B0882F}"/>
          </ac:cxnSpMkLst>
        </pc:cxnChg>
        <pc:cxnChg chg="del">
          <ac:chgData name="De Cotta, Stephanie" userId="c070b724-4476-4283-ab54-af869aa41103" providerId="ADAL" clId="{FCCB5A16-2A85-4D69-AF4E-402C0F2F8746}" dt="2023-02-01T04:06:59.570" v="1572" actId="478"/>
          <ac:cxnSpMkLst>
            <pc:docMk/>
            <pc:sldMk cId="2778804049" sldId="2147376736"/>
            <ac:cxnSpMk id="34" creationId="{56D98438-5D2A-9DAF-18F6-26C4EDE25A8F}"/>
          </ac:cxnSpMkLst>
        </pc:cxnChg>
        <pc:cxnChg chg="add del mod">
          <ac:chgData name="De Cotta, Stephanie" userId="c070b724-4476-4283-ab54-af869aa41103" providerId="ADAL" clId="{FCCB5A16-2A85-4D69-AF4E-402C0F2F8746}" dt="2023-02-01T06:23:53.378" v="1777" actId="478"/>
          <ac:cxnSpMkLst>
            <pc:docMk/>
            <pc:sldMk cId="2778804049" sldId="2147376736"/>
            <ac:cxnSpMk id="35" creationId="{7C37FBB7-18F6-2F2A-A593-4DC793FD04E0}"/>
          </ac:cxnSpMkLst>
        </pc:cxnChg>
        <pc:cxnChg chg="del">
          <ac:chgData name="De Cotta, Stephanie" userId="c070b724-4476-4283-ab54-af869aa41103" providerId="ADAL" clId="{FCCB5A16-2A85-4D69-AF4E-402C0F2F8746}" dt="2023-02-01T06:24:28.238" v="1792" actId="478"/>
          <ac:cxnSpMkLst>
            <pc:docMk/>
            <pc:sldMk cId="2778804049" sldId="2147376736"/>
            <ac:cxnSpMk id="39" creationId="{BAA489A0-3564-4B99-ACFB-DBEDA510E0D9}"/>
          </ac:cxnSpMkLst>
        </pc:cxnChg>
        <pc:cxnChg chg="del">
          <ac:chgData name="De Cotta, Stephanie" userId="c070b724-4476-4283-ab54-af869aa41103" providerId="ADAL" clId="{FCCB5A16-2A85-4D69-AF4E-402C0F2F8746}" dt="2023-02-01T04:07:03.439" v="1573" actId="478"/>
          <ac:cxnSpMkLst>
            <pc:docMk/>
            <pc:sldMk cId="2778804049" sldId="2147376736"/>
            <ac:cxnSpMk id="42" creationId="{5C169F90-D5D2-63C9-6430-2EE6C96F22F2}"/>
          </ac:cxnSpMkLst>
        </pc:cxnChg>
        <pc:cxnChg chg="add mod">
          <ac:chgData name="De Cotta, Stephanie" userId="c070b724-4476-4283-ab54-af869aa41103" providerId="ADAL" clId="{FCCB5A16-2A85-4D69-AF4E-402C0F2F8746}" dt="2023-02-01T16:46:56.953" v="1897" actId="1035"/>
          <ac:cxnSpMkLst>
            <pc:docMk/>
            <pc:sldMk cId="2778804049" sldId="2147376736"/>
            <ac:cxnSpMk id="43" creationId="{67CDE35B-47BC-6E32-B4D9-E0600F0256CB}"/>
          </ac:cxnSpMkLst>
        </pc:cxnChg>
        <pc:cxnChg chg="del">
          <ac:chgData name="De Cotta, Stephanie" userId="c070b724-4476-4283-ab54-af869aa41103" providerId="ADAL" clId="{FCCB5A16-2A85-4D69-AF4E-402C0F2F8746}" dt="2023-02-01T04:07:03.439" v="1573" actId="478"/>
          <ac:cxnSpMkLst>
            <pc:docMk/>
            <pc:sldMk cId="2778804049" sldId="2147376736"/>
            <ac:cxnSpMk id="44" creationId="{0AE981BD-2502-B845-103F-3B25937231A1}"/>
          </ac:cxnSpMkLst>
        </pc:cxnChg>
        <pc:cxnChg chg="del">
          <ac:chgData name="De Cotta, Stephanie" userId="c070b724-4476-4283-ab54-af869aa41103" providerId="ADAL" clId="{FCCB5A16-2A85-4D69-AF4E-402C0F2F8746}" dt="2023-02-01T06:26:30.820" v="1819" actId="478"/>
          <ac:cxnSpMkLst>
            <pc:docMk/>
            <pc:sldMk cId="2778804049" sldId="2147376736"/>
            <ac:cxnSpMk id="45" creationId="{3AB65FAB-BF59-0BF0-ED75-256C843D1784}"/>
          </ac:cxnSpMkLst>
        </pc:cxnChg>
        <pc:cxnChg chg="del">
          <ac:chgData name="De Cotta, Stephanie" userId="c070b724-4476-4283-ab54-af869aa41103" providerId="ADAL" clId="{FCCB5A16-2A85-4D69-AF4E-402C0F2F8746}" dt="2023-02-01T04:07:03.439" v="1573" actId="478"/>
          <ac:cxnSpMkLst>
            <pc:docMk/>
            <pc:sldMk cId="2778804049" sldId="2147376736"/>
            <ac:cxnSpMk id="48" creationId="{1A5B8238-04CD-5A79-B869-182437405672}"/>
          </ac:cxnSpMkLst>
        </pc:cxnChg>
        <pc:cxnChg chg="add mod">
          <ac:chgData name="De Cotta, Stephanie" userId="c070b724-4476-4283-ab54-af869aa41103" providerId="ADAL" clId="{FCCB5A16-2A85-4D69-AF4E-402C0F2F8746}" dt="2023-02-01T06:25:10.155" v="1807" actId="13822"/>
          <ac:cxnSpMkLst>
            <pc:docMk/>
            <pc:sldMk cId="2778804049" sldId="2147376736"/>
            <ac:cxnSpMk id="51" creationId="{13E7983D-3EEB-A0C3-E99C-EE861AE7315C}"/>
          </ac:cxnSpMkLst>
        </pc:cxnChg>
        <pc:cxnChg chg="del">
          <ac:chgData name="De Cotta, Stephanie" userId="c070b724-4476-4283-ab54-af869aa41103" providerId="ADAL" clId="{FCCB5A16-2A85-4D69-AF4E-402C0F2F8746}" dt="2023-02-01T06:27:15.319" v="1843" actId="478"/>
          <ac:cxnSpMkLst>
            <pc:docMk/>
            <pc:sldMk cId="2778804049" sldId="2147376736"/>
            <ac:cxnSpMk id="54" creationId="{EEF902A1-725B-8DEC-3BBF-20F817209D07}"/>
          </ac:cxnSpMkLst>
        </pc:cxnChg>
        <pc:cxnChg chg="del">
          <ac:chgData name="De Cotta, Stephanie" userId="c070b724-4476-4283-ab54-af869aa41103" providerId="ADAL" clId="{FCCB5A16-2A85-4D69-AF4E-402C0F2F8746}" dt="2023-02-01T04:06:49.261" v="1571" actId="478"/>
          <ac:cxnSpMkLst>
            <pc:docMk/>
            <pc:sldMk cId="2778804049" sldId="2147376736"/>
            <ac:cxnSpMk id="55" creationId="{654D1F88-FD74-5C98-F03F-55452364D9EF}"/>
          </ac:cxnSpMkLst>
        </pc:cxnChg>
        <pc:cxnChg chg="del mod">
          <ac:chgData name="De Cotta, Stephanie" userId="c070b724-4476-4283-ab54-af869aa41103" providerId="ADAL" clId="{FCCB5A16-2A85-4D69-AF4E-402C0F2F8746}" dt="2023-02-01T06:27:13.095" v="1842" actId="478"/>
          <ac:cxnSpMkLst>
            <pc:docMk/>
            <pc:sldMk cId="2778804049" sldId="2147376736"/>
            <ac:cxnSpMk id="56" creationId="{2A712D22-D623-699E-2E90-926514D14096}"/>
          </ac:cxnSpMkLst>
        </pc:cxnChg>
        <pc:cxnChg chg="del">
          <ac:chgData name="De Cotta, Stephanie" userId="c070b724-4476-4283-ab54-af869aa41103" providerId="ADAL" clId="{FCCB5A16-2A85-4D69-AF4E-402C0F2F8746}" dt="2023-02-01T06:26:28.956" v="1818" actId="478"/>
          <ac:cxnSpMkLst>
            <pc:docMk/>
            <pc:sldMk cId="2778804049" sldId="2147376736"/>
            <ac:cxnSpMk id="57" creationId="{16628331-DEB6-11DB-1BDD-86BB8B6C1A48}"/>
          </ac:cxnSpMkLst>
        </pc:cxnChg>
        <pc:cxnChg chg="add mod">
          <ac:chgData name="De Cotta, Stephanie" userId="c070b724-4476-4283-ab54-af869aa41103" providerId="ADAL" clId="{FCCB5A16-2A85-4D69-AF4E-402C0F2F8746}" dt="2023-02-01T16:47:38.486" v="1915" actId="13822"/>
          <ac:cxnSpMkLst>
            <pc:docMk/>
            <pc:sldMk cId="2778804049" sldId="2147376736"/>
            <ac:cxnSpMk id="64" creationId="{9D1A0206-8560-B4BD-3504-03C8B715BD0A}"/>
          </ac:cxnSpMkLst>
        </pc:cxnChg>
        <pc:cxnChg chg="del mod">
          <ac:chgData name="De Cotta, Stephanie" userId="c070b724-4476-4283-ab54-af869aa41103" providerId="ADAL" clId="{FCCB5A16-2A85-4D69-AF4E-402C0F2F8746}" dt="2023-02-01T06:27:15.319" v="1843" actId="478"/>
          <ac:cxnSpMkLst>
            <pc:docMk/>
            <pc:sldMk cId="2778804049" sldId="2147376736"/>
            <ac:cxnSpMk id="67" creationId="{6F1890BD-F0AB-19F3-89EC-3BFCA4AD99C5}"/>
          </ac:cxnSpMkLst>
        </pc:cxnChg>
        <pc:cxnChg chg="mod">
          <ac:chgData name="De Cotta, Stephanie" userId="c070b724-4476-4283-ab54-af869aa41103" providerId="ADAL" clId="{FCCB5A16-2A85-4D69-AF4E-402C0F2F8746}" dt="2023-02-01T06:24:52.141" v="1803" actId="478"/>
          <ac:cxnSpMkLst>
            <pc:docMk/>
            <pc:sldMk cId="2778804049" sldId="2147376736"/>
            <ac:cxnSpMk id="71" creationId="{586DDC37-20C9-DC03-A18F-89CBAE912648}"/>
          </ac:cxnSpMkLst>
        </pc:cxnChg>
        <pc:cxnChg chg="mod">
          <ac:chgData name="De Cotta, Stephanie" userId="c070b724-4476-4283-ab54-af869aa41103" providerId="ADAL" clId="{FCCB5A16-2A85-4D69-AF4E-402C0F2F8746}" dt="2023-02-01T06:24:52.141" v="1803" actId="478"/>
          <ac:cxnSpMkLst>
            <pc:docMk/>
            <pc:sldMk cId="2778804049" sldId="2147376736"/>
            <ac:cxnSpMk id="73" creationId="{AA1B0A88-3411-EDDA-77BA-6066A4560388}"/>
          </ac:cxnSpMkLst>
        </pc:cxnChg>
        <pc:cxnChg chg="add mod">
          <ac:chgData name="De Cotta, Stephanie" userId="c070b724-4476-4283-ab54-af869aa41103" providerId="ADAL" clId="{FCCB5A16-2A85-4D69-AF4E-402C0F2F8746}" dt="2023-02-01T16:47:08.356" v="1902" actId="1582"/>
          <ac:cxnSpMkLst>
            <pc:docMk/>
            <pc:sldMk cId="2778804049" sldId="2147376736"/>
            <ac:cxnSpMk id="76" creationId="{9BABBACC-56D9-3CA4-C2E9-44C054CEE8B0}"/>
          </ac:cxnSpMkLst>
        </pc:cxnChg>
        <pc:cxnChg chg="add mod">
          <ac:chgData name="De Cotta, Stephanie" userId="c070b724-4476-4283-ab54-af869aa41103" providerId="ADAL" clId="{FCCB5A16-2A85-4D69-AF4E-402C0F2F8746}" dt="2023-02-01T16:49:24.213" v="1932" actId="1076"/>
          <ac:cxnSpMkLst>
            <pc:docMk/>
            <pc:sldMk cId="2778804049" sldId="2147376736"/>
            <ac:cxnSpMk id="83" creationId="{497348C5-4E3F-CF1D-67E8-CCB9E22A9332}"/>
          </ac:cxnSpMkLst>
        </pc:cxnChg>
        <pc:cxnChg chg="add mod">
          <ac:chgData name="De Cotta, Stephanie" userId="c070b724-4476-4283-ab54-af869aa41103" providerId="ADAL" clId="{FCCB5A16-2A85-4D69-AF4E-402C0F2F8746}" dt="2023-02-01T16:51:12.333" v="1974" actId="1038"/>
          <ac:cxnSpMkLst>
            <pc:docMk/>
            <pc:sldMk cId="2778804049" sldId="2147376736"/>
            <ac:cxnSpMk id="88" creationId="{81CD6052-5C51-6709-D1AC-28F12A7F0C5E}"/>
          </ac:cxnSpMkLst>
        </pc:cxnChg>
        <pc:cxnChg chg="del">
          <ac:chgData name="De Cotta, Stephanie" userId="c070b724-4476-4283-ab54-af869aa41103" providerId="ADAL" clId="{FCCB5A16-2A85-4D69-AF4E-402C0F2F8746}" dt="2023-02-01T04:07:03.439" v="1573" actId="478"/>
          <ac:cxnSpMkLst>
            <pc:docMk/>
            <pc:sldMk cId="2778804049" sldId="2147376736"/>
            <ac:cxnSpMk id="97" creationId="{D993887D-CA40-45B0-A67D-F4F497F81F3A}"/>
          </ac:cxnSpMkLst>
        </pc:cxnChg>
        <pc:cxnChg chg="del">
          <ac:chgData name="De Cotta, Stephanie" userId="c070b724-4476-4283-ab54-af869aa41103" providerId="ADAL" clId="{FCCB5A16-2A85-4D69-AF4E-402C0F2F8746}" dt="2023-02-01T06:24:27.363" v="1791" actId="478"/>
          <ac:cxnSpMkLst>
            <pc:docMk/>
            <pc:sldMk cId="2778804049" sldId="2147376736"/>
            <ac:cxnSpMk id="114" creationId="{68DADDD6-12B8-4FEA-848B-A09BE526ABFF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089" creationId="{B99A7D5E-D2BC-F1BC-EE21-E38833EC7818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092" creationId="{EA687159-AAAB-1BF8-01CF-3108332FB61D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093" creationId="{794DE9C4-B20C-997E-A59B-F94D10AE255E}"/>
          </ac:cxnSpMkLst>
        </pc:cxnChg>
        <pc:cxnChg chg="del">
          <ac:chgData name="De Cotta, Stephanie" userId="c070b724-4476-4283-ab54-af869aa41103" providerId="ADAL" clId="{FCCB5A16-2A85-4D69-AF4E-402C0F2F8746}" dt="2023-02-01T04:06:49.261" v="1571" actId="478"/>
          <ac:cxnSpMkLst>
            <pc:docMk/>
            <pc:sldMk cId="2778804049" sldId="2147376736"/>
            <ac:cxnSpMk id="1109" creationId="{010B7C87-3143-7A3B-AE12-4A415753963D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117" creationId="{55D18883-3124-4149-121C-BF9ACE6133FC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120" creationId="{2AA06212-AB9F-699D-F6B3-14D672915511}"/>
          </ac:cxnSpMkLst>
        </pc:cxnChg>
        <pc:cxnChg chg="del">
          <ac:chgData name="De Cotta, Stephanie" userId="c070b724-4476-4283-ab54-af869aa41103" providerId="ADAL" clId="{FCCB5A16-2A85-4D69-AF4E-402C0F2F8746}" dt="2023-02-01T04:06:46.344" v="1570" actId="478"/>
          <ac:cxnSpMkLst>
            <pc:docMk/>
            <pc:sldMk cId="2778804049" sldId="2147376736"/>
            <ac:cxnSpMk id="1122" creationId="{FD19C777-B1DF-7B86-926B-0588626E8BB2}"/>
          </ac:cxnSpMkLst>
        </pc:cxnChg>
      </pc:sldChg>
      <pc:sldChg chg="addSp delSp modSp add mod ord">
        <pc:chgData name="De Cotta, Stephanie" userId="c070b724-4476-4283-ab54-af869aa41103" providerId="ADAL" clId="{FCCB5A16-2A85-4D69-AF4E-402C0F2F8746}" dt="2023-02-02T08:43:29.419" v="3496"/>
        <pc:sldMkLst>
          <pc:docMk/>
          <pc:sldMk cId="3639835829" sldId="2147376737"/>
        </pc:sldMkLst>
        <pc:spChg chg="del">
          <ac:chgData name="De Cotta, Stephanie" userId="c070b724-4476-4283-ab54-af869aa41103" providerId="ADAL" clId="{FCCB5A16-2A85-4D69-AF4E-402C0F2F8746}" dt="2023-02-01T16:44:28.244" v="1848" actId="478"/>
          <ac:spMkLst>
            <pc:docMk/>
            <pc:sldMk cId="3639835829" sldId="2147376737"/>
            <ac:spMk id="53" creationId="{107CA087-651E-B3A6-3214-1FCFD90565FA}"/>
          </ac:spMkLst>
        </pc:spChg>
        <pc:spChg chg="del">
          <ac:chgData name="De Cotta, Stephanie" userId="c070b724-4476-4283-ab54-af869aa41103" providerId="ADAL" clId="{FCCB5A16-2A85-4D69-AF4E-402C0F2F8746}" dt="2023-02-01T16:44:36.967" v="1850" actId="478"/>
          <ac:spMkLst>
            <pc:docMk/>
            <pc:sldMk cId="3639835829" sldId="2147376737"/>
            <ac:spMk id="62" creationId="{72E2148B-6843-9646-BCF8-5CBCF7DB18B9}"/>
          </ac:spMkLst>
        </pc:spChg>
        <pc:grpChg chg="del">
          <ac:chgData name="De Cotta, Stephanie" userId="c070b724-4476-4283-ab54-af869aa41103" providerId="ADAL" clId="{FCCB5A16-2A85-4D69-AF4E-402C0F2F8746}" dt="2023-02-01T16:45:37.358" v="1872" actId="478"/>
          <ac:grpSpMkLst>
            <pc:docMk/>
            <pc:sldMk cId="3639835829" sldId="2147376737"/>
            <ac:grpSpMk id="74" creationId="{E13B9BCC-6FB0-8A7D-4EBB-000361FA9924}"/>
          </ac:grpSpMkLst>
        </pc:grpChg>
        <pc:cxnChg chg="add mod">
          <ac:chgData name="De Cotta, Stephanie" userId="c070b724-4476-4283-ab54-af869aa41103" providerId="ADAL" clId="{FCCB5A16-2A85-4D69-AF4E-402C0F2F8746}" dt="2023-02-01T16:45:00.339" v="1871" actId="14100"/>
          <ac:cxnSpMkLst>
            <pc:docMk/>
            <pc:sldMk cId="3639835829" sldId="2147376737"/>
            <ac:cxnSpMk id="9" creationId="{9CFEF397-57F9-09F8-39B9-1611376081CD}"/>
          </ac:cxnSpMkLst>
        </pc:cxnChg>
        <pc:cxnChg chg="add mod">
          <ac:chgData name="De Cotta, Stephanie" userId="c070b724-4476-4283-ab54-af869aa41103" providerId="ADAL" clId="{FCCB5A16-2A85-4D69-AF4E-402C0F2F8746}" dt="2023-02-01T16:45:51.516" v="1877" actId="14100"/>
          <ac:cxnSpMkLst>
            <pc:docMk/>
            <pc:sldMk cId="3639835829" sldId="2147376737"/>
            <ac:cxnSpMk id="24" creationId="{424220D8-3092-2B83-EAAC-899F7FCFAD3E}"/>
          </ac:cxnSpMkLst>
        </pc:cxnChg>
        <pc:cxnChg chg="del">
          <ac:chgData name="De Cotta, Stephanie" userId="c070b724-4476-4283-ab54-af869aa41103" providerId="ADAL" clId="{FCCB5A16-2A85-4D69-AF4E-402C0F2F8746}" dt="2023-02-01T16:45:41.183" v="1873" actId="478"/>
          <ac:cxnSpMkLst>
            <pc:docMk/>
            <pc:sldMk cId="3639835829" sldId="2147376737"/>
            <ac:cxnSpMk id="45" creationId="{3AB65FAB-BF59-0BF0-ED75-256C843D1784}"/>
          </ac:cxnSpMkLst>
        </pc:cxnChg>
        <pc:cxnChg chg="del">
          <ac:chgData name="De Cotta, Stephanie" userId="c070b724-4476-4283-ab54-af869aa41103" providerId="ADAL" clId="{FCCB5A16-2A85-4D69-AF4E-402C0F2F8746}" dt="2023-02-01T16:44:42.270" v="1852" actId="478"/>
          <ac:cxnSpMkLst>
            <pc:docMk/>
            <pc:sldMk cId="3639835829" sldId="2147376737"/>
            <ac:cxnSpMk id="54" creationId="{EEF902A1-725B-8DEC-3BBF-20F817209D07}"/>
          </ac:cxnSpMkLst>
        </pc:cxnChg>
        <pc:cxnChg chg="del mod">
          <ac:chgData name="De Cotta, Stephanie" userId="c070b724-4476-4283-ab54-af869aa41103" providerId="ADAL" clId="{FCCB5A16-2A85-4D69-AF4E-402C0F2F8746}" dt="2023-02-01T16:44:44.399" v="1853" actId="478"/>
          <ac:cxnSpMkLst>
            <pc:docMk/>
            <pc:sldMk cId="3639835829" sldId="2147376737"/>
            <ac:cxnSpMk id="56" creationId="{2A712D22-D623-699E-2E90-926514D14096}"/>
          </ac:cxnSpMkLst>
        </pc:cxnChg>
        <pc:cxnChg chg="del">
          <ac:chgData name="De Cotta, Stephanie" userId="c070b724-4476-4283-ab54-af869aa41103" providerId="ADAL" clId="{FCCB5A16-2A85-4D69-AF4E-402C0F2F8746}" dt="2023-02-01T16:44:40.430" v="1851" actId="478"/>
          <ac:cxnSpMkLst>
            <pc:docMk/>
            <pc:sldMk cId="3639835829" sldId="2147376737"/>
            <ac:cxnSpMk id="57" creationId="{16628331-DEB6-11DB-1BDD-86BB8B6C1A48}"/>
          </ac:cxnSpMkLst>
        </pc:cxnChg>
        <pc:cxnChg chg="del mod">
          <ac:chgData name="De Cotta, Stephanie" userId="c070b724-4476-4283-ab54-af869aa41103" providerId="ADAL" clId="{FCCB5A16-2A85-4D69-AF4E-402C0F2F8746}" dt="2023-02-01T16:44:30.300" v="1849" actId="478"/>
          <ac:cxnSpMkLst>
            <pc:docMk/>
            <pc:sldMk cId="3639835829" sldId="2147376737"/>
            <ac:cxnSpMk id="67" creationId="{6F1890BD-F0AB-19F3-89EC-3BFCA4AD99C5}"/>
          </ac:cxnSpMkLst>
        </pc:cxnChg>
        <pc:cxnChg chg="mod">
          <ac:chgData name="De Cotta, Stephanie" userId="c070b724-4476-4283-ab54-af869aa41103" providerId="ADAL" clId="{FCCB5A16-2A85-4D69-AF4E-402C0F2F8746}" dt="2023-02-01T16:45:37.358" v="1872" actId="478"/>
          <ac:cxnSpMkLst>
            <pc:docMk/>
            <pc:sldMk cId="3639835829" sldId="2147376737"/>
            <ac:cxnSpMk id="71" creationId="{586DDC37-20C9-DC03-A18F-89CBAE912648}"/>
          </ac:cxnSpMkLst>
        </pc:cxnChg>
        <pc:cxnChg chg="mod">
          <ac:chgData name="De Cotta, Stephanie" userId="c070b724-4476-4283-ab54-af869aa41103" providerId="ADAL" clId="{FCCB5A16-2A85-4D69-AF4E-402C0F2F8746}" dt="2023-02-01T16:45:37.358" v="1872" actId="478"/>
          <ac:cxnSpMkLst>
            <pc:docMk/>
            <pc:sldMk cId="3639835829" sldId="2147376737"/>
            <ac:cxnSpMk id="73" creationId="{AA1B0A88-3411-EDDA-77BA-6066A4560388}"/>
          </ac:cxnSpMkLst>
        </pc:cxnChg>
      </pc:sldChg>
      <pc:sldChg chg="addSp delSp modSp add mod ord">
        <pc:chgData name="De Cotta, Stephanie" userId="c070b724-4476-4283-ab54-af869aa41103" providerId="ADAL" clId="{FCCB5A16-2A85-4D69-AF4E-402C0F2F8746}" dt="2023-04-27T09:51:58.393" v="3518" actId="20577"/>
        <pc:sldMkLst>
          <pc:docMk/>
          <pc:sldMk cId="2989589091" sldId="2147376738"/>
        </pc:sldMkLst>
        <pc:spChg chg="mod">
          <ac:chgData name="De Cotta, Stephanie" userId="c070b724-4476-4283-ab54-af869aa41103" providerId="ADAL" clId="{FCCB5A16-2A85-4D69-AF4E-402C0F2F8746}" dt="2023-04-27T09:51:58.393" v="3518" actId="20577"/>
          <ac:spMkLst>
            <pc:docMk/>
            <pc:sldMk cId="2989589091" sldId="2147376738"/>
            <ac:spMk id="2" creationId="{18DB0432-9414-4CD8-9C5D-EF2E5C735A96}"/>
          </ac:spMkLst>
        </pc:spChg>
        <pc:spChg chg="mod">
          <ac:chgData name="De Cotta, Stephanie" userId="c070b724-4476-4283-ab54-af869aa41103" providerId="ADAL" clId="{FCCB5A16-2A85-4D69-AF4E-402C0F2F8746}" dt="2023-02-17T06:36:22.807" v="3502" actId="1076"/>
          <ac:spMkLst>
            <pc:docMk/>
            <pc:sldMk cId="2989589091" sldId="2147376738"/>
            <ac:spMk id="4" creationId="{F93EF63F-0935-DE12-442D-62E18F2EBEB9}"/>
          </ac:spMkLst>
        </pc:spChg>
        <pc:spChg chg="add mod">
          <ac:chgData name="De Cotta, Stephanie" userId="c070b724-4476-4283-ab54-af869aa41103" providerId="ADAL" clId="{FCCB5A16-2A85-4D69-AF4E-402C0F2F8746}" dt="2023-02-23T08:39:18.082" v="3514" actId="20577"/>
          <ac:spMkLst>
            <pc:docMk/>
            <pc:sldMk cId="2989589091" sldId="2147376738"/>
            <ac:spMk id="6" creationId="{E8EEEE45-1BDE-1263-EE10-95E40519CD2C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8" creationId="{9918C8A6-29B2-147C-2CC1-FB958C3EEBEF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" creationId="{9581B438-0F5C-F362-4FA1-5FF482D209C7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8" creationId="{5C5C7981-F481-F26E-2805-AB655CB411D2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20" creationId="{7323E342-266B-2932-E1F7-AC01FE53C9D5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22" creationId="{AA488550-3264-8822-F7E2-77E69887D9C0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24" creationId="{58E318BA-586D-77CD-D919-F3A78F74920E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26" creationId="{40E3F12E-273B-9D5F-8895-258B57C3C2B7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31" creationId="{D4EF48F7-ACE7-4EE2-847F-5AB34B010F74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36" creationId="{E8752B00-FC06-0745-D347-04D55CB5E106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37" creationId="{15C0BB8C-149E-5895-DF13-AEC70FEFBB18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40" creationId="{5184A11A-63B2-2293-13CB-D9F31710E704}"/>
          </ac:spMkLst>
        </pc:spChg>
        <pc:spChg chg="add mod">
          <ac:chgData name="De Cotta, Stephanie" userId="c070b724-4476-4283-ab54-af869aa41103" providerId="ADAL" clId="{FCCB5A16-2A85-4D69-AF4E-402C0F2F8746}" dt="2023-02-02T06:10:38.304" v="3340" actId="20577"/>
          <ac:spMkLst>
            <pc:docMk/>
            <pc:sldMk cId="2989589091" sldId="2147376738"/>
            <ac:spMk id="58" creationId="{49EC02B7-DABE-D7FE-8A17-18B0AC363B93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59" creationId="{761D6859-F6CC-7F75-CC0F-139C3505C461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60" creationId="{7E4CB414-AF4F-8511-C2ED-96F71AE94CE4}"/>
          </ac:spMkLst>
        </pc:spChg>
        <pc:spChg chg="add mod">
          <ac:chgData name="De Cotta, Stephanie" userId="c070b724-4476-4283-ab54-af869aa41103" providerId="ADAL" clId="{FCCB5A16-2A85-4D69-AF4E-402C0F2F8746}" dt="2023-02-02T06:12:45.877" v="3366" actId="20577"/>
          <ac:spMkLst>
            <pc:docMk/>
            <pc:sldMk cId="2989589091" sldId="2147376738"/>
            <ac:spMk id="62" creationId="{1533A96A-B0F3-8B4D-AFDF-8C7ABEE614C7}"/>
          </ac:spMkLst>
        </pc:spChg>
        <pc:spChg chg="add mod">
          <ac:chgData name="De Cotta, Stephanie" userId="c070b724-4476-4283-ab54-af869aa41103" providerId="ADAL" clId="{FCCB5A16-2A85-4D69-AF4E-402C0F2F8746}" dt="2023-02-02T06:08:38.113" v="3333" actId="20577"/>
          <ac:spMkLst>
            <pc:docMk/>
            <pc:sldMk cId="2989589091" sldId="2147376738"/>
            <ac:spMk id="63" creationId="{E48A38B6-CE75-687B-BCD6-A68464911289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65" creationId="{26325ED2-D9F9-835E-063D-DCC0A85A1796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66" creationId="{9B5C017C-F50E-1B20-8B0B-A2DFB58A64DE}"/>
          </ac:spMkLst>
        </pc:spChg>
        <pc:spChg chg="add mod">
          <ac:chgData name="De Cotta, Stephanie" userId="c070b724-4476-4283-ab54-af869aa41103" providerId="ADAL" clId="{FCCB5A16-2A85-4D69-AF4E-402C0F2F8746}" dt="2023-02-02T06:12:49.211" v="3368" actId="20577"/>
          <ac:spMkLst>
            <pc:docMk/>
            <pc:sldMk cId="2989589091" sldId="2147376738"/>
            <ac:spMk id="67" creationId="{CF5F4290-BD33-340E-F6EE-5325F3A33CFD}"/>
          </ac:spMkLst>
        </pc:spChg>
        <pc:spChg chg="add mod">
          <ac:chgData name="De Cotta, Stephanie" userId="c070b724-4476-4283-ab54-af869aa41103" providerId="ADAL" clId="{FCCB5A16-2A85-4D69-AF4E-402C0F2F8746}" dt="2023-02-02T06:13:02.143" v="3389" actId="20577"/>
          <ac:spMkLst>
            <pc:docMk/>
            <pc:sldMk cId="2989589091" sldId="2147376738"/>
            <ac:spMk id="68" creationId="{EB181735-EB5B-217F-6591-0EF217D61FC6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69" creationId="{54E8A88D-BFAF-048A-CCA6-B7362B9066A0}"/>
          </ac:spMkLst>
        </pc:spChg>
        <pc:spChg chg="add mod">
          <ac:chgData name="De Cotta, Stephanie" userId="c070b724-4476-4283-ab54-af869aa41103" providerId="ADAL" clId="{FCCB5A16-2A85-4D69-AF4E-402C0F2F8746}" dt="2023-02-02T07:47:53.538" v="3441" actId="14100"/>
          <ac:spMkLst>
            <pc:docMk/>
            <pc:sldMk cId="2989589091" sldId="2147376738"/>
            <ac:spMk id="70" creationId="{92106473-425B-9AF3-ABA2-3D716B00FDED}"/>
          </ac:spMkLst>
        </pc:spChg>
        <pc:spChg chg="del mod topLvl">
          <ac:chgData name="De Cotta, Stephanie" userId="c070b724-4476-4283-ab54-af869aa41103" providerId="ADAL" clId="{FCCB5A16-2A85-4D69-AF4E-402C0F2F8746}" dt="2023-02-01T16:58:55.021" v="2099" actId="478"/>
          <ac:spMkLst>
            <pc:docMk/>
            <pc:sldMk cId="2989589091" sldId="2147376738"/>
            <ac:spMk id="77" creationId="{F7A9D5A8-2164-E889-E3C2-B03B43E9A3E8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78" creationId="{6A3ED447-9F14-861F-FDD5-D10677104764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85" creationId="{8317A7E5-AAAE-B3AE-C240-7F585EA2D7E3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86" creationId="{A64ADB93-E29E-1736-0A76-BC4E4E50AE41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87" creationId="{BB704213-91C3-409B-8CBF-3A58A6BA1593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89" creationId="{06E6E504-CDFD-0AE1-F5F2-993B1F48B1DC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0" creationId="{989AB577-DBB8-8916-9E52-A03592C289A5}"/>
          </ac:spMkLst>
        </pc:spChg>
        <pc:spChg chg="mod topLvl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1" creationId="{55535F2A-BAF1-7062-72F7-E65050F31E04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3" creationId="{C608AD82-957C-D826-7957-3432A199C236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94" creationId="{CBF7F8B4-AB21-D3E9-F3B3-8AF6D74B439D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5" creationId="{05240D74-7AEE-A1C8-5FBA-5283A460A9C9}"/>
          </ac:spMkLst>
        </pc:spChg>
        <pc:spChg chg="del mod topLvl">
          <ac:chgData name="De Cotta, Stephanie" userId="c070b724-4476-4283-ab54-af869aa41103" providerId="ADAL" clId="{FCCB5A16-2A85-4D69-AF4E-402C0F2F8746}" dt="2023-02-01T16:58:58.832" v="2100" actId="478"/>
          <ac:spMkLst>
            <pc:docMk/>
            <pc:sldMk cId="2989589091" sldId="2147376738"/>
            <ac:spMk id="96" creationId="{18F4416D-96A2-77B9-D709-63693C8D58CE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97" creationId="{957B6CF5-DDF8-DDAD-C94F-309DC8EBC6D5}"/>
          </ac:spMkLst>
        </pc:spChg>
        <pc:spChg chg="mod topLvl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0" creationId="{A57B03E7-81CE-C764-0380-547741029696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01" creationId="{44660BB5-C02D-4DF3-BAB8-AADF85141CAC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02" creationId="{17D7D620-2E5B-4D68-BF79-BDB71B9CD5A7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04" creationId="{6237CD9B-97F3-41FC-955A-3BC3268B7F10}"/>
          </ac:spMkLst>
        </pc:spChg>
        <pc:spChg chg="del">
          <ac:chgData name="De Cotta, Stephanie" userId="c070b724-4476-4283-ab54-af869aa41103" providerId="ADAL" clId="{FCCB5A16-2A85-4D69-AF4E-402C0F2F8746}" dt="2023-02-01T16:57:58.389" v="2087" actId="478"/>
          <ac:spMkLst>
            <pc:docMk/>
            <pc:sldMk cId="2989589091" sldId="2147376738"/>
            <ac:spMk id="105" creationId="{FCB69EE2-A1A5-4EFF-9DA4-CB3AEC8E9460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6" creationId="{6F23B783-9C97-4355-9B10-EDC95E068FD0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7" creationId="{1943848D-F4C9-4BB4-9388-4BE09537C80B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08" creationId="{EDC23744-1CF8-44E7-A7CB-2F729A28F4EE}"/>
          </ac:spMkLst>
        </pc:spChg>
        <pc:spChg chg="del mod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09" creationId="{C5D62EA6-FDD4-4568-9C1F-751F1477A8D0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10" creationId="{AC436CDD-3FBD-4C50-8739-062E305F5D7E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11" creationId="{6BD96AB7-56A1-4CDB-A021-BD6C47F50C1B}"/>
          </ac:spMkLst>
        </pc:spChg>
        <pc:spChg chg="del">
          <ac:chgData name="De Cotta, Stephanie" userId="c070b724-4476-4283-ab54-af869aa41103" providerId="ADAL" clId="{FCCB5A16-2A85-4D69-AF4E-402C0F2F8746}" dt="2023-02-01T16:57:56.510" v="2086" actId="478"/>
          <ac:spMkLst>
            <pc:docMk/>
            <pc:sldMk cId="2989589091" sldId="2147376738"/>
            <ac:spMk id="112" creationId="{4BE2AA12-CBB4-4EFA-9699-448A80238C7B}"/>
          </ac:spMkLst>
        </pc:spChg>
        <pc:spChg chg="del">
          <ac:chgData name="De Cotta, Stephanie" userId="c070b724-4476-4283-ab54-af869aa41103" providerId="ADAL" clId="{FCCB5A16-2A85-4D69-AF4E-402C0F2F8746}" dt="2023-02-01T16:57:58.389" v="2087" actId="478"/>
          <ac:spMkLst>
            <pc:docMk/>
            <pc:sldMk cId="2989589091" sldId="2147376738"/>
            <ac:spMk id="113" creationId="{B674D1DE-EC61-44C6-95E9-AC3A7BE2212E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14" creationId="{2BBA227B-F409-B0AB-2ECC-40B439CE70AC}"/>
          </ac:spMkLst>
        </pc:spChg>
        <pc:spChg chg="mod topLvl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15" creationId="{36332509-D471-D78E-907F-4950B493D748}"/>
          </ac:spMkLst>
        </pc:spChg>
        <pc:spChg chg="del mod topLvl">
          <ac:chgData name="De Cotta, Stephanie" userId="c070b724-4476-4283-ab54-af869aa41103" providerId="ADAL" clId="{FCCB5A16-2A85-4D69-AF4E-402C0F2F8746}" dt="2023-02-01T16:59:12.395" v="2103" actId="478"/>
          <ac:spMkLst>
            <pc:docMk/>
            <pc:sldMk cId="2989589091" sldId="2147376738"/>
            <ac:spMk id="116" creationId="{BDE02F0B-D3CD-5F77-AA3F-B9317BD520E9}"/>
          </ac:spMkLst>
        </pc:spChg>
        <pc:spChg chg="mod topLvl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18" creationId="{1E4100E2-6724-963E-5118-FCBDD375F908}"/>
          </ac:spMkLst>
        </pc:spChg>
        <pc:spChg chg="mod topLvl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19" creationId="{E4FC8794-43BE-69C5-3D98-3096690E464C}"/>
          </ac:spMkLst>
        </pc:spChg>
        <pc:spChg chg="del mod topLvl">
          <ac:chgData name="De Cotta, Stephanie" userId="c070b724-4476-4283-ab54-af869aa41103" providerId="ADAL" clId="{FCCB5A16-2A85-4D69-AF4E-402C0F2F8746}" dt="2023-02-01T16:59:29.367" v="2138" actId="478"/>
          <ac:spMkLst>
            <pc:docMk/>
            <pc:sldMk cId="2989589091" sldId="2147376738"/>
            <ac:spMk id="120" creationId="{8873872E-F5F1-825B-FB4A-825580BBA371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21" creationId="{C7C7D6EB-BC27-6D29-7928-CBD12DF25315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26" creationId="{4FBECC17-439C-D159-A528-6644493FDDC9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36" creationId="{6E012FC0-0F42-3872-F883-A7290E15B764}"/>
          </ac:spMkLst>
        </pc:spChg>
        <pc:spChg chg="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43" creationId="{5FA231F9-AF73-C0B1-94F3-BD074387C6E3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59" creationId="{05F167DE-4DBD-4B3F-FF4A-6FDF3F1CBE8A}"/>
          </ac:spMkLst>
        </pc:spChg>
        <pc:spChg chg="add del mod">
          <ac:chgData name="De Cotta, Stephanie" userId="c070b724-4476-4283-ab54-af869aa41103" providerId="ADAL" clId="{FCCB5A16-2A85-4D69-AF4E-402C0F2F8746}" dt="2023-02-02T04:10:33.752" v="3140" actId="478"/>
          <ac:spMkLst>
            <pc:docMk/>
            <pc:sldMk cId="2989589091" sldId="2147376738"/>
            <ac:spMk id="1060" creationId="{7A6827B1-A33B-41FD-D8A7-E4FC6DA4296E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61" creationId="{330F2D20-EBA8-25FB-485A-07CC5DEA8F2D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62" creationId="{33A466A2-FA23-8624-981D-16BBEBB5FF2D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63" creationId="{184AF554-5105-B555-DBD7-12B655774A48}"/>
          </ac:spMkLst>
        </pc:spChg>
        <pc:spChg chg="add mod topLvl">
          <ac:chgData name="De Cotta, Stephanie" userId="c070b724-4476-4283-ab54-af869aa41103" providerId="ADAL" clId="{FCCB5A16-2A85-4D69-AF4E-402C0F2F8746}" dt="2023-02-02T05:50:44.894" v="3309" actId="164"/>
          <ac:spMkLst>
            <pc:docMk/>
            <pc:sldMk cId="2989589091" sldId="2147376738"/>
            <ac:spMk id="1064" creationId="{78CF3E93-481F-D9C7-69CD-8EBB8300EE83}"/>
          </ac:spMkLst>
        </pc:spChg>
        <pc:spChg chg="add mod">
          <ac:chgData name="De Cotta, Stephanie" userId="c070b724-4476-4283-ab54-af869aa41103" providerId="ADAL" clId="{FCCB5A16-2A85-4D69-AF4E-402C0F2F8746}" dt="2023-02-17T06:36:39.396" v="3504" actId="553"/>
          <ac:spMkLst>
            <pc:docMk/>
            <pc:sldMk cId="2989589091" sldId="2147376738"/>
            <ac:spMk id="1065" creationId="{5FA12357-6731-4935-8A0C-76CAF9F4C256}"/>
          </ac:spMkLst>
        </pc:spChg>
        <pc:spChg chg="add mod">
          <ac:chgData name="De Cotta, Stephanie" userId="c070b724-4476-4283-ab54-af869aa41103" providerId="ADAL" clId="{FCCB5A16-2A85-4D69-AF4E-402C0F2F8746}" dt="2023-02-02T05:34:26.016" v="3158" actId="164"/>
          <ac:spMkLst>
            <pc:docMk/>
            <pc:sldMk cId="2989589091" sldId="2147376738"/>
            <ac:spMk id="1066" creationId="{EF567434-312A-4A3D-EEB2-8355BEE25318}"/>
          </ac:spMkLst>
        </pc:spChg>
        <pc:spChg chg="add mod topLvl">
          <ac:chgData name="De Cotta, Stephanie" userId="c070b724-4476-4283-ab54-af869aa41103" providerId="ADAL" clId="{FCCB5A16-2A85-4D69-AF4E-402C0F2F8746}" dt="2023-02-02T05:50:44.894" v="3309" actId="164"/>
          <ac:spMkLst>
            <pc:docMk/>
            <pc:sldMk cId="2989589091" sldId="2147376738"/>
            <ac:spMk id="1067" creationId="{FB857493-9BB9-6B53-CE04-819C5BF6C5DC}"/>
          </ac:spMkLst>
        </pc:spChg>
        <pc:spChg chg="add mod">
          <ac:chgData name="De Cotta, Stephanie" userId="c070b724-4476-4283-ab54-af869aa41103" providerId="ADAL" clId="{FCCB5A16-2A85-4D69-AF4E-402C0F2F8746}" dt="2023-02-02T05:34:26.016" v="3158" actId="164"/>
          <ac:spMkLst>
            <pc:docMk/>
            <pc:sldMk cId="2989589091" sldId="2147376738"/>
            <ac:spMk id="1068" creationId="{7DC4BF06-B8FD-1993-8E00-A6F913937747}"/>
          </ac:spMkLst>
        </pc:spChg>
        <pc:spChg chg="add mod topLvl">
          <ac:chgData name="De Cotta, Stephanie" userId="c070b724-4476-4283-ab54-af869aa41103" providerId="ADAL" clId="{FCCB5A16-2A85-4D69-AF4E-402C0F2F8746}" dt="2023-02-02T05:50:44.894" v="3309" actId="164"/>
          <ac:spMkLst>
            <pc:docMk/>
            <pc:sldMk cId="2989589091" sldId="2147376738"/>
            <ac:spMk id="1069" creationId="{6AFCAF20-0E6D-7B34-4F85-F85A0187A91B}"/>
          </ac:spMkLst>
        </pc:spChg>
        <pc:spChg chg="add del mod">
          <ac:chgData name="De Cotta, Stephanie" userId="c070b724-4476-4283-ab54-af869aa41103" providerId="ADAL" clId="{FCCB5A16-2A85-4D69-AF4E-402C0F2F8746}" dt="2023-02-02T03:53:40.330" v="2834" actId="478"/>
          <ac:spMkLst>
            <pc:docMk/>
            <pc:sldMk cId="2989589091" sldId="2147376738"/>
            <ac:spMk id="1070" creationId="{797A9BEF-73F8-497A-25D8-DC497E66FCE5}"/>
          </ac:spMkLst>
        </pc:spChg>
        <pc:spChg chg="add mod topLvl">
          <ac:chgData name="De Cotta, Stephanie" userId="c070b724-4476-4283-ab54-af869aa41103" providerId="ADAL" clId="{FCCB5A16-2A85-4D69-AF4E-402C0F2F8746}" dt="2023-02-02T05:50:44.894" v="3309" actId="164"/>
          <ac:spMkLst>
            <pc:docMk/>
            <pc:sldMk cId="2989589091" sldId="2147376738"/>
            <ac:spMk id="1071" creationId="{4490D3CA-B8C0-8E68-A5F8-3EB992A3ABB2}"/>
          </ac:spMkLst>
        </pc:spChg>
        <pc:spChg chg="add mod">
          <ac:chgData name="De Cotta, Stephanie" userId="c070b724-4476-4283-ab54-af869aa41103" providerId="ADAL" clId="{FCCB5A16-2A85-4D69-AF4E-402C0F2F8746}" dt="2023-02-02T05:34:26.016" v="3158" actId="164"/>
          <ac:spMkLst>
            <pc:docMk/>
            <pc:sldMk cId="2989589091" sldId="2147376738"/>
            <ac:spMk id="1072" creationId="{EB23F203-F1A9-EB86-FBF0-21BC0630FE8A}"/>
          </ac:spMkLst>
        </pc:spChg>
        <pc:spChg chg="add mod">
          <ac:chgData name="De Cotta, Stephanie" userId="c070b724-4476-4283-ab54-af869aa41103" providerId="ADAL" clId="{FCCB5A16-2A85-4D69-AF4E-402C0F2F8746}" dt="2023-02-02T05:34:26.016" v="3158" actId="164"/>
          <ac:spMkLst>
            <pc:docMk/>
            <pc:sldMk cId="2989589091" sldId="2147376738"/>
            <ac:spMk id="1073" creationId="{C6F6DE35-444A-E441-78C8-F342DFB71593}"/>
          </ac:spMkLst>
        </pc:spChg>
        <pc:spChg chg="add mod">
          <ac:chgData name="De Cotta, Stephanie" userId="c070b724-4476-4283-ab54-af869aa41103" providerId="ADAL" clId="{FCCB5A16-2A85-4D69-AF4E-402C0F2F8746}" dt="2023-02-17T06:37:13.074" v="3509" actId="207"/>
          <ac:spMkLst>
            <pc:docMk/>
            <pc:sldMk cId="2989589091" sldId="2147376738"/>
            <ac:spMk id="1074" creationId="{8A81685A-64E3-A8B3-57D2-909C91063C39}"/>
          </ac:spMkLst>
        </pc:spChg>
        <pc:spChg chg="add mod">
          <ac:chgData name="De Cotta, Stephanie" userId="c070b724-4476-4283-ab54-af869aa41103" providerId="ADAL" clId="{FCCB5A16-2A85-4D69-AF4E-402C0F2F8746}" dt="2023-02-17T06:36:49.588" v="3505" actId="207"/>
          <ac:spMkLst>
            <pc:docMk/>
            <pc:sldMk cId="2989589091" sldId="2147376738"/>
            <ac:spMk id="1075" creationId="{023B1F83-C819-54FE-433E-9128ED464A42}"/>
          </ac:spMkLst>
        </pc:spChg>
        <pc:spChg chg="add mod">
          <ac:chgData name="De Cotta, Stephanie" userId="c070b724-4476-4283-ab54-af869aa41103" providerId="ADAL" clId="{FCCB5A16-2A85-4D69-AF4E-402C0F2F8746}" dt="2023-02-17T06:38:37.468" v="3511" actId="207"/>
          <ac:spMkLst>
            <pc:docMk/>
            <pc:sldMk cId="2989589091" sldId="2147376738"/>
            <ac:spMk id="1076" creationId="{24A837BD-62C0-0291-329C-55D0C5C55529}"/>
          </ac:spMkLst>
        </pc:spChg>
        <pc:spChg chg="add mod">
          <ac:chgData name="De Cotta, Stephanie" userId="c070b724-4476-4283-ab54-af869aa41103" providerId="ADAL" clId="{FCCB5A16-2A85-4D69-AF4E-402C0F2F8746}" dt="2023-02-02T05:52:52.068" v="3326" actId="1036"/>
          <ac:spMkLst>
            <pc:docMk/>
            <pc:sldMk cId="2989589091" sldId="2147376738"/>
            <ac:spMk id="1077" creationId="{2D510825-4998-64B5-CDEA-3FF4969BADE8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78" creationId="{8FC2E5E5-58EF-0E64-206E-D1422591B30C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79" creationId="{EA7282D2-18C4-A540-3D77-97EB2477B720}"/>
          </ac:spMkLst>
        </pc:spChg>
        <pc:spChg chg="add mod">
          <ac:chgData name="De Cotta, Stephanie" userId="c070b724-4476-4283-ab54-af869aa41103" providerId="ADAL" clId="{FCCB5A16-2A85-4D69-AF4E-402C0F2F8746}" dt="2023-02-17T06:36:58.245" v="3508" actId="207"/>
          <ac:spMkLst>
            <pc:docMk/>
            <pc:sldMk cId="2989589091" sldId="2147376738"/>
            <ac:spMk id="1080" creationId="{EA3FD949-EB99-67F9-B01D-6C35E800C33D}"/>
          </ac:spMkLst>
        </pc:spChg>
        <pc:spChg chg="add mod">
          <ac:chgData name="De Cotta, Stephanie" userId="c070b724-4476-4283-ab54-af869aa41103" providerId="ADAL" clId="{FCCB5A16-2A85-4D69-AF4E-402C0F2F8746}" dt="2023-02-02T05:43:43.386" v="3252" actId="1038"/>
          <ac:spMkLst>
            <pc:docMk/>
            <pc:sldMk cId="2989589091" sldId="2147376738"/>
            <ac:spMk id="1081" creationId="{A7DF2109-9758-E6E4-87F9-70DE2AAC30D7}"/>
          </ac:spMkLst>
        </pc:spChg>
        <pc:spChg chg="add mod">
          <ac:chgData name="De Cotta, Stephanie" userId="c070b724-4476-4283-ab54-af869aa41103" providerId="ADAL" clId="{FCCB5A16-2A85-4D69-AF4E-402C0F2F8746}" dt="2023-02-02T07:48:04.157" v="3452" actId="1035"/>
          <ac:spMkLst>
            <pc:docMk/>
            <pc:sldMk cId="2989589091" sldId="2147376738"/>
            <ac:spMk id="1082" creationId="{D2E76D7A-BB8A-A8DF-A0AA-AD5D484410EC}"/>
          </ac:spMkLst>
        </pc:spChg>
        <pc:spChg chg="add mod">
          <ac:chgData name="De Cotta, Stephanie" userId="c070b724-4476-4283-ab54-af869aa41103" providerId="ADAL" clId="{FCCB5A16-2A85-4D69-AF4E-402C0F2F8746}" dt="2023-02-17T06:36:52.245" v="3506" actId="207"/>
          <ac:spMkLst>
            <pc:docMk/>
            <pc:sldMk cId="2989589091" sldId="2147376738"/>
            <ac:spMk id="1084" creationId="{E80D94C0-102B-8EB5-3023-A67544011A92}"/>
          </ac:spMkLst>
        </pc:spChg>
        <pc:spChg chg="add mod">
          <ac:chgData name="De Cotta, Stephanie" userId="c070b724-4476-4283-ab54-af869aa41103" providerId="ADAL" clId="{FCCB5A16-2A85-4D69-AF4E-402C0F2F8746}" dt="2023-02-02T05:51:45.364" v="3311" actId="1037"/>
          <ac:spMkLst>
            <pc:docMk/>
            <pc:sldMk cId="2989589091" sldId="2147376738"/>
            <ac:spMk id="1089" creationId="{3940CBA4-0665-019A-53D7-E48D1A71038E}"/>
          </ac:spMkLst>
        </pc:s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53" creationId="{E539C9ED-9C2C-8F5F-FF48-C50D435FAD4D}"/>
          </ac:grpSpMkLst>
        </pc:gr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54" creationId="{F3A39845-DC97-F306-FB38-C6E1A95EAB6E}"/>
          </ac:grpSpMkLst>
        </pc:gr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56" creationId="{D5C776D6-9B27-F44E-876D-065BF3FD8AE8}"/>
          </ac:grpSpMkLst>
        </pc:gr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57" creationId="{1A174A69-36F4-660D-3C4D-259D87242706}"/>
          </ac:grpSpMkLst>
        </pc:grpChg>
        <pc:grpChg chg="add mod">
          <ac:chgData name="De Cotta, Stephanie" userId="c070b724-4476-4283-ab54-af869aa41103" providerId="ADAL" clId="{FCCB5A16-2A85-4D69-AF4E-402C0F2F8746}" dt="2023-02-02T07:48:04.157" v="3452" actId="1035"/>
          <ac:grpSpMkLst>
            <pc:docMk/>
            <pc:sldMk cId="2989589091" sldId="2147376738"/>
            <ac:grpSpMk id="79" creationId="{D27516A1-569B-855D-B6F0-F3072208AD41}"/>
          </ac:grpSpMkLst>
        </pc:grpChg>
        <pc:grpChg chg="add mod">
          <ac:chgData name="De Cotta, Stephanie" userId="c070b724-4476-4283-ab54-af869aa41103" providerId="ADAL" clId="{FCCB5A16-2A85-4D69-AF4E-402C0F2F8746}" dt="2023-02-02T05:45:02.235" v="3283" actId="1076"/>
          <ac:grpSpMkLst>
            <pc:docMk/>
            <pc:sldMk cId="2989589091" sldId="2147376738"/>
            <ac:grpSpMk id="84" creationId="{86BF1B17-8002-1C58-EA6D-E83B4BD313C8}"/>
          </ac:grpSpMkLst>
        </pc:grpChg>
        <pc:grpChg chg="del mod">
          <ac:chgData name="De Cotta, Stephanie" userId="c070b724-4476-4283-ab54-af869aa41103" providerId="ADAL" clId="{FCCB5A16-2A85-4D69-AF4E-402C0F2F8746}" dt="2023-02-01T16:56:19.469" v="2080" actId="165"/>
          <ac:grpSpMkLst>
            <pc:docMk/>
            <pc:sldMk cId="2989589091" sldId="2147376738"/>
            <ac:grpSpMk id="98" creationId="{B38EC60E-CA47-A903-663B-A03AE026648E}"/>
          </ac:grpSpMkLst>
        </pc:grpChg>
        <pc:grpChg chg="del mod">
          <ac:chgData name="De Cotta, Stephanie" userId="c070b724-4476-4283-ab54-af869aa41103" providerId="ADAL" clId="{FCCB5A16-2A85-4D69-AF4E-402C0F2F8746}" dt="2023-02-01T16:59:06.863" v="2101" actId="165"/>
          <ac:grpSpMkLst>
            <pc:docMk/>
            <pc:sldMk cId="2989589091" sldId="2147376738"/>
            <ac:grpSpMk id="99" creationId="{CA5AD54D-D5E9-3B30-13C8-23791C9A4A4A}"/>
          </ac:grpSpMkLst>
        </pc:grpChg>
        <pc:grpChg chg="del mod">
          <ac:chgData name="De Cotta, Stephanie" userId="c070b724-4476-4283-ab54-af869aa41103" providerId="ADAL" clId="{FCCB5A16-2A85-4D69-AF4E-402C0F2F8746}" dt="2023-02-01T16:59:23.663" v="2136" actId="165"/>
          <ac:grpSpMkLst>
            <pc:docMk/>
            <pc:sldMk cId="2989589091" sldId="2147376738"/>
            <ac:grpSpMk id="117" creationId="{9BC7A028-DC5E-F018-4D57-F956CB1A8E63}"/>
          </ac:grpSpMkLst>
        </pc:grpChg>
        <pc:grpChg chg="del">
          <ac:chgData name="De Cotta, Stephanie" userId="c070b724-4476-4283-ab54-af869aa41103" providerId="ADAL" clId="{FCCB5A16-2A85-4D69-AF4E-402C0F2F8746}" dt="2023-02-01T16:55:23.736" v="2027" actId="478"/>
          <ac:grpSpMkLst>
            <pc:docMk/>
            <pc:sldMk cId="2989589091" sldId="2147376738"/>
            <ac:grpSpMk id="122" creationId="{AF6BDC94-6679-97F6-B8DB-1CA2A9BC31BD}"/>
          </ac:grpSpMkLst>
        </pc:grpChg>
        <pc:grpChg chg="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1035" creationId="{B99D16BB-26FC-0D1E-B501-289300A3837D}"/>
          </ac:grpSpMkLst>
        </pc:grpChg>
        <pc:grpChg chg="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1044" creationId="{3B2F583C-49D5-7D9C-1850-E1F55C0BECF0}"/>
          </ac:grpSpMkLst>
        </pc:gr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1051" creationId="{89BAC000-9FDC-4FD3-C184-581D6ACFD6D3}"/>
          </ac:grpSpMkLst>
        </pc:grpChg>
        <pc:grpChg chg="add mod">
          <ac:chgData name="De Cotta, Stephanie" userId="c070b724-4476-4283-ab54-af869aa41103" providerId="ADAL" clId="{FCCB5A16-2A85-4D69-AF4E-402C0F2F8746}" dt="2023-02-02T05:43:43.386" v="3252" actId="1038"/>
          <ac:grpSpMkLst>
            <pc:docMk/>
            <pc:sldMk cId="2989589091" sldId="2147376738"/>
            <ac:grpSpMk id="1054" creationId="{1F691A69-9676-E8DA-6322-2CD6CDAC7162}"/>
          </ac:grpSpMkLst>
        </pc:grpChg>
        <pc:grpChg chg="add mod">
          <ac:chgData name="De Cotta, Stephanie" userId="c070b724-4476-4283-ab54-af869aa41103" providerId="ADAL" clId="{FCCB5A16-2A85-4D69-AF4E-402C0F2F8746}" dt="2023-02-02T05:34:44.317" v="3236" actId="1037"/>
          <ac:grpSpMkLst>
            <pc:docMk/>
            <pc:sldMk cId="2989589091" sldId="2147376738"/>
            <ac:grpSpMk id="1085" creationId="{F783045A-FA69-6D2B-9776-DACFC0A60B07}"/>
          </ac:grpSpMkLst>
        </pc:grpChg>
        <pc:grpChg chg="add del mod">
          <ac:chgData name="De Cotta, Stephanie" userId="c070b724-4476-4283-ab54-af869aa41103" providerId="ADAL" clId="{FCCB5A16-2A85-4D69-AF4E-402C0F2F8746}" dt="2023-02-02T05:50:40.144" v="3307" actId="165"/>
          <ac:grpSpMkLst>
            <pc:docMk/>
            <pc:sldMk cId="2989589091" sldId="2147376738"/>
            <ac:grpSpMk id="1086" creationId="{EA16FF5D-06EC-461F-4D5B-6308697A9C2E}"/>
          </ac:grpSpMkLst>
        </pc:grpChg>
        <pc:grpChg chg="add mod">
          <ac:chgData name="De Cotta, Stephanie" userId="c070b724-4476-4283-ab54-af869aa41103" providerId="ADAL" clId="{FCCB5A16-2A85-4D69-AF4E-402C0F2F8746}" dt="2023-02-02T05:50:44.894" v="3309" actId="164"/>
          <ac:grpSpMkLst>
            <pc:docMk/>
            <pc:sldMk cId="2989589091" sldId="2147376738"/>
            <ac:grpSpMk id="1090" creationId="{100C88C9-2A09-5599-18C8-55B33353AC97}"/>
          </ac:grpSpMkLst>
        </pc:grpChg>
        <pc:graphicFrameChg chg="add del">
          <ac:chgData name="De Cotta, Stephanie" userId="c070b724-4476-4283-ab54-af869aa41103" providerId="ADAL" clId="{FCCB5A16-2A85-4D69-AF4E-402C0F2F8746}" dt="2023-02-02T06:11:06.978" v="3347"/>
          <ac:graphicFrameMkLst>
            <pc:docMk/>
            <pc:sldMk cId="2989589091" sldId="2147376738"/>
            <ac:graphicFrameMk id="1096" creationId="{89544BB7-9C4C-4C19-B9B5-74DF892AFD07}"/>
          </ac:graphicFrameMkLst>
        </pc:graphicFrameChg>
        <pc:picChg chg="add mod">
          <ac:chgData name="De Cotta, Stephanie" userId="c070b724-4476-4283-ab54-af869aa41103" providerId="ADAL" clId="{FCCB5A16-2A85-4D69-AF4E-402C0F2F8746}" dt="2023-02-02T05:43:43.386" v="3252" actId="1038"/>
          <ac:picMkLst>
            <pc:docMk/>
            <pc:sldMk cId="2989589091" sldId="2147376738"/>
            <ac:picMk id="3" creationId="{C0456A13-31BB-2A02-145F-F50D4BB71EC5}"/>
          </ac:picMkLst>
        </pc:picChg>
        <pc:picChg chg="mod">
          <ac:chgData name="De Cotta, Stephanie" userId="c070b724-4476-4283-ab54-af869aa41103" providerId="ADAL" clId="{FCCB5A16-2A85-4D69-AF4E-402C0F2F8746}" dt="2023-02-02T05:43:43.386" v="3252" actId="1038"/>
          <ac:picMkLst>
            <pc:docMk/>
            <pc:sldMk cId="2989589091" sldId="2147376738"/>
            <ac:picMk id="17" creationId="{6C91BF02-0503-F17F-0E17-1C963D9B386F}"/>
          </ac:picMkLst>
        </pc:picChg>
        <pc:picChg chg="mod">
          <ac:chgData name="De Cotta, Stephanie" userId="c070b724-4476-4283-ab54-af869aa41103" providerId="ADAL" clId="{FCCB5A16-2A85-4D69-AF4E-402C0F2F8746}" dt="2023-02-02T05:43:43.386" v="3252" actId="1038"/>
          <ac:picMkLst>
            <pc:docMk/>
            <pc:sldMk cId="2989589091" sldId="2147376738"/>
            <ac:picMk id="1037" creationId="{FBE687B4-B5AA-02BA-4FDD-6EA924CED169}"/>
          </ac:picMkLst>
        </pc:picChg>
        <pc:picChg chg="mod">
          <ac:chgData name="De Cotta, Stephanie" userId="c070b724-4476-4283-ab54-af869aa41103" providerId="ADAL" clId="{FCCB5A16-2A85-4D69-AF4E-402C0F2F8746}" dt="2023-02-02T05:43:43.386" v="3252" actId="1038"/>
          <ac:picMkLst>
            <pc:docMk/>
            <pc:sldMk cId="2989589091" sldId="2147376738"/>
            <ac:picMk id="1039" creationId="{D01CC8B4-EE81-8FE0-F212-4C311B0FB16F}"/>
          </ac:picMkLst>
        </pc:pic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5" creationId="{F4404238-85C5-F602-CB7C-4A3F31A907B7}"/>
          </ac:cxnSpMkLst>
        </pc:cxnChg>
        <pc:cxnChg chg="add del mod">
          <ac:chgData name="De Cotta, Stephanie" userId="c070b724-4476-4283-ab54-af869aa41103" providerId="ADAL" clId="{FCCB5A16-2A85-4D69-AF4E-402C0F2F8746}" dt="2023-02-01T17:11:55.206" v="2453" actId="478"/>
          <ac:cxnSpMkLst>
            <pc:docMk/>
            <pc:sldMk cId="2989589091" sldId="2147376738"/>
            <ac:cxnSpMk id="7" creationId="{499AAFA1-A456-5E33-A7F6-5DF82EF87736}"/>
          </ac:cxnSpMkLst>
        </pc:cxnChg>
        <pc:cxnChg chg="add">
          <ac:chgData name="De Cotta, Stephanie" userId="c070b724-4476-4283-ab54-af869aa41103" providerId="ADAL" clId="{FCCB5A16-2A85-4D69-AF4E-402C0F2F8746}" dt="2023-02-23T08:39:25.442" v="3515" actId="11529"/>
          <ac:cxnSpMkLst>
            <pc:docMk/>
            <pc:sldMk cId="2989589091" sldId="2147376738"/>
            <ac:cxnSpMk id="10" creationId="{9A09BDC4-BDA0-0E84-C243-3C38A38215F7}"/>
          </ac:cxnSpMkLst>
        </pc:cxnChg>
        <pc:cxnChg chg="add del mod">
          <ac:chgData name="De Cotta, Stephanie" userId="c070b724-4476-4283-ab54-af869aa41103" providerId="ADAL" clId="{FCCB5A16-2A85-4D69-AF4E-402C0F2F8746}" dt="2023-02-01T17:03:50.511" v="2332" actId="478"/>
          <ac:cxnSpMkLst>
            <pc:docMk/>
            <pc:sldMk cId="2989589091" sldId="2147376738"/>
            <ac:cxnSpMk id="11" creationId="{2D317D8E-936C-FA71-5DF8-09C43049894C}"/>
          </ac:cxnSpMkLst>
        </pc:cxnChg>
        <pc:cxnChg chg="del mod">
          <ac:chgData name="De Cotta, Stephanie" userId="c070b724-4476-4283-ab54-af869aa41103" providerId="ADAL" clId="{FCCB5A16-2A85-4D69-AF4E-402C0F2F8746}" dt="2023-02-01T16:57:56.510" v="2086" actId="478"/>
          <ac:cxnSpMkLst>
            <pc:docMk/>
            <pc:sldMk cId="2989589091" sldId="2147376738"/>
            <ac:cxnSpMk id="12" creationId="{365BDF95-41A8-2747-E570-3E875452A79B}"/>
          </ac:cxnSpMkLst>
        </pc:cxnChg>
        <pc:cxnChg chg="add del mod">
          <ac:chgData name="De Cotta, Stephanie" userId="c070b724-4476-4283-ab54-af869aa41103" providerId="ADAL" clId="{FCCB5A16-2A85-4D69-AF4E-402C0F2F8746}" dt="2023-02-01T17:03:52.057" v="2333" actId="478"/>
          <ac:cxnSpMkLst>
            <pc:docMk/>
            <pc:sldMk cId="2989589091" sldId="2147376738"/>
            <ac:cxnSpMk id="14" creationId="{833DD03F-18E5-646C-EA9F-B282343DFC08}"/>
          </ac:cxnSpMkLst>
        </pc:cxnChg>
        <pc:cxnChg chg="add del mod">
          <ac:chgData name="De Cotta, Stephanie" userId="c070b724-4476-4283-ab54-af869aa41103" providerId="ADAL" clId="{FCCB5A16-2A85-4D69-AF4E-402C0F2F8746}" dt="2023-02-01T17:03:47.027" v="2331" actId="478"/>
          <ac:cxnSpMkLst>
            <pc:docMk/>
            <pc:sldMk cId="2989589091" sldId="2147376738"/>
            <ac:cxnSpMk id="19" creationId="{CF66EB24-6187-DACD-1911-170165E1E47B}"/>
          </ac:cxnSpMkLst>
        </pc:cxnChg>
        <pc:cxnChg chg="add del mod">
          <ac:chgData name="De Cotta, Stephanie" userId="c070b724-4476-4283-ab54-af869aa41103" providerId="ADAL" clId="{FCCB5A16-2A85-4D69-AF4E-402C0F2F8746}" dt="2023-02-01T17:03:47.027" v="2331" actId="478"/>
          <ac:cxnSpMkLst>
            <pc:docMk/>
            <pc:sldMk cId="2989589091" sldId="2147376738"/>
            <ac:cxnSpMk id="23" creationId="{7BC9A573-F975-2593-4ED0-606EA25FC7DD}"/>
          </ac:cxnSpMkLst>
        </pc:cxnChg>
        <pc:cxnChg chg="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29" creationId="{7BD2D5DD-5A59-4031-CDA1-B3A9803D4F82}"/>
          </ac:cxnSpMkLst>
        </pc:cxnChg>
        <pc:cxnChg chg="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30" creationId="{A23D4254-7042-BF9D-6E88-0BD316B0882F}"/>
          </ac:cxnSpMkLst>
        </pc:cxnChg>
        <pc:cxnChg chg="del mod">
          <ac:chgData name="De Cotta, Stephanie" userId="c070b724-4476-4283-ab54-af869aa41103" providerId="ADAL" clId="{FCCB5A16-2A85-4D69-AF4E-402C0F2F8746}" dt="2023-02-01T16:58:06.002" v="2089" actId="478"/>
          <ac:cxnSpMkLst>
            <pc:docMk/>
            <pc:sldMk cId="2989589091" sldId="2147376738"/>
            <ac:cxnSpMk id="43" creationId="{67CDE35B-47BC-6E32-B4D9-E0600F0256CB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45" creationId="{73A28983-CEBF-B9AC-F9E9-D30E3B9AD2FA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47" creationId="{23FDBFBE-5337-64AA-0AFB-A2908BADFB55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49" creationId="{1699BE68-1578-BF78-8A3C-025A430D053D}"/>
          </ac:cxnSpMkLst>
        </pc:cxnChg>
        <pc:cxnChg chg="del mod">
          <ac:chgData name="De Cotta, Stephanie" userId="c070b724-4476-4283-ab54-af869aa41103" providerId="ADAL" clId="{FCCB5A16-2A85-4D69-AF4E-402C0F2F8746}" dt="2023-02-01T16:58:07.771" v="2090" actId="478"/>
          <ac:cxnSpMkLst>
            <pc:docMk/>
            <pc:sldMk cId="2989589091" sldId="2147376738"/>
            <ac:cxnSpMk id="51" creationId="{13E7983D-3EEB-A0C3-E99C-EE861AE7315C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52" creationId="{741A3970-5885-2E2E-69AA-48D103C30B4E}"/>
          </ac:cxnSpMkLst>
        </pc:cxnChg>
        <pc:cxnChg chg="add del mod">
          <ac:chgData name="De Cotta, Stephanie" userId="c070b724-4476-4283-ab54-af869aa41103" providerId="ADAL" clId="{FCCB5A16-2A85-4D69-AF4E-402C0F2F8746}" dt="2023-02-01T17:05:45.788" v="2368" actId="478"/>
          <ac:cxnSpMkLst>
            <pc:docMk/>
            <pc:sldMk cId="2989589091" sldId="2147376738"/>
            <ac:cxnSpMk id="61" creationId="{C2505460-B95B-A962-BD29-40D940D9E6AC}"/>
          </ac:cxnSpMkLst>
        </pc:cxnChg>
        <pc:cxnChg chg="del mod">
          <ac:chgData name="De Cotta, Stephanie" userId="c070b724-4476-4283-ab54-af869aa41103" providerId="ADAL" clId="{FCCB5A16-2A85-4D69-AF4E-402C0F2F8746}" dt="2023-02-01T16:58:00.677" v="2088" actId="478"/>
          <ac:cxnSpMkLst>
            <pc:docMk/>
            <pc:sldMk cId="2989589091" sldId="2147376738"/>
            <ac:cxnSpMk id="64" creationId="{9D1A0206-8560-B4BD-3504-03C8B715BD0A}"/>
          </ac:cxnSpMkLst>
        </pc:cxnChg>
        <pc:cxnChg chg="add del mod">
          <ac:chgData name="De Cotta, Stephanie" userId="c070b724-4476-4283-ab54-af869aa41103" providerId="ADAL" clId="{FCCB5A16-2A85-4D69-AF4E-402C0F2F8746}" dt="2023-02-01T17:05:58.862" v="2370" actId="478"/>
          <ac:cxnSpMkLst>
            <pc:docMk/>
            <pc:sldMk cId="2989589091" sldId="2147376738"/>
            <ac:cxnSpMk id="71" creationId="{4B827AB0-672C-D33B-A9D9-CFFD16A23BF0}"/>
          </ac:cxnSpMkLst>
        </pc:cxnChg>
        <pc:cxnChg chg="add del mod">
          <ac:chgData name="De Cotta, Stephanie" userId="c070b724-4476-4283-ab54-af869aa41103" providerId="ADAL" clId="{FCCB5A16-2A85-4D69-AF4E-402C0F2F8746}" dt="2023-02-02T06:12:19.732" v="3363" actId="478"/>
          <ac:cxnSpMkLst>
            <pc:docMk/>
            <pc:sldMk cId="2989589091" sldId="2147376738"/>
            <ac:cxnSpMk id="73" creationId="{F5D6B7A3-B99B-94CB-60A6-079245458ABD}"/>
          </ac:cxnSpMkLst>
        </pc:cxnChg>
        <pc:cxnChg chg="add del mod">
          <ac:chgData name="De Cotta, Stephanie" userId="c070b724-4476-4283-ab54-af869aa41103" providerId="ADAL" clId="{FCCB5A16-2A85-4D69-AF4E-402C0F2F8746}" dt="2023-02-02T06:12:42.486" v="3364" actId="478"/>
          <ac:cxnSpMkLst>
            <pc:docMk/>
            <pc:sldMk cId="2989589091" sldId="2147376738"/>
            <ac:cxnSpMk id="75" creationId="{FE449F1B-6878-A6CD-F277-A1F2783C8A01}"/>
          </ac:cxnSpMkLst>
        </pc:cxnChg>
        <pc:cxnChg chg="del mod">
          <ac:chgData name="De Cotta, Stephanie" userId="c070b724-4476-4283-ab54-af869aa41103" providerId="ADAL" clId="{FCCB5A16-2A85-4D69-AF4E-402C0F2F8746}" dt="2023-02-01T17:12:12.766" v="2458" actId="478"/>
          <ac:cxnSpMkLst>
            <pc:docMk/>
            <pc:sldMk cId="2989589091" sldId="2147376738"/>
            <ac:cxnSpMk id="76" creationId="{9BABBACC-56D9-3CA4-C2E9-44C054CEE8B0}"/>
          </ac:cxnSpMkLst>
        </pc:cxnChg>
        <pc:cxnChg chg="add mod">
          <ac:chgData name="De Cotta, Stephanie" userId="c070b724-4476-4283-ab54-af869aa41103" providerId="ADAL" clId="{FCCB5A16-2A85-4D69-AF4E-402C0F2F8746}" dt="2023-02-02T06:10:57.906" v="3344" actId="14100"/>
          <ac:cxnSpMkLst>
            <pc:docMk/>
            <pc:sldMk cId="2989589091" sldId="2147376738"/>
            <ac:cxnSpMk id="81" creationId="{7213FEA8-11A8-AA09-4628-31A97C173D9D}"/>
          </ac:cxnSpMkLst>
        </pc:cxnChg>
        <pc:cxnChg chg="del mod">
          <ac:chgData name="De Cotta, Stephanie" userId="c070b724-4476-4283-ab54-af869aa41103" providerId="ADAL" clId="{FCCB5A16-2A85-4D69-AF4E-402C0F2F8746}" dt="2023-02-01T16:57:56.510" v="2086" actId="478"/>
          <ac:cxnSpMkLst>
            <pc:docMk/>
            <pc:sldMk cId="2989589091" sldId="2147376738"/>
            <ac:cxnSpMk id="83" creationId="{497348C5-4E3F-CF1D-67E8-CCB9E22A9332}"/>
          </ac:cxnSpMkLst>
        </pc:cxnChg>
        <pc:cxnChg chg="del mod">
          <ac:chgData name="De Cotta, Stephanie" userId="c070b724-4476-4283-ab54-af869aa41103" providerId="ADAL" clId="{FCCB5A16-2A85-4D69-AF4E-402C0F2F8746}" dt="2023-02-01T16:56:03.804" v="2067" actId="478"/>
          <ac:cxnSpMkLst>
            <pc:docMk/>
            <pc:sldMk cId="2989589091" sldId="2147376738"/>
            <ac:cxnSpMk id="88" creationId="{81CD6052-5C51-6709-D1AC-28F12A7F0C5E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92" creationId="{ABA9979D-2C0B-3FD2-70D9-057B4AD2F9C4}"/>
          </ac:cxnSpMkLst>
        </pc:cxnChg>
        <pc:cxnChg chg="del mod">
          <ac:chgData name="De Cotta, Stephanie" userId="c070b724-4476-4283-ab54-af869aa41103" providerId="ADAL" clId="{FCCB5A16-2A85-4D69-AF4E-402C0F2F8746}" dt="2023-02-01T16:57:56.510" v="2086" actId="478"/>
          <ac:cxnSpMkLst>
            <pc:docMk/>
            <pc:sldMk cId="2989589091" sldId="2147376738"/>
            <ac:cxnSpMk id="103" creationId="{02889852-C683-4D0F-AC7A-90F2BD5D6627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1026" creationId="{86559720-55B4-2851-2770-D9F4E43FFAB2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1033" creationId="{687E4288-2023-E06B-C623-69EE9EE47943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1050" creationId="{7FF8CCA4-50EA-C80C-5337-A0A28FBAB59E}"/>
          </ac:cxnSpMkLst>
        </pc:cxnChg>
        <pc:cxnChg chg="add mod">
          <ac:chgData name="De Cotta, Stephanie" userId="c070b724-4476-4283-ab54-af869aa41103" providerId="ADAL" clId="{FCCB5A16-2A85-4D69-AF4E-402C0F2F8746}" dt="2023-02-02T05:43:43.386" v="3252" actId="1038"/>
          <ac:cxnSpMkLst>
            <pc:docMk/>
            <pc:sldMk cId="2989589091" sldId="2147376738"/>
            <ac:cxnSpMk id="1053" creationId="{DB12C974-EEC5-8F56-CEAB-469F7217D8CF}"/>
          </ac:cxnSpMkLst>
        </pc:cxnChg>
        <pc:cxnChg chg="add del mod">
          <ac:chgData name="De Cotta, Stephanie" userId="c070b724-4476-4283-ab54-af869aa41103" providerId="ADAL" clId="{FCCB5A16-2A85-4D69-AF4E-402C0F2F8746}" dt="2023-02-02T06:11:04.356" v="3345" actId="478"/>
          <ac:cxnSpMkLst>
            <pc:docMk/>
            <pc:sldMk cId="2989589091" sldId="2147376738"/>
            <ac:cxnSpMk id="1093" creationId="{DDB0FEB1-0197-0DD8-9CF7-F7DFF2B09A3D}"/>
          </ac:cxnSpMkLst>
        </pc:cxnChg>
        <pc:cxnChg chg="add del mod">
          <ac:chgData name="De Cotta, Stephanie" userId="c070b724-4476-4283-ab54-af869aa41103" providerId="ADAL" clId="{FCCB5A16-2A85-4D69-AF4E-402C0F2F8746}" dt="2023-02-02T06:11:35.803" v="3352" actId="478"/>
          <ac:cxnSpMkLst>
            <pc:docMk/>
            <pc:sldMk cId="2989589091" sldId="2147376738"/>
            <ac:cxnSpMk id="1098" creationId="{7A8E824B-3AB3-5483-7E81-A77E8E8D1D51}"/>
          </ac:cxnSpMkLst>
        </pc:cxnChg>
        <pc:cxnChg chg="add mod">
          <ac:chgData name="De Cotta, Stephanie" userId="c070b724-4476-4283-ab54-af869aa41103" providerId="ADAL" clId="{FCCB5A16-2A85-4D69-AF4E-402C0F2F8746}" dt="2023-02-02T07:49:20.945" v="3493" actId="14100"/>
          <ac:cxnSpMkLst>
            <pc:docMk/>
            <pc:sldMk cId="2989589091" sldId="2147376738"/>
            <ac:cxnSpMk id="1100" creationId="{13E21D08-8A58-C51F-7985-19E534D55D4A}"/>
          </ac:cxnSpMkLst>
        </pc:cxnChg>
        <pc:cxnChg chg="add del mod">
          <ac:chgData name="De Cotta, Stephanie" userId="c070b724-4476-4283-ab54-af869aa41103" providerId="ADAL" clId="{FCCB5A16-2A85-4D69-AF4E-402C0F2F8746}" dt="2023-02-02T07:49:44.540" v="3494" actId="478"/>
          <ac:cxnSpMkLst>
            <pc:docMk/>
            <pc:sldMk cId="2989589091" sldId="2147376738"/>
            <ac:cxnSpMk id="1102" creationId="{04066801-4A1D-7E20-4895-8F2D9450F95B}"/>
          </ac:cxnSpMkLst>
        </pc:cxnChg>
        <pc:cxnChg chg="add del mod">
          <ac:chgData name="De Cotta, Stephanie" userId="c070b724-4476-4283-ab54-af869aa41103" providerId="ADAL" clId="{FCCB5A16-2A85-4D69-AF4E-402C0F2F8746}" dt="2023-02-02T09:58:43.093" v="3499" actId="11529"/>
          <ac:cxnSpMkLst>
            <pc:docMk/>
            <pc:sldMk cId="2989589091" sldId="2147376738"/>
            <ac:cxnSpMk id="1105" creationId="{D79EE44E-190C-274A-B432-90D35B4355B3}"/>
          </ac:cxnSpMkLst>
        </pc:cxnChg>
      </pc:sldChg>
    </pc:docChg>
  </pc:docChgLst>
  <pc:docChgLst>
    <pc:chgData name="Yong, Bernice" userId="718a87aa-866c-4f5f-8e06-1c99ebac745a" providerId="ADAL" clId="{38751181-DAA8-48BE-8A04-F8DCE5D71BBC}"/>
    <pc:docChg chg="modSld sldOrd">
      <pc:chgData name="Yong, Bernice" userId="718a87aa-866c-4f5f-8e06-1c99ebac745a" providerId="ADAL" clId="{38751181-DAA8-48BE-8A04-F8DCE5D71BBC}" dt="2024-03-21T07:18:22.357" v="2"/>
      <pc:docMkLst>
        <pc:docMk/>
      </pc:docMkLst>
      <pc:sldChg chg="modSp mod">
        <pc:chgData name="Yong, Bernice" userId="718a87aa-866c-4f5f-8e06-1c99ebac745a" providerId="ADAL" clId="{38751181-DAA8-48BE-8A04-F8DCE5D71BBC}" dt="2024-03-21T07:18:20.956" v="0" actId="20577"/>
        <pc:sldMkLst>
          <pc:docMk/>
          <pc:sldMk cId="1275557536" sldId="2147376728"/>
        </pc:sldMkLst>
        <pc:graphicFrameChg chg="modGraphic">
          <ac:chgData name="Yong, Bernice" userId="718a87aa-866c-4f5f-8e06-1c99ebac745a" providerId="ADAL" clId="{38751181-DAA8-48BE-8A04-F8DCE5D71BBC}" dt="2024-03-21T07:18:20.956" v="0" actId="20577"/>
          <ac:graphicFrameMkLst>
            <pc:docMk/>
            <pc:sldMk cId="1275557536" sldId="2147376728"/>
            <ac:graphicFrameMk id="16" creationId="{54491AB8-7199-43A3-B512-20F51816F869}"/>
          </ac:graphicFrameMkLst>
        </pc:graphicFrameChg>
      </pc:sldChg>
      <pc:sldChg chg="ord">
        <pc:chgData name="Yong, Bernice" userId="718a87aa-866c-4f5f-8e06-1c99ebac745a" providerId="ADAL" clId="{38751181-DAA8-48BE-8A04-F8DCE5D71BBC}" dt="2024-03-21T07:18:22.357" v="2"/>
        <pc:sldMkLst>
          <pc:docMk/>
          <pc:sldMk cId="3639835829" sldId="2147376737"/>
        </pc:sldMkLst>
      </pc:sldChg>
    </pc:docChg>
  </pc:docChgLst>
  <pc:docChgLst>
    <pc:chgData name="De Cotta, Stephanie" userId="S::stephanie.de.cotta@accenture.com::c070b724-4476-4283-ab54-af869aa41103" providerId="AD" clId="Web-{F182FC80-15A7-4829-A9BD-FEC7335E220A}"/>
    <pc:docChg chg="addSld delSld">
      <pc:chgData name="De Cotta, Stephanie" userId="S::stephanie.de.cotta@accenture.com::c070b724-4476-4283-ab54-af869aa41103" providerId="AD" clId="Web-{F182FC80-15A7-4829-A9BD-FEC7335E220A}" dt="2023-02-17T03:59:00.468" v="1"/>
      <pc:docMkLst>
        <pc:docMk/>
      </pc:docMkLst>
      <pc:sldChg chg="add del">
        <pc:chgData name="De Cotta, Stephanie" userId="S::stephanie.de.cotta@accenture.com::c070b724-4476-4283-ab54-af869aa41103" providerId="AD" clId="Web-{F182FC80-15A7-4829-A9BD-FEC7335E220A}" dt="2023-02-17T03:59:00.468" v="1"/>
        <pc:sldMkLst>
          <pc:docMk/>
          <pc:sldMk cId="2989589091" sldId="2147376738"/>
        </pc:sldMkLst>
      </pc:sldChg>
    </pc:docChg>
  </pc:docChgLst>
  <pc:docChgLst>
    <pc:chgData name="Yeo, Teck Kian" userId="c05ffc8a-2106-4199-abef-6e2010510b8f" providerId="ADAL" clId="{14466AE3-5B9E-4C8E-8612-97C96A8B2BCD}"/>
    <pc:docChg chg="undo redo custSel addSld delSld modSld sldOrd">
      <pc:chgData name="Yeo, Teck Kian" userId="c05ffc8a-2106-4199-abef-6e2010510b8f" providerId="ADAL" clId="{14466AE3-5B9E-4C8E-8612-97C96A8B2BCD}" dt="2023-02-16T10:15:59.004" v="5474"/>
      <pc:docMkLst>
        <pc:docMk/>
      </pc:docMkLst>
      <pc:sldChg chg="add del">
        <pc:chgData name="Yeo, Teck Kian" userId="c05ffc8a-2106-4199-abef-6e2010510b8f" providerId="ADAL" clId="{14466AE3-5B9E-4C8E-8612-97C96A8B2BCD}" dt="2023-02-16T09:38:22.275" v="5469" actId="47"/>
        <pc:sldMkLst>
          <pc:docMk/>
          <pc:sldMk cId="3377228345" sldId="267"/>
        </pc:sldMkLst>
      </pc:sldChg>
      <pc:sldChg chg="addSp delSp modSp add mod">
        <pc:chgData name="Yeo, Teck Kian" userId="c05ffc8a-2106-4199-abef-6e2010510b8f" providerId="ADAL" clId="{14466AE3-5B9E-4C8E-8612-97C96A8B2BCD}" dt="2023-02-16T10:15:59.004" v="5474"/>
        <pc:sldMkLst>
          <pc:docMk/>
          <pc:sldMk cId="1518322259" sldId="2147376727"/>
        </pc:sldMkLst>
        <pc:spChg chg="mod">
          <ac:chgData name="Yeo, Teck Kian" userId="c05ffc8a-2106-4199-abef-6e2010510b8f" providerId="ADAL" clId="{14466AE3-5B9E-4C8E-8612-97C96A8B2BCD}" dt="2023-01-27T08:12:37.946" v="481" actId="20577"/>
          <ac:spMkLst>
            <pc:docMk/>
            <pc:sldMk cId="1518322259" sldId="2147376727"/>
            <ac:spMk id="2" creationId="{18DB0432-9414-4CD8-9C5D-EF2E5C735A96}"/>
          </ac:spMkLst>
        </pc:spChg>
        <pc:spChg chg="mod">
          <ac:chgData name="Yeo, Teck Kian" userId="c05ffc8a-2106-4199-abef-6e2010510b8f" providerId="ADAL" clId="{14466AE3-5B9E-4C8E-8612-97C96A8B2BCD}" dt="2023-01-30T02:54:06.154" v="1429" actId="20577"/>
          <ac:spMkLst>
            <pc:docMk/>
            <pc:sldMk cId="1518322259" sldId="2147376727"/>
            <ac:spMk id="3" creationId="{FF88D995-0EFA-9CA9-A528-41908158C18C}"/>
          </ac:spMkLst>
        </pc:spChg>
        <pc:spChg chg="mod">
          <ac:chgData name="Yeo, Teck Kian" userId="c05ffc8a-2106-4199-abef-6e2010510b8f" providerId="ADAL" clId="{14466AE3-5B9E-4C8E-8612-97C96A8B2BCD}" dt="2023-01-30T02:53:14.744" v="1379" actId="20577"/>
          <ac:spMkLst>
            <pc:docMk/>
            <pc:sldMk cId="1518322259" sldId="2147376727"/>
            <ac:spMk id="5" creationId="{E35E3060-D6D0-B3FA-B70D-3691F244AD02}"/>
          </ac:spMkLst>
        </pc:spChg>
        <pc:spChg chg="mod">
          <ac:chgData name="Yeo, Teck Kian" userId="c05ffc8a-2106-4199-abef-6e2010510b8f" providerId="ADAL" clId="{14466AE3-5B9E-4C8E-8612-97C96A8B2BCD}" dt="2023-01-30T02:53:57.663" v="1427" actId="20577"/>
          <ac:spMkLst>
            <pc:docMk/>
            <pc:sldMk cId="1518322259" sldId="2147376727"/>
            <ac:spMk id="15" creationId="{2E7813A9-0107-41A6-D52A-668DBA02542F}"/>
          </ac:spMkLst>
        </pc:spChg>
        <pc:spChg chg="mod">
          <ac:chgData name="Yeo, Teck Kian" userId="c05ffc8a-2106-4199-abef-6e2010510b8f" providerId="ADAL" clId="{14466AE3-5B9E-4C8E-8612-97C96A8B2BCD}" dt="2023-01-27T09:55:23.623" v="1106" actId="1036"/>
          <ac:spMkLst>
            <pc:docMk/>
            <pc:sldMk cId="1518322259" sldId="2147376727"/>
            <ac:spMk id="25" creationId="{EDEC2AB0-A474-1F94-CC4D-69967DFD3621}"/>
          </ac:spMkLst>
        </pc:spChg>
        <pc:spChg chg="mod">
          <ac:chgData name="Yeo, Teck Kian" userId="c05ffc8a-2106-4199-abef-6e2010510b8f" providerId="ADAL" clId="{14466AE3-5B9E-4C8E-8612-97C96A8B2BCD}" dt="2023-01-30T02:53:49.864" v="1426" actId="20577"/>
          <ac:spMkLst>
            <pc:docMk/>
            <pc:sldMk cId="1518322259" sldId="2147376727"/>
            <ac:spMk id="26" creationId="{5092A7C5-FB6A-AC61-F350-FE50B5893790}"/>
          </ac:spMkLst>
        </pc:spChg>
        <pc:spChg chg="mod">
          <ac:chgData name="Yeo, Teck Kian" userId="c05ffc8a-2106-4199-abef-6e2010510b8f" providerId="ADAL" clId="{14466AE3-5B9E-4C8E-8612-97C96A8B2BCD}" dt="2023-01-27T08:15:03.364" v="576" actId="1036"/>
          <ac:spMkLst>
            <pc:docMk/>
            <pc:sldMk cId="1518322259" sldId="2147376727"/>
            <ac:spMk id="31" creationId="{D4EF48F7-ACE7-4EE2-847F-5AB34B010F74}"/>
          </ac:spMkLst>
        </pc:spChg>
        <pc:spChg chg="mod">
          <ac:chgData name="Yeo, Teck Kian" userId="c05ffc8a-2106-4199-abef-6e2010510b8f" providerId="ADAL" clId="{14466AE3-5B9E-4C8E-8612-97C96A8B2BCD}" dt="2023-01-30T06:07:40.471" v="2157" actId="1035"/>
          <ac:spMkLst>
            <pc:docMk/>
            <pc:sldMk cId="1518322259" sldId="2147376727"/>
            <ac:spMk id="36" creationId="{E8752B00-FC06-0745-D347-04D55CB5E106}"/>
          </ac:spMkLst>
        </pc:spChg>
        <pc:spChg chg="mod">
          <ac:chgData name="Yeo, Teck Kian" userId="c05ffc8a-2106-4199-abef-6e2010510b8f" providerId="ADAL" clId="{14466AE3-5B9E-4C8E-8612-97C96A8B2BCD}" dt="2023-01-30T06:07:40.471" v="2157" actId="1035"/>
          <ac:spMkLst>
            <pc:docMk/>
            <pc:sldMk cId="1518322259" sldId="2147376727"/>
            <ac:spMk id="37" creationId="{15C0BB8C-149E-5895-DF13-AEC70FEFBB18}"/>
          </ac:spMkLst>
        </pc:spChg>
        <pc:spChg chg="mod">
          <ac:chgData name="Yeo, Teck Kian" userId="c05ffc8a-2106-4199-abef-6e2010510b8f" providerId="ADAL" clId="{14466AE3-5B9E-4C8E-8612-97C96A8B2BCD}" dt="2023-01-27T08:17:58.997" v="688" actId="20577"/>
          <ac:spMkLst>
            <pc:docMk/>
            <pc:sldMk cId="1518322259" sldId="2147376727"/>
            <ac:spMk id="65" creationId="{26325ED2-D9F9-835E-063D-DCC0A85A1796}"/>
          </ac:spMkLst>
        </pc:spChg>
        <pc:spChg chg="mod">
          <ac:chgData name="Yeo, Teck Kian" userId="c05ffc8a-2106-4199-abef-6e2010510b8f" providerId="ADAL" clId="{14466AE3-5B9E-4C8E-8612-97C96A8B2BCD}" dt="2023-01-27T08:15:17.875" v="592" actId="14100"/>
          <ac:spMkLst>
            <pc:docMk/>
            <pc:sldMk cId="1518322259" sldId="2147376727"/>
            <ac:spMk id="66" creationId="{9B5C017C-F50E-1B20-8B0B-A2DFB58A64DE}"/>
          </ac:spMkLst>
        </pc:spChg>
        <pc:spChg chg="mod">
          <ac:chgData name="Yeo, Teck Kian" userId="c05ffc8a-2106-4199-abef-6e2010510b8f" providerId="ADAL" clId="{14466AE3-5B9E-4C8E-8612-97C96A8B2BCD}" dt="2023-01-27T09:55:02.597" v="1086" actId="14100"/>
          <ac:spMkLst>
            <pc:docMk/>
            <pc:sldMk cId="1518322259" sldId="2147376727"/>
            <ac:spMk id="82" creationId="{8818A72F-69AF-4C53-97F4-4CA60E8AA918}"/>
          </ac:spMkLst>
        </pc:spChg>
        <pc:spChg chg="mod">
          <ac:chgData name="Yeo, Teck Kian" userId="c05ffc8a-2106-4199-abef-6e2010510b8f" providerId="ADAL" clId="{14466AE3-5B9E-4C8E-8612-97C96A8B2BCD}" dt="2023-01-27T08:13:14.358" v="512" actId="20577"/>
          <ac:spMkLst>
            <pc:docMk/>
            <pc:sldMk cId="1518322259" sldId="2147376727"/>
            <ac:spMk id="93" creationId="{96DE757B-D9A5-868A-F6BE-759D2D49CC10}"/>
          </ac:spMkLst>
        </pc:spChg>
        <pc:spChg chg="mod">
          <ac:chgData name="Yeo, Teck Kian" userId="c05ffc8a-2106-4199-abef-6e2010510b8f" providerId="ADAL" clId="{14466AE3-5B9E-4C8E-8612-97C96A8B2BCD}" dt="2023-01-30T02:55:58.013" v="1495" actId="20577"/>
          <ac:spMkLst>
            <pc:docMk/>
            <pc:sldMk cId="1518322259" sldId="2147376727"/>
            <ac:spMk id="94" creationId="{CBF7F8B4-AB21-D3E9-F3B3-8AF6D74B439D}"/>
          </ac:spMkLst>
        </pc:spChg>
        <pc:spChg chg="add del mod">
          <ac:chgData name="Yeo, Teck Kian" userId="c05ffc8a-2106-4199-abef-6e2010510b8f" providerId="ADAL" clId="{14466AE3-5B9E-4C8E-8612-97C96A8B2BCD}" dt="2023-01-27T08:14:53.909" v="558"/>
          <ac:spMkLst>
            <pc:docMk/>
            <pc:sldMk cId="1518322259" sldId="2147376727"/>
            <ac:spMk id="99" creationId="{127EFB22-CD5C-430B-9D99-A6DECD822410}"/>
          </ac:spMkLst>
        </pc:spChg>
        <pc:spChg chg="add del mod">
          <ac:chgData name="Yeo, Teck Kian" userId="c05ffc8a-2106-4199-abef-6e2010510b8f" providerId="ADAL" clId="{14466AE3-5B9E-4C8E-8612-97C96A8B2BCD}" dt="2023-01-27T08:14:53.909" v="558"/>
          <ac:spMkLst>
            <pc:docMk/>
            <pc:sldMk cId="1518322259" sldId="2147376727"/>
            <ac:spMk id="100" creationId="{EDD2F8C2-3A1B-4528-B198-935683F3597B}"/>
          </ac:spMkLst>
        </pc:spChg>
        <pc:spChg chg="add mod">
          <ac:chgData name="Yeo, Teck Kian" userId="c05ffc8a-2106-4199-abef-6e2010510b8f" providerId="ADAL" clId="{14466AE3-5B9E-4C8E-8612-97C96A8B2BCD}" dt="2023-01-27T08:17:15.426" v="667" actId="1035"/>
          <ac:spMkLst>
            <pc:docMk/>
            <pc:sldMk cId="1518322259" sldId="2147376727"/>
            <ac:spMk id="101" creationId="{44660BB5-C02D-4DF3-BAB8-AADF85141CAC}"/>
          </ac:spMkLst>
        </pc:spChg>
        <pc:spChg chg="add mod">
          <ac:chgData name="Yeo, Teck Kian" userId="c05ffc8a-2106-4199-abef-6e2010510b8f" providerId="ADAL" clId="{14466AE3-5B9E-4C8E-8612-97C96A8B2BCD}" dt="2023-01-30T02:57:20.563" v="1514" actId="20577"/>
          <ac:spMkLst>
            <pc:docMk/>
            <pc:sldMk cId="1518322259" sldId="2147376727"/>
            <ac:spMk id="102" creationId="{17D7D620-2E5B-4D68-BF79-BDB71B9CD5A7}"/>
          </ac:spMkLst>
        </pc:spChg>
        <pc:spChg chg="add mod">
          <ac:chgData name="Yeo, Teck Kian" userId="c05ffc8a-2106-4199-abef-6e2010510b8f" providerId="ADAL" clId="{14466AE3-5B9E-4C8E-8612-97C96A8B2BCD}" dt="2023-01-30T06:07:47.571" v="2171" actId="1036"/>
          <ac:spMkLst>
            <pc:docMk/>
            <pc:sldMk cId="1518322259" sldId="2147376727"/>
            <ac:spMk id="104" creationId="{6237CD9B-97F3-41FC-955A-3BC3268B7F10}"/>
          </ac:spMkLst>
        </pc:spChg>
        <pc:spChg chg="add mod">
          <ac:chgData name="Yeo, Teck Kian" userId="c05ffc8a-2106-4199-abef-6e2010510b8f" providerId="ADAL" clId="{14466AE3-5B9E-4C8E-8612-97C96A8B2BCD}" dt="2023-01-30T06:07:47.571" v="2171" actId="1036"/>
          <ac:spMkLst>
            <pc:docMk/>
            <pc:sldMk cId="1518322259" sldId="2147376727"/>
            <ac:spMk id="105" creationId="{FCB69EE2-A1A5-4EFF-9DA4-CB3AEC8E9460}"/>
          </ac:spMkLst>
        </pc:spChg>
        <pc:spChg chg="mod">
          <ac:chgData name="Yeo, Teck Kian" userId="c05ffc8a-2106-4199-abef-6e2010510b8f" providerId="ADAL" clId="{14466AE3-5B9E-4C8E-8612-97C96A8B2BCD}" dt="2023-01-27T08:13:05.453" v="511" actId="20577"/>
          <ac:spMkLst>
            <pc:docMk/>
            <pc:sldMk cId="1518322259" sldId="2147376727"/>
            <ac:spMk id="107" creationId="{1943848D-F4C9-4BB4-9388-4BE09537C80B}"/>
          </ac:spMkLst>
        </pc:spChg>
        <pc:spChg chg="mod">
          <ac:chgData name="Yeo, Teck Kian" userId="c05ffc8a-2106-4199-abef-6e2010510b8f" providerId="ADAL" clId="{14466AE3-5B9E-4C8E-8612-97C96A8B2BCD}" dt="2023-01-27T08:18:13.562" v="691" actId="20577"/>
          <ac:spMkLst>
            <pc:docMk/>
            <pc:sldMk cId="1518322259" sldId="2147376727"/>
            <ac:spMk id="108" creationId="{EDC23744-1CF8-44E7-A7CB-2F729A28F4EE}"/>
          </ac:spMkLst>
        </pc:spChg>
        <pc:spChg chg="mod">
          <ac:chgData name="Yeo, Teck Kian" userId="c05ffc8a-2106-4199-abef-6e2010510b8f" providerId="ADAL" clId="{14466AE3-5B9E-4C8E-8612-97C96A8B2BCD}" dt="2023-01-30T06:08:04.249" v="2179" actId="1035"/>
          <ac:spMkLst>
            <pc:docMk/>
            <pc:sldMk cId="1518322259" sldId="2147376727"/>
            <ac:spMk id="109" creationId="{C5D62EA6-FDD4-4568-9C1F-751F1477A8D0}"/>
          </ac:spMkLst>
        </pc:spChg>
        <pc:spChg chg="add mod">
          <ac:chgData name="Yeo, Teck Kian" userId="c05ffc8a-2106-4199-abef-6e2010510b8f" providerId="ADAL" clId="{14466AE3-5B9E-4C8E-8612-97C96A8B2BCD}" dt="2023-01-30T06:08:23.424" v="2193" actId="1035"/>
          <ac:spMkLst>
            <pc:docMk/>
            <pc:sldMk cId="1518322259" sldId="2147376727"/>
            <ac:spMk id="110" creationId="{AC436CDD-3FBD-4C50-8739-062E305F5D7E}"/>
          </ac:spMkLst>
        </pc:spChg>
        <pc:spChg chg="add mod">
          <ac:chgData name="Yeo, Teck Kian" userId="c05ffc8a-2106-4199-abef-6e2010510b8f" providerId="ADAL" clId="{14466AE3-5B9E-4C8E-8612-97C96A8B2BCD}" dt="2023-01-30T06:08:23.424" v="2193" actId="1035"/>
          <ac:spMkLst>
            <pc:docMk/>
            <pc:sldMk cId="1518322259" sldId="2147376727"/>
            <ac:spMk id="111" creationId="{6BD96AB7-56A1-4CDB-A021-BD6C47F50C1B}"/>
          </ac:spMkLst>
        </pc:spChg>
        <pc:spChg chg="add mod">
          <ac:chgData name="Yeo, Teck Kian" userId="c05ffc8a-2106-4199-abef-6e2010510b8f" providerId="ADAL" clId="{14466AE3-5B9E-4C8E-8612-97C96A8B2BCD}" dt="2023-01-30T06:08:19.519" v="2192" actId="1035"/>
          <ac:spMkLst>
            <pc:docMk/>
            <pc:sldMk cId="1518322259" sldId="2147376727"/>
            <ac:spMk id="112" creationId="{4BE2AA12-CBB4-4EFA-9699-448A80238C7B}"/>
          </ac:spMkLst>
        </pc:spChg>
        <pc:spChg chg="add mod">
          <ac:chgData name="Yeo, Teck Kian" userId="c05ffc8a-2106-4199-abef-6e2010510b8f" providerId="ADAL" clId="{14466AE3-5B9E-4C8E-8612-97C96A8B2BCD}" dt="2023-01-30T06:08:19.519" v="2192" actId="1035"/>
          <ac:spMkLst>
            <pc:docMk/>
            <pc:sldMk cId="1518322259" sldId="2147376727"/>
            <ac:spMk id="113" creationId="{B674D1DE-EC61-44C6-95E9-AC3A7BE2212E}"/>
          </ac:spMkLst>
        </pc:spChg>
        <pc:spChg chg="mod">
          <ac:chgData name="Yeo, Teck Kian" userId="c05ffc8a-2106-4199-abef-6e2010510b8f" providerId="ADAL" clId="{14466AE3-5B9E-4C8E-8612-97C96A8B2BCD}" dt="2023-01-30T02:55:14.729" v="1469" actId="20577"/>
          <ac:spMkLst>
            <pc:docMk/>
            <pc:sldMk cId="1518322259" sldId="2147376727"/>
            <ac:spMk id="1036" creationId="{6E012FC0-0F42-3872-F883-A7290E15B764}"/>
          </ac:spMkLst>
        </pc:spChg>
        <pc:spChg chg="mod">
          <ac:chgData name="Yeo, Teck Kian" userId="c05ffc8a-2106-4199-abef-6e2010510b8f" providerId="ADAL" clId="{14466AE3-5B9E-4C8E-8612-97C96A8B2BCD}" dt="2023-01-30T06:07:26.002" v="2150" actId="1037"/>
          <ac:spMkLst>
            <pc:docMk/>
            <pc:sldMk cId="1518322259" sldId="2147376727"/>
            <ac:spMk id="1063" creationId="{4E1785B6-6AC4-F6B7-42E9-AC36F718ADAA}"/>
          </ac:spMkLst>
        </pc:spChg>
        <pc:spChg chg="mod">
          <ac:chgData name="Yeo, Teck Kian" userId="c05ffc8a-2106-4199-abef-6e2010510b8f" providerId="ADAL" clId="{14466AE3-5B9E-4C8E-8612-97C96A8B2BCD}" dt="2023-01-30T06:07:26.002" v="2150" actId="1037"/>
          <ac:spMkLst>
            <pc:docMk/>
            <pc:sldMk cId="1518322259" sldId="2147376727"/>
            <ac:spMk id="1064" creationId="{E6478556-5832-51F2-183C-ADCCD80EB48C}"/>
          </ac:spMkLst>
        </pc:spChg>
        <pc:spChg chg="mod">
          <ac:chgData name="Yeo, Teck Kian" userId="c05ffc8a-2106-4199-abef-6e2010510b8f" providerId="ADAL" clId="{14466AE3-5B9E-4C8E-8612-97C96A8B2BCD}" dt="2023-01-27T08:16:36.965" v="629" actId="1076"/>
          <ac:spMkLst>
            <pc:docMk/>
            <pc:sldMk cId="1518322259" sldId="2147376727"/>
            <ac:spMk id="1072" creationId="{EA26A572-F36B-8C2C-CE97-8FAAB885C2EB}"/>
          </ac:spMkLst>
        </pc:spChg>
        <pc:picChg chg="del mod">
          <ac:chgData name="Yeo, Teck Kian" userId="c05ffc8a-2106-4199-abef-6e2010510b8f" providerId="ADAL" clId="{14466AE3-5B9E-4C8E-8612-97C96A8B2BCD}" dt="2023-01-27T08:14:57.988" v="559" actId="478"/>
          <ac:picMkLst>
            <pc:docMk/>
            <pc:sldMk cId="1518322259" sldId="2147376727"/>
            <ac:picMk id="96" creationId="{CC0499D4-9916-5633-7171-0538080C827F}"/>
          </ac:picMkLst>
        </pc:picChg>
        <pc:cxnChg chg="mod">
          <ac:chgData name="Yeo, Teck Kian" userId="c05ffc8a-2106-4199-abef-6e2010510b8f" providerId="ADAL" clId="{14466AE3-5B9E-4C8E-8612-97C96A8B2BCD}" dt="2023-01-27T08:15:03.364" v="576" actId="1036"/>
          <ac:cxnSpMkLst>
            <pc:docMk/>
            <pc:sldMk cId="1518322259" sldId="2147376727"/>
            <ac:cxnSpMk id="12" creationId="{365BDF95-41A8-2747-E570-3E875452A79B}"/>
          </ac:cxnSpMkLst>
        </pc:cxnChg>
        <pc:cxnChg chg="mod">
          <ac:chgData name="Yeo, Teck Kian" userId="c05ffc8a-2106-4199-abef-6e2010510b8f" providerId="ADAL" clId="{14466AE3-5B9E-4C8E-8612-97C96A8B2BCD}" dt="2023-01-27T08:16:20.237" v="626" actId="1038"/>
          <ac:cxnSpMkLst>
            <pc:docMk/>
            <pc:sldMk cId="1518322259" sldId="2147376727"/>
            <ac:cxnSpMk id="22" creationId="{B8119492-FDBA-73C4-E84E-99812CC51413}"/>
          </ac:cxnSpMkLst>
        </pc:cxnChg>
        <pc:cxnChg chg="mod">
          <ac:chgData name="Yeo, Teck Kian" userId="c05ffc8a-2106-4199-abef-6e2010510b8f" providerId="ADAL" clId="{14466AE3-5B9E-4C8E-8612-97C96A8B2BCD}" dt="2023-01-27T08:16:28.698" v="627" actId="14100"/>
          <ac:cxnSpMkLst>
            <pc:docMk/>
            <pc:sldMk cId="1518322259" sldId="2147376727"/>
            <ac:cxnSpMk id="39" creationId="{BAA489A0-3564-4B99-ACFB-DBEDA510E0D9}"/>
          </ac:cxnSpMkLst>
        </pc:cxnChg>
        <pc:cxnChg chg="mod">
          <ac:chgData name="Yeo, Teck Kian" userId="c05ffc8a-2106-4199-abef-6e2010510b8f" providerId="ADAL" clId="{14466AE3-5B9E-4C8E-8612-97C96A8B2BCD}" dt="2023-01-27T08:16:20.237" v="626" actId="1038"/>
          <ac:cxnSpMkLst>
            <pc:docMk/>
            <pc:sldMk cId="1518322259" sldId="2147376727"/>
            <ac:cxnSpMk id="98" creationId="{8C1387C6-DC7E-4A41-9C95-7F7FD2DD4629}"/>
          </ac:cxnSpMkLst>
        </pc:cxnChg>
        <pc:cxnChg chg="add mod">
          <ac:chgData name="Yeo, Teck Kian" userId="c05ffc8a-2106-4199-abef-6e2010510b8f" providerId="ADAL" clId="{14466AE3-5B9E-4C8E-8612-97C96A8B2BCD}" dt="2023-01-27T08:17:15.426" v="667" actId="1035"/>
          <ac:cxnSpMkLst>
            <pc:docMk/>
            <pc:sldMk cId="1518322259" sldId="2147376727"/>
            <ac:cxnSpMk id="103" creationId="{02889852-C683-4D0F-AC7A-90F2BD5D6627}"/>
          </ac:cxnSpMkLst>
        </pc:cxnChg>
        <pc:cxnChg chg="add mod">
          <ac:chgData name="Yeo, Teck Kian" userId="c05ffc8a-2106-4199-abef-6e2010510b8f" providerId="ADAL" clId="{14466AE3-5B9E-4C8E-8612-97C96A8B2BCD}" dt="2023-01-27T08:17:25.446" v="668" actId="14100"/>
          <ac:cxnSpMkLst>
            <pc:docMk/>
            <pc:sldMk cId="1518322259" sldId="2147376727"/>
            <ac:cxnSpMk id="114" creationId="{68DADDD6-12B8-4FEA-848B-A09BE526ABFF}"/>
          </ac:cxnSpMkLst>
        </pc:cxnChg>
      </pc:sldChg>
      <pc:sldChg chg="addSp delSp modSp mod">
        <pc:chgData name="Yeo, Teck Kian" userId="c05ffc8a-2106-4199-abef-6e2010510b8f" providerId="ADAL" clId="{14466AE3-5B9E-4C8E-8612-97C96A8B2BCD}" dt="2023-02-14T02:30:14.975" v="4835" actId="20577"/>
        <pc:sldMkLst>
          <pc:docMk/>
          <pc:sldMk cId="1275557536" sldId="2147376728"/>
        </pc:sldMkLst>
        <pc:spChg chg="mod">
          <ac:chgData name="Yeo, Teck Kian" userId="c05ffc8a-2106-4199-abef-6e2010510b8f" providerId="ADAL" clId="{14466AE3-5B9E-4C8E-8612-97C96A8B2BCD}" dt="2023-01-27T02:29:32.635" v="25" actId="20577"/>
          <ac:spMkLst>
            <pc:docMk/>
            <pc:sldMk cId="1275557536" sldId="2147376728"/>
            <ac:spMk id="2" creationId="{18DB0432-9414-4CD8-9C5D-EF2E5C735A96}"/>
          </ac:spMkLst>
        </pc:spChg>
        <pc:spChg chg="del">
          <ac:chgData name="Yeo, Teck Kian" userId="c05ffc8a-2106-4199-abef-6e2010510b8f" providerId="ADAL" clId="{14466AE3-5B9E-4C8E-8612-97C96A8B2BCD}" dt="2023-01-27T02:36:29.643" v="26" actId="478"/>
          <ac:spMkLst>
            <pc:docMk/>
            <pc:sldMk cId="1275557536" sldId="2147376728"/>
            <ac:spMk id="56" creationId="{5A78C961-007D-5C48-9EA8-63048D6B72B1}"/>
          </ac:spMkLst>
        </pc:spChg>
        <pc:spChg chg="del">
          <ac:chgData name="Yeo, Teck Kian" userId="c05ffc8a-2106-4199-abef-6e2010510b8f" providerId="ADAL" clId="{14466AE3-5B9E-4C8E-8612-97C96A8B2BCD}" dt="2023-01-27T02:36:29.643" v="26" actId="478"/>
          <ac:spMkLst>
            <pc:docMk/>
            <pc:sldMk cId="1275557536" sldId="2147376728"/>
            <ac:spMk id="61" creationId="{54EA86DB-C482-C18F-F718-61F7721DEABF}"/>
          </ac:spMkLst>
        </pc:spChg>
        <pc:spChg chg="del">
          <ac:chgData name="Yeo, Teck Kian" userId="c05ffc8a-2106-4199-abef-6e2010510b8f" providerId="ADAL" clId="{14466AE3-5B9E-4C8E-8612-97C96A8B2BCD}" dt="2023-01-27T02:36:29.643" v="26" actId="478"/>
          <ac:spMkLst>
            <pc:docMk/>
            <pc:sldMk cId="1275557536" sldId="2147376728"/>
            <ac:spMk id="71" creationId="{5415C588-ABBF-C169-E8BF-594D36F73418}"/>
          </ac:spMkLst>
        </pc:spChg>
        <pc:grpChg chg="del">
          <ac:chgData name="Yeo, Teck Kian" userId="c05ffc8a-2106-4199-abef-6e2010510b8f" providerId="ADAL" clId="{14466AE3-5B9E-4C8E-8612-97C96A8B2BCD}" dt="2023-01-27T02:36:29.643" v="26" actId="478"/>
          <ac:grpSpMkLst>
            <pc:docMk/>
            <pc:sldMk cId="1275557536" sldId="2147376728"/>
            <ac:grpSpMk id="52" creationId="{1E983120-65EC-3B46-3EAC-1E6A869FECF3}"/>
          </ac:grpSpMkLst>
        </pc:grpChg>
        <pc:graphicFrameChg chg="add mod modGraphic">
          <ac:chgData name="Yeo, Teck Kian" userId="c05ffc8a-2106-4199-abef-6e2010510b8f" providerId="ADAL" clId="{14466AE3-5B9E-4C8E-8612-97C96A8B2BCD}" dt="2023-02-14T02:30:14.975" v="4835" actId="20577"/>
          <ac:graphicFrameMkLst>
            <pc:docMk/>
            <pc:sldMk cId="1275557536" sldId="2147376728"/>
            <ac:graphicFrameMk id="16" creationId="{54491AB8-7199-43A3-B512-20F51816F869}"/>
          </ac:graphicFrameMkLst>
        </pc:graphicFrameChg>
        <pc:graphicFrameChg chg="del">
          <ac:chgData name="Yeo, Teck Kian" userId="c05ffc8a-2106-4199-abef-6e2010510b8f" providerId="ADAL" clId="{14466AE3-5B9E-4C8E-8612-97C96A8B2BCD}" dt="2023-01-27T02:36:29.643" v="26" actId="478"/>
          <ac:graphicFrameMkLst>
            <pc:docMk/>
            <pc:sldMk cId="1275557536" sldId="2147376728"/>
            <ac:graphicFrameMk id="64" creationId="{DCBF16DF-D990-96EA-774F-0B8FEADD561D}"/>
          </ac:graphicFrameMkLst>
        </pc:graphicFrameChg>
        <pc:graphicFrameChg chg="del">
          <ac:chgData name="Yeo, Teck Kian" userId="c05ffc8a-2106-4199-abef-6e2010510b8f" providerId="ADAL" clId="{14466AE3-5B9E-4C8E-8612-97C96A8B2BCD}" dt="2023-01-27T02:36:29.643" v="26" actId="478"/>
          <ac:graphicFrameMkLst>
            <pc:docMk/>
            <pc:sldMk cId="1275557536" sldId="2147376728"/>
            <ac:graphicFrameMk id="67" creationId="{ECACDAE8-F464-EE6D-2AD5-DB36B8D003F4}"/>
          </ac:graphicFrameMkLst>
        </pc:graphicFrameChg>
        <pc:graphicFrameChg chg="del">
          <ac:chgData name="Yeo, Teck Kian" userId="c05ffc8a-2106-4199-abef-6e2010510b8f" providerId="ADAL" clId="{14466AE3-5B9E-4C8E-8612-97C96A8B2BCD}" dt="2023-01-27T02:36:29.643" v="26" actId="478"/>
          <ac:graphicFrameMkLst>
            <pc:docMk/>
            <pc:sldMk cId="1275557536" sldId="2147376728"/>
            <ac:graphicFrameMk id="68" creationId="{F41F4035-1F20-C615-0030-D2BB2B06AA6C}"/>
          </ac:graphicFrameMkLst>
        </pc:graphicFrameChg>
        <pc:graphicFrameChg chg="del">
          <ac:chgData name="Yeo, Teck Kian" userId="c05ffc8a-2106-4199-abef-6e2010510b8f" providerId="ADAL" clId="{14466AE3-5B9E-4C8E-8612-97C96A8B2BCD}" dt="2023-01-27T02:36:29.643" v="26" actId="478"/>
          <ac:graphicFrameMkLst>
            <pc:docMk/>
            <pc:sldMk cId="1275557536" sldId="2147376728"/>
            <ac:graphicFrameMk id="74" creationId="{6EF15966-C227-76F8-EDC5-FB571795A654}"/>
          </ac:graphicFrameMkLst>
        </pc:graphicFrameChg>
        <pc:cxnChg chg="del">
          <ac:chgData name="Yeo, Teck Kian" userId="c05ffc8a-2106-4199-abef-6e2010510b8f" providerId="ADAL" clId="{14466AE3-5B9E-4C8E-8612-97C96A8B2BCD}" dt="2023-01-27T02:36:29.643" v="26" actId="478"/>
          <ac:cxnSpMkLst>
            <pc:docMk/>
            <pc:sldMk cId="1275557536" sldId="2147376728"/>
            <ac:cxnSpMk id="60" creationId="{34542476-6026-2E06-132C-5C57837E692B}"/>
          </ac:cxnSpMkLst>
        </pc:cxnChg>
        <pc:cxnChg chg="del">
          <ac:chgData name="Yeo, Teck Kian" userId="c05ffc8a-2106-4199-abef-6e2010510b8f" providerId="ADAL" clId="{14466AE3-5B9E-4C8E-8612-97C96A8B2BCD}" dt="2023-01-27T02:36:29.643" v="26" actId="478"/>
          <ac:cxnSpMkLst>
            <pc:docMk/>
            <pc:sldMk cId="1275557536" sldId="2147376728"/>
            <ac:cxnSpMk id="63" creationId="{FE8EA0EF-82E5-C6EB-4553-2A212C5B162E}"/>
          </ac:cxnSpMkLst>
        </pc:cxnChg>
        <pc:cxnChg chg="del">
          <ac:chgData name="Yeo, Teck Kian" userId="c05ffc8a-2106-4199-abef-6e2010510b8f" providerId="ADAL" clId="{14466AE3-5B9E-4C8E-8612-97C96A8B2BCD}" dt="2023-01-27T02:36:29.643" v="26" actId="478"/>
          <ac:cxnSpMkLst>
            <pc:docMk/>
            <pc:sldMk cId="1275557536" sldId="2147376728"/>
            <ac:cxnSpMk id="73" creationId="{DDA01AB1-B0E7-19C5-DB5B-7F4C1A7CC788}"/>
          </ac:cxnSpMkLst>
        </pc:cxnChg>
      </pc:sldChg>
      <pc:sldChg chg="addSp delSp modSp mod">
        <pc:chgData name="Yeo, Teck Kian" userId="c05ffc8a-2106-4199-abef-6e2010510b8f" providerId="ADAL" clId="{14466AE3-5B9E-4C8E-8612-97C96A8B2BCD}" dt="2023-01-30T07:41:10.140" v="4661" actId="1076"/>
        <pc:sldMkLst>
          <pc:docMk/>
          <pc:sldMk cId="746451887" sldId="2147376729"/>
        </pc:sldMkLst>
        <pc:spChg chg="mod">
          <ac:chgData name="Yeo, Teck Kian" userId="c05ffc8a-2106-4199-abef-6e2010510b8f" providerId="ADAL" clId="{14466AE3-5B9E-4C8E-8612-97C96A8B2BCD}" dt="2023-01-30T07:25:31.601" v="3886" actId="20577"/>
          <ac:spMkLst>
            <pc:docMk/>
            <pc:sldMk cId="746451887" sldId="2147376729"/>
            <ac:spMk id="2" creationId="{18DB0432-9414-4CD8-9C5D-EF2E5C735A96}"/>
          </ac:spMkLst>
        </pc:spChg>
        <pc:spChg chg="mod">
          <ac:chgData name="Yeo, Teck Kian" userId="c05ffc8a-2106-4199-abef-6e2010510b8f" providerId="ADAL" clId="{14466AE3-5B9E-4C8E-8612-97C96A8B2BCD}" dt="2023-01-30T07:11:05.526" v="3473" actId="207"/>
          <ac:spMkLst>
            <pc:docMk/>
            <pc:sldMk cId="746451887" sldId="2147376729"/>
            <ac:spMk id="7" creationId="{A15EDD61-9455-0013-B6F8-7034A24EC610}"/>
          </ac:spMkLst>
        </pc:spChg>
        <pc:spChg chg="mod">
          <ac:chgData name="Yeo, Teck Kian" userId="c05ffc8a-2106-4199-abef-6e2010510b8f" providerId="ADAL" clId="{14466AE3-5B9E-4C8E-8612-97C96A8B2BCD}" dt="2023-01-30T07:08:19.723" v="3438" actId="1037"/>
          <ac:spMkLst>
            <pc:docMk/>
            <pc:sldMk cId="746451887" sldId="2147376729"/>
            <ac:spMk id="14" creationId="{87823187-02C7-62FB-D19B-64F07622FB89}"/>
          </ac:spMkLst>
        </pc:spChg>
        <pc:spChg chg="mod">
          <ac:chgData name="Yeo, Teck Kian" userId="c05ffc8a-2106-4199-abef-6e2010510b8f" providerId="ADAL" clId="{14466AE3-5B9E-4C8E-8612-97C96A8B2BCD}" dt="2023-01-30T07:41:10.140" v="4661" actId="1076"/>
          <ac:spMkLst>
            <pc:docMk/>
            <pc:sldMk cId="746451887" sldId="2147376729"/>
            <ac:spMk id="19" creationId="{8852BB9F-52CB-6269-6989-362D30038694}"/>
          </ac:spMkLst>
        </pc:spChg>
        <pc:spChg chg="mod">
          <ac:chgData name="Yeo, Teck Kian" userId="c05ffc8a-2106-4199-abef-6e2010510b8f" providerId="ADAL" clId="{14466AE3-5B9E-4C8E-8612-97C96A8B2BCD}" dt="2023-01-30T07:15:13.599" v="3638" actId="1036"/>
          <ac:spMkLst>
            <pc:docMk/>
            <pc:sldMk cId="746451887" sldId="2147376729"/>
            <ac:spMk id="20" creationId="{728A9606-1D3E-1F13-7723-D7915CE45F7B}"/>
          </ac:spMkLst>
        </pc:spChg>
        <pc:spChg chg="mod">
          <ac:chgData name="Yeo, Teck Kian" userId="c05ffc8a-2106-4199-abef-6e2010510b8f" providerId="ADAL" clId="{14466AE3-5B9E-4C8E-8612-97C96A8B2BCD}" dt="2023-01-30T07:11:10.893" v="3474" actId="207"/>
          <ac:spMkLst>
            <pc:docMk/>
            <pc:sldMk cId="746451887" sldId="2147376729"/>
            <ac:spMk id="21" creationId="{CE0EF4D3-C6ED-C296-1CEB-B278B14066DA}"/>
          </ac:spMkLst>
        </pc:spChg>
        <pc:spChg chg="mod">
          <ac:chgData name="Yeo, Teck Kian" userId="c05ffc8a-2106-4199-abef-6e2010510b8f" providerId="ADAL" clId="{14466AE3-5B9E-4C8E-8612-97C96A8B2BCD}" dt="2023-01-30T07:03:44.638" v="3293" actId="207"/>
          <ac:spMkLst>
            <pc:docMk/>
            <pc:sldMk cId="746451887" sldId="2147376729"/>
            <ac:spMk id="22" creationId="{FAEEFB73-807D-00DE-DFC1-7A1E3C2A7904}"/>
          </ac:spMkLst>
        </pc:spChg>
        <pc:spChg chg="del">
          <ac:chgData name="Yeo, Teck Kian" userId="c05ffc8a-2106-4199-abef-6e2010510b8f" providerId="ADAL" clId="{14466AE3-5B9E-4C8E-8612-97C96A8B2BCD}" dt="2023-01-30T07:27:52.215" v="4108" actId="478"/>
          <ac:spMkLst>
            <pc:docMk/>
            <pc:sldMk cId="746451887" sldId="2147376729"/>
            <ac:spMk id="23" creationId="{8A6DBF7E-A940-4635-FC85-DB5AED4B21A9}"/>
          </ac:spMkLst>
        </pc:spChg>
        <pc:spChg chg="mod">
          <ac:chgData name="Yeo, Teck Kian" userId="c05ffc8a-2106-4199-abef-6e2010510b8f" providerId="ADAL" clId="{14466AE3-5B9E-4C8E-8612-97C96A8B2BCD}" dt="2023-01-30T07:28:11.513" v="4163" actId="1035"/>
          <ac:spMkLst>
            <pc:docMk/>
            <pc:sldMk cId="746451887" sldId="2147376729"/>
            <ac:spMk id="24" creationId="{8947DD02-857B-EE08-8E66-31EC177000E4}"/>
          </ac:spMkLst>
        </pc:spChg>
        <pc:spChg chg="mod">
          <ac:chgData name="Yeo, Teck Kian" userId="c05ffc8a-2106-4199-abef-6e2010510b8f" providerId="ADAL" clId="{14466AE3-5B9E-4C8E-8612-97C96A8B2BCD}" dt="2023-01-30T07:04:18.920" v="3294" actId="207"/>
          <ac:spMkLst>
            <pc:docMk/>
            <pc:sldMk cId="746451887" sldId="2147376729"/>
            <ac:spMk id="25" creationId="{671DACC3-CB21-7041-49AA-4467F1F0C2F5}"/>
          </ac:spMkLst>
        </pc:spChg>
        <pc:spChg chg="del mod">
          <ac:chgData name="Yeo, Teck Kian" userId="c05ffc8a-2106-4199-abef-6e2010510b8f" providerId="ADAL" clId="{14466AE3-5B9E-4C8E-8612-97C96A8B2BCD}" dt="2023-01-30T07:27:40.183" v="4065" actId="478"/>
          <ac:spMkLst>
            <pc:docMk/>
            <pc:sldMk cId="746451887" sldId="2147376729"/>
            <ac:spMk id="26" creationId="{32251FBC-BB3D-A8DF-8A1F-8DC2C61EE4FB}"/>
          </ac:spMkLst>
        </pc:spChg>
        <pc:spChg chg="add mod">
          <ac:chgData name="Yeo, Teck Kian" userId="c05ffc8a-2106-4199-abef-6e2010510b8f" providerId="ADAL" clId="{14466AE3-5B9E-4C8E-8612-97C96A8B2BCD}" dt="2023-01-30T06:51:17.803" v="2942" actId="1036"/>
          <ac:spMkLst>
            <pc:docMk/>
            <pc:sldMk cId="746451887" sldId="2147376729"/>
            <ac:spMk id="29" creationId="{52A9CAEA-C579-440A-A34F-7DACDB767369}"/>
          </ac:spMkLst>
        </pc:spChg>
        <pc:spChg chg="add mod">
          <ac:chgData name="Yeo, Teck Kian" userId="c05ffc8a-2106-4199-abef-6e2010510b8f" providerId="ADAL" clId="{14466AE3-5B9E-4C8E-8612-97C96A8B2BCD}" dt="2023-01-30T06:51:17.803" v="2942" actId="1036"/>
          <ac:spMkLst>
            <pc:docMk/>
            <pc:sldMk cId="746451887" sldId="2147376729"/>
            <ac:spMk id="30" creationId="{DD378F00-535D-4541-937F-AD898CD9D69A}"/>
          </ac:spMkLst>
        </pc:spChg>
        <pc:spChg chg="add mod">
          <ac:chgData name="Yeo, Teck Kian" userId="c05ffc8a-2106-4199-abef-6e2010510b8f" providerId="ADAL" clId="{14466AE3-5B9E-4C8E-8612-97C96A8B2BCD}" dt="2023-01-30T07:11:05.526" v="3473" actId="207"/>
          <ac:spMkLst>
            <pc:docMk/>
            <pc:sldMk cId="746451887" sldId="2147376729"/>
            <ac:spMk id="31" creationId="{40C088AC-8EFD-4681-8A3C-08F39139CD36}"/>
          </ac:spMkLst>
        </pc:spChg>
        <pc:spChg chg="add mod">
          <ac:chgData name="Yeo, Teck Kian" userId="c05ffc8a-2106-4199-abef-6e2010510b8f" providerId="ADAL" clId="{14466AE3-5B9E-4C8E-8612-97C96A8B2BCD}" dt="2023-01-30T07:12:54.885" v="3494" actId="14100"/>
          <ac:spMkLst>
            <pc:docMk/>
            <pc:sldMk cId="746451887" sldId="2147376729"/>
            <ac:spMk id="34" creationId="{D41B94EF-60AC-4CFC-BC7F-C406573508BA}"/>
          </ac:spMkLst>
        </pc:spChg>
        <pc:spChg chg="add mod">
          <ac:chgData name="Yeo, Teck Kian" userId="c05ffc8a-2106-4199-abef-6e2010510b8f" providerId="ADAL" clId="{14466AE3-5B9E-4C8E-8612-97C96A8B2BCD}" dt="2023-01-30T07:12:45.032" v="3492" actId="14100"/>
          <ac:spMkLst>
            <pc:docMk/>
            <pc:sldMk cId="746451887" sldId="2147376729"/>
            <ac:spMk id="35" creationId="{3CB5C341-E4D9-4DF9-B2CC-CB032AC5DE93}"/>
          </ac:spMkLst>
        </pc:spChg>
        <pc:spChg chg="add del mod">
          <ac:chgData name="Yeo, Teck Kian" userId="c05ffc8a-2106-4199-abef-6e2010510b8f" providerId="ADAL" clId="{14466AE3-5B9E-4C8E-8612-97C96A8B2BCD}" dt="2023-01-30T07:12:07.274" v="3483" actId="478"/>
          <ac:spMkLst>
            <pc:docMk/>
            <pc:sldMk cId="746451887" sldId="2147376729"/>
            <ac:spMk id="36" creationId="{8236433E-C128-48EC-8633-3F39D34E1578}"/>
          </ac:spMkLst>
        </pc:spChg>
        <pc:spChg chg="add del mod">
          <ac:chgData name="Yeo, Teck Kian" userId="c05ffc8a-2106-4199-abef-6e2010510b8f" providerId="ADAL" clId="{14466AE3-5B9E-4C8E-8612-97C96A8B2BCD}" dt="2023-01-30T07:12:04.145" v="3482" actId="478"/>
          <ac:spMkLst>
            <pc:docMk/>
            <pc:sldMk cId="746451887" sldId="2147376729"/>
            <ac:spMk id="37" creationId="{EFAD7BDD-AB58-4DBD-B55E-A1A503E8976C}"/>
          </ac:spMkLst>
        </pc:spChg>
        <pc:spChg chg="add mod">
          <ac:chgData name="Yeo, Teck Kian" userId="c05ffc8a-2106-4199-abef-6e2010510b8f" providerId="ADAL" clId="{14466AE3-5B9E-4C8E-8612-97C96A8B2BCD}" dt="2023-01-30T07:08:19.723" v="3438" actId="1037"/>
          <ac:spMkLst>
            <pc:docMk/>
            <pc:sldMk cId="746451887" sldId="2147376729"/>
            <ac:spMk id="38" creationId="{F81F421A-1D35-4F4C-A675-DB61A69AFE9D}"/>
          </ac:spMkLst>
        </pc:spChg>
        <pc:spChg chg="add mod">
          <ac:chgData name="Yeo, Teck Kian" userId="c05ffc8a-2106-4199-abef-6e2010510b8f" providerId="ADAL" clId="{14466AE3-5B9E-4C8E-8612-97C96A8B2BCD}" dt="2023-01-30T07:08:19.723" v="3438" actId="1037"/>
          <ac:spMkLst>
            <pc:docMk/>
            <pc:sldMk cId="746451887" sldId="2147376729"/>
            <ac:spMk id="39" creationId="{A61F2FF0-5BAC-4D58-A997-EAAF25DDA62E}"/>
          </ac:spMkLst>
        </pc:spChg>
        <pc:spChg chg="add mod">
          <ac:chgData name="Yeo, Teck Kian" userId="c05ffc8a-2106-4199-abef-6e2010510b8f" providerId="ADAL" clId="{14466AE3-5B9E-4C8E-8612-97C96A8B2BCD}" dt="2023-01-30T07:08:19.723" v="3438" actId="1037"/>
          <ac:spMkLst>
            <pc:docMk/>
            <pc:sldMk cId="746451887" sldId="2147376729"/>
            <ac:spMk id="40" creationId="{B3495EF6-B5AC-4C9F-9F54-2104E9F1DD19}"/>
          </ac:spMkLst>
        </pc:spChg>
        <pc:spChg chg="add mod">
          <ac:chgData name="Yeo, Teck Kian" userId="c05ffc8a-2106-4199-abef-6e2010510b8f" providerId="ADAL" clId="{14466AE3-5B9E-4C8E-8612-97C96A8B2BCD}" dt="2023-01-30T07:12:51.973" v="3493" actId="14100"/>
          <ac:spMkLst>
            <pc:docMk/>
            <pc:sldMk cId="746451887" sldId="2147376729"/>
            <ac:spMk id="41" creationId="{146EAA4B-EFEB-4953-ACD6-E795AD5F294C}"/>
          </ac:spMkLst>
        </pc:spChg>
        <pc:spChg chg="add del mod">
          <ac:chgData name="Yeo, Teck Kian" userId="c05ffc8a-2106-4199-abef-6e2010510b8f" providerId="ADAL" clId="{14466AE3-5B9E-4C8E-8612-97C96A8B2BCD}" dt="2023-01-30T07:07:59.007" v="3406" actId="478"/>
          <ac:spMkLst>
            <pc:docMk/>
            <pc:sldMk cId="746451887" sldId="2147376729"/>
            <ac:spMk id="42" creationId="{555E67AA-844A-4ACA-97E8-4FED5A010ED2}"/>
          </ac:spMkLst>
        </pc:spChg>
        <pc:spChg chg="add del mod">
          <ac:chgData name="Yeo, Teck Kian" userId="c05ffc8a-2106-4199-abef-6e2010510b8f" providerId="ADAL" clId="{14466AE3-5B9E-4C8E-8612-97C96A8B2BCD}" dt="2023-01-30T07:08:01.919" v="3407" actId="478"/>
          <ac:spMkLst>
            <pc:docMk/>
            <pc:sldMk cId="746451887" sldId="2147376729"/>
            <ac:spMk id="43" creationId="{FCDE2D81-0865-47D4-A21E-494E7ECEA6AD}"/>
          </ac:spMkLst>
        </pc:spChg>
        <pc:spChg chg="del mod">
          <ac:chgData name="Yeo, Teck Kian" userId="c05ffc8a-2106-4199-abef-6e2010510b8f" providerId="ADAL" clId="{14466AE3-5B9E-4C8E-8612-97C96A8B2BCD}" dt="2023-01-30T07:00:08.050" v="3018" actId="478"/>
          <ac:spMkLst>
            <pc:docMk/>
            <pc:sldMk cId="746451887" sldId="2147376729"/>
            <ac:spMk id="56" creationId="{5A78C961-007D-5C48-9EA8-63048D6B72B1}"/>
          </ac:spMkLst>
        </pc:spChg>
        <pc:spChg chg="add del mod">
          <ac:chgData name="Yeo, Teck Kian" userId="c05ffc8a-2106-4199-abef-6e2010510b8f" providerId="ADAL" clId="{14466AE3-5B9E-4C8E-8612-97C96A8B2BCD}" dt="2023-01-30T07:11:05.526" v="3473" actId="207"/>
          <ac:spMkLst>
            <pc:docMk/>
            <pc:sldMk cId="746451887" sldId="2147376729"/>
            <ac:spMk id="61" creationId="{54EA86DB-C482-C18F-F718-61F7721DEABF}"/>
          </ac:spMkLst>
        </pc:spChg>
        <pc:spChg chg="mod">
          <ac:chgData name="Yeo, Teck Kian" userId="c05ffc8a-2106-4199-abef-6e2010510b8f" providerId="ADAL" clId="{14466AE3-5B9E-4C8E-8612-97C96A8B2BCD}" dt="2023-01-30T07:14:56.636" v="3623" actId="1035"/>
          <ac:spMkLst>
            <pc:docMk/>
            <pc:sldMk cId="746451887" sldId="2147376729"/>
            <ac:spMk id="71" creationId="{5415C588-ABBF-C169-E8BF-594D36F73418}"/>
          </ac:spMkLst>
        </pc:spChg>
        <pc:spChg chg="add mod">
          <ac:chgData name="Yeo, Teck Kian" userId="c05ffc8a-2106-4199-abef-6e2010510b8f" providerId="ADAL" clId="{14466AE3-5B9E-4C8E-8612-97C96A8B2BCD}" dt="2023-01-30T07:15:03.893" v="3628" actId="1035"/>
          <ac:spMkLst>
            <pc:docMk/>
            <pc:sldMk cId="746451887" sldId="2147376729"/>
            <ac:spMk id="89" creationId="{E29F3D6C-D8C6-48F3-9845-601C7488F3D8}"/>
          </ac:spMkLst>
        </pc:spChg>
        <pc:spChg chg="add mod">
          <ac:chgData name="Yeo, Teck Kian" userId="c05ffc8a-2106-4199-abef-6e2010510b8f" providerId="ADAL" clId="{14466AE3-5B9E-4C8E-8612-97C96A8B2BCD}" dt="2023-01-30T07:28:00.140" v="4135" actId="1036"/>
          <ac:spMkLst>
            <pc:docMk/>
            <pc:sldMk cId="746451887" sldId="2147376729"/>
            <ac:spMk id="100" creationId="{0722B53D-3989-473F-935E-0FCB5321F3B3}"/>
          </ac:spMkLst>
        </pc:spChg>
        <pc:spChg chg="add mod">
          <ac:chgData name="Yeo, Teck Kian" userId="c05ffc8a-2106-4199-abef-6e2010510b8f" providerId="ADAL" clId="{14466AE3-5B9E-4C8E-8612-97C96A8B2BCD}" dt="2023-01-30T07:27:46.493" v="4107" actId="1035"/>
          <ac:spMkLst>
            <pc:docMk/>
            <pc:sldMk cId="746451887" sldId="2147376729"/>
            <ac:spMk id="101" creationId="{FF6853AB-B2F2-48E0-8B18-DCE26C2FFE8A}"/>
          </ac:spMkLst>
        </pc:spChg>
        <pc:grpChg chg="del">
          <ac:chgData name="Yeo, Teck Kian" userId="c05ffc8a-2106-4199-abef-6e2010510b8f" providerId="ADAL" clId="{14466AE3-5B9E-4C8E-8612-97C96A8B2BCD}" dt="2023-01-30T06:52:07.026" v="2957" actId="478"/>
          <ac:grpSpMkLst>
            <pc:docMk/>
            <pc:sldMk cId="746451887" sldId="2147376729"/>
            <ac:grpSpMk id="52" creationId="{1E983120-65EC-3B46-3EAC-1E6A869FECF3}"/>
          </ac:grpSpMkLst>
        </pc:grpChg>
        <pc:graphicFrameChg chg="mod modGraphic">
          <ac:chgData name="Yeo, Teck Kian" userId="c05ffc8a-2106-4199-abef-6e2010510b8f" providerId="ADAL" clId="{14466AE3-5B9E-4C8E-8612-97C96A8B2BCD}" dt="2023-01-30T07:13:50.626" v="3517" actId="20577"/>
          <ac:graphicFrameMkLst>
            <pc:docMk/>
            <pc:sldMk cId="746451887" sldId="2147376729"/>
            <ac:graphicFrameMk id="13" creationId="{A34C98B2-AEF3-ED18-0F96-6AC3B08D8466}"/>
          </ac:graphicFrameMkLst>
        </pc:graphicFrameChg>
        <pc:graphicFrameChg chg="mod">
          <ac:chgData name="Yeo, Teck Kian" userId="c05ffc8a-2106-4199-abef-6e2010510b8f" providerId="ADAL" clId="{14466AE3-5B9E-4C8E-8612-97C96A8B2BCD}" dt="2023-01-30T07:08:19.723" v="3438" actId="1037"/>
          <ac:graphicFrameMkLst>
            <pc:docMk/>
            <pc:sldMk cId="746451887" sldId="2147376729"/>
            <ac:graphicFrameMk id="64" creationId="{DCBF16DF-D990-96EA-774F-0B8FEADD561D}"/>
          </ac:graphicFrameMkLst>
        </pc:graphicFrameChg>
        <pc:graphicFrameChg chg="del">
          <ac:chgData name="Yeo, Teck Kian" userId="c05ffc8a-2106-4199-abef-6e2010510b8f" providerId="ADAL" clId="{14466AE3-5B9E-4C8E-8612-97C96A8B2BCD}" dt="2023-01-30T07:00:08.050" v="3018" actId="478"/>
          <ac:graphicFrameMkLst>
            <pc:docMk/>
            <pc:sldMk cId="746451887" sldId="2147376729"/>
            <ac:graphicFrameMk id="67" creationId="{ECACDAE8-F464-EE6D-2AD5-DB36B8D003F4}"/>
          </ac:graphicFrameMkLst>
        </pc:graphicFrameChg>
        <pc:graphicFrameChg chg="mod modGraphic">
          <ac:chgData name="Yeo, Teck Kian" userId="c05ffc8a-2106-4199-abef-6e2010510b8f" providerId="ADAL" clId="{14466AE3-5B9E-4C8E-8612-97C96A8B2BCD}" dt="2023-01-30T07:08:19.723" v="3438" actId="1037"/>
          <ac:graphicFrameMkLst>
            <pc:docMk/>
            <pc:sldMk cId="746451887" sldId="2147376729"/>
            <ac:graphicFrameMk id="68" creationId="{F41F4035-1F20-C615-0030-D2BB2B06AA6C}"/>
          </ac:graphicFrameMkLst>
        </pc:graphicFrameChg>
        <pc:graphicFrameChg chg="mod">
          <ac:chgData name="Yeo, Teck Kian" userId="c05ffc8a-2106-4199-abef-6e2010510b8f" providerId="ADAL" clId="{14466AE3-5B9E-4C8E-8612-97C96A8B2BCD}" dt="2023-01-30T07:08:19.723" v="3438" actId="1037"/>
          <ac:graphicFrameMkLst>
            <pc:docMk/>
            <pc:sldMk cId="746451887" sldId="2147376729"/>
            <ac:graphicFrameMk id="74" creationId="{6EF15966-C227-76F8-EDC5-FB571795A654}"/>
          </ac:graphicFrameMkLst>
        </pc:graphicFrameChg>
        <pc:graphicFrameChg chg="add mod">
          <ac:chgData name="Yeo, Teck Kian" userId="c05ffc8a-2106-4199-abef-6e2010510b8f" providerId="ADAL" clId="{14466AE3-5B9E-4C8E-8612-97C96A8B2BCD}" dt="2023-01-30T07:13:41.757" v="3509" actId="1076"/>
          <ac:graphicFrameMkLst>
            <pc:docMk/>
            <pc:sldMk cId="746451887" sldId="2147376729"/>
            <ac:graphicFrameMk id="97" creationId="{45DFAF79-2B75-4EC9-B666-F4886328DDB8}"/>
          </ac:graphicFrameMkLst>
        </pc:graphicFrameChg>
        <pc:cxnChg chg="mod">
          <ac:chgData name="Yeo, Teck Kian" userId="c05ffc8a-2106-4199-abef-6e2010510b8f" providerId="ADAL" clId="{14466AE3-5B9E-4C8E-8612-97C96A8B2BCD}" dt="2023-01-30T07:10:35.866" v="3469" actId="1038"/>
          <ac:cxnSpMkLst>
            <pc:docMk/>
            <pc:sldMk cId="746451887" sldId="2147376729"/>
            <ac:cxnSpMk id="10" creationId="{1328155F-7938-2ACB-D953-0B55613ACFBF}"/>
          </ac:cxnSpMkLst>
        </pc:cxnChg>
        <pc:cxnChg chg="del mod">
          <ac:chgData name="Yeo, Teck Kian" userId="c05ffc8a-2106-4199-abef-6e2010510b8f" providerId="ADAL" clId="{14466AE3-5B9E-4C8E-8612-97C96A8B2BCD}" dt="2023-01-30T07:02:22.948" v="3244" actId="478"/>
          <ac:cxnSpMkLst>
            <pc:docMk/>
            <pc:sldMk cId="746451887" sldId="2147376729"/>
            <ac:cxnSpMk id="16" creationId="{314DB5FE-EF95-B48A-6842-2440515DBCC0}"/>
          </ac:cxnSpMkLst>
        </pc:cxnChg>
        <pc:cxnChg chg="del mod">
          <ac:chgData name="Yeo, Teck Kian" userId="c05ffc8a-2106-4199-abef-6e2010510b8f" providerId="ADAL" clId="{14466AE3-5B9E-4C8E-8612-97C96A8B2BCD}" dt="2023-01-30T07:02:24.826" v="3245" actId="478"/>
          <ac:cxnSpMkLst>
            <pc:docMk/>
            <pc:sldMk cId="746451887" sldId="2147376729"/>
            <ac:cxnSpMk id="18" creationId="{08019A53-5E7E-17DB-5F80-51755EC2A28C}"/>
          </ac:cxnSpMkLst>
        </pc:cxnChg>
        <pc:cxnChg chg="add mod">
          <ac:chgData name="Yeo, Teck Kian" userId="c05ffc8a-2106-4199-abef-6e2010510b8f" providerId="ADAL" clId="{14466AE3-5B9E-4C8E-8612-97C96A8B2BCD}" dt="2023-01-30T07:12:54.885" v="3494" actId="14100"/>
          <ac:cxnSpMkLst>
            <pc:docMk/>
            <pc:sldMk cId="746451887" sldId="2147376729"/>
            <ac:cxnSpMk id="44" creationId="{78F0D8A8-EBBC-419C-92F4-BD7B7BDFB43E}"/>
          </ac:cxnSpMkLst>
        </pc:cxnChg>
        <pc:cxnChg chg="add mod">
          <ac:chgData name="Yeo, Teck Kian" userId="c05ffc8a-2106-4199-abef-6e2010510b8f" providerId="ADAL" clId="{14466AE3-5B9E-4C8E-8612-97C96A8B2BCD}" dt="2023-01-30T07:12:51.973" v="3493" actId="14100"/>
          <ac:cxnSpMkLst>
            <pc:docMk/>
            <pc:sldMk cId="746451887" sldId="2147376729"/>
            <ac:cxnSpMk id="49" creationId="{8B698C5D-127C-408B-B253-D31DDFCB2535}"/>
          </ac:cxnSpMkLst>
        </pc:cxnChg>
        <pc:cxnChg chg="del mod">
          <ac:chgData name="Yeo, Teck Kian" userId="c05ffc8a-2106-4199-abef-6e2010510b8f" providerId="ADAL" clId="{14466AE3-5B9E-4C8E-8612-97C96A8B2BCD}" dt="2023-01-30T06:52:11.345" v="2958" actId="478"/>
          <ac:cxnSpMkLst>
            <pc:docMk/>
            <pc:sldMk cId="746451887" sldId="2147376729"/>
            <ac:cxnSpMk id="60" creationId="{34542476-6026-2E06-132C-5C57837E692B}"/>
          </ac:cxnSpMkLst>
        </pc:cxnChg>
        <pc:cxnChg chg="mod">
          <ac:chgData name="Yeo, Teck Kian" userId="c05ffc8a-2106-4199-abef-6e2010510b8f" providerId="ADAL" clId="{14466AE3-5B9E-4C8E-8612-97C96A8B2BCD}" dt="2023-01-30T07:09:56.503" v="3466" actId="1038"/>
          <ac:cxnSpMkLst>
            <pc:docMk/>
            <pc:sldMk cId="746451887" sldId="2147376729"/>
            <ac:cxnSpMk id="63" creationId="{FE8EA0EF-82E5-C6EB-4553-2A212C5B162E}"/>
          </ac:cxnSpMkLst>
        </pc:cxnChg>
        <pc:cxnChg chg="add mod">
          <ac:chgData name="Yeo, Teck Kian" userId="c05ffc8a-2106-4199-abef-6e2010510b8f" providerId="ADAL" clId="{14466AE3-5B9E-4C8E-8612-97C96A8B2BCD}" dt="2023-01-30T07:11:49.010" v="3481" actId="14100"/>
          <ac:cxnSpMkLst>
            <pc:docMk/>
            <pc:sldMk cId="746451887" sldId="2147376729"/>
            <ac:cxnSpMk id="69" creationId="{D04256BF-3E7F-444D-B034-FE812E83AF9F}"/>
          </ac:cxnSpMkLst>
        </pc:cxnChg>
        <pc:cxnChg chg="add mod">
          <ac:chgData name="Yeo, Teck Kian" userId="c05ffc8a-2106-4199-abef-6e2010510b8f" providerId="ADAL" clId="{14466AE3-5B9E-4C8E-8612-97C96A8B2BCD}" dt="2023-01-30T07:11:29.948" v="3478" actId="14100"/>
          <ac:cxnSpMkLst>
            <pc:docMk/>
            <pc:sldMk cId="746451887" sldId="2147376729"/>
            <ac:cxnSpMk id="79" creationId="{7A749CF2-0037-4797-9FA4-CF866E2FCFE3}"/>
          </ac:cxnSpMkLst>
        </pc:cxnChg>
        <pc:cxnChg chg="add mod">
          <ac:chgData name="Yeo, Teck Kian" userId="c05ffc8a-2106-4199-abef-6e2010510b8f" providerId="ADAL" clId="{14466AE3-5B9E-4C8E-8612-97C96A8B2BCD}" dt="2023-01-30T07:15:03.893" v="3628" actId="1035"/>
          <ac:cxnSpMkLst>
            <pc:docMk/>
            <pc:sldMk cId="746451887" sldId="2147376729"/>
            <ac:cxnSpMk id="92" creationId="{53EB7194-E457-4AEF-A68F-3965331ECFCD}"/>
          </ac:cxnSpMkLst>
        </pc:cxnChg>
      </pc:sldChg>
      <pc:sldChg chg="del">
        <pc:chgData name="Yeo, Teck Kian" userId="c05ffc8a-2106-4199-abef-6e2010510b8f" providerId="ADAL" clId="{14466AE3-5B9E-4C8E-8612-97C96A8B2BCD}" dt="2023-01-30T07:33:11.098" v="4659" actId="47"/>
        <pc:sldMkLst>
          <pc:docMk/>
          <pc:sldMk cId="2000044693" sldId="2147376730"/>
        </pc:sldMkLst>
      </pc:sldChg>
      <pc:sldChg chg="del">
        <pc:chgData name="Yeo, Teck Kian" userId="c05ffc8a-2106-4199-abef-6e2010510b8f" providerId="ADAL" clId="{14466AE3-5B9E-4C8E-8612-97C96A8B2BCD}" dt="2023-01-30T07:33:11.098" v="4659" actId="47"/>
        <pc:sldMkLst>
          <pc:docMk/>
          <pc:sldMk cId="598397196" sldId="2147376731"/>
        </pc:sldMkLst>
      </pc:sldChg>
      <pc:sldChg chg="addSp delSp modSp add mod">
        <pc:chgData name="Yeo, Teck Kian" userId="c05ffc8a-2106-4199-abef-6e2010510b8f" providerId="ADAL" clId="{14466AE3-5B9E-4C8E-8612-97C96A8B2BCD}" dt="2023-01-30T07:28:56.401" v="4177" actId="14100"/>
        <pc:sldMkLst>
          <pc:docMk/>
          <pc:sldMk cId="2374760843" sldId="2147376732"/>
        </pc:sldMkLst>
        <pc:spChg chg="mod">
          <ac:chgData name="Yeo, Teck Kian" userId="c05ffc8a-2106-4199-abef-6e2010510b8f" providerId="ADAL" clId="{14466AE3-5B9E-4C8E-8612-97C96A8B2BCD}" dt="2023-01-30T07:25:17.886" v="3869" actId="20577"/>
          <ac:spMkLst>
            <pc:docMk/>
            <pc:sldMk cId="2374760843" sldId="2147376732"/>
            <ac:spMk id="2" creationId="{18DB0432-9414-4CD8-9C5D-EF2E5C735A96}"/>
          </ac:spMkLst>
        </pc:spChg>
        <pc:spChg chg="mod">
          <ac:chgData name="Yeo, Teck Kian" userId="c05ffc8a-2106-4199-abef-6e2010510b8f" providerId="ADAL" clId="{14466AE3-5B9E-4C8E-8612-97C96A8B2BCD}" dt="2023-01-30T06:46:07.222" v="2793" actId="20577"/>
          <ac:spMkLst>
            <pc:docMk/>
            <pc:sldMk cId="2374760843" sldId="2147376732"/>
            <ac:spMk id="6" creationId="{7659B37E-B45F-7944-7BB7-D28130315323}"/>
          </ac:spMkLst>
        </pc:spChg>
        <pc:spChg chg="mod">
          <ac:chgData name="Yeo, Teck Kian" userId="c05ffc8a-2106-4199-abef-6e2010510b8f" providerId="ADAL" clId="{14466AE3-5B9E-4C8E-8612-97C96A8B2BCD}" dt="2023-01-30T07:18:26.803" v="3654" actId="207"/>
          <ac:spMkLst>
            <pc:docMk/>
            <pc:sldMk cId="2374760843" sldId="2147376732"/>
            <ac:spMk id="7" creationId="{72116B43-D1E4-0701-31BD-35D597D0FBAE}"/>
          </ac:spMkLst>
        </pc:spChg>
        <pc:spChg chg="mod">
          <ac:chgData name="Yeo, Teck Kian" userId="c05ffc8a-2106-4199-abef-6e2010510b8f" providerId="ADAL" clId="{14466AE3-5B9E-4C8E-8612-97C96A8B2BCD}" dt="2023-01-30T06:14:32.359" v="2304" actId="20577"/>
          <ac:spMkLst>
            <pc:docMk/>
            <pc:sldMk cId="2374760843" sldId="2147376732"/>
            <ac:spMk id="8" creationId="{8D4AB2E3-7F47-5950-3124-C837B606144F}"/>
          </ac:spMkLst>
        </pc:spChg>
        <pc:spChg chg="mod">
          <ac:chgData name="Yeo, Teck Kian" userId="c05ffc8a-2106-4199-abef-6e2010510b8f" providerId="ADAL" clId="{14466AE3-5B9E-4C8E-8612-97C96A8B2BCD}" dt="2023-01-30T07:18:46.687" v="3656" actId="207"/>
          <ac:spMkLst>
            <pc:docMk/>
            <pc:sldMk cId="2374760843" sldId="2147376732"/>
            <ac:spMk id="9" creationId="{370AC7CD-07B4-F052-DDFF-B0773B09CEBE}"/>
          </ac:spMkLst>
        </pc:spChg>
        <pc:spChg chg="mod">
          <ac:chgData name="Yeo, Teck Kian" userId="c05ffc8a-2106-4199-abef-6e2010510b8f" providerId="ADAL" clId="{14466AE3-5B9E-4C8E-8612-97C96A8B2BCD}" dt="2023-01-30T06:46:12.879" v="2801" actId="1035"/>
          <ac:spMkLst>
            <pc:docMk/>
            <pc:sldMk cId="2374760843" sldId="2147376732"/>
            <ac:spMk id="10" creationId="{44FE24D6-652C-9020-9883-1F0523C1C824}"/>
          </ac:spMkLst>
        </pc:spChg>
        <pc:spChg chg="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23" creationId="{116AA1E5-37AF-4EE0-A746-E05BDBF0B5AB}"/>
          </ac:spMkLst>
        </pc:spChg>
        <pc:spChg chg="add mod">
          <ac:chgData name="Yeo, Teck Kian" userId="c05ffc8a-2106-4199-abef-6e2010510b8f" providerId="ADAL" clId="{14466AE3-5B9E-4C8E-8612-97C96A8B2BCD}" dt="2023-01-30T07:18:23.345" v="3653" actId="207"/>
          <ac:spMkLst>
            <pc:docMk/>
            <pc:sldMk cId="2374760843" sldId="2147376732"/>
            <ac:spMk id="31" creationId="{A4D67721-12E9-4542-B1BB-7A48E9FD3827}"/>
          </ac:spMkLst>
        </pc:spChg>
        <pc:spChg chg="add 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47" creationId="{5E9B3879-E6DC-4464-91D2-958EBFBA952E}"/>
          </ac:spMkLst>
        </pc:spChg>
        <pc:spChg chg="add 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55" creationId="{9B5DE84E-69FA-4C5B-910B-4EF9D5F7D603}"/>
          </ac:spMkLst>
        </pc:spChg>
        <pc:spChg chg="mod">
          <ac:chgData name="Yeo, Teck Kian" userId="c05ffc8a-2106-4199-abef-6e2010510b8f" providerId="ADAL" clId="{14466AE3-5B9E-4C8E-8612-97C96A8B2BCD}" dt="2023-01-30T07:18:23.345" v="3653" actId="207"/>
          <ac:spMkLst>
            <pc:docMk/>
            <pc:sldMk cId="2374760843" sldId="2147376732"/>
            <ac:spMk id="56" creationId="{5A78C961-007D-5C48-9EA8-63048D6B72B1}"/>
          </ac:spMkLst>
        </pc:spChg>
        <pc:spChg chg="add 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57" creationId="{5C03F935-59DD-42BD-BBF1-2B969A570CED}"/>
          </ac:spMkLst>
        </pc:spChg>
        <pc:spChg chg="mod">
          <ac:chgData name="Yeo, Teck Kian" userId="c05ffc8a-2106-4199-abef-6e2010510b8f" providerId="ADAL" clId="{14466AE3-5B9E-4C8E-8612-97C96A8B2BCD}" dt="2023-01-30T07:28:45.687" v="4176" actId="14100"/>
          <ac:spMkLst>
            <pc:docMk/>
            <pc:sldMk cId="2374760843" sldId="2147376732"/>
            <ac:spMk id="61" creationId="{54EA86DB-C482-C18F-F718-61F7721DEABF}"/>
          </ac:spMkLst>
        </pc:spChg>
        <pc:spChg chg="add mod">
          <ac:chgData name="Yeo, Teck Kian" userId="c05ffc8a-2106-4199-abef-6e2010510b8f" providerId="ADAL" clId="{14466AE3-5B9E-4C8E-8612-97C96A8B2BCD}" dt="2023-01-30T06:46:12.879" v="2801" actId="1035"/>
          <ac:spMkLst>
            <pc:docMk/>
            <pc:sldMk cId="2374760843" sldId="2147376732"/>
            <ac:spMk id="65" creationId="{B0F35063-90C5-45A8-9FB4-0A3204A19B7E}"/>
          </ac:spMkLst>
        </pc:spChg>
        <pc:spChg chg="add mod">
          <ac:chgData name="Yeo, Teck Kian" userId="c05ffc8a-2106-4199-abef-6e2010510b8f" providerId="ADAL" clId="{14466AE3-5B9E-4C8E-8612-97C96A8B2BCD}" dt="2023-01-30T06:46:33.313" v="2809" actId="1076"/>
          <ac:spMkLst>
            <pc:docMk/>
            <pc:sldMk cId="2374760843" sldId="2147376732"/>
            <ac:spMk id="66" creationId="{4A933AAD-4191-4AFD-BEB6-2FB22AA3D698}"/>
          </ac:spMkLst>
        </pc:spChg>
        <pc:spChg chg="mod">
          <ac:chgData name="Yeo, Teck Kian" userId="c05ffc8a-2106-4199-abef-6e2010510b8f" providerId="ADAL" clId="{14466AE3-5B9E-4C8E-8612-97C96A8B2BCD}" dt="2023-01-30T07:18:41.532" v="3655" actId="207"/>
          <ac:spMkLst>
            <pc:docMk/>
            <pc:sldMk cId="2374760843" sldId="2147376732"/>
            <ac:spMk id="71" creationId="{5415C588-ABBF-C169-E8BF-594D36F73418}"/>
          </ac:spMkLst>
        </pc:spChg>
        <pc:spChg chg="add 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81" creationId="{2730B95B-3EA8-451B-8431-9C2D886AA3D1}"/>
          </ac:spMkLst>
        </pc:spChg>
        <pc:spChg chg="add mod">
          <ac:chgData name="Yeo, Teck Kian" userId="c05ffc8a-2106-4199-abef-6e2010510b8f" providerId="ADAL" clId="{14466AE3-5B9E-4C8E-8612-97C96A8B2BCD}" dt="2023-01-30T06:48:19.408" v="2854" actId="1037"/>
          <ac:spMkLst>
            <pc:docMk/>
            <pc:sldMk cId="2374760843" sldId="2147376732"/>
            <ac:spMk id="82" creationId="{6B57220B-1AE8-4DE2-BCB1-2D0E2D42D299}"/>
          </ac:spMkLst>
        </pc:spChg>
        <pc:spChg chg="add mod">
          <ac:chgData name="Yeo, Teck Kian" userId="c05ffc8a-2106-4199-abef-6e2010510b8f" providerId="ADAL" clId="{14466AE3-5B9E-4C8E-8612-97C96A8B2BCD}" dt="2023-01-30T06:48:44.578" v="2871" actId="1076"/>
          <ac:spMkLst>
            <pc:docMk/>
            <pc:sldMk cId="2374760843" sldId="2147376732"/>
            <ac:spMk id="83" creationId="{F4D50898-8CB2-4152-A197-74D7237A7B56}"/>
          </ac:spMkLst>
        </pc:spChg>
        <pc:grpChg chg="add del mod">
          <ac:chgData name="Yeo, Teck Kian" userId="c05ffc8a-2106-4199-abef-6e2010510b8f" providerId="ADAL" clId="{14466AE3-5B9E-4C8E-8612-97C96A8B2BCD}" dt="2023-01-30T06:19:20.268" v="2343" actId="478"/>
          <ac:grpSpMkLst>
            <pc:docMk/>
            <pc:sldMk cId="2374760843" sldId="2147376732"/>
            <ac:grpSpMk id="21" creationId="{4C3F5849-FD9E-4AF1-A3F4-E899D3F49ECF}"/>
          </ac:grpSpMkLst>
        </pc:grpChg>
        <pc:grpChg chg="del">
          <ac:chgData name="Yeo, Teck Kian" userId="c05ffc8a-2106-4199-abef-6e2010510b8f" providerId="ADAL" clId="{14466AE3-5B9E-4C8E-8612-97C96A8B2BCD}" dt="2023-01-30T06:35:31.855" v="2345" actId="478"/>
          <ac:grpSpMkLst>
            <pc:docMk/>
            <pc:sldMk cId="2374760843" sldId="2147376732"/>
            <ac:grpSpMk id="52" creationId="{1E983120-65EC-3B46-3EAC-1E6A869FECF3}"/>
          </ac:grpSpMkLst>
        </pc:grpChg>
        <pc:graphicFrameChg chg="modGraphic">
          <ac:chgData name="Yeo, Teck Kian" userId="c05ffc8a-2106-4199-abef-6e2010510b8f" providerId="ADAL" clId="{14466AE3-5B9E-4C8E-8612-97C96A8B2BCD}" dt="2023-01-30T06:48:13.293" v="2838" actId="404"/>
          <ac:graphicFrameMkLst>
            <pc:docMk/>
            <pc:sldMk cId="2374760843" sldId="2147376732"/>
            <ac:graphicFrameMk id="64" creationId="{DCBF16DF-D990-96EA-774F-0B8FEADD561D}"/>
          </ac:graphicFrameMkLst>
        </pc:graphicFrameChg>
        <pc:graphicFrameChg chg="mod">
          <ac:chgData name="Yeo, Teck Kian" userId="c05ffc8a-2106-4199-abef-6e2010510b8f" providerId="ADAL" clId="{14466AE3-5B9E-4C8E-8612-97C96A8B2BCD}" dt="2023-01-30T06:39:30.027" v="2486" actId="1035"/>
          <ac:graphicFrameMkLst>
            <pc:docMk/>
            <pc:sldMk cId="2374760843" sldId="2147376732"/>
            <ac:graphicFrameMk id="67" creationId="{ECACDAE8-F464-EE6D-2AD5-DB36B8D003F4}"/>
          </ac:graphicFrameMkLst>
        </pc:graphicFrameChg>
        <pc:graphicFrameChg chg="mod">
          <ac:chgData name="Yeo, Teck Kian" userId="c05ffc8a-2106-4199-abef-6e2010510b8f" providerId="ADAL" clId="{14466AE3-5B9E-4C8E-8612-97C96A8B2BCD}" dt="2023-01-30T06:40:04.583" v="2554" actId="1035"/>
          <ac:graphicFrameMkLst>
            <pc:docMk/>
            <pc:sldMk cId="2374760843" sldId="2147376732"/>
            <ac:graphicFrameMk id="68" creationId="{F41F4035-1F20-C615-0030-D2BB2B06AA6C}"/>
          </ac:graphicFrameMkLst>
        </pc:graphicFrameChg>
        <pc:graphicFrameChg chg="mod">
          <ac:chgData name="Yeo, Teck Kian" userId="c05ffc8a-2106-4199-abef-6e2010510b8f" providerId="ADAL" clId="{14466AE3-5B9E-4C8E-8612-97C96A8B2BCD}" dt="2023-01-30T06:39:44.844" v="2531" actId="1035"/>
          <ac:graphicFrameMkLst>
            <pc:docMk/>
            <pc:sldMk cId="2374760843" sldId="2147376732"/>
            <ac:graphicFrameMk id="74" creationId="{6EF15966-C227-76F8-EDC5-FB571795A654}"/>
          </ac:graphicFrameMkLst>
        </pc:graphicFrameChg>
        <pc:picChg chg="del mod">
          <ac:chgData name="Yeo, Teck Kian" userId="c05ffc8a-2106-4199-abef-6e2010510b8f" providerId="ADAL" clId="{14466AE3-5B9E-4C8E-8612-97C96A8B2BCD}" dt="2023-01-30T06:19:20.268" v="2343" actId="478"/>
          <ac:picMkLst>
            <pc:docMk/>
            <pc:sldMk cId="2374760843" sldId="2147376732"/>
            <ac:picMk id="22" creationId="{878EB97E-8D90-465F-8A33-2169706B6DF6}"/>
          </ac:picMkLst>
        </pc:picChg>
        <pc:cxnChg chg="add del mod">
          <ac:chgData name="Yeo, Teck Kian" userId="c05ffc8a-2106-4199-abef-6e2010510b8f" providerId="ADAL" clId="{14466AE3-5B9E-4C8E-8612-97C96A8B2BCD}" dt="2023-01-30T06:36:56.383" v="2414" actId="478"/>
          <ac:cxnSpMkLst>
            <pc:docMk/>
            <pc:sldMk cId="2374760843" sldId="2147376732"/>
            <ac:cxnSpMk id="4" creationId="{12C6E4FC-92EA-4452-AD12-8805038E4751}"/>
          </ac:cxnSpMkLst>
        </pc:cxnChg>
        <pc:cxnChg chg="add mod">
          <ac:chgData name="Yeo, Teck Kian" userId="c05ffc8a-2106-4199-abef-6e2010510b8f" providerId="ADAL" clId="{14466AE3-5B9E-4C8E-8612-97C96A8B2BCD}" dt="2023-01-30T07:17:09.405" v="3643" actId="1076"/>
          <ac:cxnSpMkLst>
            <pc:docMk/>
            <pc:sldMk cId="2374760843" sldId="2147376732"/>
            <ac:cxnSpMk id="33" creationId="{AAC970CA-50A0-4F3A-9CAD-1ADDD3803427}"/>
          </ac:cxnSpMkLst>
        </pc:cxnChg>
        <pc:cxnChg chg="add mod">
          <ac:chgData name="Yeo, Teck Kian" userId="c05ffc8a-2106-4199-abef-6e2010510b8f" providerId="ADAL" clId="{14466AE3-5B9E-4C8E-8612-97C96A8B2BCD}" dt="2023-01-30T06:48:19.408" v="2854" actId="1037"/>
          <ac:cxnSpMkLst>
            <pc:docMk/>
            <pc:sldMk cId="2374760843" sldId="2147376732"/>
            <ac:cxnSpMk id="37" creationId="{265817D2-8E09-4CA1-A42B-EC8902755711}"/>
          </ac:cxnSpMkLst>
        </pc:cxnChg>
        <pc:cxnChg chg="add mod">
          <ac:chgData name="Yeo, Teck Kian" userId="c05ffc8a-2106-4199-abef-6e2010510b8f" providerId="ADAL" clId="{14466AE3-5B9E-4C8E-8612-97C96A8B2BCD}" dt="2023-01-30T07:28:56.401" v="4177" actId="14100"/>
          <ac:cxnSpMkLst>
            <pc:docMk/>
            <pc:sldMk cId="2374760843" sldId="2147376732"/>
            <ac:cxnSpMk id="42" creationId="{9DFFAFBD-7022-4A86-A276-6A8945BAF593}"/>
          </ac:cxnSpMkLst>
        </pc:cxnChg>
        <pc:cxnChg chg="add mod">
          <ac:chgData name="Yeo, Teck Kian" userId="c05ffc8a-2106-4199-abef-6e2010510b8f" providerId="ADAL" clId="{14466AE3-5B9E-4C8E-8612-97C96A8B2BCD}" dt="2023-01-30T06:48:19.408" v="2854" actId="1037"/>
          <ac:cxnSpMkLst>
            <pc:docMk/>
            <pc:sldMk cId="2374760843" sldId="2147376732"/>
            <ac:cxnSpMk id="48" creationId="{D064F57D-9149-401D-A286-1BB6ED5F3CA1}"/>
          </ac:cxnSpMkLst>
        </pc:cxnChg>
        <pc:cxnChg chg="add mod">
          <ac:chgData name="Yeo, Teck Kian" userId="c05ffc8a-2106-4199-abef-6e2010510b8f" providerId="ADAL" clId="{14466AE3-5B9E-4C8E-8612-97C96A8B2BCD}" dt="2023-01-30T06:48:19.408" v="2854" actId="1037"/>
          <ac:cxnSpMkLst>
            <pc:docMk/>
            <pc:sldMk cId="2374760843" sldId="2147376732"/>
            <ac:cxnSpMk id="58" creationId="{B471CCFB-836C-4189-825D-47A8C35553CA}"/>
          </ac:cxnSpMkLst>
        </pc:cxnChg>
        <pc:cxnChg chg="add mod">
          <ac:chgData name="Yeo, Teck Kian" userId="c05ffc8a-2106-4199-abef-6e2010510b8f" providerId="ADAL" clId="{14466AE3-5B9E-4C8E-8612-97C96A8B2BCD}" dt="2023-01-30T06:48:19.408" v="2854" actId="1037"/>
          <ac:cxnSpMkLst>
            <pc:docMk/>
            <pc:sldMk cId="2374760843" sldId="2147376732"/>
            <ac:cxnSpMk id="59" creationId="{79D04575-D3C7-41FE-BA90-20186C5ED3FD}"/>
          </ac:cxnSpMkLst>
        </pc:cxnChg>
        <pc:cxnChg chg="del mod">
          <ac:chgData name="Yeo, Teck Kian" userId="c05ffc8a-2106-4199-abef-6e2010510b8f" providerId="ADAL" clId="{14466AE3-5B9E-4C8E-8612-97C96A8B2BCD}" dt="2023-01-30T06:35:34.826" v="2346" actId="478"/>
          <ac:cxnSpMkLst>
            <pc:docMk/>
            <pc:sldMk cId="2374760843" sldId="2147376732"/>
            <ac:cxnSpMk id="60" creationId="{34542476-6026-2E06-132C-5C57837E692B}"/>
          </ac:cxnSpMkLst>
        </pc:cxnChg>
        <pc:cxnChg chg="mod">
          <ac:chgData name="Yeo, Teck Kian" userId="c05ffc8a-2106-4199-abef-6e2010510b8f" providerId="ADAL" clId="{14466AE3-5B9E-4C8E-8612-97C96A8B2BCD}" dt="2023-01-30T07:28:45.687" v="4176" actId="14100"/>
          <ac:cxnSpMkLst>
            <pc:docMk/>
            <pc:sldMk cId="2374760843" sldId="2147376732"/>
            <ac:cxnSpMk id="63" creationId="{FE8EA0EF-82E5-C6EB-4553-2A212C5B162E}"/>
          </ac:cxnSpMkLst>
        </pc:cxnChg>
        <pc:cxnChg chg="del mod">
          <ac:chgData name="Yeo, Teck Kian" userId="c05ffc8a-2106-4199-abef-6e2010510b8f" providerId="ADAL" clId="{14466AE3-5B9E-4C8E-8612-97C96A8B2BCD}" dt="2023-01-30T06:37:13.193" v="2419" actId="478"/>
          <ac:cxnSpMkLst>
            <pc:docMk/>
            <pc:sldMk cId="2374760843" sldId="2147376732"/>
            <ac:cxnSpMk id="73" creationId="{DDA01AB1-B0E7-19C5-DB5B-7F4C1A7CC788}"/>
          </ac:cxnSpMkLst>
        </pc:cxnChg>
      </pc:sldChg>
      <pc:sldChg chg="modSp new del mod">
        <pc:chgData name="Yeo, Teck Kian" userId="c05ffc8a-2106-4199-abef-6e2010510b8f" providerId="ADAL" clId="{14466AE3-5B9E-4C8E-8612-97C96A8B2BCD}" dt="2023-01-27T02:29:23.713" v="2" actId="47"/>
        <pc:sldMkLst>
          <pc:docMk/>
          <pc:sldMk cId="3705141977" sldId="2147376732"/>
        </pc:sldMkLst>
        <pc:spChg chg="mod">
          <ac:chgData name="Yeo, Teck Kian" userId="c05ffc8a-2106-4199-abef-6e2010510b8f" providerId="ADAL" clId="{14466AE3-5B9E-4C8E-8612-97C96A8B2BCD}" dt="2023-01-27T02:29:16.195" v="1" actId="20577"/>
          <ac:spMkLst>
            <pc:docMk/>
            <pc:sldMk cId="3705141977" sldId="2147376732"/>
            <ac:spMk id="2" creationId="{28D0BF91-F93F-44F5-BCE3-D7B53AE81743}"/>
          </ac:spMkLst>
        </pc:spChg>
      </pc:sldChg>
      <pc:sldChg chg="addSp delSp modSp add mod">
        <pc:chgData name="Yeo, Teck Kian" userId="c05ffc8a-2106-4199-abef-6e2010510b8f" providerId="ADAL" clId="{14466AE3-5B9E-4C8E-8612-97C96A8B2BCD}" dt="2023-02-16T09:38:24.180" v="5472" actId="20577"/>
        <pc:sldMkLst>
          <pc:docMk/>
          <pc:sldMk cId="365236613" sldId="2147376733"/>
        </pc:sldMkLst>
        <pc:spChg chg="mod">
          <ac:chgData name="Yeo, Teck Kian" userId="c05ffc8a-2106-4199-abef-6e2010510b8f" providerId="ADAL" clId="{14466AE3-5B9E-4C8E-8612-97C96A8B2BCD}" dt="2023-01-30T05:56:34.276" v="2041" actId="20577"/>
          <ac:spMkLst>
            <pc:docMk/>
            <pc:sldMk cId="365236613" sldId="2147376733"/>
            <ac:spMk id="2" creationId="{18DB0432-9414-4CD8-9C5D-EF2E5C735A96}"/>
          </ac:spMkLst>
        </pc:spChg>
        <pc:spChg chg="add del mod">
          <ac:chgData name="Yeo, Teck Kian" userId="c05ffc8a-2106-4199-abef-6e2010510b8f" providerId="ADAL" clId="{14466AE3-5B9E-4C8E-8612-97C96A8B2BCD}" dt="2023-02-16T09:38:24.180" v="5472" actId="20577"/>
          <ac:spMkLst>
            <pc:docMk/>
            <pc:sldMk cId="365236613" sldId="2147376733"/>
            <ac:spMk id="3" creationId="{33D156C7-6966-4B18-77D8-9977A3BDDB5E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3" creationId="{FF88D995-0EFA-9CA9-A528-41908158C18C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5" creationId="{E35E3060-D6D0-B3FA-B70D-3691F244AD02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9" creationId="{8AE5100D-78BD-43DC-87C3-E9477CE82499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" creationId="{23837D4D-0DA8-78E9-D2A1-132A3A99A1B5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" creationId="{D05D2F46-B7DD-23DA-C69C-071F9AF115D0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3" creationId="{0E974A9B-7205-E346-A778-5FDE83BB2E2A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4" creationId="{EF68C627-068E-28C5-5B45-6ED8B974FBC5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5" creationId="{2E7813A9-0107-41A6-D52A-668DBA02542F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6" creationId="{2CD8AAF3-FA63-2041-734C-11014E1706AE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8" creationId="{5C5C7981-F481-F26E-2805-AB655CB411D2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9" creationId="{A820DE05-C11F-A124-60E8-63D5AAF06D23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20" creationId="{CF32F17D-6463-AC88-8EA0-D231CC712C52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21" creationId="{E19B0068-A74F-737D-424A-8595F036F0C2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25" creationId="{EDEC2AB0-A474-1F94-CC4D-69967DFD3621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26" creationId="{5092A7C5-FB6A-AC61-F350-FE50B5893790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31" creationId="{D4EF48F7-ACE7-4EE2-847F-5AB34B010F74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32" creationId="{E3CC2180-A8EC-CB7E-4845-88E17F6A73C5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36" creationId="{E8752B00-FC06-0745-D347-04D55CB5E106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37" creationId="{15C0BB8C-149E-5895-DF13-AEC70FEFBB18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49" creationId="{8A5A4B8B-96ED-8A37-6D87-98DC1703E3E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58" creationId="{173AB7AF-F10A-F6CD-AE5E-494B2E68DB8A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59" creationId="{306CBC80-00ED-3D18-38AE-7368FD724EA7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65" creationId="{26325ED2-D9F9-835E-063D-DCC0A85A1796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66" creationId="{9B5C017C-F50E-1B20-8B0B-A2DFB58A64DE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75" creationId="{C7289EFB-4AB3-4BEA-BE4D-79A620DF0AC4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81" creationId="{0C296048-F332-431B-8EE7-AFEC45CDA63A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82" creationId="{8818A72F-69AF-4C53-97F4-4CA60E8AA918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85" creationId="{A6A26F2D-1012-4E43-9A2C-66DC97601D69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86" creationId="{A64DE3EF-AA40-4E2E-9037-C46B4013ADA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87" creationId="{BB704213-91C3-409B-8CBF-3A58A6BA1593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88" creationId="{663D6BAE-D692-4E08-BCE4-40F16AEBA5B9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90" creationId="{A8AC8103-C794-4005-99E1-51DB8298B72D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91" creationId="{94C6D5A3-2044-4B98-86C4-5C5A5686FB30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92" creationId="{18DBA220-3754-0A54-A87A-1CD2E425C6FE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93" creationId="{96DE757B-D9A5-868A-F6BE-759D2D49CC10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94" creationId="{CBF7F8B4-AB21-D3E9-F3B3-8AF6D74B439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95" creationId="{33EB4238-E237-4795-A0A9-F29CFB416DD8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99" creationId="{0AC1E7CB-5CDA-4B64-B1B9-5623A40666CA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100" creationId="{7FBA7A63-7A96-46C4-A994-96EB5F421E58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101" creationId="{F16C1D4B-480B-4F6D-954C-ED4583B100E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6" creationId="{6F23B783-9C97-4355-9B10-EDC95E068FD0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7" creationId="{1943848D-F4C9-4BB4-9388-4BE09537C80B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8" creationId="{EDC23744-1CF8-44E7-A7CB-2F729A28F4EE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9" creationId="{C5D62EA6-FDD4-4568-9C1F-751F1477A8D0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110" creationId="{ADD0C8BB-A8DD-4387-8144-CBE52EB114B4}"/>
          </ac:spMkLst>
        </pc:spChg>
        <pc:spChg chg="add del mod">
          <ac:chgData name="Yeo, Teck Kian" userId="c05ffc8a-2106-4199-abef-6e2010510b8f" providerId="ADAL" clId="{14466AE3-5B9E-4C8E-8612-97C96A8B2BCD}" dt="2023-01-27T08:53:53.283" v="706" actId="478"/>
          <ac:spMkLst>
            <pc:docMk/>
            <pc:sldMk cId="365236613" sldId="2147376733"/>
            <ac:spMk id="111" creationId="{9840C028-FBC4-4697-BB4A-4EBF64E6B757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63" creationId="{4E1785B6-6AC4-F6B7-42E9-AC36F718ADAA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64" creationId="{E6478556-5832-51F2-183C-ADCCD80EB48C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72" creationId="{EA26A572-F36B-8C2C-CE97-8FAAB885C2EB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81" creationId="{F23D3D63-9A06-6815-074D-B1D6424B4512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83" creationId="{411269E4-2715-A200-1F1F-FB74C18C2A5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084" creationId="{7907B9D2-0CC7-E8A0-5BEB-DCEC7547B0C1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23" creationId="{F13AD622-5940-BA2E-5427-84D99D7F4445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24" creationId="{99D26157-2ED8-78EF-D3A6-1366861DECDD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25" creationId="{6BB71C58-9FA5-FFE0-C47D-83A891E79485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26" creationId="{3246FE0A-D448-35E1-50BB-4BCC7AC28926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47" creationId="{1E394554-175C-D5CB-3553-CB8E9D5BA31C}"/>
          </ac:spMkLst>
        </pc:spChg>
        <pc:spChg chg="del">
          <ac:chgData name="Yeo, Teck Kian" userId="c05ffc8a-2106-4199-abef-6e2010510b8f" providerId="ADAL" clId="{14466AE3-5B9E-4C8E-8612-97C96A8B2BCD}" dt="2023-01-27T03:22:57.509" v="44" actId="478"/>
          <ac:spMkLst>
            <pc:docMk/>
            <pc:sldMk cId="365236613" sldId="2147376733"/>
            <ac:spMk id="1150" creationId="{24C75946-FD0A-6EAF-B0D0-F95C118E43C3}"/>
          </ac:spMkLst>
        </pc:spChg>
        <pc:grpChg chg="del">
          <ac:chgData name="Yeo, Teck Kian" userId="c05ffc8a-2106-4199-abef-6e2010510b8f" providerId="ADAL" clId="{14466AE3-5B9E-4C8E-8612-97C96A8B2BCD}" dt="2023-01-27T03:22:57.509" v="44" actId="478"/>
          <ac:grpSpMkLst>
            <pc:docMk/>
            <pc:sldMk cId="365236613" sldId="2147376733"/>
            <ac:grpSpMk id="121" creationId="{69721314-DF91-E257-DEE1-9AD6104E68CF}"/>
          </ac:grpSpMkLst>
        </pc:grpChg>
        <pc:grpChg chg="del">
          <ac:chgData name="Yeo, Teck Kian" userId="c05ffc8a-2106-4199-abef-6e2010510b8f" providerId="ADAL" clId="{14466AE3-5B9E-4C8E-8612-97C96A8B2BCD}" dt="2023-01-27T03:22:57.509" v="44" actId="478"/>
          <ac:grpSpMkLst>
            <pc:docMk/>
            <pc:sldMk cId="365236613" sldId="2147376733"/>
            <ac:grpSpMk id="1035" creationId="{B99D16BB-26FC-0D1E-B501-289300A3837D}"/>
          </ac:grpSpMkLst>
        </pc:grpChg>
        <pc:grpChg chg="del">
          <ac:chgData name="Yeo, Teck Kian" userId="c05ffc8a-2106-4199-abef-6e2010510b8f" providerId="ADAL" clId="{14466AE3-5B9E-4C8E-8612-97C96A8B2BCD}" dt="2023-01-27T03:22:57.509" v="44" actId="478"/>
          <ac:grpSpMkLst>
            <pc:docMk/>
            <pc:sldMk cId="365236613" sldId="2147376733"/>
            <ac:grpSpMk id="1044" creationId="{3B2F583C-49D5-7D9C-1850-E1F55C0BECF0}"/>
          </ac:grpSpMkLst>
        </pc:grpChg>
        <pc:graphicFrameChg chg="add del modGraphic">
          <ac:chgData name="Yeo, Teck Kian" userId="c05ffc8a-2106-4199-abef-6e2010510b8f" providerId="ADAL" clId="{14466AE3-5B9E-4C8E-8612-97C96A8B2BCD}" dt="2023-01-27T03:23:51.475" v="50" actId="478"/>
          <ac:graphicFrameMkLst>
            <pc:docMk/>
            <pc:sldMk cId="365236613" sldId="2147376733"/>
            <ac:graphicFrameMk id="6" creationId="{62673555-0121-453A-8466-CB418C53595E}"/>
          </ac:graphicFrameMkLst>
        </pc:graphicFrameChg>
        <pc:graphicFrameChg chg="add mod modGraphic">
          <ac:chgData name="Yeo, Teck Kian" userId="c05ffc8a-2106-4199-abef-6e2010510b8f" providerId="ADAL" clId="{14466AE3-5B9E-4C8E-8612-97C96A8B2BCD}" dt="2023-01-30T08:05:16.535" v="4666" actId="255"/>
          <ac:graphicFrameMkLst>
            <pc:docMk/>
            <pc:sldMk cId="365236613" sldId="2147376733"/>
            <ac:graphicFrameMk id="51" creationId="{3496A13C-C0DD-4257-BF96-CB1BB7A1A413}"/>
          </ac:graphicFrameMkLst>
        </pc:graphicFrame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4" creationId="{DB9B3262-2C8F-8E78-6463-34B3677FBE1B}"/>
          </ac:picMkLst>
        </pc:pic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96" creationId="{CC0499D4-9916-5633-7171-0538080C827F}"/>
          </ac:picMkLst>
        </pc:pic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1026" creationId="{F4299FE3-F2D9-A51B-D875-C9E5F01E42AD}"/>
          </ac:picMkLst>
        </pc:pic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1076" creationId="{07DD25E0-25F3-1C8F-9C95-AC0CDA1FEB0F}"/>
          </ac:picMkLst>
        </pc:pic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1078" creationId="{E4FF2F00-83E2-7B2B-A088-A59E9DD3ABE5}"/>
          </ac:picMkLst>
        </pc:picChg>
        <pc:picChg chg="del">
          <ac:chgData name="Yeo, Teck Kian" userId="c05ffc8a-2106-4199-abef-6e2010510b8f" providerId="ADAL" clId="{14466AE3-5B9E-4C8E-8612-97C96A8B2BCD}" dt="2023-01-27T03:22:57.509" v="44" actId="478"/>
          <ac:picMkLst>
            <pc:docMk/>
            <pc:sldMk cId="365236613" sldId="2147376733"/>
            <ac:picMk id="1080" creationId="{F3B26E68-3704-E6DE-BB92-FBEEFBC9E5F9}"/>
          </ac:picMkLst>
        </pc:pic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8" creationId="{F56F6CD4-EBD3-0CFB-3DA4-AFDE4DC96CE1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2" creationId="{365BDF95-41A8-2747-E570-3E875452A79B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22" creationId="{B8119492-FDBA-73C4-E84E-99812CC51413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23" creationId="{71EB1F32-AECE-38C9-9FB0-09B79AC2113D}"/>
          </ac:cxnSpMkLst>
        </pc:cxnChg>
        <pc:cxnChg chg="add del mod">
          <ac:chgData name="Yeo, Teck Kian" userId="c05ffc8a-2106-4199-abef-6e2010510b8f" providerId="ADAL" clId="{14466AE3-5B9E-4C8E-8612-97C96A8B2BCD}" dt="2023-01-27T08:53:53.283" v="706" actId="478"/>
          <ac:cxnSpMkLst>
            <pc:docMk/>
            <pc:sldMk cId="365236613" sldId="2147376733"/>
            <ac:cxnSpMk id="24" creationId="{68CF4CA9-7A5F-41C6-A16A-DAD02839186E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28" creationId="{C73BA305-63B8-534E-9D9D-659FDB07D406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29" creationId="{7BD2D5DD-5A59-4031-CDA1-B3A9803D4F82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34" creationId="{56D98438-5D2A-9DAF-18F6-26C4EDE25A8F}"/>
          </ac:cxnSpMkLst>
        </pc:cxnChg>
        <pc:cxnChg chg="add del mod">
          <ac:chgData name="Yeo, Teck Kian" userId="c05ffc8a-2106-4199-abef-6e2010510b8f" providerId="ADAL" clId="{14466AE3-5B9E-4C8E-8612-97C96A8B2BCD}" dt="2023-01-27T08:53:53.283" v="706" actId="478"/>
          <ac:cxnSpMkLst>
            <pc:docMk/>
            <pc:sldMk cId="365236613" sldId="2147376733"/>
            <ac:cxnSpMk id="38" creationId="{95B561E8-C020-456F-81DD-088A8C675712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39" creationId="{BAA489A0-3564-4B99-ACFB-DBEDA510E0D9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42" creationId="{5C169F90-D5D2-63C9-6430-2EE6C96F22F2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44" creationId="{0AE981BD-2502-B845-103F-3B25937231A1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48" creationId="{1A5B8238-04CD-5A79-B869-182437405672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55" creationId="{654D1F88-FD74-5C98-F03F-55452364D9EF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97" creationId="{D993887D-CA40-45B0-A67D-F4F497F81F3A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98" creationId="{8C1387C6-DC7E-4A41-9C95-7F7FD2DD4629}"/>
          </ac:cxnSpMkLst>
        </pc:cxnChg>
        <pc:cxnChg chg="add del mod">
          <ac:chgData name="Yeo, Teck Kian" userId="c05ffc8a-2106-4199-abef-6e2010510b8f" providerId="ADAL" clId="{14466AE3-5B9E-4C8E-8612-97C96A8B2BCD}" dt="2023-01-27T08:53:53.283" v="706" actId="478"/>
          <ac:cxnSpMkLst>
            <pc:docMk/>
            <pc:sldMk cId="365236613" sldId="2147376733"/>
            <ac:cxnSpMk id="103" creationId="{C496A2E7-02E0-4B14-BEF0-28FAA912C954}"/>
          </ac:cxnSpMkLst>
        </pc:cxnChg>
        <pc:cxnChg chg="add del mod">
          <ac:chgData name="Yeo, Teck Kian" userId="c05ffc8a-2106-4199-abef-6e2010510b8f" providerId="ADAL" clId="{14466AE3-5B9E-4C8E-8612-97C96A8B2BCD}" dt="2023-01-27T08:53:53.283" v="706" actId="478"/>
          <ac:cxnSpMkLst>
            <pc:docMk/>
            <pc:sldMk cId="365236613" sldId="2147376733"/>
            <ac:cxnSpMk id="112" creationId="{19377071-9E5F-476A-B92D-DE402D979EF1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089" creationId="{B99A7D5E-D2BC-F1BC-EE21-E38833EC7818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092" creationId="{EA687159-AAAB-1BF8-01CF-3108332FB61D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093" creationId="{794DE9C4-B20C-997E-A59B-F94D10AE255E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109" creationId="{010B7C87-3143-7A3B-AE12-4A415753963D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117" creationId="{55D18883-3124-4149-121C-BF9ACE6133FC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120" creationId="{2AA06212-AB9F-699D-F6B3-14D672915511}"/>
          </ac:cxnSpMkLst>
        </pc:cxnChg>
        <pc:cxnChg chg="del">
          <ac:chgData name="Yeo, Teck Kian" userId="c05ffc8a-2106-4199-abef-6e2010510b8f" providerId="ADAL" clId="{14466AE3-5B9E-4C8E-8612-97C96A8B2BCD}" dt="2023-01-27T03:22:57.509" v="44" actId="478"/>
          <ac:cxnSpMkLst>
            <pc:docMk/>
            <pc:sldMk cId="365236613" sldId="2147376733"/>
            <ac:cxnSpMk id="1122" creationId="{FD19C777-B1DF-7B86-926B-0588626E8BB2}"/>
          </ac:cxnSpMkLst>
        </pc:cxnChg>
      </pc:sldChg>
      <pc:sldChg chg="addSp delSp modSp add mod">
        <pc:chgData name="Yeo, Teck Kian" userId="c05ffc8a-2106-4199-abef-6e2010510b8f" providerId="ADAL" clId="{14466AE3-5B9E-4C8E-8612-97C96A8B2BCD}" dt="2023-01-30T07:32:22.005" v="4658" actId="20577"/>
        <pc:sldMkLst>
          <pc:docMk/>
          <pc:sldMk cId="3014735882" sldId="2147376734"/>
        </pc:sldMkLst>
        <pc:spChg chg="mod">
          <ac:chgData name="Yeo, Teck Kian" userId="c05ffc8a-2106-4199-abef-6e2010510b8f" providerId="ADAL" clId="{14466AE3-5B9E-4C8E-8612-97C96A8B2BCD}" dt="2023-01-30T07:25:52.521" v="3901" actId="20577"/>
          <ac:spMkLst>
            <pc:docMk/>
            <pc:sldMk cId="3014735882" sldId="2147376734"/>
            <ac:spMk id="2" creationId="{18DB0432-9414-4CD8-9C5D-EF2E5C735A96}"/>
          </ac:spMkLst>
        </pc:spChg>
        <pc:spChg chg="add mod">
          <ac:chgData name="Yeo, Teck Kian" userId="c05ffc8a-2106-4199-abef-6e2010510b8f" providerId="ADAL" clId="{14466AE3-5B9E-4C8E-8612-97C96A8B2BCD}" dt="2023-01-30T07:32:22.005" v="4658" actId="20577"/>
          <ac:spMkLst>
            <pc:docMk/>
            <pc:sldMk cId="3014735882" sldId="2147376734"/>
            <ac:spMk id="5" creationId="{79D006BA-E472-4620-B7E8-1070C35F432F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7" creationId="{A15EDD61-9455-0013-B6F8-7034A24EC610}"/>
          </ac:spMkLst>
        </pc:spChg>
        <pc:spChg chg="del">
          <ac:chgData name="Yeo, Teck Kian" userId="c05ffc8a-2106-4199-abef-6e2010510b8f" providerId="ADAL" clId="{14466AE3-5B9E-4C8E-8612-97C96A8B2BCD}" dt="2023-01-30T07:22:59.322" v="3690" actId="478"/>
          <ac:spMkLst>
            <pc:docMk/>
            <pc:sldMk cId="3014735882" sldId="2147376734"/>
            <ac:spMk id="14" creationId="{87823187-02C7-62FB-D19B-64F07622FB89}"/>
          </ac:spMkLst>
        </pc:spChg>
        <pc:spChg chg="del">
          <ac:chgData name="Yeo, Teck Kian" userId="c05ffc8a-2106-4199-abef-6e2010510b8f" providerId="ADAL" clId="{14466AE3-5B9E-4C8E-8612-97C96A8B2BCD}" dt="2023-01-30T07:22:59.322" v="3690" actId="478"/>
          <ac:spMkLst>
            <pc:docMk/>
            <pc:sldMk cId="3014735882" sldId="2147376734"/>
            <ac:spMk id="19" creationId="{8852BB9F-52CB-6269-6989-362D30038694}"/>
          </ac:spMkLst>
        </pc:spChg>
        <pc:spChg chg="mod">
          <ac:chgData name="Yeo, Teck Kian" userId="c05ffc8a-2106-4199-abef-6e2010510b8f" providerId="ADAL" clId="{14466AE3-5B9E-4C8E-8612-97C96A8B2BCD}" dt="2023-01-30T07:24:38.645" v="3809" actId="20577"/>
          <ac:spMkLst>
            <pc:docMk/>
            <pc:sldMk cId="3014735882" sldId="2147376734"/>
            <ac:spMk id="20" creationId="{728A9606-1D3E-1F13-7723-D7915CE45F7B}"/>
          </ac:spMkLst>
        </pc:spChg>
        <pc:spChg chg="mod">
          <ac:chgData name="Yeo, Teck Kian" userId="c05ffc8a-2106-4199-abef-6e2010510b8f" providerId="ADAL" clId="{14466AE3-5B9E-4C8E-8612-97C96A8B2BCD}" dt="2023-01-30T07:27:03.060" v="4024" actId="1038"/>
          <ac:spMkLst>
            <pc:docMk/>
            <pc:sldMk cId="3014735882" sldId="2147376734"/>
            <ac:spMk id="21" creationId="{CE0EF4D3-C6ED-C296-1CEB-B278B14066DA}"/>
          </ac:spMkLst>
        </pc:spChg>
        <pc:spChg chg="del mod">
          <ac:chgData name="Yeo, Teck Kian" userId="c05ffc8a-2106-4199-abef-6e2010510b8f" providerId="ADAL" clId="{14466AE3-5B9E-4C8E-8612-97C96A8B2BCD}" dt="2023-01-30T07:24:28.828" v="3779" actId="478"/>
          <ac:spMkLst>
            <pc:docMk/>
            <pc:sldMk cId="3014735882" sldId="2147376734"/>
            <ac:spMk id="22" creationId="{FAEEFB73-807D-00DE-DFC1-7A1E3C2A7904}"/>
          </ac:spMkLst>
        </pc:spChg>
        <pc:spChg chg="mod">
          <ac:chgData name="Yeo, Teck Kian" userId="c05ffc8a-2106-4199-abef-6e2010510b8f" providerId="ADAL" clId="{14466AE3-5B9E-4C8E-8612-97C96A8B2BCD}" dt="2023-01-30T07:27:31.807" v="4063" actId="1076"/>
          <ac:spMkLst>
            <pc:docMk/>
            <pc:sldMk cId="3014735882" sldId="2147376734"/>
            <ac:spMk id="23" creationId="{8A6DBF7E-A940-4635-FC85-DB5AED4B21A9}"/>
          </ac:spMkLst>
        </pc:spChg>
        <pc:spChg chg="del mod">
          <ac:chgData name="Yeo, Teck Kian" userId="c05ffc8a-2106-4199-abef-6e2010510b8f" providerId="ADAL" clId="{14466AE3-5B9E-4C8E-8612-97C96A8B2BCD}" dt="2023-01-30T07:24:28.828" v="3779" actId="478"/>
          <ac:spMkLst>
            <pc:docMk/>
            <pc:sldMk cId="3014735882" sldId="2147376734"/>
            <ac:spMk id="24" creationId="{8947DD02-857B-EE08-8E66-31EC177000E4}"/>
          </ac:spMkLst>
        </pc:spChg>
        <pc:spChg chg="mod">
          <ac:chgData name="Yeo, Teck Kian" userId="c05ffc8a-2106-4199-abef-6e2010510b8f" providerId="ADAL" clId="{14466AE3-5B9E-4C8E-8612-97C96A8B2BCD}" dt="2023-01-30T07:27:07.656" v="4030" actId="1038"/>
          <ac:spMkLst>
            <pc:docMk/>
            <pc:sldMk cId="3014735882" sldId="2147376734"/>
            <ac:spMk id="25" creationId="{671DACC3-CB21-7041-49AA-4467F1F0C2F5}"/>
          </ac:spMkLst>
        </pc:spChg>
        <pc:spChg chg="mod">
          <ac:chgData name="Yeo, Teck Kian" userId="c05ffc8a-2106-4199-abef-6e2010510b8f" providerId="ADAL" clId="{14466AE3-5B9E-4C8E-8612-97C96A8B2BCD}" dt="2023-01-30T07:27:31.807" v="4063" actId="1076"/>
          <ac:spMkLst>
            <pc:docMk/>
            <pc:sldMk cId="3014735882" sldId="2147376734"/>
            <ac:spMk id="26" creationId="{32251FBC-BB3D-A8DF-8A1F-8DC2C61EE4FB}"/>
          </ac:spMkLst>
        </pc:spChg>
        <pc:spChg chg="mod">
          <ac:chgData name="Yeo, Teck Kian" userId="c05ffc8a-2106-4199-abef-6e2010510b8f" providerId="ADAL" clId="{14466AE3-5B9E-4C8E-8612-97C96A8B2BCD}" dt="2023-01-30T07:27:12.655" v="4035" actId="1037"/>
          <ac:spMkLst>
            <pc:docMk/>
            <pc:sldMk cId="3014735882" sldId="2147376734"/>
            <ac:spMk id="29" creationId="{52A9CAEA-C579-440A-A34F-7DACDB767369}"/>
          </ac:spMkLst>
        </pc:spChg>
        <pc:spChg chg="mod">
          <ac:chgData name="Yeo, Teck Kian" userId="c05ffc8a-2106-4199-abef-6e2010510b8f" providerId="ADAL" clId="{14466AE3-5B9E-4C8E-8612-97C96A8B2BCD}" dt="2023-01-30T07:27:12.655" v="4035" actId="1037"/>
          <ac:spMkLst>
            <pc:docMk/>
            <pc:sldMk cId="3014735882" sldId="2147376734"/>
            <ac:spMk id="30" creationId="{DD378F00-535D-4541-937F-AD898CD9D69A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31" creationId="{40C088AC-8EFD-4681-8A3C-08F39139CD36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34" creationId="{D41B94EF-60AC-4CFC-BC7F-C406573508BA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35" creationId="{3CB5C341-E4D9-4DF9-B2CC-CB032AC5DE93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38" creationId="{F81F421A-1D35-4F4C-A675-DB61A69AFE9D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39" creationId="{A61F2FF0-5BAC-4D58-A997-EAAF25DDA62E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40" creationId="{B3495EF6-B5AC-4C9F-9F54-2104E9F1DD19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41" creationId="{146EAA4B-EFEB-4953-ACD6-E795AD5F294C}"/>
          </ac:spMkLst>
        </pc:spChg>
        <pc:spChg chg="add 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42" creationId="{1DDEDEBD-6ACB-4A82-A17E-ACA50D0FEAC3}"/>
          </ac:spMkLst>
        </pc:spChg>
        <pc:spChg chg="add 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43" creationId="{49817853-C387-4309-816C-015CA5436BB3}"/>
          </ac:spMkLst>
        </pc:spChg>
        <pc:spChg chg="mod">
          <ac:chgData name="Yeo, Teck Kian" userId="c05ffc8a-2106-4199-abef-6e2010510b8f" providerId="ADAL" clId="{14466AE3-5B9E-4C8E-8612-97C96A8B2BCD}" dt="2023-01-30T07:24:50.293" v="3832" actId="1036"/>
          <ac:spMkLst>
            <pc:docMk/>
            <pc:sldMk cId="3014735882" sldId="2147376734"/>
            <ac:spMk id="61" creationId="{54EA86DB-C482-C18F-F718-61F7721DEABF}"/>
          </ac:spMkLst>
        </pc:spChg>
        <pc:spChg chg="del">
          <ac:chgData name="Yeo, Teck Kian" userId="c05ffc8a-2106-4199-abef-6e2010510b8f" providerId="ADAL" clId="{14466AE3-5B9E-4C8E-8612-97C96A8B2BCD}" dt="2023-01-30T07:22:59.322" v="3690" actId="478"/>
          <ac:spMkLst>
            <pc:docMk/>
            <pc:sldMk cId="3014735882" sldId="2147376734"/>
            <ac:spMk id="71" creationId="{5415C588-ABBF-C169-E8BF-594D36F73418}"/>
          </ac:spMkLst>
        </pc:spChg>
        <pc:spChg chg="del">
          <ac:chgData name="Yeo, Teck Kian" userId="c05ffc8a-2106-4199-abef-6e2010510b8f" providerId="ADAL" clId="{14466AE3-5B9E-4C8E-8612-97C96A8B2BCD}" dt="2023-01-30T07:22:59.322" v="3690" actId="478"/>
          <ac:spMkLst>
            <pc:docMk/>
            <pc:sldMk cId="3014735882" sldId="2147376734"/>
            <ac:spMk id="89" creationId="{E29F3D6C-D8C6-48F3-9845-601C7488F3D8}"/>
          </ac:spMkLst>
        </pc:spChg>
        <pc:graphicFrameChg chg="del">
          <ac:chgData name="Yeo, Teck Kian" userId="c05ffc8a-2106-4199-abef-6e2010510b8f" providerId="ADAL" clId="{14466AE3-5B9E-4C8E-8612-97C96A8B2BCD}" dt="2023-01-30T07:22:59.322" v="3690" actId="478"/>
          <ac:graphicFrameMkLst>
            <pc:docMk/>
            <pc:sldMk cId="3014735882" sldId="2147376734"/>
            <ac:graphicFrameMk id="13" creationId="{A34C98B2-AEF3-ED18-0F96-6AC3B08D8466}"/>
          </ac:graphicFrameMkLst>
        </pc:graphicFrameChg>
        <pc:graphicFrameChg chg="add mod">
          <ac:chgData name="Yeo, Teck Kian" userId="c05ffc8a-2106-4199-abef-6e2010510b8f" providerId="ADAL" clId="{14466AE3-5B9E-4C8E-8612-97C96A8B2BCD}" dt="2023-01-30T07:24:50.293" v="3832" actId="1036"/>
          <ac:graphicFrameMkLst>
            <pc:docMk/>
            <pc:sldMk cId="3014735882" sldId="2147376734"/>
            <ac:graphicFrameMk id="46" creationId="{70D40FFF-2281-4D20-B71D-31885BE81B64}"/>
          </ac:graphicFrameMkLst>
        </pc:graphicFrameChg>
        <pc:graphicFrameChg chg="mod">
          <ac:chgData name="Yeo, Teck Kian" userId="c05ffc8a-2106-4199-abef-6e2010510b8f" providerId="ADAL" clId="{14466AE3-5B9E-4C8E-8612-97C96A8B2BCD}" dt="2023-01-30T07:24:50.293" v="3832" actId="1036"/>
          <ac:graphicFrameMkLst>
            <pc:docMk/>
            <pc:sldMk cId="3014735882" sldId="2147376734"/>
            <ac:graphicFrameMk id="64" creationId="{DCBF16DF-D990-96EA-774F-0B8FEADD561D}"/>
          </ac:graphicFrameMkLst>
        </pc:graphicFrameChg>
        <pc:graphicFrameChg chg="mod">
          <ac:chgData name="Yeo, Teck Kian" userId="c05ffc8a-2106-4199-abef-6e2010510b8f" providerId="ADAL" clId="{14466AE3-5B9E-4C8E-8612-97C96A8B2BCD}" dt="2023-01-30T07:24:50.293" v="3832" actId="1036"/>
          <ac:graphicFrameMkLst>
            <pc:docMk/>
            <pc:sldMk cId="3014735882" sldId="2147376734"/>
            <ac:graphicFrameMk id="68" creationId="{F41F4035-1F20-C615-0030-D2BB2B06AA6C}"/>
          </ac:graphicFrameMkLst>
        </pc:graphicFrameChg>
        <pc:graphicFrameChg chg="mod modGraphic">
          <ac:chgData name="Yeo, Teck Kian" userId="c05ffc8a-2106-4199-abef-6e2010510b8f" providerId="ADAL" clId="{14466AE3-5B9E-4C8E-8612-97C96A8B2BCD}" dt="2023-01-30T07:24:50.293" v="3832" actId="1036"/>
          <ac:graphicFrameMkLst>
            <pc:docMk/>
            <pc:sldMk cId="3014735882" sldId="2147376734"/>
            <ac:graphicFrameMk id="74" creationId="{6EF15966-C227-76F8-EDC5-FB571795A654}"/>
          </ac:graphicFrameMkLst>
        </pc:graphicFrameChg>
        <pc:graphicFrameChg chg="del">
          <ac:chgData name="Yeo, Teck Kian" userId="c05ffc8a-2106-4199-abef-6e2010510b8f" providerId="ADAL" clId="{14466AE3-5B9E-4C8E-8612-97C96A8B2BCD}" dt="2023-01-30T07:22:59.322" v="3690" actId="478"/>
          <ac:graphicFrameMkLst>
            <pc:docMk/>
            <pc:sldMk cId="3014735882" sldId="2147376734"/>
            <ac:graphicFrameMk id="97" creationId="{45DFAF79-2B75-4EC9-B666-F4886328DDB8}"/>
          </ac:graphicFrameMkLst>
        </pc:graphicFrameChg>
        <pc:cxnChg chg="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10" creationId="{1328155F-7938-2ACB-D953-0B55613ACFBF}"/>
          </ac:cxnSpMkLst>
        </pc:cxnChg>
        <pc:cxnChg chg="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44" creationId="{78F0D8A8-EBBC-419C-92F4-BD7B7BDFB43E}"/>
          </ac:cxnSpMkLst>
        </pc:cxnChg>
        <pc:cxnChg chg="add 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45" creationId="{D86FA83D-BE50-4702-A32D-41BDD61D6F27}"/>
          </ac:cxnSpMkLst>
        </pc:cxnChg>
        <pc:cxnChg chg="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49" creationId="{8B698C5D-127C-408B-B253-D31DDFCB2535}"/>
          </ac:cxnSpMkLst>
        </pc:cxnChg>
        <pc:cxnChg chg="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63" creationId="{FE8EA0EF-82E5-C6EB-4553-2A212C5B162E}"/>
          </ac:cxnSpMkLst>
        </pc:cxnChg>
        <pc:cxnChg chg="mod">
          <ac:chgData name="Yeo, Teck Kian" userId="c05ffc8a-2106-4199-abef-6e2010510b8f" providerId="ADAL" clId="{14466AE3-5B9E-4C8E-8612-97C96A8B2BCD}" dt="2023-01-30T07:24:50.293" v="3832" actId="1036"/>
          <ac:cxnSpMkLst>
            <pc:docMk/>
            <pc:sldMk cId="3014735882" sldId="2147376734"/>
            <ac:cxnSpMk id="69" creationId="{D04256BF-3E7F-444D-B034-FE812E83AF9F}"/>
          </ac:cxnSpMkLst>
        </pc:cxnChg>
        <pc:cxnChg chg="del mod">
          <ac:chgData name="Yeo, Teck Kian" userId="c05ffc8a-2106-4199-abef-6e2010510b8f" providerId="ADAL" clId="{14466AE3-5B9E-4C8E-8612-97C96A8B2BCD}" dt="2023-01-30T07:22:59.322" v="3690" actId="478"/>
          <ac:cxnSpMkLst>
            <pc:docMk/>
            <pc:sldMk cId="3014735882" sldId="2147376734"/>
            <ac:cxnSpMk id="79" creationId="{7A749CF2-0037-4797-9FA4-CF866E2FCFE3}"/>
          </ac:cxnSpMkLst>
        </pc:cxnChg>
        <pc:cxnChg chg="del mod">
          <ac:chgData name="Yeo, Teck Kian" userId="c05ffc8a-2106-4199-abef-6e2010510b8f" providerId="ADAL" clId="{14466AE3-5B9E-4C8E-8612-97C96A8B2BCD}" dt="2023-01-30T07:22:59.322" v="3690" actId="478"/>
          <ac:cxnSpMkLst>
            <pc:docMk/>
            <pc:sldMk cId="3014735882" sldId="2147376734"/>
            <ac:cxnSpMk id="92" creationId="{53EB7194-E457-4AEF-A68F-3965331ECFCD}"/>
          </ac:cxnSpMkLst>
        </pc:cxnChg>
      </pc:sldChg>
      <pc:sldChg chg="modSp mod">
        <pc:chgData name="Yeo, Teck Kian" userId="c05ffc8a-2106-4199-abef-6e2010510b8f" providerId="ADAL" clId="{14466AE3-5B9E-4C8E-8612-97C96A8B2BCD}" dt="2023-02-16T10:00:48.666" v="5473" actId="20577"/>
        <pc:sldMkLst>
          <pc:docMk/>
          <pc:sldMk cId="2989589091" sldId="2147376738"/>
        </pc:sldMkLst>
        <pc:spChg chg="mod">
          <ac:chgData name="Yeo, Teck Kian" userId="c05ffc8a-2106-4199-abef-6e2010510b8f" providerId="ADAL" clId="{14466AE3-5B9E-4C8E-8612-97C96A8B2BCD}" dt="2023-02-16T10:00:48.666" v="5473" actId="20577"/>
          <ac:spMkLst>
            <pc:docMk/>
            <pc:sldMk cId="2989589091" sldId="2147376738"/>
            <ac:spMk id="2" creationId="{18DB0432-9414-4CD8-9C5D-EF2E5C735A96}"/>
          </ac:spMkLst>
        </pc:spChg>
      </pc:sldChg>
      <pc:sldChg chg="addSp delSp modSp new mod">
        <pc:chgData name="Yeo, Teck Kian" userId="c05ffc8a-2106-4199-abef-6e2010510b8f" providerId="ADAL" clId="{14466AE3-5B9E-4C8E-8612-97C96A8B2BCD}" dt="2023-02-16T04:10:36.546" v="5458" actId="14100"/>
        <pc:sldMkLst>
          <pc:docMk/>
          <pc:sldMk cId="1802412630" sldId="2147376739"/>
        </pc:sldMkLst>
        <pc:spChg chg="del">
          <ac:chgData name="Yeo, Teck Kian" userId="c05ffc8a-2106-4199-abef-6e2010510b8f" providerId="ADAL" clId="{14466AE3-5B9E-4C8E-8612-97C96A8B2BCD}" dt="2023-02-16T03:31:20.397" v="5412" actId="478"/>
          <ac:spMkLst>
            <pc:docMk/>
            <pc:sldMk cId="1802412630" sldId="2147376739"/>
            <ac:spMk id="2" creationId="{3D54D5A5-4EC6-A154-5E01-529E42808558}"/>
          </ac:spMkLst>
        </pc:spChg>
        <pc:spChg chg="del">
          <ac:chgData name="Yeo, Teck Kian" userId="c05ffc8a-2106-4199-abef-6e2010510b8f" providerId="ADAL" clId="{14466AE3-5B9E-4C8E-8612-97C96A8B2BCD}" dt="2023-02-14T03:02:12.579" v="4856" actId="478"/>
          <ac:spMkLst>
            <pc:docMk/>
            <pc:sldMk cId="1802412630" sldId="2147376739"/>
            <ac:spMk id="3" creationId="{6B8D31B0-0EB9-90EC-5B3E-74936BA86B7A}"/>
          </ac:spMkLst>
        </pc:spChg>
        <pc:spChg chg="mod">
          <ac:chgData name="Yeo, Teck Kian" userId="c05ffc8a-2106-4199-abef-6e2010510b8f" providerId="ADAL" clId="{14466AE3-5B9E-4C8E-8612-97C96A8B2BCD}" dt="2023-02-15T03:47:46.546" v="5253" actId="1076"/>
          <ac:spMkLst>
            <pc:docMk/>
            <pc:sldMk cId="1802412630" sldId="2147376739"/>
            <ac:spMk id="6" creationId="{5F457436-A438-F9D2-47A5-3C590D066F9D}"/>
          </ac:spMkLst>
        </pc:spChg>
        <pc:spChg chg="add mod">
          <ac:chgData name="Yeo, Teck Kian" userId="c05ffc8a-2106-4199-abef-6e2010510b8f" providerId="ADAL" clId="{14466AE3-5B9E-4C8E-8612-97C96A8B2BCD}" dt="2023-02-15T03:51:09.607" v="5264" actId="1038"/>
          <ac:spMkLst>
            <pc:docMk/>
            <pc:sldMk cId="1802412630" sldId="2147376739"/>
            <ac:spMk id="7" creationId="{34804ECE-D0AE-F1F9-00B4-6B91DACE38D7}"/>
          </ac:spMkLst>
        </pc:spChg>
        <pc:spChg chg="add mod">
          <ac:chgData name="Yeo, Teck Kian" userId="c05ffc8a-2106-4199-abef-6e2010510b8f" providerId="ADAL" clId="{14466AE3-5B9E-4C8E-8612-97C96A8B2BCD}" dt="2023-02-15T03:51:09.607" v="5264" actId="1038"/>
          <ac:spMkLst>
            <pc:docMk/>
            <pc:sldMk cId="1802412630" sldId="2147376739"/>
            <ac:spMk id="8" creationId="{593932E3-3EBB-CA44-D2A1-B9FF3149C3BE}"/>
          </ac:spMkLst>
        </pc:spChg>
        <pc:spChg chg="add mod">
          <ac:chgData name="Yeo, Teck Kian" userId="c05ffc8a-2106-4199-abef-6e2010510b8f" providerId="ADAL" clId="{14466AE3-5B9E-4C8E-8612-97C96A8B2BCD}" dt="2023-02-16T03:30:44.494" v="5396" actId="1038"/>
          <ac:spMkLst>
            <pc:docMk/>
            <pc:sldMk cId="1802412630" sldId="2147376739"/>
            <ac:spMk id="9" creationId="{AE6FB9D9-462F-3EAE-3738-5E66AD5660AE}"/>
          </ac:spMkLst>
        </pc:spChg>
        <pc:spChg chg="add mod">
          <ac:chgData name="Yeo, Teck Kian" userId="c05ffc8a-2106-4199-abef-6e2010510b8f" providerId="ADAL" clId="{14466AE3-5B9E-4C8E-8612-97C96A8B2BCD}" dt="2023-02-16T03:30:44.494" v="5396" actId="1038"/>
          <ac:spMkLst>
            <pc:docMk/>
            <pc:sldMk cId="1802412630" sldId="2147376739"/>
            <ac:spMk id="10" creationId="{A5C701E2-6920-66F3-6E42-55199629D63B}"/>
          </ac:spMkLst>
        </pc:spChg>
        <pc:spChg chg="add mod">
          <ac:chgData name="Yeo, Teck Kian" userId="c05ffc8a-2106-4199-abef-6e2010510b8f" providerId="ADAL" clId="{14466AE3-5B9E-4C8E-8612-97C96A8B2BCD}" dt="2023-02-16T03:34:50.243" v="5450" actId="1037"/>
          <ac:spMkLst>
            <pc:docMk/>
            <pc:sldMk cId="1802412630" sldId="2147376739"/>
            <ac:spMk id="17" creationId="{8494319F-1417-BE34-615B-944685BD27C4}"/>
          </ac:spMkLst>
        </pc:spChg>
        <pc:spChg chg="add mod">
          <ac:chgData name="Yeo, Teck Kian" userId="c05ffc8a-2106-4199-abef-6e2010510b8f" providerId="ADAL" clId="{14466AE3-5B9E-4C8E-8612-97C96A8B2BCD}" dt="2023-02-15T03:39:33.297" v="5011" actId="1076"/>
          <ac:spMkLst>
            <pc:docMk/>
            <pc:sldMk cId="1802412630" sldId="2147376739"/>
            <ac:spMk id="18" creationId="{1D20A7AE-C210-42E5-2FF6-8158DA6DA9B3}"/>
          </ac:spMkLst>
        </pc:spChg>
        <pc:spChg chg="add mod">
          <ac:chgData name="Yeo, Teck Kian" userId="c05ffc8a-2106-4199-abef-6e2010510b8f" providerId="ADAL" clId="{14466AE3-5B9E-4C8E-8612-97C96A8B2BCD}" dt="2023-02-15T03:39:55.168" v="5052" actId="20577"/>
          <ac:spMkLst>
            <pc:docMk/>
            <pc:sldMk cId="1802412630" sldId="2147376739"/>
            <ac:spMk id="19" creationId="{713784F1-2F4A-63BF-C579-903DD7A5054F}"/>
          </ac:spMkLst>
        </pc:spChg>
        <pc:spChg chg="add mod">
          <ac:chgData name="Yeo, Teck Kian" userId="c05ffc8a-2106-4199-abef-6e2010510b8f" providerId="ADAL" clId="{14466AE3-5B9E-4C8E-8612-97C96A8B2BCD}" dt="2023-02-15T03:42:33.296" v="5171" actId="1076"/>
          <ac:spMkLst>
            <pc:docMk/>
            <pc:sldMk cId="1802412630" sldId="2147376739"/>
            <ac:spMk id="20" creationId="{D90893A0-5E92-1B93-F5DA-44EEBA8CF88C}"/>
          </ac:spMkLst>
        </pc:spChg>
        <pc:spChg chg="add mod">
          <ac:chgData name="Yeo, Teck Kian" userId="c05ffc8a-2106-4199-abef-6e2010510b8f" providerId="ADAL" clId="{14466AE3-5B9E-4C8E-8612-97C96A8B2BCD}" dt="2023-02-15T03:44:04.905" v="5251" actId="1038"/>
          <ac:spMkLst>
            <pc:docMk/>
            <pc:sldMk cId="1802412630" sldId="2147376739"/>
            <ac:spMk id="23" creationId="{2FA2D7F2-4133-4098-6DCB-88C7C807F653}"/>
          </ac:spMkLst>
        </pc:spChg>
        <pc:spChg chg="add mod">
          <ac:chgData name="Yeo, Teck Kian" userId="c05ffc8a-2106-4199-abef-6e2010510b8f" providerId="ADAL" clId="{14466AE3-5B9E-4C8E-8612-97C96A8B2BCD}" dt="2023-02-16T03:34:43.733" v="5441" actId="1076"/>
          <ac:spMkLst>
            <pc:docMk/>
            <pc:sldMk cId="1802412630" sldId="2147376739"/>
            <ac:spMk id="24" creationId="{DB0C65A2-22FD-656E-E240-13EDE81843FC}"/>
          </ac:spMkLst>
        </pc:spChg>
        <pc:spChg chg="add del mod">
          <ac:chgData name="Yeo, Teck Kian" userId="c05ffc8a-2106-4199-abef-6e2010510b8f" providerId="ADAL" clId="{14466AE3-5B9E-4C8E-8612-97C96A8B2BCD}" dt="2023-02-16T03:30:02.479" v="5311" actId="478"/>
          <ac:spMkLst>
            <pc:docMk/>
            <pc:sldMk cId="1802412630" sldId="2147376739"/>
            <ac:spMk id="26" creationId="{634C4CEF-9765-F5CE-243C-761BD1307941}"/>
          </ac:spMkLst>
        </pc:spChg>
        <pc:spChg chg="add mod">
          <ac:chgData name="Yeo, Teck Kian" userId="c05ffc8a-2106-4199-abef-6e2010510b8f" providerId="ADAL" clId="{14466AE3-5B9E-4C8E-8612-97C96A8B2BCD}" dt="2023-02-16T03:30:37.681" v="5376" actId="1076"/>
          <ac:spMkLst>
            <pc:docMk/>
            <pc:sldMk cId="1802412630" sldId="2147376739"/>
            <ac:spMk id="27" creationId="{0B7F636F-20B4-81CB-8720-017FEE70AD87}"/>
          </ac:spMkLst>
        </pc:spChg>
        <pc:spChg chg="add mod">
          <ac:chgData name="Yeo, Teck Kian" userId="c05ffc8a-2106-4199-abef-6e2010510b8f" providerId="ADAL" clId="{14466AE3-5B9E-4C8E-8612-97C96A8B2BCD}" dt="2023-02-15T03:44:15.852" v="5252" actId="1076"/>
          <ac:spMkLst>
            <pc:docMk/>
            <pc:sldMk cId="1802412630" sldId="2147376739"/>
            <ac:spMk id="30" creationId="{43E7E57B-F5E5-CE90-CECB-B5E72BAF4F22}"/>
          </ac:spMkLst>
        </pc:spChg>
        <pc:spChg chg="add mod ord">
          <ac:chgData name="Yeo, Teck Kian" userId="c05ffc8a-2106-4199-abef-6e2010510b8f" providerId="ADAL" clId="{14466AE3-5B9E-4C8E-8612-97C96A8B2BCD}" dt="2023-02-15T03:51:02.962" v="5261" actId="14100"/>
          <ac:spMkLst>
            <pc:docMk/>
            <pc:sldMk cId="1802412630" sldId="2147376739"/>
            <ac:spMk id="31" creationId="{93180184-82EE-CAC7-511F-732B477BF5C7}"/>
          </ac:spMkLst>
        </pc:spChg>
        <pc:spChg chg="add mod">
          <ac:chgData name="Yeo, Teck Kian" userId="c05ffc8a-2106-4199-abef-6e2010510b8f" providerId="ADAL" clId="{14466AE3-5B9E-4C8E-8612-97C96A8B2BCD}" dt="2023-02-16T03:30:32.179" v="5375" actId="1076"/>
          <ac:spMkLst>
            <pc:docMk/>
            <pc:sldMk cId="1802412630" sldId="2147376739"/>
            <ac:spMk id="32" creationId="{B12B6925-A44D-A587-71FF-87CE7B2F6F71}"/>
          </ac:spMkLst>
        </pc:spChg>
        <pc:spChg chg="add mod">
          <ac:chgData name="Yeo, Teck Kian" userId="c05ffc8a-2106-4199-abef-6e2010510b8f" providerId="ADAL" clId="{14466AE3-5B9E-4C8E-8612-97C96A8B2BCD}" dt="2023-02-15T05:02:14.835" v="5266" actId="1076"/>
          <ac:spMkLst>
            <pc:docMk/>
            <pc:sldMk cId="1802412630" sldId="2147376739"/>
            <ac:spMk id="33" creationId="{96E37CD1-1007-57A4-ED56-46CDB8E8792B}"/>
          </ac:spMkLst>
        </pc:spChg>
        <pc:spChg chg="add mod">
          <ac:chgData name="Yeo, Teck Kian" userId="c05ffc8a-2106-4199-abef-6e2010510b8f" providerId="ADAL" clId="{14466AE3-5B9E-4C8E-8612-97C96A8B2BCD}" dt="2023-02-16T03:30:10.880" v="5336" actId="1076"/>
          <ac:spMkLst>
            <pc:docMk/>
            <pc:sldMk cId="1802412630" sldId="2147376739"/>
            <ac:spMk id="34" creationId="{2B01626D-CAC3-7EE4-E339-22525013E31A}"/>
          </ac:spMkLst>
        </pc:spChg>
        <pc:spChg chg="add mod">
          <ac:chgData name="Yeo, Teck Kian" userId="c05ffc8a-2106-4199-abef-6e2010510b8f" providerId="ADAL" clId="{14466AE3-5B9E-4C8E-8612-97C96A8B2BCD}" dt="2023-02-16T03:31:06.517" v="5411" actId="1035"/>
          <ac:spMkLst>
            <pc:docMk/>
            <pc:sldMk cId="1802412630" sldId="2147376739"/>
            <ac:spMk id="36" creationId="{BFEC6DEE-DC0D-F0BB-1C74-7A5A82F33452}"/>
          </ac:spMkLst>
        </pc:spChg>
        <pc:spChg chg="mod">
          <ac:chgData name="Yeo, Teck Kian" userId="c05ffc8a-2106-4199-abef-6e2010510b8f" providerId="ADAL" clId="{14466AE3-5B9E-4C8E-8612-97C96A8B2BCD}" dt="2023-02-16T03:31:06.517" v="5411" actId="1035"/>
          <ac:spMkLst>
            <pc:docMk/>
            <pc:sldMk cId="1802412630" sldId="2147376739"/>
            <ac:spMk id="39" creationId="{267CEFA1-3CDC-9F69-34D1-D670D5A0F19B}"/>
          </ac:spMkLst>
        </pc:spChg>
        <pc:spChg chg="add mod">
          <ac:chgData name="Yeo, Teck Kian" userId="c05ffc8a-2106-4199-abef-6e2010510b8f" providerId="ADAL" clId="{14466AE3-5B9E-4C8E-8612-97C96A8B2BCD}" dt="2023-02-16T04:10:36.546" v="5458" actId="14100"/>
          <ac:spMkLst>
            <pc:docMk/>
            <pc:sldMk cId="1802412630" sldId="2147376739"/>
            <ac:spMk id="41" creationId="{B056FD4B-95ED-3F81-007A-40CD04E6BB97}"/>
          </ac:spMkLst>
        </pc:spChg>
        <pc:grpChg chg="add mod">
          <ac:chgData name="Yeo, Teck Kian" userId="c05ffc8a-2106-4199-abef-6e2010510b8f" providerId="ADAL" clId="{14466AE3-5B9E-4C8E-8612-97C96A8B2BCD}" dt="2023-02-15T03:47:46.546" v="5253" actId="1076"/>
          <ac:grpSpMkLst>
            <pc:docMk/>
            <pc:sldMk cId="1802412630" sldId="2147376739"/>
            <ac:grpSpMk id="4" creationId="{F3A81E32-6D46-8A81-3E2C-41D3E03A52CF}"/>
          </ac:grpSpMkLst>
        </pc:grpChg>
        <pc:grpChg chg="add mod">
          <ac:chgData name="Yeo, Teck Kian" userId="c05ffc8a-2106-4199-abef-6e2010510b8f" providerId="ADAL" clId="{14466AE3-5B9E-4C8E-8612-97C96A8B2BCD}" dt="2023-02-16T03:31:06.517" v="5411" actId="1035"/>
          <ac:grpSpMkLst>
            <pc:docMk/>
            <pc:sldMk cId="1802412630" sldId="2147376739"/>
            <ac:grpSpMk id="37" creationId="{8DADF6A6-8634-29B7-D8C6-79963116C32B}"/>
          </ac:grpSpMkLst>
        </pc:grpChg>
        <pc:picChg chg="mod">
          <ac:chgData name="Yeo, Teck Kian" userId="c05ffc8a-2106-4199-abef-6e2010510b8f" providerId="ADAL" clId="{14466AE3-5B9E-4C8E-8612-97C96A8B2BCD}" dt="2023-02-15T03:47:46.546" v="5253" actId="1076"/>
          <ac:picMkLst>
            <pc:docMk/>
            <pc:sldMk cId="1802412630" sldId="2147376739"/>
            <ac:picMk id="5" creationId="{25B11045-ECF5-36C6-C1CE-4561CBFD2A4D}"/>
          </ac:picMkLst>
        </pc:picChg>
        <pc:picChg chg="mod">
          <ac:chgData name="Yeo, Teck Kian" userId="c05ffc8a-2106-4199-abef-6e2010510b8f" providerId="ADAL" clId="{14466AE3-5B9E-4C8E-8612-97C96A8B2BCD}" dt="2023-02-16T03:31:06.517" v="5411" actId="1035"/>
          <ac:picMkLst>
            <pc:docMk/>
            <pc:sldMk cId="1802412630" sldId="2147376739"/>
            <ac:picMk id="38" creationId="{93B9B8C9-CC4D-F80F-E773-35A106029A17}"/>
          </ac:picMkLst>
        </pc:picChg>
        <pc:cxnChg chg="add mod">
          <ac:chgData name="Yeo, Teck Kian" userId="c05ffc8a-2106-4199-abef-6e2010510b8f" providerId="ADAL" clId="{14466AE3-5B9E-4C8E-8612-97C96A8B2BCD}" dt="2023-02-16T03:31:26.509" v="5413" actId="14100"/>
          <ac:cxnSpMkLst>
            <pc:docMk/>
            <pc:sldMk cId="1802412630" sldId="2147376739"/>
            <ac:cxnSpMk id="3" creationId="{F0BF152D-FF1B-24CD-2803-692CAFAE715F}"/>
          </ac:cxnSpMkLst>
        </pc:cxnChg>
        <pc:cxnChg chg="add mod">
          <ac:chgData name="Yeo, Teck Kian" userId="c05ffc8a-2106-4199-abef-6e2010510b8f" providerId="ADAL" clId="{14466AE3-5B9E-4C8E-8612-97C96A8B2BCD}" dt="2023-02-16T03:30:44.494" v="5396" actId="1038"/>
          <ac:cxnSpMkLst>
            <pc:docMk/>
            <pc:sldMk cId="1802412630" sldId="2147376739"/>
            <ac:cxnSpMk id="12" creationId="{A0A2C242-B902-7A76-CBE1-9F0203D29F18}"/>
          </ac:cxnSpMkLst>
        </pc:cxnChg>
        <pc:cxnChg chg="add mod">
          <ac:chgData name="Yeo, Teck Kian" userId="c05ffc8a-2106-4199-abef-6e2010510b8f" providerId="ADAL" clId="{14466AE3-5B9E-4C8E-8612-97C96A8B2BCD}" dt="2023-02-14T03:04:32.872" v="4952" actId="1076"/>
          <ac:cxnSpMkLst>
            <pc:docMk/>
            <pc:sldMk cId="1802412630" sldId="2147376739"/>
            <ac:cxnSpMk id="15" creationId="{1B91F8DD-074E-BE45-01A0-2E43C7646C5B}"/>
          </ac:cxnSpMkLst>
        </pc:cxnChg>
        <pc:cxnChg chg="add mod">
          <ac:chgData name="Yeo, Teck Kian" userId="c05ffc8a-2106-4199-abef-6e2010510b8f" providerId="ADAL" clId="{14466AE3-5B9E-4C8E-8612-97C96A8B2BCD}" dt="2023-02-15T03:51:09.607" v="5264" actId="1038"/>
          <ac:cxnSpMkLst>
            <pc:docMk/>
            <pc:sldMk cId="1802412630" sldId="2147376739"/>
            <ac:cxnSpMk id="22" creationId="{125AACC8-9B65-9275-C746-49F01718D9D8}"/>
          </ac:cxnSpMkLst>
        </pc:cxnChg>
        <pc:cxnChg chg="add mod">
          <ac:chgData name="Yeo, Teck Kian" userId="c05ffc8a-2106-4199-abef-6e2010510b8f" providerId="ADAL" clId="{14466AE3-5B9E-4C8E-8612-97C96A8B2BCD}" dt="2023-02-16T03:34:50.243" v="5450" actId="1037"/>
          <ac:cxnSpMkLst>
            <pc:docMk/>
            <pc:sldMk cId="1802412630" sldId="2147376739"/>
            <ac:cxnSpMk id="25" creationId="{BB63B151-B27F-1616-84E9-7820D6070BFC}"/>
          </ac:cxnSpMkLst>
        </pc:cxnChg>
        <pc:cxnChg chg="add mod">
          <ac:chgData name="Yeo, Teck Kian" userId="c05ffc8a-2106-4199-abef-6e2010510b8f" providerId="ADAL" clId="{14466AE3-5B9E-4C8E-8612-97C96A8B2BCD}" dt="2023-02-15T03:43:11.803" v="5185" actId="1076"/>
          <ac:cxnSpMkLst>
            <pc:docMk/>
            <pc:sldMk cId="1802412630" sldId="2147376739"/>
            <ac:cxnSpMk id="29" creationId="{2633F6AB-7250-5C3E-FA22-FB99A89A4EBB}"/>
          </ac:cxnSpMkLst>
        </pc:cxnChg>
        <pc:cxnChg chg="add mod">
          <ac:chgData name="Yeo, Teck Kian" userId="c05ffc8a-2106-4199-abef-6e2010510b8f" providerId="ADAL" clId="{14466AE3-5B9E-4C8E-8612-97C96A8B2BCD}" dt="2023-02-16T03:30:32.179" v="5375" actId="1076"/>
          <ac:cxnSpMkLst>
            <pc:docMk/>
            <pc:sldMk cId="1802412630" sldId="2147376739"/>
            <ac:cxnSpMk id="35" creationId="{AEB82C34-F05A-2103-4624-30624D4261D3}"/>
          </ac:cxnSpMkLst>
        </pc:cxnChg>
      </pc:sldChg>
      <pc:sldChg chg="modSp new mod ord">
        <pc:chgData name="Yeo, Teck Kian" userId="c05ffc8a-2106-4199-abef-6e2010510b8f" providerId="ADAL" clId="{14466AE3-5B9E-4C8E-8612-97C96A8B2BCD}" dt="2023-02-14T02:59:41.173" v="4855" actId="20577"/>
        <pc:sldMkLst>
          <pc:docMk/>
          <pc:sldMk cId="1212823234" sldId="2147376740"/>
        </pc:sldMkLst>
        <pc:spChg chg="mod">
          <ac:chgData name="Yeo, Teck Kian" userId="c05ffc8a-2106-4199-abef-6e2010510b8f" providerId="ADAL" clId="{14466AE3-5B9E-4C8E-8612-97C96A8B2BCD}" dt="2023-02-14T02:59:41.173" v="4855" actId="20577"/>
          <ac:spMkLst>
            <pc:docMk/>
            <pc:sldMk cId="1212823234" sldId="2147376740"/>
            <ac:spMk id="2" creationId="{200288E4-DBAC-08C8-DE8C-0ECB3C6A6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DBBFA-0F16-4DE1-B2F3-17F3EE43BDB5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148C3-BED7-49CC-9DB6-A5D320B2B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7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  <a:p>
            <a:endParaRPr lang="en-US"/>
          </a:p>
          <a:p>
            <a:r>
              <a:rPr lang="en-US"/>
              <a:t>MongoDB contains:</a:t>
            </a:r>
          </a:p>
          <a:p>
            <a:pPr marL="171450" indent="-171450">
              <a:buFontTx/>
              <a:buChar char="-"/>
            </a:pPr>
            <a:r>
              <a:rPr lang="en-US"/>
              <a:t>Initial payload (biggest)</a:t>
            </a:r>
          </a:p>
          <a:p>
            <a:pPr marL="171450" indent="-171450">
              <a:buFontTx/>
              <a:buChar char="-"/>
            </a:pPr>
            <a:r>
              <a:rPr lang="en-US"/>
              <a:t>Pega payload</a:t>
            </a:r>
          </a:p>
          <a:p>
            <a:pPr marL="171450" indent="-171450">
              <a:buFontTx/>
              <a:buChar char="-"/>
            </a:pPr>
            <a:r>
              <a:rPr lang="en-US"/>
              <a:t>CIRIS payload</a:t>
            </a:r>
          </a:p>
          <a:p>
            <a:pPr marL="171450" indent="-171450">
              <a:buFontTx/>
              <a:buChar char="-"/>
            </a:pPr>
            <a:r>
              <a:rPr lang="en-US"/>
              <a:t>INSPIRE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06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  <a:p>
            <a:endParaRPr lang="en-US"/>
          </a:p>
          <a:p>
            <a:r>
              <a:rPr lang="en-US"/>
              <a:t>MongoDB contains:</a:t>
            </a:r>
          </a:p>
          <a:p>
            <a:pPr marL="171450" indent="-171450">
              <a:buFontTx/>
              <a:buChar char="-"/>
            </a:pPr>
            <a:r>
              <a:rPr lang="en-US"/>
              <a:t>Initial payload (biggest)</a:t>
            </a:r>
          </a:p>
          <a:p>
            <a:pPr marL="171450" indent="-171450">
              <a:buFontTx/>
              <a:buChar char="-"/>
            </a:pPr>
            <a:r>
              <a:rPr lang="en-US"/>
              <a:t>Pega payload</a:t>
            </a:r>
          </a:p>
          <a:p>
            <a:pPr marL="171450" indent="-171450">
              <a:buFontTx/>
              <a:buChar char="-"/>
            </a:pPr>
            <a:r>
              <a:rPr lang="en-US"/>
              <a:t>CIRIS payload</a:t>
            </a:r>
          </a:p>
          <a:p>
            <a:pPr marL="171450" indent="-171450">
              <a:buFontTx/>
              <a:buChar char="-"/>
            </a:pPr>
            <a:r>
              <a:rPr lang="en-US"/>
              <a:t>INSPIRE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8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  <a:p>
            <a:endParaRPr lang="en-US"/>
          </a:p>
          <a:p>
            <a:r>
              <a:rPr lang="en-US"/>
              <a:t>MongoDB contains:</a:t>
            </a:r>
          </a:p>
          <a:p>
            <a:pPr marL="171450" indent="-171450">
              <a:buFontTx/>
              <a:buChar char="-"/>
            </a:pPr>
            <a:r>
              <a:rPr lang="en-US"/>
              <a:t>Initial payload (biggest)</a:t>
            </a:r>
          </a:p>
          <a:p>
            <a:pPr marL="171450" indent="-171450">
              <a:buFontTx/>
              <a:buChar char="-"/>
            </a:pPr>
            <a:r>
              <a:rPr lang="en-US"/>
              <a:t>Pega payload</a:t>
            </a:r>
          </a:p>
          <a:p>
            <a:pPr marL="171450" indent="-171450">
              <a:buFontTx/>
              <a:buChar char="-"/>
            </a:pPr>
            <a:r>
              <a:rPr lang="en-US"/>
              <a:t>CIRIS payload</a:t>
            </a:r>
          </a:p>
          <a:p>
            <a:pPr marL="171450" indent="-171450">
              <a:buFontTx/>
              <a:buChar char="-"/>
            </a:pPr>
            <a:r>
              <a:rPr lang="en-US"/>
              <a:t>INSPIRE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10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8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79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Retrigger mechanism – technical error will retry</a:t>
            </a:r>
          </a:p>
          <a:p>
            <a:endParaRPr lang="en-US"/>
          </a:p>
          <a:p>
            <a:r>
              <a:rPr lang="en-US"/>
              <a:t>MongoDB contains:</a:t>
            </a:r>
          </a:p>
          <a:p>
            <a:pPr marL="171450" indent="-171450">
              <a:buFontTx/>
              <a:buChar char="-"/>
            </a:pPr>
            <a:r>
              <a:rPr lang="en-US"/>
              <a:t>Initial payload (biggest)</a:t>
            </a:r>
          </a:p>
          <a:p>
            <a:pPr marL="171450" indent="-171450">
              <a:buFontTx/>
              <a:buChar char="-"/>
            </a:pPr>
            <a:r>
              <a:rPr lang="en-US"/>
              <a:t>Pega payload</a:t>
            </a:r>
          </a:p>
          <a:p>
            <a:pPr marL="171450" indent="-171450">
              <a:buFontTx/>
              <a:buChar char="-"/>
            </a:pPr>
            <a:r>
              <a:rPr lang="en-US"/>
              <a:t>CIRIS payload</a:t>
            </a:r>
          </a:p>
          <a:p>
            <a:pPr marL="171450" indent="-171450">
              <a:buFontTx/>
              <a:buChar char="-"/>
            </a:pPr>
            <a:r>
              <a:rPr lang="en-US"/>
              <a:t>INSPIRE payload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148C3-BED7-49CC-9DB6-A5D320B2B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9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AC95-E15A-6CB8-9883-7F8EF524F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C42C5-A890-1ABB-1336-7C15BA117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F3C3-8326-D077-10A7-655A7BEF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209E1-71B0-CE76-C9F4-C8BA590F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836A-2675-313D-C8FB-9DBE400B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4A47-C50C-8661-2112-D5C4BF4F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785CE-9005-16B4-6BBA-3AA92293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CA1E-EA71-5F5D-6982-D8BB13CB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F5C0-BAB1-CA76-1FB8-E42FC692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7F07-1097-0983-D7C7-4B0D510D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629C6-E32B-E41C-5C71-340CAB095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4F14D-C523-B4CC-DEA9-D103F3ADC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5FC4-83C3-DECC-BEDA-6DBD4B0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92B89-B2F7-C7F7-2081-EB1872D8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9381-567D-E5A3-7024-65DE695A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8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359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5A2-045E-F120-2160-82A0950B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7D06-FBFE-96FA-570E-23613E815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C5548-7D4F-87BB-8053-EA77762C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4ADA2-232A-59F9-1D75-1506CC40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A6CB-D320-7755-C531-153B1B79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3ECF-13B8-82FD-5528-88C3A0E3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0F5E8-FE9C-A967-103C-9DA95B9E0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56C0-8325-3F68-E459-39AD49B1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14AEC-E5EE-3BA8-66D1-BD38DA73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55B0-5016-392F-07EB-9D2D025D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3BA9-DE7A-0F4A-E409-E3106051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5D50-3ACA-98EE-A65B-0D88F101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DFB1E-71DA-F792-5EC3-4BF7783F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0D615-7B6B-4F32-A398-84527E45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42835-5ADC-A730-20C2-09CABAEB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E9D0-B00B-EAD1-7346-B44F30CA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4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B818-CF2C-C5E8-70EF-ED125B5E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1EFB6-B7CA-A331-235E-9D6FCF6C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DCB5-BE84-A139-23BF-9A28DA72A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84AFA-76DE-79D8-6AFD-BD9D62C18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7EB3A-978B-8C8C-202B-579BCCEE7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F2F9B-20AD-0D96-FE9C-B55C6309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092AC-54A0-24B4-5C95-EB11A123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C73CD2-2863-599E-4772-AF95CA63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D3BF-283B-6204-7724-850E696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00B32-CB92-1D77-5D31-86D00E1C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3DA8C-ABD2-C510-25B0-FA5ADD9B7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96B9D-00A1-D267-FDAD-6B68C611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A910A-AC26-A586-2684-6D05CDEF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A7DD2-389D-8A8F-9FCA-6490E7C6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14C3B-D3EF-C710-E5DC-0FCEDF17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4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4368-98EE-66E1-0B96-08DBF2E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3A98-91CD-D30E-7D6C-1771F8AD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3A48-AD77-3864-3E02-390238724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8E523-C055-817B-D91C-DF739C6C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DAA29-C881-3B7F-1321-28B069C2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41BE-AB20-47C2-4B94-A7E7CBC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3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347-3092-D6CD-D501-0BBA10DD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BEC74-0FF1-CABA-7B60-EA11EA4E7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FFA9-C981-F371-20BA-3CB53125B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D57E7-617E-D38B-F153-5C2ABEBC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243F-76D3-E9DC-29DB-1A386F16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50CCF-FCFA-EA70-E265-9F9CAA80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5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3CA63-D277-D8B1-E07B-28247B95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82F3-2FF1-2245-F54D-C98E9F5C8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8DA41-3BB8-071B-6C6C-1036BB4E3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1E51-9671-4650-BFD7-BA1AAFE3E1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2021F-37D3-360B-D233-02B8A4D2F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760EB-3AF5-1300-7D90-01982886A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5E447-A403-4E31-A2B1-897C54966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74E8-52ED-461D-8BE1-5CA1A1CF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IPS Case Creation</a:t>
            </a:r>
          </a:p>
        </p:txBody>
      </p:sp>
    </p:spTree>
    <p:extLst>
      <p:ext uri="{BB962C8B-B14F-4D97-AF65-F5344CB8AC3E}">
        <p14:creationId xmlns:p14="http://schemas.microsoft.com/office/powerpoint/2010/main" val="192508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88E4-DBAC-08C8-DE8C-0ECB3C6A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B88B5-A7DE-962A-018D-0197EF4B3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3180184-82EE-CAC7-511F-732B477BF5C7}"/>
              </a:ext>
            </a:extLst>
          </p:cNvPr>
          <p:cNvSpPr/>
          <p:nvPr/>
        </p:nvSpPr>
        <p:spPr>
          <a:xfrm>
            <a:off x="643094" y="2222087"/>
            <a:ext cx="1127048" cy="14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A81E32-6D46-8A81-3E2C-41D3E03A52CF}"/>
              </a:ext>
            </a:extLst>
          </p:cNvPr>
          <p:cNvGrpSpPr/>
          <p:nvPr/>
        </p:nvGrpSpPr>
        <p:grpSpPr>
          <a:xfrm>
            <a:off x="635044" y="1720714"/>
            <a:ext cx="1143881" cy="801383"/>
            <a:chOff x="3033862" y="2961783"/>
            <a:chExt cx="1143881" cy="801383"/>
          </a:xfrm>
        </p:grpSpPr>
        <p:pic>
          <p:nvPicPr>
            <p:cNvPr id="5" name="Picture 10" descr="Queue Icons - Free SVG &amp; PNG Queue Images - Noun Project">
              <a:extLst>
                <a:ext uri="{FF2B5EF4-FFF2-40B4-BE49-F238E27FC236}">
                  <a16:creationId xmlns:a16="http://schemas.microsoft.com/office/drawing/2014/main" id="{25B11045-ECF5-36C6-C1CE-4561CBFD2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843" y="2961783"/>
              <a:ext cx="529953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57436-A438-F9D2-47A5-3C590D066F9D}"/>
                </a:ext>
              </a:extLst>
            </p:cNvPr>
            <p:cNvSpPr/>
            <p:nvPr/>
          </p:nvSpPr>
          <p:spPr>
            <a:xfrm>
              <a:off x="3033862" y="3451099"/>
              <a:ext cx="1143881" cy="312067"/>
            </a:xfrm>
            <a:prstGeom prst="rect">
              <a:avLst/>
            </a:prstGeom>
            <a:solidFill>
              <a:srgbClr val="D8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Graphik" panose="020B0503030202060203" pitchFamily="34" charset="77"/>
                </a:rPr>
                <a:t>IPS MQ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4804ECE-D0AE-F1F9-00B4-6B91DACE38D7}"/>
              </a:ext>
            </a:extLst>
          </p:cNvPr>
          <p:cNvSpPr/>
          <p:nvPr/>
        </p:nvSpPr>
        <p:spPr>
          <a:xfrm>
            <a:off x="694968" y="2595048"/>
            <a:ext cx="1034981" cy="4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932E3-3EBB-CA44-D2A1-B9FF3149C3BE}"/>
              </a:ext>
            </a:extLst>
          </p:cNvPr>
          <p:cNvSpPr/>
          <p:nvPr/>
        </p:nvSpPr>
        <p:spPr>
          <a:xfrm>
            <a:off x="694968" y="3138741"/>
            <a:ext cx="1034981" cy="4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Backout Queue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FB9D9-462F-3EAE-3738-5E66AD5660AE}"/>
              </a:ext>
            </a:extLst>
          </p:cNvPr>
          <p:cNvSpPr/>
          <p:nvPr/>
        </p:nvSpPr>
        <p:spPr>
          <a:xfrm>
            <a:off x="7076262" y="3138741"/>
            <a:ext cx="1034981" cy="4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Dead Letter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C701E2-6920-66F3-6E42-55199629D63B}"/>
              </a:ext>
            </a:extLst>
          </p:cNvPr>
          <p:cNvSpPr/>
          <p:nvPr/>
        </p:nvSpPr>
        <p:spPr>
          <a:xfrm>
            <a:off x="7055129" y="2595048"/>
            <a:ext cx="1034981" cy="438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Queue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0A2C242-B902-7A76-CBE1-9F0203D29F18}"/>
              </a:ext>
            </a:extLst>
          </p:cNvPr>
          <p:cNvCxnSpPr>
            <a:cxnSpLocks/>
            <a:stCxn id="10" idx="1"/>
            <a:endCxn id="9" idx="1"/>
          </p:cNvCxnSpPr>
          <p:nvPr/>
        </p:nvCxnSpPr>
        <p:spPr>
          <a:xfrm rot="10800000" flipH="1" flipV="1">
            <a:off x="7055128" y="2814309"/>
            <a:ext cx="21133" cy="543693"/>
          </a:xfrm>
          <a:prstGeom prst="bentConnector3">
            <a:avLst>
              <a:gd name="adj1" fmla="val -10817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91F8DD-074E-BE45-01A0-2E43C7646C5B}"/>
              </a:ext>
            </a:extLst>
          </p:cNvPr>
          <p:cNvCxnSpPr>
            <a:cxnSpLocks/>
          </p:cNvCxnSpPr>
          <p:nvPr/>
        </p:nvCxnSpPr>
        <p:spPr>
          <a:xfrm>
            <a:off x="5921230" y="1780643"/>
            <a:ext cx="0" cy="47407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4319F-1417-BE34-615B-944685BD27C4}"/>
              </a:ext>
            </a:extLst>
          </p:cNvPr>
          <p:cNvSpPr/>
          <p:nvPr/>
        </p:nvSpPr>
        <p:spPr>
          <a:xfrm>
            <a:off x="2784973" y="2635241"/>
            <a:ext cx="887050" cy="761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20A7AE-C210-42E5-2FF6-8158DA6DA9B3}"/>
              </a:ext>
            </a:extLst>
          </p:cNvPr>
          <p:cNvSpPr txBox="1"/>
          <p:nvPr/>
        </p:nvSpPr>
        <p:spPr>
          <a:xfrm>
            <a:off x="2491991" y="1425155"/>
            <a:ext cx="20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Business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784F1-2F4A-63BF-C579-903DD7A5054F}"/>
              </a:ext>
            </a:extLst>
          </p:cNvPr>
          <p:cNvSpPr txBox="1"/>
          <p:nvPr/>
        </p:nvSpPr>
        <p:spPr>
          <a:xfrm>
            <a:off x="8178058" y="1425155"/>
            <a:ext cx="20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Technical Error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0893A0-5E92-1B93-F5DA-44EEBA8CF88C}"/>
              </a:ext>
            </a:extLst>
          </p:cNvPr>
          <p:cNvSpPr/>
          <p:nvPr/>
        </p:nvSpPr>
        <p:spPr>
          <a:xfrm>
            <a:off x="4942060" y="2741629"/>
            <a:ext cx="887050" cy="543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system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AACC8-9B65-9275-C746-49F01718D9D8}"/>
              </a:ext>
            </a:extLst>
          </p:cNvPr>
          <p:cNvCxnSpPr>
            <a:endCxn id="7" idx="3"/>
          </p:cNvCxnSpPr>
          <p:nvPr/>
        </p:nvCxnSpPr>
        <p:spPr>
          <a:xfrm flipH="1">
            <a:off x="1729949" y="2814309"/>
            <a:ext cx="1037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A2D7F2-4133-4098-6DCB-88C7C807F653}"/>
              </a:ext>
            </a:extLst>
          </p:cNvPr>
          <p:cNvSpPr txBox="1"/>
          <p:nvPr/>
        </p:nvSpPr>
        <p:spPr>
          <a:xfrm>
            <a:off x="1817854" y="2335713"/>
            <a:ext cx="862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Read Message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0C65A2-22FD-656E-E240-13EDE81843FC}"/>
              </a:ext>
            </a:extLst>
          </p:cNvPr>
          <p:cNvSpPr txBox="1"/>
          <p:nvPr/>
        </p:nvSpPr>
        <p:spPr>
          <a:xfrm>
            <a:off x="2732283" y="1906587"/>
            <a:ext cx="1710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Fail with business error any where in the service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63B151-B27F-1616-84E9-7820D6070BFC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672023" y="3013476"/>
            <a:ext cx="1270037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33F6AB-7250-5C3E-FA22-FB99A89A4EBB}"/>
              </a:ext>
            </a:extLst>
          </p:cNvPr>
          <p:cNvCxnSpPr/>
          <p:nvPr/>
        </p:nvCxnSpPr>
        <p:spPr>
          <a:xfrm flipH="1">
            <a:off x="1752319" y="3246215"/>
            <a:ext cx="10373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E7E57B-F5E5-CE90-CECB-B5E72BAF4F22}"/>
              </a:ext>
            </a:extLst>
          </p:cNvPr>
          <p:cNvSpPr txBox="1"/>
          <p:nvPr/>
        </p:nvSpPr>
        <p:spPr>
          <a:xfrm>
            <a:off x="1834006" y="3217415"/>
            <a:ext cx="903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Put message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2B6925-A44D-A587-71FF-87CE7B2F6F71}"/>
              </a:ext>
            </a:extLst>
          </p:cNvPr>
          <p:cNvSpPr/>
          <p:nvPr/>
        </p:nvSpPr>
        <p:spPr>
          <a:xfrm>
            <a:off x="8940674" y="2707921"/>
            <a:ext cx="887050" cy="7611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E37CD1-1007-57A4-ED56-46CDB8E8792B}"/>
              </a:ext>
            </a:extLst>
          </p:cNvPr>
          <p:cNvSpPr/>
          <p:nvPr/>
        </p:nvSpPr>
        <p:spPr>
          <a:xfrm>
            <a:off x="11105381" y="2814309"/>
            <a:ext cx="887050" cy="5436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 system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01626D-CAC3-7EE4-E339-22525013E31A}"/>
              </a:ext>
            </a:extLst>
          </p:cNvPr>
          <p:cNvSpPr txBox="1"/>
          <p:nvPr/>
        </p:nvSpPr>
        <p:spPr>
          <a:xfrm>
            <a:off x="8429519" y="2022391"/>
            <a:ext cx="2156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Fail with technical error any where in the service, application rolls back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B82C34-F05A-2103-4624-30624D4261D3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9827724" y="3086156"/>
            <a:ext cx="1277657" cy="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BF152D-FF1B-24CD-2803-692CAFAE715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8090110" y="2814310"/>
            <a:ext cx="850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7F636F-20B4-81CB-8720-017FEE70AD87}"/>
              </a:ext>
            </a:extLst>
          </p:cNvPr>
          <p:cNvSpPr txBox="1"/>
          <p:nvPr/>
        </p:nvSpPr>
        <p:spPr>
          <a:xfrm>
            <a:off x="5761893" y="2585583"/>
            <a:ext cx="12458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After application roll back x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EC6DEE-DC0D-F0BB-1C74-7A5A82F33452}"/>
              </a:ext>
            </a:extLst>
          </p:cNvPr>
          <p:cNvSpPr/>
          <p:nvPr/>
        </p:nvSpPr>
        <p:spPr>
          <a:xfrm>
            <a:off x="7018865" y="2224543"/>
            <a:ext cx="1127048" cy="14656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ADF6A6-8634-29B7-D8C6-79963116C32B}"/>
              </a:ext>
            </a:extLst>
          </p:cNvPr>
          <p:cNvGrpSpPr/>
          <p:nvPr/>
        </p:nvGrpSpPr>
        <p:grpSpPr>
          <a:xfrm>
            <a:off x="7010815" y="1723170"/>
            <a:ext cx="1143881" cy="801383"/>
            <a:chOff x="3033862" y="2961783"/>
            <a:chExt cx="1143881" cy="801383"/>
          </a:xfrm>
        </p:grpSpPr>
        <p:pic>
          <p:nvPicPr>
            <p:cNvPr id="38" name="Picture 10" descr="Queue Icons - Free SVG &amp; PNG Queue Images - Noun Project">
              <a:extLst>
                <a:ext uri="{FF2B5EF4-FFF2-40B4-BE49-F238E27FC236}">
                  <a16:creationId xmlns:a16="http://schemas.microsoft.com/office/drawing/2014/main" id="{93B9B8C9-CC4D-F80F-E773-35A106029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843" y="2961783"/>
              <a:ext cx="529953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67CEFA1-3CDC-9F69-34D1-D670D5A0F19B}"/>
                </a:ext>
              </a:extLst>
            </p:cNvPr>
            <p:cNvSpPr/>
            <p:nvPr/>
          </p:nvSpPr>
          <p:spPr>
            <a:xfrm>
              <a:off x="3033862" y="3451099"/>
              <a:ext cx="1143881" cy="312067"/>
            </a:xfrm>
            <a:prstGeom prst="rect">
              <a:avLst/>
            </a:prstGeom>
            <a:solidFill>
              <a:srgbClr val="D8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Graphik" panose="020B0503030202060203" pitchFamily="34" charset="77"/>
                </a:rPr>
                <a:t>IPS MQ 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056FD4B-95ED-3F81-007A-40CD04E6BB97}"/>
              </a:ext>
            </a:extLst>
          </p:cNvPr>
          <p:cNvSpPr/>
          <p:nvPr/>
        </p:nvSpPr>
        <p:spPr>
          <a:xfrm>
            <a:off x="308860" y="69504"/>
            <a:ext cx="7781249" cy="2849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80241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EA26A572-F36B-8C2C-CE97-8FAAB885C2EB}"/>
              </a:ext>
            </a:extLst>
          </p:cNvPr>
          <p:cNvSpPr/>
          <p:nvPr/>
        </p:nvSpPr>
        <p:spPr>
          <a:xfrm>
            <a:off x="3005977" y="4103393"/>
            <a:ext cx="9085398" cy="2725631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Graphik" panose="020B0503030202060203" pitchFamily="34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CC2180-A8EC-CB7E-4845-88E17F6A73C5}"/>
              </a:ext>
            </a:extLst>
          </p:cNvPr>
          <p:cNvSpPr/>
          <p:nvPr/>
        </p:nvSpPr>
        <p:spPr>
          <a:xfrm>
            <a:off x="3007641" y="587141"/>
            <a:ext cx="9083734" cy="343577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Graphik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Case Creation Flow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37D4D-0DA8-78E9-D2A1-132A3A99A1B5}"/>
              </a:ext>
            </a:extLst>
          </p:cNvPr>
          <p:cNvSpPr>
            <a:spLocks/>
          </p:cNvSpPr>
          <p:nvPr/>
        </p:nvSpPr>
        <p:spPr>
          <a:xfrm>
            <a:off x="4842806" y="1254760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68C627-068E-28C5-5B45-6ED8B974FBC5}"/>
              </a:ext>
            </a:extLst>
          </p:cNvPr>
          <p:cNvSpPr>
            <a:spLocks/>
          </p:cNvSpPr>
          <p:nvPr/>
        </p:nvSpPr>
        <p:spPr>
          <a:xfrm>
            <a:off x="10585590" y="1900693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813A9-0107-41A6-D52A-668DBA02542F}"/>
              </a:ext>
            </a:extLst>
          </p:cNvPr>
          <p:cNvSpPr txBox="1"/>
          <p:nvPr/>
        </p:nvSpPr>
        <p:spPr>
          <a:xfrm>
            <a:off x="10910938" y="1928793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sends case creation data to IPS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C5C7981-F481-F26E-2805-AB655CB411D2}"/>
              </a:ext>
            </a:extLst>
          </p:cNvPr>
          <p:cNvSpPr/>
          <p:nvPr/>
        </p:nvSpPr>
        <p:spPr>
          <a:xfrm>
            <a:off x="6993389" y="3008043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MS SQL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2F17D-6463-AC88-8EA0-D231CC712C52}"/>
              </a:ext>
            </a:extLst>
          </p:cNvPr>
          <p:cNvSpPr>
            <a:spLocks/>
          </p:cNvSpPr>
          <p:nvPr/>
        </p:nvSpPr>
        <p:spPr>
          <a:xfrm>
            <a:off x="6538563" y="2449970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B0068-A74F-737D-424A-8595F036F0C2}"/>
              </a:ext>
            </a:extLst>
          </p:cNvPr>
          <p:cNvSpPr txBox="1"/>
          <p:nvPr/>
        </p:nvSpPr>
        <p:spPr>
          <a:xfrm>
            <a:off x="6856161" y="2429456"/>
            <a:ext cx="2032027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JSON to MongoDB, Status and application IDs to MSSQL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EB1F32-AECE-38C9-9FB0-09B79AC2113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580352" y="2106966"/>
            <a:ext cx="0" cy="9144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DEC2AB0-A474-1F94-CC4D-69967DFD3621}"/>
              </a:ext>
            </a:extLst>
          </p:cNvPr>
          <p:cNvSpPr>
            <a:spLocks/>
          </p:cNvSpPr>
          <p:nvPr/>
        </p:nvSpPr>
        <p:spPr>
          <a:xfrm>
            <a:off x="8949791" y="1877972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92A7C5-FB6A-AC61-F350-FE50B5893790}"/>
              </a:ext>
            </a:extLst>
          </p:cNvPr>
          <p:cNvSpPr txBox="1"/>
          <p:nvPr/>
        </p:nvSpPr>
        <p:spPr>
          <a:xfrm>
            <a:off x="9277014" y="1910401"/>
            <a:ext cx="1045999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updates MS SQL DB with case status and IPS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ID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EF48F7-ACE7-4EE2-847F-5AB34B010F74}"/>
              </a:ext>
            </a:extLst>
          </p:cNvPr>
          <p:cNvSpPr/>
          <p:nvPr/>
        </p:nvSpPr>
        <p:spPr>
          <a:xfrm>
            <a:off x="11050528" y="4696704"/>
            <a:ext cx="839641" cy="375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77"/>
              </a:rPr>
              <a:t>CIRIS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289EFB-4AB3-4BEA-BE4D-79A620DF0AC4}"/>
              </a:ext>
            </a:extLst>
          </p:cNvPr>
          <p:cNvSpPr/>
          <p:nvPr/>
        </p:nvSpPr>
        <p:spPr>
          <a:xfrm>
            <a:off x="467718" y="3494737"/>
            <a:ext cx="1334509" cy="38931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MHA DEG MQ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296048-F332-431B-8EE7-AFEC45CDA63A}"/>
              </a:ext>
            </a:extLst>
          </p:cNvPr>
          <p:cNvSpPr/>
          <p:nvPr/>
        </p:nvSpPr>
        <p:spPr>
          <a:xfrm>
            <a:off x="3005977" y="595027"/>
            <a:ext cx="4035955" cy="274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Graphik" panose="020B0503030202060203" pitchFamily="34" charset="77"/>
              </a:rPr>
              <a:t>A. IPS Case Creation MS for </a:t>
            </a:r>
            <a:r>
              <a:rPr lang="en-US" sz="1400" err="1">
                <a:latin typeface="Graphik" panose="020B0503030202060203" pitchFamily="34" charset="77"/>
              </a:rPr>
              <a:t>Pega</a:t>
            </a:r>
            <a:endParaRPr lang="en-US" sz="1400">
              <a:latin typeface="Graphik" panose="020B0503030202060203" pitchFamily="34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818A72F-69AF-4C53-97F4-4CA60E8AA918}"/>
              </a:ext>
            </a:extLst>
          </p:cNvPr>
          <p:cNvSpPr/>
          <p:nvPr/>
        </p:nvSpPr>
        <p:spPr>
          <a:xfrm>
            <a:off x="8241070" y="4110719"/>
            <a:ext cx="3837607" cy="27733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latin typeface="Graphik" panose="020B0503030202060203" pitchFamily="34" charset="77"/>
              </a:rPr>
              <a:t>B. IPS Case Creation MS for CIRIS and INSPIRE – R2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EB4238-E237-4795-A0A9-F29CFB416DD8}"/>
              </a:ext>
            </a:extLst>
          </p:cNvPr>
          <p:cNvSpPr/>
          <p:nvPr/>
        </p:nvSpPr>
        <p:spPr>
          <a:xfrm>
            <a:off x="433536" y="934304"/>
            <a:ext cx="1358358" cy="437529"/>
          </a:xfrm>
          <a:prstGeom prst="rect">
            <a:avLst/>
          </a:prstGeom>
          <a:solidFill>
            <a:srgbClr val="B3D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Graphik" panose="020B0503030202060203" pitchFamily="34" charset="77"/>
              </a:rPr>
              <a:t>IPSES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F23B783-9C97-4355-9B10-EDC95E068FD0}"/>
              </a:ext>
            </a:extLst>
          </p:cNvPr>
          <p:cNvSpPr>
            <a:spLocks/>
          </p:cNvSpPr>
          <p:nvPr/>
        </p:nvSpPr>
        <p:spPr>
          <a:xfrm>
            <a:off x="3097010" y="4211992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3.1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8AAF3-FA63-2041-734C-11014E1706AE}"/>
              </a:ext>
            </a:extLst>
          </p:cNvPr>
          <p:cNvSpPr/>
          <p:nvPr/>
        </p:nvSpPr>
        <p:spPr>
          <a:xfrm>
            <a:off x="481637" y="4841045"/>
            <a:ext cx="1306666" cy="38931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Graphik" panose="020B0503030202060203" pitchFamily="34" charset="77"/>
              </a:rPr>
              <a:t>ICA DEG MQ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5A4B8B-96ED-8A37-6D87-98DC1703E3ED}"/>
              </a:ext>
            </a:extLst>
          </p:cNvPr>
          <p:cNvSpPr/>
          <p:nvPr/>
        </p:nvSpPr>
        <p:spPr>
          <a:xfrm>
            <a:off x="455791" y="2285847"/>
            <a:ext cx="1358358" cy="327674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Graphik" panose="020B0503030202060203" pitchFamily="34" charset="77"/>
              </a:rPr>
              <a:t>IBM MQ IPT </a:t>
            </a:r>
          </a:p>
        </p:txBody>
      </p:sp>
      <p:cxnSp>
        <p:nvCxnSpPr>
          <p:cNvPr id="55" name="Connector: Elbow 77">
            <a:extLst>
              <a:ext uri="{FF2B5EF4-FFF2-40B4-BE49-F238E27FC236}">
                <a16:creationId xmlns:a16="http://schemas.microsoft.com/office/drawing/2014/main" id="{654D1F88-FD74-5C98-F03F-55452364D9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88304" y="2308872"/>
            <a:ext cx="2149037" cy="2702766"/>
          </a:xfrm>
          <a:prstGeom prst="bentConnector3">
            <a:avLst>
              <a:gd name="adj1" fmla="val 60973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35E3060-D6D0-B3FA-B70D-3691F244AD02}"/>
              </a:ext>
            </a:extLst>
          </p:cNvPr>
          <p:cNvSpPr/>
          <p:nvPr/>
        </p:nvSpPr>
        <p:spPr>
          <a:xfrm>
            <a:off x="6746729" y="1792283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Graphik" panose="020B0503030202060203" pitchFamily="34" charset="77"/>
              </a:rPr>
              <a:t>‘IPS </a:t>
            </a:r>
            <a:r>
              <a:rPr lang="en-US" sz="1000" b="1" err="1">
                <a:solidFill>
                  <a:schemeClr val="bg1"/>
                </a:solidFill>
                <a:latin typeface="Graphik" panose="020B0503030202060203" pitchFamily="34" charset="77"/>
              </a:rPr>
              <a:t>Pega</a:t>
            </a:r>
            <a:r>
              <a:rPr lang="en-US" sz="1000" b="1">
                <a:solidFill>
                  <a:schemeClr val="bg1"/>
                </a:solidFill>
                <a:latin typeface="Graphik" panose="020B0503030202060203" pitchFamily="34" charset="77"/>
              </a:rPr>
              <a:t> Format Transformation’ MS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721314-DF91-E257-DEE1-9AD6104E68CF}"/>
              </a:ext>
            </a:extLst>
          </p:cNvPr>
          <p:cNvGrpSpPr/>
          <p:nvPr/>
        </p:nvGrpSpPr>
        <p:grpSpPr>
          <a:xfrm>
            <a:off x="9870631" y="2578157"/>
            <a:ext cx="1244058" cy="779794"/>
            <a:chOff x="9952703" y="1695498"/>
            <a:chExt cx="1244058" cy="779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5E31D7-34EC-BA48-898C-ACF81BC2CEB3}"/>
                </a:ext>
              </a:extLst>
            </p:cNvPr>
            <p:cNvSpPr/>
            <p:nvPr/>
          </p:nvSpPr>
          <p:spPr>
            <a:xfrm>
              <a:off x="9952703" y="2169472"/>
              <a:ext cx="1244058" cy="3058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Graphik" panose="020B0503030202060203" pitchFamily="34" charset="77"/>
                </a:rPr>
                <a:t>IPS </a:t>
              </a:r>
              <a:r>
                <a:rPr lang="en-US" sz="1100" b="1" err="1">
                  <a:solidFill>
                    <a:schemeClr val="bg1"/>
                  </a:solidFill>
                  <a:latin typeface="Graphik" panose="020B0503030202060203" pitchFamily="34" charset="77"/>
                </a:rPr>
                <a:t>Pega</a:t>
              </a:r>
              <a:endParaRPr lang="en-US" sz="1100" b="1">
                <a:solidFill>
                  <a:schemeClr val="bg1"/>
                </a:solidFill>
                <a:latin typeface="Graphik" panose="020B0503030202060203" pitchFamily="34" charset="77"/>
              </a:endParaRPr>
            </a:p>
          </p:txBody>
        </p:sp>
        <p:pic>
          <p:nvPicPr>
            <p:cNvPr id="1030" name="Picture 6" descr="Pegasystems (@pega) / Twitter">
              <a:extLst>
                <a:ext uri="{FF2B5EF4-FFF2-40B4-BE49-F238E27FC236}">
                  <a16:creationId xmlns:a16="http://schemas.microsoft.com/office/drawing/2014/main" id="{BEE8239D-24AF-E400-9F8D-A0143BF361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38" b="18244"/>
            <a:stretch/>
          </p:blipFill>
          <p:spPr bwMode="auto">
            <a:xfrm>
              <a:off x="10209577" y="1695498"/>
              <a:ext cx="705668" cy="440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99D16BB-26FC-0D1E-B501-289300A3837D}"/>
              </a:ext>
            </a:extLst>
          </p:cNvPr>
          <p:cNvGrpSpPr/>
          <p:nvPr/>
        </p:nvGrpSpPr>
        <p:grpSpPr>
          <a:xfrm>
            <a:off x="3573440" y="5139663"/>
            <a:ext cx="1848680" cy="864599"/>
            <a:chOff x="6059513" y="1619557"/>
            <a:chExt cx="1848680" cy="864599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6E012FC0-0F42-3872-F883-A7290E15B764}"/>
                </a:ext>
              </a:extLst>
            </p:cNvPr>
            <p:cNvSpPr/>
            <p:nvPr/>
          </p:nvSpPr>
          <p:spPr>
            <a:xfrm>
              <a:off x="6059513" y="2169472"/>
              <a:ext cx="1848680" cy="3146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Graphik" panose="020B0503030202060203" pitchFamily="34" charset="77"/>
                </a:rPr>
                <a:t>‘CIRIS INSPIRE Format Transformation‘ MS</a:t>
              </a:r>
            </a:p>
          </p:txBody>
        </p:sp>
        <p:pic>
          <p:nvPicPr>
            <p:cNvPr id="1037" name="Picture 4" descr="Batch processing Icon - Free PNG &amp; SVG 4244339 - Noun Project">
              <a:extLst>
                <a:ext uri="{FF2B5EF4-FFF2-40B4-BE49-F238E27FC236}">
                  <a16:creationId xmlns:a16="http://schemas.microsoft.com/office/drawing/2014/main" id="{FBE687B4-B5AA-02BA-4FDD-6EA924CED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958" y="1619557"/>
              <a:ext cx="506039" cy="506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B2F583C-49D5-7D9C-1850-E1F55C0BECF0}"/>
              </a:ext>
            </a:extLst>
          </p:cNvPr>
          <p:cNvGrpSpPr/>
          <p:nvPr/>
        </p:nvGrpSpPr>
        <p:grpSpPr>
          <a:xfrm>
            <a:off x="3937340" y="1687587"/>
            <a:ext cx="1143881" cy="801383"/>
            <a:chOff x="3033862" y="2961783"/>
            <a:chExt cx="1143881" cy="801383"/>
          </a:xfrm>
        </p:grpSpPr>
        <p:pic>
          <p:nvPicPr>
            <p:cNvPr id="1039" name="Picture 10" descr="Queue Icons - Free SVG &amp; PNG Queue Images - Noun Project">
              <a:extLst>
                <a:ext uri="{FF2B5EF4-FFF2-40B4-BE49-F238E27FC236}">
                  <a16:creationId xmlns:a16="http://schemas.microsoft.com/office/drawing/2014/main" id="{D01CC8B4-EE81-8FE0-F212-4C311B0FB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843" y="2961783"/>
              <a:ext cx="529953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FA231F9-AF73-C0B1-94F3-BD074387C6E3}"/>
                </a:ext>
              </a:extLst>
            </p:cNvPr>
            <p:cNvSpPr/>
            <p:nvPr/>
          </p:nvSpPr>
          <p:spPr>
            <a:xfrm>
              <a:off x="3033862" y="3451099"/>
              <a:ext cx="1143881" cy="312067"/>
            </a:xfrm>
            <a:prstGeom prst="rect">
              <a:avLst/>
            </a:prstGeom>
            <a:solidFill>
              <a:srgbClr val="D8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Graphik" panose="020B0503030202060203" pitchFamily="34" charset="77"/>
                </a:rPr>
                <a:t>IPS MQ </a:t>
              </a:r>
            </a:p>
          </p:txBody>
        </p:sp>
      </p:grpSp>
      <p:sp>
        <p:nvSpPr>
          <p:cNvPr id="1064" name="TextBox 1063">
            <a:extLst>
              <a:ext uri="{FF2B5EF4-FFF2-40B4-BE49-F238E27FC236}">
                <a16:creationId xmlns:a16="http://schemas.microsoft.com/office/drawing/2014/main" id="{E6478556-5832-51F2-183C-ADCCD80EB48C}"/>
              </a:ext>
            </a:extLst>
          </p:cNvPr>
          <p:cNvSpPr txBox="1"/>
          <p:nvPr/>
        </p:nvSpPr>
        <p:spPr>
          <a:xfrm>
            <a:off x="6053943" y="6044962"/>
            <a:ext cx="944534" cy="4644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JSON to MongoDB and status to MS SQL DB</a:t>
            </a:r>
          </a:p>
        </p:txBody>
      </p:sp>
      <p:pic>
        <p:nvPicPr>
          <p:cNvPr id="1076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07DD25E0-25F3-1C8F-9C95-AC0CDA1F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91" y="4311094"/>
            <a:ext cx="529953" cy="5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E4FF2F00-83E2-7B2B-A088-A59E9DD3A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96" y="2948339"/>
            <a:ext cx="529953" cy="5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F3B26E68-3704-E6DE-BB92-FBEEFBC9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1" y="1873166"/>
            <a:ext cx="424147" cy="4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23D3D63-9A06-6815-074D-B1D6424B4512}"/>
              </a:ext>
            </a:extLst>
          </p:cNvPr>
          <p:cNvSpPr txBox="1"/>
          <p:nvPr/>
        </p:nvSpPr>
        <p:spPr>
          <a:xfrm>
            <a:off x="3022220" y="1924594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411269E4-2715-A200-1F1F-FB74C18C2A5D}"/>
              </a:ext>
            </a:extLst>
          </p:cNvPr>
          <p:cNvSpPr txBox="1"/>
          <p:nvPr/>
        </p:nvSpPr>
        <p:spPr>
          <a:xfrm>
            <a:off x="1357769" y="3010613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907B9D2-0CC7-E8A0-5BEB-DCEC7547B0C1}"/>
              </a:ext>
            </a:extLst>
          </p:cNvPr>
          <p:cNvSpPr txBox="1"/>
          <p:nvPr/>
        </p:nvSpPr>
        <p:spPr>
          <a:xfrm>
            <a:off x="1244445" y="1483729"/>
            <a:ext cx="9336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case JSON </a:t>
            </a:r>
            <a:endParaRPr lang="en-GB" sz="1000">
              <a:latin typeface="Graphik" panose="020B0503030202060203" pitchFamily="34" charset="77"/>
            </a:endParaRPr>
          </a:p>
        </p:txBody>
      </p:sp>
      <p:cxnSp>
        <p:nvCxnSpPr>
          <p:cNvPr id="1089" name="Connector: Elbow 77">
            <a:extLst>
              <a:ext uri="{FF2B5EF4-FFF2-40B4-BE49-F238E27FC236}">
                <a16:creationId xmlns:a16="http://schemas.microsoft.com/office/drawing/2014/main" id="{B99A7D5E-D2BC-F1BC-EE21-E38833EC7818}"/>
              </a:ext>
            </a:extLst>
          </p:cNvPr>
          <p:cNvCxnSpPr>
            <a:cxnSpLocks/>
            <a:stCxn id="1080" idx="0"/>
            <a:endCxn id="95" idx="2"/>
          </p:cNvCxnSpPr>
          <p:nvPr/>
        </p:nvCxnSpPr>
        <p:spPr>
          <a:xfrm rot="16200000" flipV="1">
            <a:off x="867314" y="1617235"/>
            <a:ext cx="501333" cy="10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77">
            <a:extLst>
              <a:ext uri="{FF2B5EF4-FFF2-40B4-BE49-F238E27FC236}">
                <a16:creationId xmlns:a16="http://schemas.microsoft.com/office/drawing/2014/main" id="{EA687159-AAAB-1BF8-01CF-3108332FB61D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855747" y="4163280"/>
            <a:ext cx="55845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77">
            <a:extLst>
              <a:ext uri="{FF2B5EF4-FFF2-40B4-BE49-F238E27FC236}">
                <a16:creationId xmlns:a16="http://schemas.microsoft.com/office/drawing/2014/main" id="{794DE9C4-B20C-997E-A59B-F94D10AE255E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888076" y="2860415"/>
            <a:ext cx="493788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70">
            <a:extLst>
              <a:ext uri="{FF2B5EF4-FFF2-40B4-BE49-F238E27FC236}">
                <a16:creationId xmlns:a16="http://schemas.microsoft.com/office/drawing/2014/main" id="{010B7C87-3143-7A3B-AE12-4A41575396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64314" y="2419344"/>
            <a:ext cx="2194560" cy="2743200"/>
          </a:xfrm>
          <a:prstGeom prst="bentConnector3">
            <a:avLst>
              <a:gd name="adj1" fmla="val 5098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7" name="Connector: Elbow 70">
            <a:extLst>
              <a:ext uri="{FF2B5EF4-FFF2-40B4-BE49-F238E27FC236}">
                <a16:creationId xmlns:a16="http://schemas.microsoft.com/office/drawing/2014/main" id="{55D18883-3124-4149-121C-BF9ACE6133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4148" y="4154055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0" name="Connector: Elbow 70">
            <a:extLst>
              <a:ext uri="{FF2B5EF4-FFF2-40B4-BE49-F238E27FC236}">
                <a16:creationId xmlns:a16="http://schemas.microsoft.com/office/drawing/2014/main" id="{2AA06212-AB9F-699D-F6B3-14D6729155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623" y="2893969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2" name="Connector: Elbow 70">
            <a:extLst>
              <a:ext uri="{FF2B5EF4-FFF2-40B4-BE49-F238E27FC236}">
                <a16:creationId xmlns:a16="http://schemas.microsoft.com/office/drawing/2014/main" id="{FD19C777-B1DF-7B86-926B-0588626E8B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1502" y="1641323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AD622-5940-BA2E-5427-84D99D7F4445}"/>
              </a:ext>
            </a:extLst>
          </p:cNvPr>
          <p:cNvSpPr txBox="1"/>
          <p:nvPr/>
        </p:nvSpPr>
        <p:spPr>
          <a:xfrm>
            <a:off x="-16553" y="1440761"/>
            <a:ext cx="9336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 case JSON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99D26157-2ED8-78EF-D3A6-1366861DECDD}"/>
              </a:ext>
            </a:extLst>
          </p:cNvPr>
          <p:cNvSpPr txBox="1"/>
          <p:nvPr/>
        </p:nvSpPr>
        <p:spPr>
          <a:xfrm>
            <a:off x="67284" y="3002010"/>
            <a:ext cx="875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BB71C58-9FA5-FFE0-C47D-83A891E79485}"/>
              </a:ext>
            </a:extLst>
          </p:cNvPr>
          <p:cNvSpPr txBox="1"/>
          <p:nvPr/>
        </p:nvSpPr>
        <p:spPr>
          <a:xfrm>
            <a:off x="1286809" y="3991650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3246FE0A-D448-35E1-50BB-4BCC7AC28926}"/>
              </a:ext>
            </a:extLst>
          </p:cNvPr>
          <p:cNvSpPr txBox="1"/>
          <p:nvPr/>
        </p:nvSpPr>
        <p:spPr>
          <a:xfrm>
            <a:off x="-3676" y="3983047"/>
            <a:ext cx="875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1E394554-175C-D5CB-3553-CB8E9D5BA31C}"/>
              </a:ext>
            </a:extLst>
          </p:cNvPr>
          <p:cNvSpPr/>
          <p:nvPr/>
        </p:nvSpPr>
        <p:spPr>
          <a:xfrm>
            <a:off x="14807" y="902233"/>
            <a:ext cx="2419228" cy="178033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Graphik" panose="020B0503030202060203" pitchFamily="34" charset="77"/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4C75946-FD0A-6EAF-B0D0-F95C118E43C3}"/>
              </a:ext>
            </a:extLst>
          </p:cNvPr>
          <p:cNvSpPr/>
          <p:nvPr/>
        </p:nvSpPr>
        <p:spPr>
          <a:xfrm>
            <a:off x="519758" y="658029"/>
            <a:ext cx="1490232" cy="30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Graphik" panose="020B0503030202060203" pitchFamily="34" charset="77"/>
              </a:rPr>
              <a:t>GCC Intranet</a:t>
            </a:r>
          </a:p>
        </p:txBody>
      </p:sp>
      <p:pic>
        <p:nvPicPr>
          <p:cNvPr id="1026" name="Picture 2" descr="microservice cycle Icon 4344305">
            <a:extLst>
              <a:ext uri="{FF2B5EF4-FFF2-40B4-BE49-F238E27FC236}">
                <a16:creationId xmlns:a16="http://schemas.microsoft.com/office/drawing/2014/main" id="{F4299FE3-F2D9-A51B-D875-C9E5F01E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1" y="1163170"/>
            <a:ext cx="601341" cy="6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88D995-0EFA-9CA9-A528-41908158C18C}"/>
              </a:ext>
            </a:extLst>
          </p:cNvPr>
          <p:cNvSpPr/>
          <p:nvPr/>
        </p:nvSpPr>
        <p:spPr>
          <a:xfrm>
            <a:off x="9649412" y="1449999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‘IPS </a:t>
            </a:r>
            <a:r>
              <a:rPr lang="en-US" sz="1100" b="1" err="1">
                <a:solidFill>
                  <a:schemeClr val="bg1"/>
                </a:solidFill>
                <a:latin typeface="Graphik" panose="020B0503030202060203" pitchFamily="34" charset="77"/>
              </a:rPr>
              <a:t>Pega</a:t>
            </a:r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 Case Creation’ MS</a:t>
            </a:r>
          </a:p>
        </p:txBody>
      </p:sp>
      <p:pic>
        <p:nvPicPr>
          <p:cNvPr id="4" name="Picture 2" descr="microservice cycle Icon 4344305">
            <a:extLst>
              <a:ext uri="{FF2B5EF4-FFF2-40B4-BE49-F238E27FC236}">
                <a16:creationId xmlns:a16="http://schemas.microsoft.com/office/drawing/2014/main" id="{DB9B3262-2C8F-8E78-6463-34B3677F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364" y="811568"/>
            <a:ext cx="601341" cy="6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6F6CD4-EBD3-0CFB-3DA4-AFDE4DC96CE1}"/>
              </a:ext>
            </a:extLst>
          </p:cNvPr>
          <p:cNvCxnSpPr>
            <a:cxnSpLocks/>
            <a:stCxn id="3" idx="2"/>
            <a:endCxn id="1030" idx="0"/>
          </p:cNvCxnSpPr>
          <p:nvPr/>
        </p:nvCxnSpPr>
        <p:spPr>
          <a:xfrm flipH="1">
            <a:off x="10480339" y="1764683"/>
            <a:ext cx="2696" cy="813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D2F46-B7DD-23DA-C69C-071F9AF115D0}"/>
              </a:ext>
            </a:extLst>
          </p:cNvPr>
          <p:cNvSpPr txBox="1"/>
          <p:nvPr/>
        </p:nvSpPr>
        <p:spPr>
          <a:xfrm>
            <a:off x="5179052" y="1308515"/>
            <a:ext cx="1667245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fetches case creation data from IPS MQ, extracts JSON and transform JSON into PEGA format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974A9B-7205-E346-A778-5FDE83BB2E2A}"/>
              </a:ext>
            </a:extLst>
          </p:cNvPr>
          <p:cNvSpPr>
            <a:spLocks/>
          </p:cNvSpPr>
          <p:nvPr/>
        </p:nvSpPr>
        <p:spPr>
          <a:xfrm>
            <a:off x="5343959" y="2015499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0DE05-C11F-A124-60E8-63D5AAF06D23}"/>
              </a:ext>
            </a:extLst>
          </p:cNvPr>
          <p:cNvSpPr txBox="1"/>
          <p:nvPr/>
        </p:nvSpPr>
        <p:spPr>
          <a:xfrm>
            <a:off x="5669307" y="2043599"/>
            <a:ext cx="1168066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IPS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Format Case Data MQ message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6D98438-5D2A-9DAF-18F6-26C4EDE25A8F}"/>
              </a:ext>
            </a:extLst>
          </p:cNvPr>
          <p:cNvCxnSpPr>
            <a:cxnSpLocks/>
            <a:stCxn id="3" idx="1"/>
            <a:endCxn id="18" idx="4"/>
          </p:cNvCxnSpPr>
          <p:nvPr/>
        </p:nvCxnSpPr>
        <p:spPr>
          <a:xfrm rot="10800000" flipV="1">
            <a:off x="8195524" y="1607340"/>
            <a:ext cx="1453889" cy="17444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169F90-D5D2-63C9-6430-2EE6C96F22F2}"/>
              </a:ext>
            </a:extLst>
          </p:cNvPr>
          <p:cNvCxnSpPr>
            <a:cxnSpLocks/>
          </p:cNvCxnSpPr>
          <p:nvPr/>
        </p:nvCxnSpPr>
        <p:spPr>
          <a:xfrm flipH="1">
            <a:off x="4711274" y="1873253"/>
            <a:ext cx="2035455" cy="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A5B8238-04CD-5A79-B869-182437405672}"/>
              </a:ext>
            </a:extLst>
          </p:cNvPr>
          <p:cNvCxnSpPr>
            <a:cxnSpLocks/>
            <a:stCxn id="4" idx="1"/>
            <a:endCxn id="1039" idx="0"/>
          </p:cNvCxnSpPr>
          <p:nvPr/>
        </p:nvCxnSpPr>
        <p:spPr>
          <a:xfrm rot="10800000" flipV="1">
            <a:off x="4446298" y="1047507"/>
            <a:ext cx="5736066" cy="640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73AB7AF-F10A-F6CD-AE5E-494B2E68DB8A}"/>
              </a:ext>
            </a:extLst>
          </p:cNvPr>
          <p:cNvSpPr>
            <a:spLocks/>
          </p:cNvSpPr>
          <p:nvPr/>
        </p:nvSpPr>
        <p:spPr>
          <a:xfrm>
            <a:off x="8012471" y="673633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6CBC80-00ED-3D18-38AE-7368FD724EA7}"/>
              </a:ext>
            </a:extLst>
          </p:cNvPr>
          <p:cNvSpPr txBox="1"/>
          <p:nvPr/>
        </p:nvSpPr>
        <p:spPr>
          <a:xfrm>
            <a:off x="8339694" y="706062"/>
            <a:ext cx="1399434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Reads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format Case Data from IPS MQ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43848D-F4C9-4BB4-9388-4BE09537C80B}"/>
              </a:ext>
            </a:extLst>
          </p:cNvPr>
          <p:cNvSpPr txBox="1"/>
          <p:nvPr/>
        </p:nvSpPr>
        <p:spPr>
          <a:xfrm>
            <a:off x="3411573" y="4211992"/>
            <a:ext cx="1191577" cy="4644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reads MQ, extracts JSON and transforms JSON format to CIRIS and INSPIRE format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8DBA220-3754-0A54-A87A-1CD2E425C6FE}"/>
              </a:ext>
            </a:extLst>
          </p:cNvPr>
          <p:cNvSpPr>
            <a:spLocks/>
          </p:cNvSpPr>
          <p:nvPr/>
        </p:nvSpPr>
        <p:spPr>
          <a:xfrm>
            <a:off x="3081251" y="5004809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3.3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DE757B-D9A5-868A-F6BE-759D2D49CC10}"/>
              </a:ext>
            </a:extLst>
          </p:cNvPr>
          <p:cNvSpPr txBox="1"/>
          <p:nvPr/>
        </p:nvSpPr>
        <p:spPr>
          <a:xfrm>
            <a:off x="3395815" y="5004809"/>
            <a:ext cx="1234026" cy="4644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formatted data into IPS MQ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F7F8B4-AB21-D3E9-F3B3-8AF6D74B439D}"/>
              </a:ext>
            </a:extLst>
          </p:cNvPr>
          <p:cNvSpPr/>
          <p:nvPr/>
        </p:nvSpPr>
        <p:spPr>
          <a:xfrm>
            <a:off x="9212939" y="4725939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‘CIRIS Case Creation’ 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BDF95-41A8-2747-E570-3E875452A79B}"/>
              </a:ext>
            </a:extLst>
          </p:cNvPr>
          <p:cNvCxnSpPr>
            <a:cxnSpLocks/>
            <a:stCxn id="94" idx="3"/>
            <a:endCxn id="31" idx="1"/>
          </p:cNvCxnSpPr>
          <p:nvPr/>
        </p:nvCxnSpPr>
        <p:spPr>
          <a:xfrm>
            <a:off x="10880184" y="4883281"/>
            <a:ext cx="170344" cy="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3BA305-63B8-534E-9D9D-659FDB07D406}"/>
              </a:ext>
            </a:extLst>
          </p:cNvPr>
          <p:cNvCxnSpPr>
            <a:cxnSpLocks/>
          </p:cNvCxnSpPr>
          <p:nvPr/>
        </p:nvCxnSpPr>
        <p:spPr>
          <a:xfrm flipH="1" flipV="1">
            <a:off x="4636601" y="2488970"/>
            <a:ext cx="20754" cy="26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2D5DD-5A59-4031-CDA1-B3A9803D4F82}"/>
              </a:ext>
            </a:extLst>
          </p:cNvPr>
          <p:cNvCxnSpPr/>
          <p:nvPr/>
        </p:nvCxnSpPr>
        <p:spPr>
          <a:xfrm flipH="1" flipV="1">
            <a:off x="4464526" y="2488970"/>
            <a:ext cx="20754" cy="2650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8752B00-FC06-0745-D347-04D55CB5E106}"/>
              </a:ext>
            </a:extLst>
          </p:cNvPr>
          <p:cNvSpPr>
            <a:spLocks/>
          </p:cNvSpPr>
          <p:nvPr/>
        </p:nvSpPr>
        <p:spPr>
          <a:xfrm>
            <a:off x="10253435" y="5079568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4A2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C0BB8C-149E-5895-DF13-AEC70FEFBB18}"/>
              </a:ext>
            </a:extLst>
          </p:cNvPr>
          <p:cNvSpPr txBox="1"/>
          <p:nvPr/>
        </p:nvSpPr>
        <p:spPr>
          <a:xfrm>
            <a:off x="10578783" y="5107668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Case creation with CIRIS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AA489A0-3564-4B99-ACFB-DBEDA510E0D9}"/>
              </a:ext>
            </a:extLst>
          </p:cNvPr>
          <p:cNvCxnSpPr>
            <a:cxnSpLocks/>
          </p:cNvCxnSpPr>
          <p:nvPr/>
        </p:nvCxnSpPr>
        <p:spPr>
          <a:xfrm rot="10800000">
            <a:off x="5081221" y="2311772"/>
            <a:ext cx="4131718" cy="2550344"/>
          </a:xfrm>
          <a:prstGeom prst="bentConnector3">
            <a:avLst>
              <a:gd name="adj1" fmla="val 864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6325ED2-D9F9-835E-063D-DCC0A85A1796}"/>
              </a:ext>
            </a:extLst>
          </p:cNvPr>
          <p:cNvSpPr>
            <a:spLocks/>
          </p:cNvSpPr>
          <p:nvPr/>
        </p:nvSpPr>
        <p:spPr>
          <a:xfrm>
            <a:off x="7650500" y="4429179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4A1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5C017C-F50E-1B20-8B0B-A2DFB58A64DE}"/>
              </a:ext>
            </a:extLst>
          </p:cNvPr>
          <p:cNvSpPr txBox="1"/>
          <p:nvPr/>
        </p:nvSpPr>
        <p:spPr>
          <a:xfrm>
            <a:off x="7975848" y="4457279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fetches CIRIS format case data from IPS MQ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A26F2D-1012-4E43-9A2C-66DC97601D69}"/>
              </a:ext>
            </a:extLst>
          </p:cNvPr>
          <p:cNvSpPr>
            <a:spLocks/>
          </p:cNvSpPr>
          <p:nvPr/>
        </p:nvSpPr>
        <p:spPr>
          <a:xfrm>
            <a:off x="8012470" y="1118564"/>
            <a:ext cx="228600" cy="2286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4DE3EF-AA40-4E2E-9037-C46B4013ADAD}"/>
              </a:ext>
            </a:extLst>
          </p:cNvPr>
          <p:cNvSpPr txBox="1"/>
          <p:nvPr/>
        </p:nvSpPr>
        <p:spPr>
          <a:xfrm>
            <a:off x="8339693" y="1150993"/>
            <a:ext cx="1399434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Write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format Case Data back to IPS MQ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BB704213-91C3-409B-8CBF-3A58A6BA1593}"/>
              </a:ext>
            </a:extLst>
          </p:cNvPr>
          <p:cNvSpPr/>
          <p:nvPr/>
        </p:nvSpPr>
        <p:spPr>
          <a:xfrm>
            <a:off x="5768549" y="3010613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MongoDB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993887D-CA40-45B0-A67D-F4F497F81F3A}"/>
              </a:ext>
            </a:extLst>
          </p:cNvPr>
          <p:cNvCxnSpPr>
            <a:cxnSpLocks/>
            <a:stCxn id="5" idx="2"/>
            <a:endCxn id="87" idx="1"/>
          </p:cNvCxnSpPr>
          <p:nvPr/>
        </p:nvCxnSpPr>
        <p:spPr>
          <a:xfrm rot="5400000">
            <a:off x="6523161" y="1953422"/>
            <a:ext cx="903646" cy="1210736"/>
          </a:xfrm>
          <a:prstGeom prst="bentConnector3">
            <a:avLst>
              <a:gd name="adj1" fmla="val 755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Oval 1062">
            <a:extLst>
              <a:ext uri="{FF2B5EF4-FFF2-40B4-BE49-F238E27FC236}">
                <a16:creationId xmlns:a16="http://schemas.microsoft.com/office/drawing/2014/main" id="{4E1785B6-6AC4-F6B7-42E9-AC36F718ADAA}"/>
              </a:ext>
            </a:extLst>
          </p:cNvPr>
          <p:cNvSpPr>
            <a:spLocks/>
          </p:cNvSpPr>
          <p:nvPr/>
        </p:nvSpPr>
        <p:spPr>
          <a:xfrm>
            <a:off x="5748754" y="6044962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3.2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DC23744-1CF8-44E7-A7CB-2F729A28F4EE}"/>
              </a:ext>
            </a:extLst>
          </p:cNvPr>
          <p:cNvSpPr>
            <a:spLocks/>
          </p:cNvSpPr>
          <p:nvPr/>
        </p:nvSpPr>
        <p:spPr>
          <a:xfrm>
            <a:off x="7640295" y="4939120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4A3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5D62EA6-FDD4-4568-9C1F-751F1477A8D0}"/>
              </a:ext>
            </a:extLst>
          </p:cNvPr>
          <p:cNvSpPr txBox="1"/>
          <p:nvPr/>
        </p:nvSpPr>
        <p:spPr>
          <a:xfrm>
            <a:off x="7965643" y="4905255"/>
            <a:ext cx="125098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Update MS SQL DB with case status and CIRIS application ID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E981BD-2502-B845-103F-3B25937231A1}"/>
              </a:ext>
            </a:extLst>
          </p:cNvPr>
          <p:cNvCxnSpPr>
            <a:cxnSpLocks/>
          </p:cNvCxnSpPr>
          <p:nvPr/>
        </p:nvCxnSpPr>
        <p:spPr>
          <a:xfrm flipH="1">
            <a:off x="4711274" y="1972775"/>
            <a:ext cx="2055889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4660BB5-C02D-4DF3-BAB8-AADF85141CAC}"/>
              </a:ext>
            </a:extLst>
          </p:cNvPr>
          <p:cNvSpPr/>
          <p:nvPr/>
        </p:nvSpPr>
        <p:spPr>
          <a:xfrm>
            <a:off x="11057335" y="5647879"/>
            <a:ext cx="839641" cy="375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77"/>
              </a:rPr>
              <a:t>INSPIRE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7D7D620-2E5B-4D68-BF79-BDB71B9CD5A7}"/>
              </a:ext>
            </a:extLst>
          </p:cNvPr>
          <p:cNvSpPr/>
          <p:nvPr/>
        </p:nvSpPr>
        <p:spPr>
          <a:xfrm>
            <a:off x="9219746" y="5677114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‘INSPIRE DV Case Creation’ MS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889852-C683-4D0F-AC7A-90F2BD5D6627}"/>
              </a:ext>
            </a:extLst>
          </p:cNvPr>
          <p:cNvCxnSpPr>
            <a:cxnSpLocks/>
            <a:stCxn id="102" idx="3"/>
            <a:endCxn id="101" idx="1"/>
          </p:cNvCxnSpPr>
          <p:nvPr/>
        </p:nvCxnSpPr>
        <p:spPr>
          <a:xfrm>
            <a:off x="10886991" y="5834456"/>
            <a:ext cx="170344" cy="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237CD9B-97F3-41FC-955A-3BC3268B7F10}"/>
              </a:ext>
            </a:extLst>
          </p:cNvPr>
          <p:cNvSpPr>
            <a:spLocks/>
          </p:cNvSpPr>
          <p:nvPr/>
        </p:nvSpPr>
        <p:spPr>
          <a:xfrm>
            <a:off x="10260242" y="6021333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4B2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CB69EE2-A1A5-4EFF-9DA4-CB3AEC8E9460}"/>
              </a:ext>
            </a:extLst>
          </p:cNvPr>
          <p:cNvSpPr txBox="1"/>
          <p:nvPr/>
        </p:nvSpPr>
        <p:spPr>
          <a:xfrm>
            <a:off x="10585590" y="6029336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Create DV Case with INSPIRE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C436CDD-3FBD-4C50-8739-062E305F5D7E}"/>
              </a:ext>
            </a:extLst>
          </p:cNvPr>
          <p:cNvSpPr>
            <a:spLocks/>
          </p:cNvSpPr>
          <p:nvPr/>
        </p:nvSpPr>
        <p:spPr>
          <a:xfrm>
            <a:off x="7657847" y="5463392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4B1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D96AB7-56A1-4CDB-A021-BD6C47F50C1B}"/>
              </a:ext>
            </a:extLst>
          </p:cNvPr>
          <p:cNvSpPr txBox="1"/>
          <p:nvPr/>
        </p:nvSpPr>
        <p:spPr>
          <a:xfrm>
            <a:off x="7983195" y="5421155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fetches INSPIRE format case data from IPS MQ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BE2AA12-CBB4-4EFA-9699-448A80238C7B}"/>
              </a:ext>
            </a:extLst>
          </p:cNvPr>
          <p:cNvSpPr>
            <a:spLocks/>
          </p:cNvSpPr>
          <p:nvPr/>
        </p:nvSpPr>
        <p:spPr>
          <a:xfrm>
            <a:off x="7647102" y="5900984"/>
            <a:ext cx="228600" cy="2286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4B3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674D1DE-EC61-44C6-95E9-AC3A7BE2212E}"/>
              </a:ext>
            </a:extLst>
          </p:cNvPr>
          <p:cNvSpPr txBox="1"/>
          <p:nvPr/>
        </p:nvSpPr>
        <p:spPr>
          <a:xfrm>
            <a:off x="7972450" y="5898939"/>
            <a:ext cx="125098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Update MS SQL DB with case status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8DADDD6-12B8-4FEA-848B-A09BE526ABFF}"/>
              </a:ext>
            </a:extLst>
          </p:cNvPr>
          <p:cNvCxnSpPr>
            <a:cxnSpLocks/>
          </p:cNvCxnSpPr>
          <p:nvPr/>
        </p:nvCxnSpPr>
        <p:spPr>
          <a:xfrm rot="10800000">
            <a:off x="5081222" y="2324472"/>
            <a:ext cx="4138525" cy="3501519"/>
          </a:xfrm>
          <a:prstGeom prst="bentConnector3">
            <a:avLst>
              <a:gd name="adj1" fmla="val 863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FEF397-57F9-09F8-39B9-1611376081CD}"/>
              </a:ext>
            </a:extLst>
          </p:cNvPr>
          <p:cNvCxnSpPr>
            <a:cxnSpLocks/>
            <a:stCxn id="1036" idx="3"/>
            <a:endCxn id="18" idx="3"/>
          </p:cNvCxnSpPr>
          <p:nvPr/>
        </p:nvCxnSpPr>
        <p:spPr>
          <a:xfrm flipV="1">
            <a:off x="5422120" y="3695460"/>
            <a:ext cx="2172336" cy="228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24220D8-3092-2B83-EAAC-899F7FCFAD3E}"/>
              </a:ext>
            </a:extLst>
          </p:cNvPr>
          <p:cNvCxnSpPr>
            <a:stCxn id="1036" idx="3"/>
            <a:endCxn id="87" idx="3"/>
          </p:cNvCxnSpPr>
          <p:nvPr/>
        </p:nvCxnSpPr>
        <p:spPr>
          <a:xfrm flipV="1">
            <a:off x="5422120" y="3698030"/>
            <a:ext cx="947496" cy="2286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83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3CC2180-A8EC-CB7E-4845-88E17F6A73C5}"/>
              </a:ext>
            </a:extLst>
          </p:cNvPr>
          <p:cNvSpPr/>
          <p:nvPr/>
        </p:nvSpPr>
        <p:spPr>
          <a:xfrm>
            <a:off x="3540200" y="587141"/>
            <a:ext cx="7703902" cy="59040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Graphik" panose="020B050303020206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Case Creation Flow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837D4D-0DA8-78E9-D2A1-132A3A99A1B5}"/>
              </a:ext>
            </a:extLst>
          </p:cNvPr>
          <p:cNvSpPr>
            <a:spLocks/>
          </p:cNvSpPr>
          <p:nvPr/>
        </p:nvSpPr>
        <p:spPr>
          <a:xfrm>
            <a:off x="5375365" y="1254760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68C627-068E-28C5-5B45-6ED8B974FBC5}"/>
              </a:ext>
            </a:extLst>
          </p:cNvPr>
          <p:cNvSpPr>
            <a:spLocks/>
          </p:cNvSpPr>
          <p:nvPr/>
        </p:nvSpPr>
        <p:spPr>
          <a:xfrm>
            <a:off x="3658216" y="5171271"/>
            <a:ext cx="228600" cy="2222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7813A9-0107-41A6-D52A-668DBA02542F}"/>
              </a:ext>
            </a:extLst>
          </p:cNvPr>
          <p:cNvSpPr txBox="1"/>
          <p:nvPr/>
        </p:nvSpPr>
        <p:spPr>
          <a:xfrm>
            <a:off x="3983563" y="5199371"/>
            <a:ext cx="984061" cy="64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‘Sends IPS format to IPS for case creation (Async call)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C5C7981-F481-F26E-2805-AB655CB411D2}"/>
              </a:ext>
            </a:extLst>
          </p:cNvPr>
          <p:cNvSpPr/>
          <p:nvPr/>
        </p:nvSpPr>
        <p:spPr>
          <a:xfrm>
            <a:off x="8181870" y="3137706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MS SQL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32F17D-6463-AC88-8EA0-D231CC712C52}"/>
              </a:ext>
            </a:extLst>
          </p:cNvPr>
          <p:cNvSpPr>
            <a:spLocks/>
          </p:cNvSpPr>
          <p:nvPr/>
        </p:nvSpPr>
        <p:spPr>
          <a:xfrm>
            <a:off x="8166390" y="2299247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9B0068-A74F-737D-424A-8595F036F0C2}"/>
              </a:ext>
            </a:extLst>
          </p:cNvPr>
          <p:cNvSpPr txBox="1"/>
          <p:nvPr/>
        </p:nvSpPr>
        <p:spPr>
          <a:xfrm>
            <a:off x="8483989" y="2278733"/>
            <a:ext cx="1399434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JSON to MongoDB, Status and application IDs to MSSQL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DEC2AB0-A474-1F94-CC4D-69967DFD3621}"/>
              </a:ext>
            </a:extLst>
          </p:cNvPr>
          <p:cNvSpPr>
            <a:spLocks/>
          </p:cNvSpPr>
          <p:nvPr/>
        </p:nvSpPr>
        <p:spPr>
          <a:xfrm>
            <a:off x="9662810" y="4022664"/>
            <a:ext cx="228600" cy="2222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92A7C5-FB6A-AC61-F350-FE50B5893790}"/>
              </a:ext>
            </a:extLst>
          </p:cNvPr>
          <p:cNvSpPr txBox="1"/>
          <p:nvPr/>
        </p:nvSpPr>
        <p:spPr>
          <a:xfrm>
            <a:off x="9990033" y="4055093"/>
            <a:ext cx="1045999" cy="64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updates MS SQL DB with case status and IPS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ID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7289EFB-4AB3-4BEA-BE4D-79A620DF0AC4}"/>
              </a:ext>
            </a:extLst>
          </p:cNvPr>
          <p:cNvSpPr/>
          <p:nvPr/>
        </p:nvSpPr>
        <p:spPr>
          <a:xfrm>
            <a:off x="1000277" y="3494737"/>
            <a:ext cx="1334509" cy="38931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MHA DEG MQ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C296048-F332-431B-8EE7-AFEC45CDA63A}"/>
              </a:ext>
            </a:extLst>
          </p:cNvPr>
          <p:cNvSpPr/>
          <p:nvPr/>
        </p:nvSpPr>
        <p:spPr>
          <a:xfrm>
            <a:off x="3538536" y="595027"/>
            <a:ext cx="4035955" cy="2743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latin typeface="Graphik" panose="020B0503030202060203" pitchFamily="34" charset="77"/>
              </a:rPr>
              <a:t>A. IPS Case Creation MS for </a:t>
            </a:r>
            <a:r>
              <a:rPr lang="en-US" sz="1400" err="1">
                <a:latin typeface="Graphik" panose="020B0503030202060203" pitchFamily="34" charset="77"/>
              </a:rPr>
              <a:t>Pega</a:t>
            </a:r>
            <a:endParaRPr lang="en-US" sz="1400">
              <a:latin typeface="Graphik" panose="020B0503030202060203" pitchFamily="34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3EB4238-E237-4795-A0A9-F29CFB416DD8}"/>
              </a:ext>
            </a:extLst>
          </p:cNvPr>
          <p:cNvSpPr/>
          <p:nvPr/>
        </p:nvSpPr>
        <p:spPr>
          <a:xfrm>
            <a:off x="966095" y="934304"/>
            <a:ext cx="1358358" cy="437529"/>
          </a:xfrm>
          <a:prstGeom prst="rect">
            <a:avLst/>
          </a:prstGeom>
          <a:solidFill>
            <a:srgbClr val="B3D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Graphik" panose="020B0503030202060203" pitchFamily="34" charset="77"/>
              </a:rPr>
              <a:t>IPSES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D8AAF3-FA63-2041-734C-11014E1706AE}"/>
              </a:ext>
            </a:extLst>
          </p:cNvPr>
          <p:cNvSpPr/>
          <p:nvPr/>
        </p:nvSpPr>
        <p:spPr>
          <a:xfrm>
            <a:off x="1014196" y="4841045"/>
            <a:ext cx="1306666" cy="38931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Graphik" panose="020B0503030202060203" pitchFamily="34" charset="77"/>
              </a:rPr>
              <a:t>ICA DEG MQ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5A4B8B-96ED-8A37-6D87-98DC1703E3ED}"/>
              </a:ext>
            </a:extLst>
          </p:cNvPr>
          <p:cNvSpPr/>
          <p:nvPr/>
        </p:nvSpPr>
        <p:spPr>
          <a:xfrm>
            <a:off x="988350" y="2285847"/>
            <a:ext cx="1358358" cy="327674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 b="1">
                <a:solidFill>
                  <a:srgbClr val="FF0000"/>
                </a:solidFill>
                <a:latin typeface="Graphik" panose="020B0503030202060203" pitchFamily="34" charset="77"/>
              </a:rPr>
              <a:t>IBM MQ IPT </a:t>
            </a:r>
          </a:p>
        </p:txBody>
      </p:sp>
      <p:cxnSp>
        <p:nvCxnSpPr>
          <p:cNvPr id="55" name="Connector: Elbow 77">
            <a:extLst>
              <a:ext uri="{FF2B5EF4-FFF2-40B4-BE49-F238E27FC236}">
                <a16:creationId xmlns:a16="http://schemas.microsoft.com/office/drawing/2014/main" id="{654D1F88-FD74-5C98-F03F-55452364D9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20863" y="2308872"/>
            <a:ext cx="2149037" cy="2702766"/>
          </a:xfrm>
          <a:prstGeom prst="bentConnector3">
            <a:avLst>
              <a:gd name="adj1" fmla="val 60973"/>
            </a:avLst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35E3060-D6D0-B3FA-B70D-3691F244AD02}"/>
              </a:ext>
            </a:extLst>
          </p:cNvPr>
          <p:cNvSpPr/>
          <p:nvPr/>
        </p:nvSpPr>
        <p:spPr>
          <a:xfrm>
            <a:off x="7279288" y="1792283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>
                <a:solidFill>
                  <a:schemeClr val="bg1"/>
                </a:solidFill>
                <a:latin typeface="Graphik" panose="020B0503030202060203" pitchFamily="34" charset="77"/>
              </a:rPr>
              <a:t>‘IPS Format Transformation’ MS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721314-DF91-E257-DEE1-9AD6104E68CF}"/>
              </a:ext>
            </a:extLst>
          </p:cNvPr>
          <p:cNvGrpSpPr/>
          <p:nvPr/>
        </p:nvGrpSpPr>
        <p:grpSpPr>
          <a:xfrm>
            <a:off x="4456539" y="5532963"/>
            <a:ext cx="1244058" cy="779794"/>
            <a:chOff x="9952703" y="1695498"/>
            <a:chExt cx="1244058" cy="7797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5E31D7-34EC-BA48-898C-ACF81BC2CEB3}"/>
                </a:ext>
              </a:extLst>
            </p:cNvPr>
            <p:cNvSpPr/>
            <p:nvPr/>
          </p:nvSpPr>
          <p:spPr>
            <a:xfrm>
              <a:off x="9952703" y="2169472"/>
              <a:ext cx="1244058" cy="3058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Graphik" panose="020B0503030202060203" pitchFamily="34" charset="77"/>
                </a:rPr>
                <a:t>IPS </a:t>
              </a:r>
              <a:r>
                <a:rPr lang="en-US" sz="1100" b="1" err="1">
                  <a:solidFill>
                    <a:schemeClr val="bg1"/>
                  </a:solidFill>
                  <a:latin typeface="Graphik" panose="020B0503030202060203" pitchFamily="34" charset="77"/>
                </a:rPr>
                <a:t>Pega</a:t>
              </a:r>
              <a:endParaRPr lang="en-US" sz="1100" b="1">
                <a:solidFill>
                  <a:schemeClr val="bg1"/>
                </a:solidFill>
                <a:latin typeface="Graphik" panose="020B0503030202060203" pitchFamily="34" charset="77"/>
              </a:endParaRPr>
            </a:p>
          </p:txBody>
        </p:sp>
        <p:pic>
          <p:nvPicPr>
            <p:cNvPr id="1030" name="Picture 6" descr="Pegasystems (@pega) / Twitter">
              <a:extLst>
                <a:ext uri="{FF2B5EF4-FFF2-40B4-BE49-F238E27FC236}">
                  <a16:creationId xmlns:a16="http://schemas.microsoft.com/office/drawing/2014/main" id="{BEE8239D-24AF-E400-9F8D-A0143BF361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38" b="18244"/>
            <a:stretch/>
          </p:blipFill>
          <p:spPr bwMode="auto">
            <a:xfrm>
              <a:off x="10209577" y="1695498"/>
              <a:ext cx="705668" cy="440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B2F583C-49D5-7D9C-1850-E1F55C0BECF0}"/>
              </a:ext>
            </a:extLst>
          </p:cNvPr>
          <p:cNvGrpSpPr/>
          <p:nvPr/>
        </p:nvGrpSpPr>
        <p:grpSpPr>
          <a:xfrm>
            <a:off x="4469899" y="1687587"/>
            <a:ext cx="1143881" cy="801383"/>
            <a:chOff x="3033862" y="2961783"/>
            <a:chExt cx="1143881" cy="801383"/>
          </a:xfrm>
        </p:grpSpPr>
        <p:pic>
          <p:nvPicPr>
            <p:cNvPr id="1039" name="Picture 10" descr="Queue Icons - Free SVG &amp; PNG Queue Images - Noun Project">
              <a:extLst>
                <a:ext uri="{FF2B5EF4-FFF2-40B4-BE49-F238E27FC236}">
                  <a16:creationId xmlns:a16="http://schemas.microsoft.com/office/drawing/2014/main" id="{D01CC8B4-EE81-8FE0-F212-4C311B0FB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843" y="2961783"/>
              <a:ext cx="529953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FA231F9-AF73-C0B1-94F3-BD074387C6E3}"/>
                </a:ext>
              </a:extLst>
            </p:cNvPr>
            <p:cNvSpPr/>
            <p:nvPr/>
          </p:nvSpPr>
          <p:spPr>
            <a:xfrm>
              <a:off x="3033862" y="3451099"/>
              <a:ext cx="1143881" cy="312067"/>
            </a:xfrm>
            <a:prstGeom prst="rect">
              <a:avLst/>
            </a:prstGeom>
            <a:solidFill>
              <a:srgbClr val="D8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Graphik" panose="020B0503030202060203" pitchFamily="34" charset="77"/>
                </a:rPr>
                <a:t>IPS MQ </a:t>
              </a:r>
            </a:p>
          </p:txBody>
        </p:sp>
      </p:grpSp>
      <p:pic>
        <p:nvPicPr>
          <p:cNvPr id="1076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07DD25E0-25F3-1C8F-9C95-AC0CDA1F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50" y="4311094"/>
            <a:ext cx="529953" cy="5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E4FF2F00-83E2-7B2B-A088-A59E9DD3A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55" y="2948339"/>
            <a:ext cx="529953" cy="52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10" descr="Queue Icons - Free SVG &amp; PNG Queue Images - Noun Project">
            <a:extLst>
              <a:ext uri="{FF2B5EF4-FFF2-40B4-BE49-F238E27FC236}">
                <a16:creationId xmlns:a16="http://schemas.microsoft.com/office/drawing/2014/main" id="{F3B26E68-3704-E6DE-BB92-FBEEFBC9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30" y="1873166"/>
            <a:ext cx="424147" cy="42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23D3D63-9A06-6815-074D-B1D6424B4512}"/>
              </a:ext>
            </a:extLst>
          </p:cNvPr>
          <p:cNvSpPr txBox="1"/>
          <p:nvPr/>
        </p:nvSpPr>
        <p:spPr>
          <a:xfrm>
            <a:off x="3554779" y="1924594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411269E4-2715-A200-1F1F-FB74C18C2A5D}"/>
              </a:ext>
            </a:extLst>
          </p:cNvPr>
          <p:cNvSpPr txBox="1"/>
          <p:nvPr/>
        </p:nvSpPr>
        <p:spPr>
          <a:xfrm>
            <a:off x="1890328" y="3010613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7907B9D2-0CC7-E8A0-5BEB-DCEC7547B0C1}"/>
              </a:ext>
            </a:extLst>
          </p:cNvPr>
          <p:cNvSpPr txBox="1"/>
          <p:nvPr/>
        </p:nvSpPr>
        <p:spPr>
          <a:xfrm>
            <a:off x="1777004" y="1483729"/>
            <a:ext cx="9336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case JSON </a:t>
            </a:r>
            <a:endParaRPr lang="en-GB" sz="1000">
              <a:latin typeface="Graphik" panose="020B0503030202060203" pitchFamily="34" charset="77"/>
            </a:endParaRPr>
          </a:p>
        </p:txBody>
      </p:sp>
      <p:cxnSp>
        <p:nvCxnSpPr>
          <p:cNvPr id="1089" name="Connector: Elbow 77">
            <a:extLst>
              <a:ext uri="{FF2B5EF4-FFF2-40B4-BE49-F238E27FC236}">
                <a16:creationId xmlns:a16="http://schemas.microsoft.com/office/drawing/2014/main" id="{B99A7D5E-D2BC-F1BC-EE21-E38833EC7818}"/>
              </a:ext>
            </a:extLst>
          </p:cNvPr>
          <p:cNvCxnSpPr>
            <a:cxnSpLocks/>
            <a:stCxn id="1080" idx="0"/>
            <a:endCxn id="95" idx="2"/>
          </p:cNvCxnSpPr>
          <p:nvPr/>
        </p:nvCxnSpPr>
        <p:spPr>
          <a:xfrm rot="16200000" flipV="1">
            <a:off x="1399873" y="1617235"/>
            <a:ext cx="501333" cy="10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77">
            <a:extLst>
              <a:ext uri="{FF2B5EF4-FFF2-40B4-BE49-F238E27FC236}">
                <a16:creationId xmlns:a16="http://schemas.microsoft.com/office/drawing/2014/main" id="{EA687159-AAAB-1BF8-01CF-3108332FB61D}"/>
              </a:ext>
            </a:extLst>
          </p:cNvPr>
          <p:cNvCxnSpPr>
            <a:cxnSpLocks/>
            <a:stCxn id="75" idx="2"/>
          </p:cNvCxnSpPr>
          <p:nvPr/>
        </p:nvCxnSpPr>
        <p:spPr>
          <a:xfrm rot="16200000" flipH="1">
            <a:off x="1388306" y="4163280"/>
            <a:ext cx="558453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77">
            <a:extLst>
              <a:ext uri="{FF2B5EF4-FFF2-40B4-BE49-F238E27FC236}">
                <a16:creationId xmlns:a16="http://schemas.microsoft.com/office/drawing/2014/main" id="{794DE9C4-B20C-997E-A59B-F94D10AE255E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1420635" y="2860415"/>
            <a:ext cx="493788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70">
            <a:extLst>
              <a:ext uri="{FF2B5EF4-FFF2-40B4-BE49-F238E27FC236}">
                <a16:creationId xmlns:a16="http://schemas.microsoft.com/office/drawing/2014/main" id="{010B7C87-3143-7A3B-AE12-4A41575396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6873" y="2419344"/>
            <a:ext cx="2194560" cy="2743200"/>
          </a:xfrm>
          <a:prstGeom prst="bentConnector3">
            <a:avLst>
              <a:gd name="adj1" fmla="val 5098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7" name="Connector: Elbow 70">
            <a:extLst>
              <a:ext uri="{FF2B5EF4-FFF2-40B4-BE49-F238E27FC236}">
                <a16:creationId xmlns:a16="http://schemas.microsoft.com/office/drawing/2014/main" id="{55D18883-3124-4149-121C-BF9ACE6133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6707" y="4154055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0" name="Connector: Elbow 70">
            <a:extLst>
              <a:ext uri="{FF2B5EF4-FFF2-40B4-BE49-F238E27FC236}">
                <a16:creationId xmlns:a16="http://schemas.microsoft.com/office/drawing/2014/main" id="{2AA06212-AB9F-699D-F6B3-14D6729155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4182" y="2893969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2" name="Connector: Elbow 70">
            <a:extLst>
              <a:ext uri="{FF2B5EF4-FFF2-40B4-BE49-F238E27FC236}">
                <a16:creationId xmlns:a16="http://schemas.microsoft.com/office/drawing/2014/main" id="{FD19C777-B1DF-7B86-926B-0588626E8B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4061" y="1641323"/>
            <a:ext cx="5400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F13AD622-5940-BA2E-5427-84D99D7F4445}"/>
              </a:ext>
            </a:extLst>
          </p:cNvPr>
          <p:cNvSpPr txBox="1"/>
          <p:nvPr/>
        </p:nvSpPr>
        <p:spPr>
          <a:xfrm>
            <a:off x="516006" y="1440761"/>
            <a:ext cx="9336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 case JSON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99D26157-2ED8-78EF-D3A6-1366861DECDD}"/>
              </a:ext>
            </a:extLst>
          </p:cNvPr>
          <p:cNvSpPr txBox="1"/>
          <p:nvPr/>
        </p:nvSpPr>
        <p:spPr>
          <a:xfrm>
            <a:off x="599843" y="3002010"/>
            <a:ext cx="875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6BB71C58-9FA5-FFE0-C47D-83A891E79485}"/>
              </a:ext>
            </a:extLst>
          </p:cNvPr>
          <p:cNvSpPr txBox="1"/>
          <p:nvPr/>
        </p:nvSpPr>
        <p:spPr>
          <a:xfrm>
            <a:off x="1819368" y="3991650"/>
            <a:ext cx="78584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Pulls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3246FE0A-D448-35E1-50BB-4BCC7AC28926}"/>
              </a:ext>
            </a:extLst>
          </p:cNvPr>
          <p:cNvSpPr txBox="1"/>
          <p:nvPr/>
        </p:nvSpPr>
        <p:spPr>
          <a:xfrm>
            <a:off x="528883" y="3983047"/>
            <a:ext cx="8757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Graphik" panose="020B0503030202060203" pitchFamily="34" charset="77"/>
              </a:rPr>
              <a:t>Push messages </a:t>
            </a:r>
            <a:endParaRPr lang="en-GB" sz="1000">
              <a:latin typeface="Graphik" panose="020B0503030202060203" pitchFamily="34" charset="77"/>
            </a:endParaRP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1E394554-175C-D5CB-3553-CB8E9D5BA31C}"/>
              </a:ext>
            </a:extLst>
          </p:cNvPr>
          <p:cNvSpPr/>
          <p:nvPr/>
        </p:nvSpPr>
        <p:spPr>
          <a:xfrm>
            <a:off x="547366" y="902233"/>
            <a:ext cx="2419228" cy="178033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Graphik" panose="020B0503030202060203" pitchFamily="34" charset="77"/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4C75946-FD0A-6EAF-B0D0-F95C118E43C3}"/>
              </a:ext>
            </a:extLst>
          </p:cNvPr>
          <p:cNvSpPr/>
          <p:nvPr/>
        </p:nvSpPr>
        <p:spPr>
          <a:xfrm>
            <a:off x="1052317" y="658029"/>
            <a:ext cx="1490232" cy="3031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Graphik" panose="020B0503030202060203" pitchFamily="34" charset="77"/>
              </a:rPr>
              <a:t>GCC Intranet</a:t>
            </a:r>
          </a:p>
        </p:txBody>
      </p:sp>
      <p:pic>
        <p:nvPicPr>
          <p:cNvPr id="1026" name="Picture 2" descr="microservice cycle Icon 4344305">
            <a:extLst>
              <a:ext uri="{FF2B5EF4-FFF2-40B4-BE49-F238E27FC236}">
                <a16:creationId xmlns:a16="http://schemas.microsoft.com/office/drawing/2014/main" id="{F4299FE3-F2D9-A51B-D875-C9E5F01E4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240" y="1163170"/>
            <a:ext cx="601341" cy="6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F88D995-0EFA-9CA9-A528-41908158C18C}"/>
              </a:ext>
            </a:extLst>
          </p:cNvPr>
          <p:cNvSpPr/>
          <p:nvPr/>
        </p:nvSpPr>
        <p:spPr>
          <a:xfrm>
            <a:off x="4235660" y="4811575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‘IPS Case Creation’ MS</a:t>
            </a:r>
          </a:p>
        </p:txBody>
      </p:sp>
      <p:pic>
        <p:nvPicPr>
          <p:cNvPr id="4" name="Picture 2" descr="microservice cycle Icon 4344305">
            <a:extLst>
              <a:ext uri="{FF2B5EF4-FFF2-40B4-BE49-F238E27FC236}">
                <a16:creationId xmlns:a16="http://schemas.microsoft.com/office/drawing/2014/main" id="{DB9B3262-2C8F-8E78-6463-34B3677FB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527" y="4187229"/>
            <a:ext cx="601341" cy="6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6F6CD4-EBD3-0CFB-3DA4-AFDE4DC96CE1}"/>
              </a:ext>
            </a:extLst>
          </p:cNvPr>
          <p:cNvCxnSpPr>
            <a:cxnSpLocks/>
            <a:stCxn id="3" idx="2"/>
            <a:endCxn id="1030" idx="0"/>
          </p:cNvCxnSpPr>
          <p:nvPr/>
        </p:nvCxnSpPr>
        <p:spPr>
          <a:xfrm flipH="1">
            <a:off x="5066247" y="5126259"/>
            <a:ext cx="3036" cy="40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5D2F46-B7DD-23DA-C69C-071F9AF115D0}"/>
              </a:ext>
            </a:extLst>
          </p:cNvPr>
          <p:cNvSpPr txBox="1"/>
          <p:nvPr/>
        </p:nvSpPr>
        <p:spPr>
          <a:xfrm>
            <a:off x="5711611" y="1308515"/>
            <a:ext cx="1667245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fetches case creation data from IPS MQ, extracts JSON and transform IPSES format into IPS format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E974A9B-7205-E346-A778-5FDE83BB2E2A}"/>
              </a:ext>
            </a:extLst>
          </p:cNvPr>
          <p:cNvSpPr>
            <a:spLocks/>
          </p:cNvSpPr>
          <p:nvPr/>
        </p:nvSpPr>
        <p:spPr>
          <a:xfrm>
            <a:off x="5936807" y="2015499"/>
            <a:ext cx="228600" cy="228600"/>
          </a:xfrm>
          <a:prstGeom prst="ellipse">
            <a:avLst/>
          </a:prstGeom>
          <a:solidFill>
            <a:srgbClr val="0041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1.3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20DE05-C11F-A124-60E8-63D5AAF06D23}"/>
              </a:ext>
            </a:extLst>
          </p:cNvPr>
          <p:cNvSpPr txBox="1"/>
          <p:nvPr/>
        </p:nvSpPr>
        <p:spPr>
          <a:xfrm>
            <a:off x="6262155" y="2043599"/>
            <a:ext cx="1046489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writes IPS Format Case Data into MQ for Case Creation MS to pick up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169F90-D5D2-63C9-6430-2EE6C96F22F2}"/>
              </a:ext>
            </a:extLst>
          </p:cNvPr>
          <p:cNvCxnSpPr>
            <a:cxnSpLocks/>
          </p:cNvCxnSpPr>
          <p:nvPr/>
        </p:nvCxnSpPr>
        <p:spPr>
          <a:xfrm flipH="1">
            <a:off x="5243833" y="1873253"/>
            <a:ext cx="2035455" cy="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173AB7AF-F10A-F6CD-AE5E-494B2E68DB8A}"/>
              </a:ext>
            </a:extLst>
          </p:cNvPr>
          <p:cNvSpPr>
            <a:spLocks/>
          </p:cNvSpPr>
          <p:nvPr/>
        </p:nvSpPr>
        <p:spPr>
          <a:xfrm>
            <a:off x="3763458" y="3628294"/>
            <a:ext cx="228600" cy="2222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6CBC80-00ED-3D18-38AE-7368FD724EA7}"/>
              </a:ext>
            </a:extLst>
          </p:cNvPr>
          <p:cNvSpPr txBox="1"/>
          <p:nvPr/>
        </p:nvSpPr>
        <p:spPr>
          <a:xfrm>
            <a:off x="4090681" y="3660723"/>
            <a:ext cx="959517" cy="64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Read IPS format Case Data from IPS MQ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6A26F2D-1012-4E43-9A2C-66DC97601D69}"/>
              </a:ext>
            </a:extLst>
          </p:cNvPr>
          <p:cNvSpPr>
            <a:spLocks/>
          </p:cNvSpPr>
          <p:nvPr/>
        </p:nvSpPr>
        <p:spPr>
          <a:xfrm>
            <a:off x="6015317" y="4341678"/>
            <a:ext cx="228600" cy="2222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64DE3EF-AA40-4E2E-9037-C46B4013ADAD}"/>
              </a:ext>
            </a:extLst>
          </p:cNvPr>
          <p:cNvSpPr txBox="1"/>
          <p:nvPr/>
        </p:nvSpPr>
        <p:spPr>
          <a:xfrm>
            <a:off x="6342540" y="4374107"/>
            <a:ext cx="1264033" cy="64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Write IPS Format Case Data back to IPS MQ for CIRIS &amp; INSPIRE transformation</a:t>
            </a:r>
          </a:p>
        </p:txBody>
      </p:sp>
      <p:sp>
        <p:nvSpPr>
          <p:cNvPr id="87" name="Cylinder 86">
            <a:extLst>
              <a:ext uri="{FF2B5EF4-FFF2-40B4-BE49-F238E27FC236}">
                <a16:creationId xmlns:a16="http://schemas.microsoft.com/office/drawing/2014/main" id="{BB704213-91C3-409B-8CBF-3A58A6BA1593}"/>
              </a:ext>
            </a:extLst>
          </p:cNvPr>
          <p:cNvSpPr/>
          <p:nvPr/>
        </p:nvSpPr>
        <p:spPr>
          <a:xfrm>
            <a:off x="6827448" y="3129495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MongoDB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D993887D-CA40-45B0-A67D-F4F497F81F3A}"/>
              </a:ext>
            </a:extLst>
          </p:cNvPr>
          <p:cNvCxnSpPr>
            <a:cxnSpLocks/>
            <a:stCxn id="5" idx="2"/>
            <a:endCxn id="87" idx="1"/>
          </p:cNvCxnSpPr>
          <p:nvPr/>
        </p:nvCxnSpPr>
        <p:spPr>
          <a:xfrm rot="5400000">
            <a:off x="7259449" y="2276033"/>
            <a:ext cx="1022528" cy="684396"/>
          </a:xfrm>
          <a:prstGeom prst="bentConnector3">
            <a:avLst>
              <a:gd name="adj1" fmla="val 765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E981BD-2502-B845-103F-3B25937231A1}"/>
              </a:ext>
            </a:extLst>
          </p:cNvPr>
          <p:cNvCxnSpPr>
            <a:cxnSpLocks/>
          </p:cNvCxnSpPr>
          <p:nvPr/>
        </p:nvCxnSpPr>
        <p:spPr>
          <a:xfrm flipH="1">
            <a:off x="5243833" y="1972775"/>
            <a:ext cx="2055889" cy="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C9C33A9-3807-74F4-A7C1-7728F703AB58}"/>
              </a:ext>
            </a:extLst>
          </p:cNvPr>
          <p:cNvCxnSpPr>
            <a:cxnSpLocks/>
            <a:stCxn id="5" idx="2"/>
            <a:endCxn id="18" idx="1"/>
          </p:cNvCxnSpPr>
          <p:nvPr/>
        </p:nvCxnSpPr>
        <p:spPr>
          <a:xfrm rot="16200000" flipH="1">
            <a:off x="7932555" y="2287323"/>
            <a:ext cx="1030739" cy="670026"/>
          </a:xfrm>
          <a:prstGeom prst="bentConnector3">
            <a:avLst>
              <a:gd name="adj1" fmla="val 763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1DCFCF-7B75-C7D4-F41C-1BBABEB47686}"/>
              </a:ext>
            </a:extLst>
          </p:cNvPr>
          <p:cNvCxnSpPr>
            <a:cxnSpLocks/>
            <a:stCxn id="4" idx="0"/>
            <a:endCxn id="1043" idx="2"/>
          </p:cNvCxnSpPr>
          <p:nvPr/>
        </p:nvCxnSpPr>
        <p:spPr>
          <a:xfrm flipH="1" flipV="1">
            <a:off x="5041840" y="2488970"/>
            <a:ext cx="8358" cy="169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D2009B7E-B7FF-F7D6-A744-DEC0453A8896}"/>
              </a:ext>
            </a:extLst>
          </p:cNvPr>
          <p:cNvSpPr/>
          <p:nvPr/>
        </p:nvSpPr>
        <p:spPr>
          <a:xfrm>
            <a:off x="7324988" y="4819256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‘IPS Case Creation’ MS</a:t>
            </a:r>
          </a:p>
        </p:txBody>
      </p:sp>
      <p:pic>
        <p:nvPicPr>
          <p:cNvPr id="89" name="Picture 2" descr="microservice cycle Icon 4344305">
            <a:extLst>
              <a:ext uri="{FF2B5EF4-FFF2-40B4-BE49-F238E27FC236}">
                <a16:creationId xmlns:a16="http://schemas.microsoft.com/office/drawing/2014/main" id="{756B54D9-5559-C794-AB06-468C3259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560" y="4189402"/>
            <a:ext cx="601341" cy="60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0A34AC7-866D-8CDE-DDB6-0A00D92236B2}"/>
              </a:ext>
            </a:extLst>
          </p:cNvPr>
          <p:cNvCxnSpPr>
            <a:stCxn id="1030" idx="3"/>
            <a:endCxn id="88" idx="2"/>
          </p:cNvCxnSpPr>
          <p:nvPr/>
        </p:nvCxnSpPr>
        <p:spPr>
          <a:xfrm flipV="1">
            <a:off x="5419081" y="5133940"/>
            <a:ext cx="2739530" cy="61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EE34598-A28E-90F8-E1DA-A7B665A4BF23}"/>
              </a:ext>
            </a:extLst>
          </p:cNvPr>
          <p:cNvSpPr>
            <a:spLocks/>
          </p:cNvSpPr>
          <p:nvPr/>
        </p:nvSpPr>
        <p:spPr>
          <a:xfrm>
            <a:off x="5746215" y="5297412"/>
            <a:ext cx="228600" cy="222232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50" b="1">
                <a:latin typeface="Graphik" panose="020B0503030202060203" pitchFamily="34" charset="77"/>
              </a:rPr>
              <a:t>2.3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4A91BCF-E549-5DAE-CFB2-7016BE519E03}"/>
              </a:ext>
            </a:extLst>
          </p:cNvPr>
          <p:cNvSpPr txBox="1"/>
          <p:nvPr/>
        </p:nvSpPr>
        <p:spPr>
          <a:xfrm>
            <a:off x="6073438" y="5329841"/>
            <a:ext cx="1860998" cy="64358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When case creation is completed in IPS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, </a:t>
            </a:r>
            <a:r>
              <a:rPr lang="en-US" sz="900" err="1">
                <a:latin typeface="Graphik" panose="020B0503030202060203" pitchFamily="34" charset="77"/>
              </a:rPr>
              <a:t>Pega</a:t>
            </a:r>
            <a:r>
              <a:rPr lang="en-US" sz="900">
                <a:latin typeface="Graphik" panose="020B0503030202060203" pitchFamily="34" charset="77"/>
              </a:rPr>
              <a:t> will send case creation result and IPS IDs to MS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1C9DDE1-4E2E-D876-6F94-2C8D40E04C59}"/>
              </a:ext>
            </a:extLst>
          </p:cNvPr>
          <p:cNvCxnSpPr>
            <a:cxnSpLocks/>
            <a:stCxn id="88" idx="1"/>
            <a:endCxn id="1043" idx="3"/>
          </p:cNvCxnSpPr>
          <p:nvPr/>
        </p:nvCxnSpPr>
        <p:spPr>
          <a:xfrm rot="10800000">
            <a:off x="5613780" y="2332938"/>
            <a:ext cx="1711208" cy="2643661"/>
          </a:xfrm>
          <a:prstGeom prst="bentConnector3">
            <a:avLst>
              <a:gd name="adj1" fmla="val 787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E39CD904-804B-14DE-FF0D-2978560DD158}"/>
              </a:ext>
            </a:extLst>
          </p:cNvPr>
          <p:cNvCxnSpPr>
            <a:cxnSpLocks/>
            <a:stCxn id="88" idx="3"/>
            <a:endCxn id="18" idx="4"/>
          </p:cNvCxnSpPr>
          <p:nvPr/>
        </p:nvCxnSpPr>
        <p:spPr>
          <a:xfrm flipV="1">
            <a:off x="8992233" y="3481415"/>
            <a:ext cx="391771" cy="1495183"/>
          </a:xfrm>
          <a:prstGeom prst="bentConnector3">
            <a:avLst>
              <a:gd name="adj1" fmla="val 1583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32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Case Creation Queues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3496A13C-C0DD-4257-BF96-CB1BB7A1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86639"/>
              </p:ext>
            </p:extLst>
          </p:nvPr>
        </p:nvGraphicFramePr>
        <p:xfrm>
          <a:off x="473600" y="851312"/>
          <a:ext cx="10684398" cy="514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775">
                  <a:extLst>
                    <a:ext uri="{9D8B030D-6E8A-4147-A177-3AD203B41FA5}">
                      <a16:colId xmlns:a16="http://schemas.microsoft.com/office/drawing/2014/main" val="3904735203"/>
                    </a:ext>
                  </a:extLst>
                </a:gridCol>
                <a:gridCol w="3530276">
                  <a:extLst>
                    <a:ext uri="{9D8B030D-6E8A-4147-A177-3AD203B41FA5}">
                      <a16:colId xmlns:a16="http://schemas.microsoft.com/office/drawing/2014/main" val="4198865811"/>
                    </a:ext>
                  </a:extLst>
                </a:gridCol>
                <a:gridCol w="2442258">
                  <a:extLst>
                    <a:ext uri="{9D8B030D-6E8A-4147-A177-3AD203B41FA5}">
                      <a16:colId xmlns:a16="http://schemas.microsoft.com/office/drawing/2014/main" val="1414290688"/>
                    </a:ext>
                  </a:extLst>
                </a:gridCol>
                <a:gridCol w="2338089">
                  <a:extLst>
                    <a:ext uri="{9D8B030D-6E8A-4147-A177-3AD203B41FA5}">
                      <a16:colId xmlns:a16="http://schemas.microsoft.com/office/drawing/2014/main" val="37599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Publisher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Subscriber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1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IPSES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 receiving case data from IPSES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DEG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IPS Pega Format Transformation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12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IPSES Case Backout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 store message when IPSES case message </a:t>
                      </a:r>
                      <a:r>
                        <a:rPr lang="en-US" sz="1200" err="1"/>
                        <a:t>valiation</a:t>
                      </a:r>
                      <a:r>
                        <a:rPr lang="en-US" sz="1200"/>
                        <a:t> or </a:t>
                      </a:r>
                      <a:r>
                        <a:rPr lang="en-US" sz="1200" err="1"/>
                        <a:t>Pega</a:t>
                      </a:r>
                      <a:r>
                        <a:rPr lang="en-US" sz="1200"/>
                        <a:t> format transformation fails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IPS </a:t>
                      </a:r>
                      <a:r>
                        <a:rPr lang="en-US" sz="1200" err="1"/>
                        <a:t>Pega</a:t>
                      </a:r>
                      <a:r>
                        <a:rPr lang="en-US" sz="1200"/>
                        <a:t> Format Transformation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4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Pega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For IPS Pega case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Pega Format Transformation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IPS Pega Case Creation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0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Pega Case Backout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store message when IPS Pega case creation fails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IPS Pega Case Creation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Post Pega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For Pega case data after IPS Pega case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Pega Case Creation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CIRIS INSPIRE Format Transformation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Post Pega Case Backout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 store message when CIRIS INSPIRE format transformation fails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CIRIS INSPIRE Format Transformation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5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CIRIS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For CIRIS case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CIRIS INSPIRE Format Transformation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CIRIS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54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CIRIS Case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For receiving CIRIS case creation result from CIRIS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CIRIS 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CIRIS Case Creation MS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18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INSPIRE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INSPIRE DV case creation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CIRIS INSPIRE Format Transformation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IPS INSPIRE DV Case Creation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INSPIRE Case Backout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To store message when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INSPIRE DV case creation fails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INSPIRE DV Case Creation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68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IPSES Recon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For sending acknowledgment and IPS Case Creation Status to IPSES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Pega Format Transformation MS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IPS Pega Case Creation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DEG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998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D156C7-6966-4B18-77D8-9977A3BDDB5E}"/>
              </a:ext>
            </a:extLst>
          </p:cNvPr>
          <p:cNvSpPr/>
          <p:nvPr/>
        </p:nvSpPr>
        <p:spPr>
          <a:xfrm>
            <a:off x="8497460" y="99060"/>
            <a:ext cx="3496420" cy="1592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TBC</a:t>
            </a:r>
          </a:p>
        </p:txBody>
      </p:sp>
    </p:spTree>
    <p:extLst>
      <p:ext uri="{BB962C8B-B14F-4D97-AF65-F5344CB8AC3E}">
        <p14:creationId xmlns:p14="http://schemas.microsoft.com/office/powerpoint/2010/main" val="3652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Case Creation Statuses</a:t>
            </a:r>
          </a:p>
        </p:txBody>
      </p:sp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54491AB8-7199-43A3-B512-20F51816F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260649"/>
              </p:ext>
            </p:extLst>
          </p:nvPr>
        </p:nvGraphicFramePr>
        <p:xfrm>
          <a:off x="323529" y="620487"/>
          <a:ext cx="11527764" cy="61184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92505">
                  <a:extLst>
                    <a:ext uri="{9D8B030D-6E8A-4147-A177-3AD203B41FA5}">
                      <a16:colId xmlns:a16="http://schemas.microsoft.com/office/drawing/2014/main" val="2577449971"/>
                    </a:ext>
                  </a:extLst>
                </a:gridCol>
                <a:gridCol w="3945255">
                  <a:extLst>
                    <a:ext uri="{9D8B030D-6E8A-4147-A177-3AD203B41FA5}">
                      <a16:colId xmlns:a16="http://schemas.microsoft.com/office/drawing/2014/main" val="2770050211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19781344"/>
                    </a:ext>
                  </a:extLst>
                </a:gridCol>
                <a:gridCol w="1127443">
                  <a:extLst>
                    <a:ext uri="{9D8B030D-6E8A-4147-A177-3AD203B41FA5}">
                      <a16:colId xmlns:a16="http://schemas.microsoft.com/office/drawing/2014/main" val="562618370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24458458"/>
                    </a:ext>
                  </a:extLst>
                </a:gridCol>
                <a:gridCol w="3504538">
                  <a:extLst>
                    <a:ext uri="{9D8B030D-6E8A-4147-A177-3AD203B41FA5}">
                      <a16:colId xmlns:a16="http://schemas.microsoft.com/office/drawing/2014/main" val="2159681747"/>
                    </a:ext>
                  </a:extLst>
                </a:gridCol>
              </a:tblGrid>
              <a:tr h="284318">
                <a:tc>
                  <a:txBody>
                    <a:bodyPr/>
                    <a:lstStyle/>
                    <a:p>
                      <a:r>
                        <a:rPr lang="en-US" sz="1000"/>
                        <a:t>Status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Is Patch Allowed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Is Patch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Reconcile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err="1"/>
                        <a:t>IPSeS</a:t>
                      </a:r>
                      <a:r>
                        <a:rPr lang="en-US" sz="1000"/>
                        <a:t> Action to 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715134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Initial status when message from IPSES is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52487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ERR:BROK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Broken MQ message, not a recognizable XML message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313782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ERR:CRE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Error creating JSON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372235"/>
                  </a:ext>
                </a:extLst>
              </a:tr>
              <a:tr h="284318">
                <a:tc>
                  <a:txBody>
                    <a:bodyPr/>
                    <a:lstStyle/>
                    <a:p>
                      <a:r>
                        <a:rPr lang="en-US" sz="1000"/>
                        <a:t>ERR:CKS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JSON file checksum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patch and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45000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DUP:RCV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Duplicate message received on a RCV message (Patch Flag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24548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DUP:VLD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Duplicate message received on a VLD message (Patch Flag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57583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DUP:VLD:PEND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Duplicate message received on a VLD:PEND message (Patch Flag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51333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DUP:COM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Duplicate message received on a COM message (Patch Flag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To stop sending for the </a:t>
                      </a:r>
                      <a:r>
                        <a:rPr lang="en-US" sz="1000" err="1"/>
                        <a:t>transactionUUID</a:t>
                      </a: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643867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RCV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Message and JSON file received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74258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OVR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Overwritten records with patch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44694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ERR:RCV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JSON file validation 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patch and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2902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ERR:VLD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Error saving case structure data into Mongo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Maybe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resend or patch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3108"/>
                  </a:ext>
                </a:extLst>
              </a:tr>
              <a:tr h="462017">
                <a:tc>
                  <a:txBody>
                    <a:bodyPr/>
                    <a:lstStyle/>
                    <a:p>
                      <a:r>
                        <a:rPr lang="en-US" sz="1000"/>
                        <a:t>VLD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Case structure data validated and saved into Mongo DB, ready to fire for case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566101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VLD:PEND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Retrying to fire for case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No action; to resend at set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56349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Case creation completed successfully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stop sending for the </a:t>
                      </a:r>
                      <a:r>
                        <a:rPr lang="en-US" sz="1000" err="1"/>
                        <a:t>transactionUUID</a:t>
                      </a: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39122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Case creation fail 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patch and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22167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PERR:COM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Partial Error for Case Creation (Only applicable to INSPIRE Case Creation)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 patch and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321918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DUP:ERR:COM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Duplicate message received on a ERR:COM message (Patch Flag not 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To patch and resend 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43135"/>
                  </a:ext>
                </a:extLst>
              </a:tr>
              <a:tr h="299282">
                <a:tc>
                  <a:txBody>
                    <a:bodyPr/>
                    <a:lstStyle/>
                    <a:p>
                      <a:r>
                        <a:rPr lang="en-US" sz="1000"/>
                        <a:t>ERR:CRI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Critical error occur due to corrupted MQ case transaction 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 action; IPS to patch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89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55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A. IPS Case Creation MS for </a:t>
            </a:r>
            <a:r>
              <a:rPr lang="en-US" sz="2400" b="1" err="1">
                <a:latin typeface="Graphik" panose="020B0503030202060203" pitchFamily="34" charset="77"/>
              </a:rPr>
              <a:t>Pega</a:t>
            </a:r>
            <a:r>
              <a:rPr lang="en-US" sz="2400" b="1">
                <a:latin typeface="Graphik" panose="020B0503030202060203" pitchFamily="34" charset="77"/>
              </a:rPr>
              <a:t> – Status Flow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78C961-007D-5C48-9EA8-63048D6B72B1}"/>
              </a:ext>
            </a:extLst>
          </p:cNvPr>
          <p:cNvSpPr/>
          <p:nvPr/>
        </p:nvSpPr>
        <p:spPr>
          <a:xfrm>
            <a:off x="2267176" y="1121048"/>
            <a:ext cx="1274741" cy="627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Read message from MQ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EA86DB-C482-C18F-F718-61F7721DEABF}"/>
              </a:ext>
            </a:extLst>
          </p:cNvPr>
          <p:cNvSpPr/>
          <p:nvPr/>
        </p:nvSpPr>
        <p:spPr>
          <a:xfrm>
            <a:off x="2267174" y="4084932"/>
            <a:ext cx="1274741" cy="6570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Transform to </a:t>
            </a:r>
            <a:r>
              <a:rPr lang="en-US" sz="1400" err="1">
                <a:solidFill>
                  <a:schemeClr val="tx1"/>
                </a:solidFill>
                <a:latin typeface="Graphik" panose="020B0503030202060203" pitchFamily="34" charset="0"/>
              </a:rPr>
              <a:t>Pega</a:t>
            </a:r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 format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8EA0EF-82E5-C6EB-4553-2A212C5B162E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2904545" y="3217996"/>
            <a:ext cx="0" cy="866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 66">
            <a:extLst>
              <a:ext uri="{FF2B5EF4-FFF2-40B4-BE49-F238E27FC236}">
                <a16:creationId xmlns:a16="http://schemas.microsoft.com/office/drawing/2014/main" id="{DCBF16DF-D990-96EA-774F-0B8FEADD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867848"/>
              </p:ext>
            </p:extLst>
          </p:nvPr>
        </p:nvGraphicFramePr>
        <p:xfrm>
          <a:off x="4466171" y="1115113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ECACDAE8-F464-EE6D-2AD5-DB36B8D00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45378"/>
              </p:ext>
            </p:extLst>
          </p:nvPr>
        </p:nvGraphicFramePr>
        <p:xfrm>
          <a:off x="4466171" y="2536490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RCV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graphicFrame>
        <p:nvGraphicFramePr>
          <p:cNvPr id="68" name="Table 66">
            <a:extLst>
              <a:ext uri="{FF2B5EF4-FFF2-40B4-BE49-F238E27FC236}">
                <a16:creationId xmlns:a16="http://schemas.microsoft.com/office/drawing/2014/main" id="{F41F4035-1F20-C615-0030-D2BB2B06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34775"/>
              </p:ext>
            </p:extLst>
          </p:nvPr>
        </p:nvGraphicFramePr>
        <p:xfrm>
          <a:off x="4466170" y="4044743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5415C588-ABBF-C169-E8BF-594D36F73418}"/>
              </a:ext>
            </a:extLst>
          </p:cNvPr>
          <p:cNvSpPr/>
          <p:nvPr/>
        </p:nvSpPr>
        <p:spPr>
          <a:xfrm>
            <a:off x="2267175" y="5356116"/>
            <a:ext cx="1274741" cy="1307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Create Case in </a:t>
            </a:r>
            <a:r>
              <a:rPr lang="en-US" sz="1400" err="1">
                <a:solidFill>
                  <a:schemeClr val="tx1"/>
                </a:solidFill>
                <a:latin typeface="Graphik" panose="020B0503030202060203" pitchFamily="34" charset="0"/>
              </a:rPr>
              <a:t>Pega</a:t>
            </a:r>
            <a:endParaRPr lang="en-US" sz="1400">
              <a:solidFill>
                <a:schemeClr val="tx1"/>
              </a:solidFill>
              <a:latin typeface="Graphik" panose="020B0503030202060203" pitchFamily="34" charset="0"/>
            </a:endParaRPr>
          </a:p>
        </p:txBody>
      </p:sp>
      <p:graphicFrame>
        <p:nvGraphicFramePr>
          <p:cNvPr id="74" name="Table 66">
            <a:extLst>
              <a:ext uri="{FF2B5EF4-FFF2-40B4-BE49-F238E27FC236}">
                <a16:creationId xmlns:a16="http://schemas.microsoft.com/office/drawing/2014/main" id="{6EF15966-C227-76F8-EDC5-FB571795A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676408"/>
              </p:ext>
            </p:extLst>
          </p:nvPr>
        </p:nvGraphicFramePr>
        <p:xfrm>
          <a:off x="4466170" y="5499192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59B37E-B45F-7944-7BB7-D28130315323}"/>
              </a:ext>
            </a:extLst>
          </p:cNvPr>
          <p:cNvSpPr txBox="1"/>
          <p:nvPr/>
        </p:nvSpPr>
        <p:spPr>
          <a:xfrm>
            <a:off x="9759719" y="80386"/>
            <a:ext cx="2432276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16B43-D1E4-0701-31BD-35D597D0FBAE}"/>
              </a:ext>
            </a:extLst>
          </p:cNvPr>
          <p:cNvSpPr/>
          <p:nvPr/>
        </p:nvSpPr>
        <p:spPr>
          <a:xfrm>
            <a:off x="9902932" y="182394"/>
            <a:ext cx="636727" cy="3790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AB2E3-7F47-5950-3124-C837B606144F}"/>
              </a:ext>
            </a:extLst>
          </p:cNvPr>
          <p:cNvSpPr txBox="1"/>
          <p:nvPr/>
        </p:nvSpPr>
        <p:spPr>
          <a:xfrm>
            <a:off x="10571743" y="72232"/>
            <a:ext cx="171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IPS </a:t>
            </a:r>
            <a:r>
              <a:rPr lang="en-US" sz="1400" err="1"/>
              <a:t>Pega</a:t>
            </a:r>
            <a:r>
              <a:rPr lang="en-US" sz="1400"/>
              <a:t> Format Transformation 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0AC7CD-07B4-F052-DDFF-B0773B09CEBE}"/>
              </a:ext>
            </a:extLst>
          </p:cNvPr>
          <p:cNvSpPr/>
          <p:nvPr/>
        </p:nvSpPr>
        <p:spPr>
          <a:xfrm>
            <a:off x="9902932" y="766915"/>
            <a:ext cx="636727" cy="379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E24D6-652C-9020-9883-1F0523C1C824}"/>
              </a:ext>
            </a:extLst>
          </p:cNvPr>
          <p:cNvSpPr txBox="1"/>
          <p:nvPr/>
        </p:nvSpPr>
        <p:spPr>
          <a:xfrm>
            <a:off x="10571743" y="688577"/>
            <a:ext cx="171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IPS </a:t>
            </a:r>
            <a:r>
              <a:rPr lang="en-US" sz="1400" err="1"/>
              <a:t>Pega</a:t>
            </a:r>
            <a:r>
              <a:rPr lang="en-US" sz="1400"/>
              <a:t> Case Creation 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AA1E5-37AF-4EE0-A746-E05BDBF0B5AB}"/>
              </a:ext>
            </a:extLst>
          </p:cNvPr>
          <p:cNvSpPr/>
          <p:nvPr/>
        </p:nvSpPr>
        <p:spPr>
          <a:xfrm>
            <a:off x="685614" y="1115113"/>
            <a:ext cx="759147" cy="627018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IPSES Case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D67721-12E9-4542-B1BB-7A48E9FD3827}"/>
              </a:ext>
            </a:extLst>
          </p:cNvPr>
          <p:cNvSpPr/>
          <p:nvPr/>
        </p:nvSpPr>
        <p:spPr>
          <a:xfrm>
            <a:off x="2267174" y="2590979"/>
            <a:ext cx="1274741" cy="6270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Validate MQ message (checksum)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C970CA-50A0-4F3A-9CAD-1ADDD3803427}"/>
              </a:ext>
            </a:extLst>
          </p:cNvPr>
          <p:cNvCxnSpPr>
            <a:cxnSpLocks/>
            <a:stCxn id="56" idx="2"/>
            <a:endCxn id="31" idx="0"/>
          </p:cNvCxnSpPr>
          <p:nvPr/>
        </p:nvCxnSpPr>
        <p:spPr>
          <a:xfrm flipH="1">
            <a:off x="2904545" y="1748065"/>
            <a:ext cx="2" cy="84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5817D2-8E09-4CA1-A42B-EC8902755711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>
            <a:off x="1444761" y="1428622"/>
            <a:ext cx="822415" cy="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DFFAFBD-7022-4A86-A276-6A8945BAF593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1446963" y="4411226"/>
            <a:ext cx="820211" cy="2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9B3879-E6DC-4464-91D2-958EBFBA952E}"/>
              </a:ext>
            </a:extLst>
          </p:cNvPr>
          <p:cNvSpPr/>
          <p:nvPr/>
        </p:nvSpPr>
        <p:spPr>
          <a:xfrm>
            <a:off x="685613" y="4084932"/>
            <a:ext cx="759147" cy="1587617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 err="1">
                <a:solidFill>
                  <a:schemeClr val="tx1"/>
                </a:solidFill>
                <a:latin typeface="Graphik" panose="020B0503030202060203" pitchFamily="34" charset="77"/>
              </a:rPr>
              <a:t>Pega</a:t>
            </a:r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 Case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64F57D-9149-401D-A286-1BB6ED5F3CA1}"/>
              </a:ext>
            </a:extLst>
          </p:cNvPr>
          <p:cNvCxnSpPr>
            <a:cxnSpLocks/>
          </p:cNvCxnSpPr>
          <p:nvPr/>
        </p:nvCxnSpPr>
        <p:spPr>
          <a:xfrm>
            <a:off x="1444760" y="5514138"/>
            <a:ext cx="822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B5DE84E-69FA-4C5B-910B-4EF9D5F7D603}"/>
              </a:ext>
            </a:extLst>
          </p:cNvPr>
          <p:cNvSpPr/>
          <p:nvPr/>
        </p:nvSpPr>
        <p:spPr>
          <a:xfrm>
            <a:off x="554989" y="5809389"/>
            <a:ext cx="1052743" cy="384227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Post </a:t>
            </a:r>
            <a:r>
              <a:rPr lang="en-US" sz="1200" err="1">
                <a:solidFill>
                  <a:schemeClr val="tx1"/>
                </a:solidFill>
                <a:latin typeface="Graphik" panose="020B0503030202060203" pitchFamily="34" charset="77"/>
              </a:rPr>
              <a:t>Pega</a:t>
            </a:r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 Case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C03F935-59DD-42BD-BBF1-2B969A570CED}"/>
              </a:ext>
            </a:extLst>
          </p:cNvPr>
          <p:cNvSpPr/>
          <p:nvPr/>
        </p:nvSpPr>
        <p:spPr>
          <a:xfrm>
            <a:off x="554988" y="6281111"/>
            <a:ext cx="1052744" cy="382668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IPSES Recon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471CCFB-836C-4189-825D-47A8C35553CA}"/>
              </a:ext>
            </a:extLst>
          </p:cNvPr>
          <p:cNvCxnSpPr>
            <a:cxnSpLocks/>
            <a:stCxn id="71" idx="1"/>
            <a:endCxn id="55" idx="3"/>
          </p:cNvCxnSpPr>
          <p:nvPr/>
        </p:nvCxnSpPr>
        <p:spPr>
          <a:xfrm flipH="1" flipV="1">
            <a:off x="1607732" y="6001503"/>
            <a:ext cx="659443" cy="8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9D04575-D3C7-41FE-BA90-20186C5ED3FD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607732" y="6472445"/>
            <a:ext cx="659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0F35063-90C5-45A8-9FB4-0A3204A19B7E}"/>
              </a:ext>
            </a:extLst>
          </p:cNvPr>
          <p:cNvSpPr/>
          <p:nvPr/>
        </p:nvSpPr>
        <p:spPr>
          <a:xfrm>
            <a:off x="9902932" y="1316300"/>
            <a:ext cx="636727" cy="37909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Graphik" panose="020B0503030202060203" pitchFamily="34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A933AAD-4191-4AFD-BEB6-2FB22AA3D698}"/>
              </a:ext>
            </a:extLst>
          </p:cNvPr>
          <p:cNvSpPr txBox="1"/>
          <p:nvPr/>
        </p:nvSpPr>
        <p:spPr>
          <a:xfrm>
            <a:off x="10582135" y="1334773"/>
            <a:ext cx="171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IPS MQ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30B95B-3EA8-451B-8431-9C2D886AA3D1}"/>
              </a:ext>
            </a:extLst>
          </p:cNvPr>
          <p:cNvSpPr txBox="1"/>
          <p:nvPr/>
        </p:nvSpPr>
        <p:spPr>
          <a:xfrm>
            <a:off x="622161" y="746819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IPS MQ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57220B-1AE8-4DE2-BCB1-2D0E2D42D299}"/>
              </a:ext>
            </a:extLst>
          </p:cNvPr>
          <p:cNvSpPr txBox="1"/>
          <p:nvPr/>
        </p:nvSpPr>
        <p:spPr>
          <a:xfrm>
            <a:off x="2684842" y="737663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MS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D50898-8CB2-4152-A197-74D7237A7B56}"/>
              </a:ext>
            </a:extLst>
          </p:cNvPr>
          <p:cNvSpPr txBox="1"/>
          <p:nvPr/>
        </p:nvSpPr>
        <p:spPr>
          <a:xfrm>
            <a:off x="6229532" y="720807"/>
            <a:ext cx="166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Case Status</a:t>
            </a:r>
          </a:p>
        </p:txBody>
      </p:sp>
    </p:spTree>
    <p:extLst>
      <p:ext uri="{BB962C8B-B14F-4D97-AF65-F5344CB8AC3E}">
        <p14:creationId xmlns:p14="http://schemas.microsoft.com/office/powerpoint/2010/main" val="237476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B. IPS Case Creation MS for CIRIS and INSPIRE – Status Flow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EA86DB-C482-C18F-F718-61F7721DEABF}"/>
              </a:ext>
            </a:extLst>
          </p:cNvPr>
          <p:cNvSpPr/>
          <p:nvPr/>
        </p:nvSpPr>
        <p:spPr>
          <a:xfrm>
            <a:off x="2173514" y="2249642"/>
            <a:ext cx="1263670" cy="8478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Convert to CIRIS Format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8EA0EF-82E5-C6EB-4553-2A212C5B162E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2804325" y="1824365"/>
            <a:ext cx="1024" cy="42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 66">
            <a:extLst>
              <a:ext uri="{FF2B5EF4-FFF2-40B4-BE49-F238E27FC236}">
                <a16:creationId xmlns:a16="http://schemas.microsoft.com/office/drawing/2014/main" id="{DCBF16DF-D990-96EA-774F-0B8FEADD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34172"/>
              </p:ext>
            </p:extLst>
          </p:nvPr>
        </p:nvGraphicFramePr>
        <p:xfrm>
          <a:off x="4295350" y="1079943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graphicFrame>
        <p:nvGraphicFramePr>
          <p:cNvPr id="68" name="Table 66">
            <a:extLst>
              <a:ext uri="{FF2B5EF4-FFF2-40B4-BE49-F238E27FC236}">
                <a16:creationId xmlns:a16="http://schemas.microsoft.com/office/drawing/2014/main" id="{F41F4035-1F20-C615-0030-D2BB2B06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67846"/>
              </p:ext>
            </p:extLst>
          </p:nvPr>
        </p:nvGraphicFramePr>
        <p:xfrm>
          <a:off x="4295349" y="2294320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5415C588-ABBF-C169-E8BF-594D36F73418}"/>
              </a:ext>
            </a:extLst>
          </p:cNvPr>
          <p:cNvSpPr/>
          <p:nvPr/>
        </p:nvSpPr>
        <p:spPr>
          <a:xfrm>
            <a:off x="2162443" y="5639615"/>
            <a:ext cx="1274741" cy="1012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Read CIRIS Case Creation Result and Update Status</a:t>
            </a:r>
          </a:p>
        </p:txBody>
      </p:sp>
      <p:graphicFrame>
        <p:nvGraphicFramePr>
          <p:cNvPr id="74" name="Table 66">
            <a:extLst>
              <a:ext uri="{FF2B5EF4-FFF2-40B4-BE49-F238E27FC236}">
                <a16:creationId xmlns:a16="http://schemas.microsoft.com/office/drawing/2014/main" id="{6EF15966-C227-76F8-EDC5-FB571795A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53927"/>
              </p:ext>
            </p:extLst>
          </p:nvPr>
        </p:nvGraphicFramePr>
        <p:xfrm>
          <a:off x="4295349" y="3505598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15EDD61-9455-0013-B6F8-7034A24EC610}"/>
              </a:ext>
            </a:extLst>
          </p:cNvPr>
          <p:cNvSpPr/>
          <p:nvPr/>
        </p:nvSpPr>
        <p:spPr>
          <a:xfrm>
            <a:off x="2172492" y="3553481"/>
            <a:ext cx="1263670" cy="8501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Convert to INSPIRE Format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8155F-7938-2ACB-D953-0B55613ACFBF}"/>
              </a:ext>
            </a:extLst>
          </p:cNvPr>
          <p:cNvCxnSpPr>
            <a:cxnSpLocks/>
            <a:stCxn id="61" idx="2"/>
            <a:endCxn id="7" idx="0"/>
          </p:cNvCxnSpPr>
          <p:nvPr/>
        </p:nvCxnSpPr>
        <p:spPr>
          <a:xfrm flipH="1">
            <a:off x="2804327" y="3097474"/>
            <a:ext cx="1022" cy="45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66">
            <a:extLst>
              <a:ext uri="{FF2B5EF4-FFF2-40B4-BE49-F238E27FC236}">
                <a16:creationId xmlns:a16="http://schemas.microsoft.com/office/drawing/2014/main" id="{A34C98B2-AEF3-ED18-0F96-6AC3B08D8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71160"/>
              </p:ext>
            </p:extLst>
          </p:nvPr>
        </p:nvGraphicFramePr>
        <p:xfrm>
          <a:off x="4295349" y="4681798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7823187-02C7-62FB-D19B-64F07622FB89}"/>
              </a:ext>
            </a:extLst>
          </p:cNvPr>
          <p:cNvSpPr/>
          <p:nvPr/>
        </p:nvSpPr>
        <p:spPr>
          <a:xfrm>
            <a:off x="2162443" y="4781254"/>
            <a:ext cx="1274741" cy="627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Create Case in INSPIRE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2BB9F-52CB-6269-6989-362D30038694}"/>
              </a:ext>
            </a:extLst>
          </p:cNvPr>
          <p:cNvSpPr txBox="1"/>
          <p:nvPr/>
        </p:nvSpPr>
        <p:spPr>
          <a:xfrm>
            <a:off x="9576210" y="5709855"/>
            <a:ext cx="23822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If 3 cases for INSPIRE fired, 1 fails, what is the status?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A9606-1D3E-1F13-7723-D7915CE45F7B}"/>
              </a:ext>
            </a:extLst>
          </p:cNvPr>
          <p:cNvSpPr txBox="1"/>
          <p:nvPr/>
        </p:nvSpPr>
        <p:spPr>
          <a:xfrm>
            <a:off x="9759719" y="40190"/>
            <a:ext cx="2432276" cy="230832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0EF4D3-C6ED-C296-1CEB-B278B14066DA}"/>
              </a:ext>
            </a:extLst>
          </p:cNvPr>
          <p:cNvSpPr/>
          <p:nvPr/>
        </p:nvSpPr>
        <p:spPr>
          <a:xfrm>
            <a:off x="9902932" y="208388"/>
            <a:ext cx="636727" cy="3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EFB73-807D-00DE-DFC1-7A1E3C2A7904}"/>
              </a:ext>
            </a:extLst>
          </p:cNvPr>
          <p:cNvSpPr/>
          <p:nvPr/>
        </p:nvSpPr>
        <p:spPr>
          <a:xfrm>
            <a:off x="9902932" y="753338"/>
            <a:ext cx="636727" cy="379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7DD02-857B-EE08-8E66-31EC177000E4}"/>
              </a:ext>
            </a:extLst>
          </p:cNvPr>
          <p:cNvSpPr txBox="1"/>
          <p:nvPr/>
        </p:nvSpPr>
        <p:spPr>
          <a:xfrm>
            <a:off x="10571743" y="687057"/>
            <a:ext cx="1719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INSPIRE DV Case Creation 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1DACC3-CB21-7041-49AA-4467F1F0C2F5}"/>
              </a:ext>
            </a:extLst>
          </p:cNvPr>
          <p:cNvSpPr/>
          <p:nvPr/>
        </p:nvSpPr>
        <p:spPr>
          <a:xfrm>
            <a:off x="9905407" y="1318759"/>
            <a:ext cx="636727" cy="379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A9CAEA-C579-440A-A34F-7DACDB767369}"/>
              </a:ext>
            </a:extLst>
          </p:cNvPr>
          <p:cNvSpPr/>
          <p:nvPr/>
        </p:nvSpPr>
        <p:spPr>
          <a:xfrm>
            <a:off x="9902932" y="1828763"/>
            <a:ext cx="636727" cy="37909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Graphik" panose="020B05030302020602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78F00-535D-4541-937F-AD898CD9D69A}"/>
              </a:ext>
            </a:extLst>
          </p:cNvPr>
          <p:cNvSpPr txBox="1"/>
          <p:nvPr/>
        </p:nvSpPr>
        <p:spPr>
          <a:xfrm>
            <a:off x="10582135" y="1847236"/>
            <a:ext cx="171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IPS MQ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C088AC-8EFD-4681-8A3C-08F39139CD36}"/>
              </a:ext>
            </a:extLst>
          </p:cNvPr>
          <p:cNvSpPr/>
          <p:nvPr/>
        </p:nvSpPr>
        <p:spPr>
          <a:xfrm>
            <a:off x="2172489" y="1110926"/>
            <a:ext cx="1263671" cy="713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Read Message From MQ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1B94EF-60AC-4CFC-BC7F-C406573508BA}"/>
              </a:ext>
            </a:extLst>
          </p:cNvPr>
          <p:cNvSpPr/>
          <p:nvPr/>
        </p:nvSpPr>
        <p:spPr>
          <a:xfrm>
            <a:off x="622999" y="1155305"/>
            <a:ext cx="801666" cy="627018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Post </a:t>
            </a:r>
            <a:r>
              <a:rPr lang="en-US" sz="1200" err="1">
                <a:solidFill>
                  <a:schemeClr val="tx1"/>
                </a:solidFill>
                <a:latin typeface="Graphik" panose="020B0503030202060203" pitchFamily="34" charset="77"/>
              </a:rPr>
              <a:t>Pega</a:t>
            </a:r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 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B5C341-E4D9-4DF9-B2CC-CB032AC5DE93}"/>
              </a:ext>
            </a:extLst>
          </p:cNvPr>
          <p:cNvSpPr/>
          <p:nvPr/>
        </p:nvSpPr>
        <p:spPr>
          <a:xfrm>
            <a:off x="663191" y="3537471"/>
            <a:ext cx="761474" cy="1903967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INSPIRE Case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1F421A-1D35-4F4C-A675-DB61A69AFE9D}"/>
              </a:ext>
            </a:extLst>
          </p:cNvPr>
          <p:cNvSpPr txBox="1"/>
          <p:nvPr/>
        </p:nvSpPr>
        <p:spPr>
          <a:xfrm>
            <a:off x="622162" y="746819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IPS MQ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1F2FF0-5BAC-4D58-A997-EAAF25DDA62E}"/>
              </a:ext>
            </a:extLst>
          </p:cNvPr>
          <p:cNvSpPr txBox="1"/>
          <p:nvPr/>
        </p:nvSpPr>
        <p:spPr>
          <a:xfrm>
            <a:off x="2544168" y="727617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495EF6-B5AC-4C9F-9F54-2104E9F1DD19}"/>
              </a:ext>
            </a:extLst>
          </p:cNvPr>
          <p:cNvSpPr txBox="1"/>
          <p:nvPr/>
        </p:nvSpPr>
        <p:spPr>
          <a:xfrm>
            <a:off x="6058711" y="710761"/>
            <a:ext cx="166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Case Status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6EAA4B-EFEB-4953-ACD6-E795AD5F294C}"/>
              </a:ext>
            </a:extLst>
          </p:cNvPr>
          <p:cNvSpPr/>
          <p:nvPr/>
        </p:nvSpPr>
        <p:spPr>
          <a:xfrm>
            <a:off x="663190" y="2367112"/>
            <a:ext cx="761474" cy="627019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CIRIS Case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F0D8A8-EBBC-419C-92F4-BD7B7BDFB43E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1424665" y="1467646"/>
            <a:ext cx="747824" cy="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698C5D-127C-408B-B253-D31DDFCB2535}"/>
              </a:ext>
            </a:extLst>
          </p:cNvPr>
          <p:cNvCxnSpPr>
            <a:cxnSpLocks/>
            <a:stCxn id="61" idx="1"/>
            <a:endCxn id="41" idx="3"/>
          </p:cNvCxnSpPr>
          <p:nvPr/>
        </p:nvCxnSpPr>
        <p:spPr>
          <a:xfrm flipH="1">
            <a:off x="1424664" y="2673558"/>
            <a:ext cx="748850" cy="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4256BF-3E7F-444D-B034-FE812E83AF9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439737" y="3978565"/>
            <a:ext cx="732755" cy="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A749CF2-0037-4797-9FA4-CF866E2FCFE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44761" y="5094763"/>
            <a:ext cx="717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29F3D6C-D8C6-48F3-9845-601C7488F3D8}"/>
              </a:ext>
            </a:extLst>
          </p:cNvPr>
          <p:cNvSpPr/>
          <p:nvPr/>
        </p:nvSpPr>
        <p:spPr>
          <a:xfrm>
            <a:off x="663191" y="5829534"/>
            <a:ext cx="761473" cy="627019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CIRIS Case Result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EB7194-E457-4AEF-A68F-3965331ECFCD}"/>
              </a:ext>
            </a:extLst>
          </p:cNvPr>
          <p:cNvCxnSpPr>
            <a:cxnSpLocks/>
            <a:stCxn id="89" idx="3"/>
            <a:endCxn id="71" idx="1"/>
          </p:cNvCxnSpPr>
          <p:nvPr/>
        </p:nvCxnSpPr>
        <p:spPr>
          <a:xfrm>
            <a:off x="1424664" y="6143044"/>
            <a:ext cx="737779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7" name="Table 66">
            <a:extLst>
              <a:ext uri="{FF2B5EF4-FFF2-40B4-BE49-F238E27FC236}">
                <a16:creationId xmlns:a16="http://schemas.microsoft.com/office/drawing/2014/main" id="{45DFAF79-2B75-4EC9-B666-F4886328D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25003"/>
              </p:ext>
            </p:extLst>
          </p:nvPr>
        </p:nvGraphicFramePr>
        <p:xfrm>
          <a:off x="4283664" y="5750602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100" name="TextBox 99">
            <a:extLst>
              <a:ext uri="{FF2B5EF4-FFF2-40B4-BE49-F238E27FC236}">
                <a16:creationId xmlns:a16="http://schemas.microsoft.com/office/drawing/2014/main" id="{0722B53D-3989-473F-935E-0FCB5321F3B3}"/>
              </a:ext>
            </a:extLst>
          </p:cNvPr>
          <p:cNvSpPr txBox="1"/>
          <p:nvPr/>
        </p:nvSpPr>
        <p:spPr>
          <a:xfrm>
            <a:off x="10531552" y="120382"/>
            <a:ext cx="17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CIRIS INSPIRE Format Transformation MS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6853AB-B2F2-48E0-8B18-DCE26C2FFE8A}"/>
              </a:ext>
            </a:extLst>
          </p:cNvPr>
          <p:cNvSpPr txBox="1"/>
          <p:nvPr/>
        </p:nvSpPr>
        <p:spPr>
          <a:xfrm>
            <a:off x="10531552" y="1245283"/>
            <a:ext cx="15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CIRIS Case Creation MS</a:t>
            </a:r>
          </a:p>
        </p:txBody>
      </p:sp>
    </p:spTree>
    <p:extLst>
      <p:ext uri="{BB962C8B-B14F-4D97-AF65-F5344CB8AC3E}">
        <p14:creationId xmlns:p14="http://schemas.microsoft.com/office/powerpoint/2010/main" val="74645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latin typeface="Graphik" panose="020B0503030202060203" pitchFamily="34" charset="77"/>
              </a:rPr>
              <a:t>B. IPS Case Creation MS for CIRIS and INSPIRE – Error Flow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EA86DB-C482-C18F-F718-61F7721DEABF}"/>
              </a:ext>
            </a:extLst>
          </p:cNvPr>
          <p:cNvSpPr/>
          <p:nvPr/>
        </p:nvSpPr>
        <p:spPr>
          <a:xfrm>
            <a:off x="2173514" y="3184136"/>
            <a:ext cx="1263670" cy="8478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Convert to CIRIS Format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E8EA0EF-82E5-C6EB-4553-2A212C5B162E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2804325" y="2758859"/>
            <a:ext cx="1024" cy="42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Table 66">
            <a:extLst>
              <a:ext uri="{FF2B5EF4-FFF2-40B4-BE49-F238E27FC236}">
                <a16:creationId xmlns:a16="http://schemas.microsoft.com/office/drawing/2014/main" id="{DCBF16DF-D990-96EA-774F-0B8FEADD5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244967"/>
              </p:ext>
            </p:extLst>
          </p:nvPr>
        </p:nvGraphicFramePr>
        <p:xfrm>
          <a:off x="4295350" y="2014437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graphicFrame>
        <p:nvGraphicFramePr>
          <p:cNvPr id="68" name="Table 66">
            <a:extLst>
              <a:ext uri="{FF2B5EF4-FFF2-40B4-BE49-F238E27FC236}">
                <a16:creationId xmlns:a16="http://schemas.microsoft.com/office/drawing/2014/main" id="{F41F4035-1F20-C615-0030-D2BB2B06A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54798"/>
              </p:ext>
            </p:extLst>
          </p:nvPr>
        </p:nvGraphicFramePr>
        <p:xfrm>
          <a:off x="4295349" y="3228814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graphicFrame>
        <p:nvGraphicFramePr>
          <p:cNvPr id="74" name="Table 66">
            <a:extLst>
              <a:ext uri="{FF2B5EF4-FFF2-40B4-BE49-F238E27FC236}">
                <a16:creationId xmlns:a16="http://schemas.microsoft.com/office/drawing/2014/main" id="{6EF15966-C227-76F8-EDC5-FB571795A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51288"/>
              </p:ext>
            </p:extLst>
          </p:nvPr>
        </p:nvGraphicFramePr>
        <p:xfrm>
          <a:off x="4295349" y="4440092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ERR:VLD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15EDD61-9455-0013-B6F8-7034A24EC610}"/>
              </a:ext>
            </a:extLst>
          </p:cNvPr>
          <p:cNvSpPr/>
          <p:nvPr/>
        </p:nvSpPr>
        <p:spPr>
          <a:xfrm>
            <a:off x="2172492" y="4487975"/>
            <a:ext cx="1263670" cy="85016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Convert to INSPIRE Format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28155F-7938-2ACB-D953-0B55613ACFBF}"/>
              </a:ext>
            </a:extLst>
          </p:cNvPr>
          <p:cNvCxnSpPr>
            <a:cxnSpLocks/>
            <a:stCxn id="61" idx="2"/>
            <a:endCxn id="7" idx="0"/>
          </p:cNvCxnSpPr>
          <p:nvPr/>
        </p:nvCxnSpPr>
        <p:spPr>
          <a:xfrm flipH="1">
            <a:off x="2804327" y="4031968"/>
            <a:ext cx="1022" cy="456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8A9606-1D3E-1F13-7723-D7915CE45F7B}"/>
              </a:ext>
            </a:extLst>
          </p:cNvPr>
          <p:cNvSpPr txBox="1"/>
          <p:nvPr/>
        </p:nvSpPr>
        <p:spPr>
          <a:xfrm>
            <a:off x="9759719" y="40190"/>
            <a:ext cx="2432276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0EF4D3-C6ED-C296-1CEB-B278B14066DA}"/>
              </a:ext>
            </a:extLst>
          </p:cNvPr>
          <p:cNvSpPr/>
          <p:nvPr/>
        </p:nvSpPr>
        <p:spPr>
          <a:xfrm>
            <a:off x="9862740" y="208388"/>
            <a:ext cx="636727" cy="37909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DBF7E-A940-4635-FC85-DB5AED4B21A9}"/>
              </a:ext>
            </a:extLst>
          </p:cNvPr>
          <p:cNvSpPr txBox="1"/>
          <p:nvPr/>
        </p:nvSpPr>
        <p:spPr>
          <a:xfrm>
            <a:off x="10531552" y="80187"/>
            <a:ext cx="17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CIRIS INSPIRE Format Transformation MS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1DACC3-CB21-7041-49AA-4467F1F0C2F5}"/>
              </a:ext>
            </a:extLst>
          </p:cNvPr>
          <p:cNvSpPr/>
          <p:nvPr/>
        </p:nvSpPr>
        <p:spPr>
          <a:xfrm>
            <a:off x="9865215" y="695761"/>
            <a:ext cx="636727" cy="3790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>
              <a:latin typeface="Graphik" panose="020B050303020206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251FBC-BB3D-A8DF-8A1F-8DC2C61EE4FB}"/>
              </a:ext>
            </a:extLst>
          </p:cNvPr>
          <p:cNvSpPr txBox="1"/>
          <p:nvPr/>
        </p:nvSpPr>
        <p:spPr>
          <a:xfrm>
            <a:off x="10531552" y="602189"/>
            <a:ext cx="1553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CIRIS Case Creation MS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A9CAEA-C579-440A-A34F-7DACDB767369}"/>
              </a:ext>
            </a:extLst>
          </p:cNvPr>
          <p:cNvSpPr/>
          <p:nvPr/>
        </p:nvSpPr>
        <p:spPr>
          <a:xfrm>
            <a:off x="9872788" y="1205765"/>
            <a:ext cx="636727" cy="379096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Graphik" panose="020B0503030202060203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378F00-535D-4541-937F-AD898CD9D69A}"/>
              </a:ext>
            </a:extLst>
          </p:cNvPr>
          <p:cNvSpPr txBox="1"/>
          <p:nvPr/>
        </p:nvSpPr>
        <p:spPr>
          <a:xfrm>
            <a:off x="10551991" y="1224238"/>
            <a:ext cx="171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IPS MQ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C088AC-8EFD-4681-8A3C-08F39139CD36}"/>
              </a:ext>
            </a:extLst>
          </p:cNvPr>
          <p:cNvSpPr/>
          <p:nvPr/>
        </p:nvSpPr>
        <p:spPr>
          <a:xfrm>
            <a:off x="2172489" y="2045420"/>
            <a:ext cx="1263671" cy="713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Read Message From MQ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1B94EF-60AC-4CFC-BC7F-C406573508BA}"/>
              </a:ext>
            </a:extLst>
          </p:cNvPr>
          <p:cNvSpPr/>
          <p:nvPr/>
        </p:nvSpPr>
        <p:spPr>
          <a:xfrm>
            <a:off x="622999" y="2089799"/>
            <a:ext cx="801666" cy="627018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Post </a:t>
            </a:r>
            <a:r>
              <a:rPr lang="en-US" sz="1200" err="1">
                <a:solidFill>
                  <a:schemeClr val="tx1"/>
                </a:solidFill>
                <a:latin typeface="Graphik" panose="020B0503030202060203" pitchFamily="34" charset="77"/>
              </a:rPr>
              <a:t>Pega</a:t>
            </a:r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 Case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B5C341-E4D9-4DF9-B2CC-CB032AC5DE93}"/>
              </a:ext>
            </a:extLst>
          </p:cNvPr>
          <p:cNvSpPr/>
          <p:nvPr/>
        </p:nvSpPr>
        <p:spPr>
          <a:xfrm>
            <a:off x="580550" y="4482014"/>
            <a:ext cx="945379" cy="866178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Post </a:t>
            </a:r>
            <a:r>
              <a:rPr lang="en-US" sz="1200" err="1">
                <a:solidFill>
                  <a:schemeClr val="tx1"/>
                </a:solidFill>
                <a:latin typeface="Graphik" panose="020B0503030202060203" pitchFamily="34" charset="77"/>
              </a:rPr>
              <a:t>Pega</a:t>
            </a:r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 Case Backout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1F421A-1D35-4F4C-A675-DB61A69AFE9D}"/>
              </a:ext>
            </a:extLst>
          </p:cNvPr>
          <p:cNvSpPr txBox="1"/>
          <p:nvPr/>
        </p:nvSpPr>
        <p:spPr>
          <a:xfrm>
            <a:off x="622162" y="1681313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IPS MQ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1F2FF0-5BAC-4D58-A997-EAAF25DDA62E}"/>
              </a:ext>
            </a:extLst>
          </p:cNvPr>
          <p:cNvSpPr txBox="1"/>
          <p:nvPr/>
        </p:nvSpPr>
        <p:spPr>
          <a:xfrm>
            <a:off x="2544168" y="1662111"/>
            <a:ext cx="94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495EF6-B5AC-4C9F-9F54-2104E9F1DD19}"/>
              </a:ext>
            </a:extLst>
          </p:cNvPr>
          <p:cNvSpPr txBox="1"/>
          <p:nvPr/>
        </p:nvSpPr>
        <p:spPr>
          <a:xfrm>
            <a:off x="6058711" y="1645255"/>
            <a:ext cx="166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Case Status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6EAA4B-EFEB-4953-ACD6-E795AD5F294C}"/>
              </a:ext>
            </a:extLst>
          </p:cNvPr>
          <p:cNvSpPr/>
          <p:nvPr/>
        </p:nvSpPr>
        <p:spPr>
          <a:xfrm>
            <a:off x="663190" y="3301606"/>
            <a:ext cx="761474" cy="627019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CIRIS Case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F0D8A8-EBBC-419C-92F4-BD7B7BDFB43E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 flipV="1">
            <a:off x="1424665" y="2402140"/>
            <a:ext cx="747824" cy="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698C5D-127C-408B-B253-D31DDFCB2535}"/>
              </a:ext>
            </a:extLst>
          </p:cNvPr>
          <p:cNvCxnSpPr>
            <a:cxnSpLocks/>
            <a:stCxn id="61" idx="1"/>
            <a:endCxn id="41" idx="3"/>
          </p:cNvCxnSpPr>
          <p:nvPr/>
        </p:nvCxnSpPr>
        <p:spPr>
          <a:xfrm flipH="1">
            <a:off x="1424664" y="3608052"/>
            <a:ext cx="748850" cy="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04256BF-3E7F-444D-B034-FE812E83AF9F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flipH="1">
            <a:off x="1525929" y="4913059"/>
            <a:ext cx="646563" cy="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DDEDEBD-6ACB-4A82-A17E-ACA50D0FEAC3}"/>
              </a:ext>
            </a:extLst>
          </p:cNvPr>
          <p:cNvSpPr/>
          <p:nvPr/>
        </p:nvSpPr>
        <p:spPr>
          <a:xfrm>
            <a:off x="2162443" y="5599425"/>
            <a:ext cx="1274741" cy="1012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Graphik" panose="020B0503030202060203" pitchFamily="34" charset="0"/>
              </a:rPr>
              <a:t>Read CIRIS Case Creation Result and Update Status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817853-C387-4309-816C-015CA5436BB3}"/>
              </a:ext>
            </a:extLst>
          </p:cNvPr>
          <p:cNvSpPr/>
          <p:nvPr/>
        </p:nvSpPr>
        <p:spPr>
          <a:xfrm>
            <a:off x="663191" y="5789344"/>
            <a:ext cx="761473" cy="627019"/>
          </a:xfrm>
          <a:prstGeom prst="rect">
            <a:avLst/>
          </a:prstGeom>
          <a:solidFill>
            <a:srgbClr val="D8B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latin typeface="Graphik" panose="020B0503030202060203" pitchFamily="34" charset="77"/>
              </a:rPr>
              <a:t>CIRIS Case Result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6FA83D-BE50-4702-A32D-41BDD61D6F27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1424664" y="6102854"/>
            <a:ext cx="737779" cy="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66">
            <a:extLst>
              <a:ext uri="{FF2B5EF4-FFF2-40B4-BE49-F238E27FC236}">
                <a16:creationId xmlns:a16="http://schemas.microsoft.com/office/drawing/2014/main" id="{70D40FFF-2281-4D20-B71D-31885BE81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84146"/>
              </p:ext>
            </p:extLst>
          </p:nvPr>
        </p:nvGraphicFramePr>
        <p:xfrm>
          <a:off x="4283664" y="5710412"/>
          <a:ext cx="4812933" cy="75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311">
                  <a:extLst>
                    <a:ext uri="{9D8B030D-6E8A-4147-A177-3AD203B41FA5}">
                      <a16:colId xmlns:a16="http://schemas.microsoft.com/office/drawing/2014/main" val="1600296574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1640155508"/>
                    </a:ext>
                  </a:extLst>
                </a:gridCol>
                <a:gridCol w="1604311">
                  <a:extLst>
                    <a:ext uri="{9D8B030D-6E8A-4147-A177-3AD203B41FA5}">
                      <a16:colId xmlns:a16="http://schemas.microsoft.com/office/drawing/2014/main" val="2512793373"/>
                    </a:ext>
                  </a:extLst>
                </a:gridCol>
              </a:tblGrid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/>
                          </a:solidFill>
                        </a:rPr>
                        <a:t>Pega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CIRIS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INSPIRE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81108"/>
                  </a:ext>
                </a:extLst>
              </a:tr>
              <a:tr h="37666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ERR:VLD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758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D006BA-E472-4620-B7E8-1070C35F432F}"/>
              </a:ext>
            </a:extLst>
          </p:cNvPr>
          <p:cNvSpPr txBox="1"/>
          <p:nvPr/>
        </p:nvSpPr>
        <p:spPr>
          <a:xfrm>
            <a:off x="381000" y="748611"/>
            <a:ext cx="842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an error occurs for INSPIRE or CIRIS transformation, message is saved to backout queue. After issue is resolved, message can be put back into Post </a:t>
            </a:r>
            <a:r>
              <a:rPr lang="en-US" err="1"/>
              <a:t>Pega</a:t>
            </a:r>
            <a:r>
              <a:rPr lang="en-US"/>
              <a:t> Case queue for the MS to rerun. MS will </a:t>
            </a:r>
            <a:r>
              <a:rPr lang="en-US" err="1"/>
              <a:t>utilise</a:t>
            </a:r>
            <a:r>
              <a:rPr lang="en-US"/>
              <a:t> case status to process accordingly</a:t>
            </a:r>
          </a:p>
        </p:txBody>
      </p:sp>
    </p:spTree>
    <p:extLst>
      <p:ext uri="{BB962C8B-B14F-4D97-AF65-F5344CB8AC3E}">
        <p14:creationId xmlns:p14="http://schemas.microsoft.com/office/powerpoint/2010/main" val="301473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0432-9414-4CD8-9C5D-EF2E5C73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7" y="-4727"/>
            <a:ext cx="11430000" cy="753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latin typeface="Graphik" panose="020B0503030202060203" pitchFamily="34" charset="77"/>
              </a:rPr>
              <a:t>Case Creation Flow – CIRIS &amp; INSPIRE</a:t>
            </a: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C5C7981-F481-F26E-2805-AB655CB411D2}"/>
              </a:ext>
            </a:extLst>
          </p:cNvPr>
          <p:cNvSpPr/>
          <p:nvPr/>
        </p:nvSpPr>
        <p:spPr>
          <a:xfrm>
            <a:off x="1722039" y="3905243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MongoDB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F23B783-9C97-4355-9B10-EDC95E068FD0}"/>
              </a:ext>
            </a:extLst>
          </p:cNvPr>
          <p:cNvSpPr>
            <a:spLocks/>
          </p:cNvSpPr>
          <p:nvPr/>
        </p:nvSpPr>
        <p:spPr>
          <a:xfrm>
            <a:off x="5162615" y="3718394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1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B99D16BB-26FC-0D1E-B501-289300A3837D}"/>
              </a:ext>
            </a:extLst>
          </p:cNvPr>
          <p:cNvGrpSpPr/>
          <p:nvPr/>
        </p:nvGrpSpPr>
        <p:grpSpPr>
          <a:xfrm>
            <a:off x="3336136" y="3546227"/>
            <a:ext cx="1848680" cy="864599"/>
            <a:chOff x="6059513" y="1619557"/>
            <a:chExt cx="1848680" cy="864599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6E012FC0-0F42-3872-F883-A7290E15B764}"/>
                </a:ext>
              </a:extLst>
            </p:cNvPr>
            <p:cNvSpPr/>
            <p:nvPr/>
          </p:nvSpPr>
          <p:spPr>
            <a:xfrm>
              <a:off x="6059513" y="2169472"/>
              <a:ext cx="1848680" cy="31468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Graphik" panose="020B0503030202060203" pitchFamily="34" charset="77"/>
                </a:rPr>
                <a:t>‘CIRIS INSPIRE Format Transformation‘ MS</a:t>
              </a:r>
            </a:p>
          </p:txBody>
        </p:sp>
        <p:pic>
          <p:nvPicPr>
            <p:cNvPr id="1037" name="Picture 4" descr="Batch processing Icon - Free PNG &amp; SVG 4244339 - Noun Project">
              <a:extLst>
                <a:ext uri="{FF2B5EF4-FFF2-40B4-BE49-F238E27FC236}">
                  <a16:creationId xmlns:a16="http://schemas.microsoft.com/office/drawing/2014/main" id="{FBE687B4-B5AA-02BA-4FDD-6EA924CED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583" y="1619557"/>
              <a:ext cx="506039" cy="506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B2F583C-49D5-7D9C-1850-E1F55C0BECF0}"/>
              </a:ext>
            </a:extLst>
          </p:cNvPr>
          <p:cNvGrpSpPr/>
          <p:nvPr/>
        </p:nvGrpSpPr>
        <p:grpSpPr>
          <a:xfrm>
            <a:off x="6893764" y="3609443"/>
            <a:ext cx="1143881" cy="801383"/>
            <a:chOff x="3033862" y="2961783"/>
            <a:chExt cx="1143881" cy="801383"/>
          </a:xfrm>
        </p:grpSpPr>
        <p:pic>
          <p:nvPicPr>
            <p:cNvPr id="1039" name="Picture 10" descr="Queue Icons - Free SVG &amp; PNG Queue Images - Noun Project">
              <a:extLst>
                <a:ext uri="{FF2B5EF4-FFF2-40B4-BE49-F238E27FC236}">
                  <a16:creationId xmlns:a16="http://schemas.microsoft.com/office/drawing/2014/main" id="{D01CC8B4-EE81-8FE0-F212-4C311B0FB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843" y="2961783"/>
              <a:ext cx="529953" cy="529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FA231F9-AF73-C0B1-94F3-BD074387C6E3}"/>
                </a:ext>
              </a:extLst>
            </p:cNvPr>
            <p:cNvSpPr/>
            <p:nvPr/>
          </p:nvSpPr>
          <p:spPr>
            <a:xfrm>
              <a:off x="3033862" y="3451099"/>
              <a:ext cx="1143881" cy="312067"/>
            </a:xfrm>
            <a:prstGeom prst="rect">
              <a:avLst/>
            </a:prstGeom>
            <a:solidFill>
              <a:srgbClr val="D8B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r>
                <a:rPr lang="en-US" sz="1200" b="1">
                  <a:solidFill>
                    <a:schemeClr val="tx1"/>
                  </a:solidFill>
                  <a:latin typeface="Graphik" panose="020B0503030202060203" pitchFamily="34" charset="77"/>
                </a:rPr>
                <a:t>IPS MQ 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943848D-F4C9-4BB4-9388-4BE09537C80B}"/>
              </a:ext>
            </a:extLst>
          </p:cNvPr>
          <p:cNvSpPr txBox="1"/>
          <p:nvPr/>
        </p:nvSpPr>
        <p:spPr>
          <a:xfrm>
            <a:off x="5477178" y="3718394"/>
            <a:ext cx="1381295" cy="349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reads MQ and extracts Pega formatted data (JSON)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D2D5DD-5A59-4031-CDA1-B3A9803D4F82}"/>
              </a:ext>
            </a:extLst>
          </p:cNvPr>
          <p:cNvCxnSpPr>
            <a:cxnSpLocks/>
            <a:stCxn id="1036" idx="3"/>
            <a:endCxn id="1043" idx="1"/>
          </p:cNvCxnSpPr>
          <p:nvPr/>
        </p:nvCxnSpPr>
        <p:spPr>
          <a:xfrm>
            <a:off x="5184816" y="4253484"/>
            <a:ext cx="1708948" cy="1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ylinder 86">
            <a:extLst>
              <a:ext uri="{FF2B5EF4-FFF2-40B4-BE49-F238E27FC236}">
                <a16:creationId xmlns:a16="http://schemas.microsoft.com/office/drawing/2014/main" id="{BB704213-91C3-409B-8CBF-3A58A6BA1593}"/>
              </a:ext>
            </a:extLst>
          </p:cNvPr>
          <p:cNvSpPr/>
          <p:nvPr/>
        </p:nvSpPr>
        <p:spPr>
          <a:xfrm>
            <a:off x="196656" y="3905243"/>
            <a:ext cx="1202134" cy="687417"/>
          </a:xfrm>
          <a:prstGeom prst="ca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50" b="1">
                <a:solidFill>
                  <a:sysClr val="windowText" lastClr="000000"/>
                </a:solidFill>
                <a:latin typeface="Graphik" panose="020B0503030202060203" pitchFamily="34" charset="77"/>
              </a:rPr>
              <a:t>MS SQL</a:t>
            </a:r>
          </a:p>
        </p:txBody>
      </p:sp>
      <p:pic>
        <p:nvPicPr>
          <p:cNvPr id="17" name="Picture 2" descr="transformation Icon 3767718">
            <a:extLst>
              <a:ext uri="{FF2B5EF4-FFF2-40B4-BE49-F238E27FC236}">
                <a16:creationId xmlns:a16="http://schemas.microsoft.com/office/drawing/2014/main" id="{6C91BF02-0503-F17F-0E17-1C963D9B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704" y="5431854"/>
            <a:ext cx="531543" cy="5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A488550-3264-8822-F7E2-77E69887D9C0}"/>
              </a:ext>
            </a:extLst>
          </p:cNvPr>
          <p:cNvSpPr>
            <a:spLocks/>
          </p:cNvSpPr>
          <p:nvPr/>
        </p:nvSpPr>
        <p:spPr>
          <a:xfrm>
            <a:off x="4336925" y="4592660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E318BA-586D-77CD-D919-F3A78F74920E}"/>
              </a:ext>
            </a:extLst>
          </p:cNvPr>
          <p:cNvSpPr txBox="1"/>
          <p:nvPr/>
        </p:nvSpPr>
        <p:spPr>
          <a:xfrm>
            <a:off x="4612722" y="4631030"/>
            <a:ext cx="924340" cy="349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transform JSON into CIRIS format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3D4254-7042-BF9D-6E88-0BD316B0882F}"/>
              </a:ext>
            </a:extLst>
          </p:cNvPr>
          <p:cNvCxnSpPr>
            <a:cxnSpLocks/>
          </p:cNvCxnSpPr>
          <p:nvPr/>
        </p:nvCxnSpPr>
        <p:spPr>
          <a:xfrm>
            <a:off x="4252009" y="4410826"/>
            <a:ext cx="0" cy="1021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6E6E504-CDFD-0AE1-F5F2-993B1F48B1DC}"/>
              </a:ext>
            </a:extLst>
          </p:cNvPr>
          <p:cNvSpPr>
            <a:spLocks/>
          </p:cNvSpPr>
          <p:nvPr/>
        </p:nvSpPr>
        <p:spPr>
          <a:xfrm>
            <a:off x="3040442" y="2722440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9AB577-DBB8-8916-9E52-A03592C289A5}"/>
              </a:ext>
            </a:extLst>
          </p:cNvPr>
          <p:cNvSpPr txBox="1"/>
          <p:nvPr/>
        </p:nvSpPr>
        <p:spPr>
          <a:xfrm>
            <a:off x="3324235" y="2724588"/>
            <a:ext cx="933120" cy="3496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transform JSON into INSPIRE format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1F691A69-9676-E8DA-6322-2CD6CDAC7162}"/>
              </a:ext>
            </a:extLst>
          </p:cNvPr>
          <p:cNvGrpSpPr/>
          <p:nvPr/>
        </p:nvGrpSpPr>
        <p:grpSpPr>
          <a:xfrm>
            <a:off x="5284038" y="5210760"/>
            <a:ext cx="1661418" cy="361666"/>
            <a:chOff x="5412822" y="4860809"/>
            <a:chExt cx="1661418" cy="361666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A3ED447-9F14-861F-FDD5-D10677104764}"/>
                </a:ext>
              </a:extLst>
            </p:cNvPr>
            <p:cNvSpPr txBox="1"/>
            <p:nvPr/>
          </p:nvSpPr>
          <p:spPr>
            <a:xfrm>
              <a:off x="5692945" y="4872830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CIRIS formatted data into IPS MQ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5535F2A-BAF1-7062-72F7-E65050F31E04}"/>
                </a:ext>
              </a:extLst>
            </p:cNvPr>
            <p:cNvSpPr>
              <a:spLocks/>
            </p:cNvSpPr>
            <p:nvPr/>
          </p:nvSpPr>
          <p:spPr>
            <a:xfrm>
              <a:off x="5412822" y="4860809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3.3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C776D6-9B27-F44E-876D-065BF3FD8AE8}"/>
              </a:ext>
            </a:extLst>
          </p:cNvPr>
          <p:cNvGrpSpPr/>
          <p:nvPr/>
        </p:nvGrpSpPr>
        <p:grpSpPr>
          <a:xfrm>
            <a:off x="2597214" y="5188181"/>
            <a:ext cx="1686011" cy="369288"/>
            <a:chOff x="5412822" y="5572364"/>
            <a:chExt cx="1686011" cy="36928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84A11A-63B2-2293-13CB-D9F31710E704}"/>
                </a:ext>
              </a:extLst>
            </p:cNvPr>
            <p:cNvSpPr txBox="1"/>
            <p:nvPr/>
          </p:nvSpPr>
          <p:spPr>
            <a:xfrm>
              <a:off x="5717538" y="5592007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CIRIS formatted data into MongoDB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6332509-D471-D78E-907F-4950B493D748}"/>
                </a:ext>
              </a:extLst>
            </p:cNvPr>
            <p:cNvSpPr>
              <a:spLocks/>
            </p:cNvSpPr>
            <p:nvPr/>
          </p:nvSpPr>
          <p:spPr>
            <a:xfrm>
              <a:off x="5412822" y="5572364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3.1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174A69-36F4-660D-3C4D-259D87242706}"/>
              </a:ext>
            </a:extLst>
          </p:cNvPr>
          <p:cNvGrpSpPr/>
          <p:nvPr/>
        </p:nvGrpSpPr>
        <p:grpSpPr>
          <a:xfrm>
            <a:off x="1869374" y="6286832"/>
            <a:ext cx="1684279" cy="351172"/>
            <a:chOff x="5412822" y="6386553"/>
            <a:chExt cx="1684279" cy="35117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E4CB414-AF4F-8511-C2ED-96F71AE94CE4}"/>
                </a:ext>
              </a:extLst>
            </p:cNvPr>
            <p:cNvSpPr txBox="1"/>
            <p:nvPr/>
          </p:nvSpPr>
          <p:spPr>
            <a:xfrm>
              <a:off x="5715806" y="6388080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status into MS SQL DB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4FC8794-43BE-69C5-3D98-3096690E464C}"/>
                </a:ext>
              </a:extLst>
            </p:cNvPr>
            <p:cNvSpPr>
              <a:spLocks/>
            </p:cNvSpPr>
            <p:nvPr/>
          </p:nvSpPr>
          <p:spPr>
            <a:xfrm>
              <a:off x="5412822" y="6386553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3.2</a:t>
              </a:r>
            </a:p>
          </p:txBody>
        </p:sp>
      </p:grpSp>
      <p:pic>
        <p:nvPicPr>
          <p:cNvPr id="3" name="Picture 2" descr="transformation Icon 3767718">
            <a:extLst>
              <a:ext uri="{FF2B5EF4-FFF2-40B4-BE49-F238E27FC236}">
                <a16:creationId xmlns:a16="http://schemas.microsoft.com/office/drawing/2014/main" id="{C0456A13-31BB-2A02-145F-F50D4BB7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104" y="1870427"/>
            <a:ext cx="531543" cy="53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04238-85C5-F602-CB7C-4A3F31A907B7}"/>
              </a:ext>
            </a:extLst>
          </p:cNvPr>
          <p:cNvCxnSpPr>
            <a:stCxn id="1037" idx="0"/>
            <a:endCxn id="3" idx="2"/>
          </p:cNvCxnSpPr>
          <p:nvPr/>
        </p:nvCxnSpPr>
        <p:spPr>
          <a:xfrm flipV="1">
            <a:off x="4283226" y="2401970"/>
            <a:ext cx="2650" cy="114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89BAC000-9FDC-4FD3-C184-581D6ACFD6D3}"/>
              </a:ext>
            </a:extLst>
          </p:cNvPr>
          <p:cNvGrpSpPr/>
          <p:nvPr/>
        </p:nvGrpSpPr>
        <p:grpSpPr>
          <a:xfrm>
            <a:off x="5099308" y="2221137"/>
            <a:ext cx="1700446" cy="361666"/>
            <a:chOff x="5156800" y="2149181"/>
            <a:chExt cx="1700446" cy="3616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18C8A6-29B2-147C-2CC1-FB958C3EEBEF}"/>
                </a:ext>
              </a:extLst>
            </p:cNvPr>
            <p:cNvSpPr txBox="1"/>
            <p:nvPr/>
          </p:nvSpPr>
          <p:spPr>
            <a:xfrm>
              <a:off x="5475951" y="2161202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INSPIRE formatted data into IPS MQ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81B438-0F5C-F362-4FA1-5FF482D209C7}"/>
                </a:ext>
              </a:extLst>
            </p:cNvPr>
            <p:cNvSpPr>
              <a:spLocks/>
            </p:cNvSpPr>
            <p:nvPr/>
          </p:nvSpPr>
          <p:spPr>
            <a:xfrm>
              <a:off x="5156800" y="2149181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5.3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A39845-DC97-F306-FB38-C6E1A95EAB6E}"/>
              </a:ext>
            </a:extLst>
          </p:cNvPr>
          <p:cNvGrpSpPr/>
          <p:nvPr/>
        </p:nvGrpSpPr>
        <p:grpSpPr>
          <a:xfrm>
            <a:off x="2419361" y="1661012"/>
            <a:ext cx="1699362" cy="374953"/>
            <a:chOff x="5156800" y="1384175"/>
            <a:chExt cx="1699362" cy="37495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57B03E7-81CE-C764-0380-547741029696}"/>
                </a:ext>
              </a:extLst>
            </p:cNvPr>
            <p:cNvSpPr>
              <a:spLocks/>
            </p:cNvSpPr>
            <p:nvPr/>
          </p:nvSpPr>
          <p:spPr>
            <a:xfrm>
              <a:off x="5156800" y="1384175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5.1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23E342-266B-2932-E1F7-AC01FE53C9D5}"/>
                </a:ext>
              </a:extLst>
            </p:cNvPr>
            <p:cNvSpPr txBox="1"/>
            <p:nvPr/>
          </p:nvSpPr>
          <p:spPr>
            <a:xfrm>
              <a:off x="5474867" y="1409483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INSPIRE formatted data into MongoDB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39C9ED-9C2C-8F5F-FF48-C50D435FAD4D}"/>
              </a:ext>
            </a:extLst>
          </p:cNvPr>
          <p:cNvGrpSpPr/>
          <p:nvPr/>
        </p:nvGrpSpPr>
        <p:grpSpPr>
          <a:xfrm>
            <a:off x="2074492" y="1103510"/>
            <a:ext cx="1699361" cy="392519"/>
            <a:chOff x="5156800" y="673256"/>
            <a:chExt cx="1699361" cy="392519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E4100E2-6724-963E-5118-FCBDD375F908}"/>
                </a:ext>
              </a:extLst>
            </p:cNvPr>
            <p:cNvSpPr>
              <a:spLocks/>
            </p:cNvSpPr>
            <p:nvPr/>
          </p:nvSpPr>
          <p:spPr>
            <a:xfrm>
              <a:off x="5156800" y="673256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750" b="1">
                  <a:latin typeface="Graphik" panose="020B0503030202060203" pitchFamily="34" charset="77"/>
                </a:rPr>
                <a:t>5.2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E3F12E-273B-9D5F-8895-258B57C3C2B7}"/>
                </a:ext>
              </a:extLst>
            </p:cNvPr>
            <p:cNvSpPr txBox="1"/>
            <p:nvPr/>
          </p:nvSpPr>
          <p:spPr>
            <a:xfrm>
              <a:off x="5474866" y="716130"/>
              <a:ext cx="1381295" cy="349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MS writes status into MS SQL DB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3A28983-CEBF-B9AC-F9E9-D30E3B9AD2FA}"/>
              </a:ext>
            </a:extLst>
          </p:cNvPr>
          <p:cNvCxnSpPr>
            <a:stCxn id="3" idx="1"/>
            <a:endCxn id="18" idx="1"/>
          </p:cNvCxnSpPr>
          <p:nvPr/>
        </p:nvCxnSpPr>
        <p:spPr>
          <a:xfrm rot="10800000" flipV="1">
            <a:off x="2323106" y="2136199"/>
            <a:ext cx="1696998" cy="17690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3FDBFBE-5337-64AA-0AFB-A2908BADFB55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rot="10800000">
            <a:off x="2323106" y="4592660"/>
            <a:ext cx="1671598" cy="1104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699BE68-1578-BF78-8A3C-025A430D053D}"/>
              </a:ext>
            </a:extLst>
          </p:cNvPr>
          <p:cNvCxnSpPr>
            <a:stCxn id="3" idx="0"/>
            <a:endCxn id="87" idx="1"/>
          </p:cNvCxnSpPr>
          <p:nvPr/>
        </p:nvCxnSpPr>
        <p:spPr>
          <a:xfrm rot="16200000" flipH="1" flipV="1">
            <a:off x="1524392" y="1143758"/>
            <a:ext cx="2034816" cy="3488153"/>
          </a:xfrm>
          <a:prstGeom prst="bentConnector3">
            <a:avLst>
              <a:gd name="adj1" fmla="val -202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41A3970-5885-2E2E-69AA-48D103C30B4E}"/>
              </a:ext>
            </a:extLst>
          </p:cNvPr>
          <p:cNvCxnSpPr>
            <a:stCxn id="17" idx="2"/>
            <a:endCxn id="87" idx="3"/>
          </p:cNvCxnSpPr>
          <p:nvPr/>
        </p:nvCxnSpPr>
        <p:spPr>
          <a:xfrm rot="5400000" flipH="1">
            <a:off x="1843731" y="3546653"/>
            <a:ext cx="1370737" cy="3462753"/>
          </a:xfrm>
          <a:prstGeom prst="bentConnector3">
            <a:avLst>
              <a:gd name="adj1" fmla="val -166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9EC02B7-DABE-D7FE-8A17-18B0AC363B93}"/>
              </a:ext>
            </a:extLst>
          </p:cNvPr>
          <p:cNvSpPr/>
          <p:nvPr/>
        </p:nvSpPr>
        <p:spPr>
          <a:xfrm>
            <a:off x="9916600" y="2181524"/>
            <a:ext cx="839641" cy="375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77"/>
              </a:rPr>
              <a:t>CIRIS MQ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1D6859-F6CC-7F75-CC0F-139C3505C461}"/>
              </a:ext>
            </a:extLst>
          </p:cNvPr>
          <p:cNvSpPr/>
          <p:nvPr/>
        </p:nvSpPr>
        <p:spPr>
          <a:xfrm>
            <a:off x="9507942" y="3361513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‘CIRIS Case Creation’ MS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7516A1-569B-855D-B6F0-F3072208AD41}"/>
              </a:ext>
            </a:extLst>
          </p:cNvPr>
          <p:cNvGrpSpPr/>
          <p:nvPr/>
        </p:nvGrpSpPr>
        <p:grpSpPr>
          <a:xfrm>
            <a:off x="8281843" y="1872973"/>
            <a:ext cx="1634756" cy="314952"/>
            <a:chOff x="12509545" y="3473847"/>
            <a:chExt cx="1634756" cy="31495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533A96A-B0F3-8B4D-AFDF-8C7ABEE614C7}"/>
                </a:ext>
              </a:extLst>
            </p:cNvPr>
            <p:cNvSpPr>
              <a:spLocks/>
            </p:cNvSpPr>
            <p:nvPr/>
          </p:nvSpPr>
          <p:spPr>
            <a:xfrm>
              <a:off x="12509545" y="3473847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>
                  <a:latin typeface="Graphik" panose="020B0503030202060203" pitchFamily="34" charset="77"/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8A38B6-CE75-687B-BCD6-A68464911289}"/>
                </a:ext>
              </a:extLst>
            </p:cNvPr>
            <p:cNvSpPr txBox="1"/>
            <p:nvPr/>
          </p:nvSpPr>
          <p:spPr>
            <a:xfrm>
              <a:off x="12834893" y="3501947"/>
              <a:ext cx="1309408" cy="2868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Case creation with CIRIS via MQ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CF5F4290-BD33-340E-F6EE-5325F3A33CFD}"/>
              </a:ext>
            </a:extLst>
          </p:cNvPr>
          <p:cNvSpPr>
            <a:spLocks/>
          </p:cNvSpPr>
          <p:nvPr/>
        </p:nvSpPr>
        <p:spPr>
          <a:xfrm>
            <a:off x="10430893" y="3742248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181735-EB5B-217F-6591-0EF217D61FC6}"/>
              </a:ext>
            </a:extLst>
          </p:cNvPr>
          <p:cNvSpPr txBox="1"/>
          <p:nvPr/>
        </p:nvSpPr>
        <p:spPr>
          <a:xfrm>
            <a:off x="10756241" y="3770348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‘MS fetches CIRIS case creation result from IPS MQ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6BF1B17-8002-1C58-EA6D-E83B4BD313C8}"/>
              </a:ext>
            </a:extLst>
          </p:cNvPr>
          <p:cNvGrpSpPr/>
          <p:nvPr/>
        </p:nvGrpSpPr>
        <p:grpSpPr>
          <a:xfrm>
            <a:off x="6838981" y="961747"/>
            <a:ext cx="1568025" cy="464489"/>
            <a:chOff x="9371381" y="1109592"/>
            <a:chExt cx="1568025" cy="464489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E8A88D-BFAF-048A-CCA6-B7362B9066A0}"/>
                </a:ext>
              </a:extLst>
            </p:cNvPr>
            <p:cNvSpPr>
              <a:spLocks/>
            </p:cNvSpPr>
            <p:nvPr/>
          </p:nvSpPr>
          <p:spPr>
            <a:xfrm>
              <a:off x="9371381" y="1109592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b="1">
                  <a:latin typeface="Graphik" panose="020B0503030202060203" pitchFamily="34" charset="77"/>
                </a:rPr>
                <a:t>8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106473-425B-9AF3-ABA2-3D716B00FDED}"/>
                </a:ext>
              </a:extLst>
            </p:cNvPr>
            <p:cNvSpPr txBox="1"/>
            <p:nvPr/>
          </p:nvSpPr>
          <p:spPr>
            <a:xfrm>
              <a:off x="9688418" y="1123774"/>
              <a:ext cx="1250988" cy="45030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Update MS SQL DB with case status and CIRIS application ID</a:t>
              </a:r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5D6B7A3-B99B-94CB-60A6-079245458ABD}"/>
              </a:ext>
            </a:extLst>
          </p:cNvPr>
          <p:cNvCxnSpPr>
            <a:cxnSpLocks/>
            <a:stCxn id="59" idx="2"/>
            <a:endCxn id="1043" idx="3"/>
          </p:cNvCxnSpPr>
          <p:nvPr/>
        </p:nvCxnSpPr>
        <p:spPr>
          <a:xfrm rot="5400000">
            <a:off x="8900307" y="2813535"/>
            <a:ext cx="578596" cy="23039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7213FEA8-11A8-AA09-4628-31A97C173D9D}"/>
              </a:ext>
            </a:extLst>
          </p:cNvPr>
          <p:cNvCxnSpPr>
            <a:cxnSpLocks/>
            <a:stCxn id="59" idx="3"/>
          </p:cNvCxnSpPr>
          <p:nvPr/>
        </p:nvCxnSpPr>
        <p:spPr>
          <a:xfrm flipH="1" flipV="1">
            <a:off x="4283229" y="1457939"/>
            <a:ext cx="6891958" cy="2060916"/>
          </a:xfrm>
          <a:prstGeom prst="bentConnector3">
            <a:avLst>
              <a:gd name="adj1" fmla="val -124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317A7E5-AAAE-B3AE-C240-7F585EA2D7E3}"/>
              </a:ext>
            </a:extLst>
          </p:cNvPr>
          <p:cNvSpPr/>
          <p:nvPr/>
        </p:nvSpPr>
        <p:spPr>
          <a:xfrm>
            <a:off x="9921743" y="6175971"/>
            <a:ext cx="839641" cy="375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77"/>
              </a:rPr>
              <a:t>INSPIRE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64ADB93-E29E-1736-0A76-BC4E4E50AE41}"/>
              </a:ext>
            </a:extLst>
          </p:cNvPr>
          <p:cNvSpPr/>
          <p:nvPr/>
        </p:nvSpPr>
        <p:spPr>
          <a:xfrm>
            <a:off x="9511264" y="5016482"/>
            <a:ext cx="1667245" cy="3146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100" b="1">
                <a:solidFill>
                  <a:schemeClr val="bg1"/>
                </a:solidFill>
                <a:latin typeface="Graphik" panose="020B0503030202060203" pitchFamily="34" charset="77"/>
              </a:rPr>
              <a:t>‘INSPIRE DV Case Creation’ MS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BA9979D-2C0B-3FD2-70D9-057B4AD2F9C4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 flipH="1">
            <a:off x="10341564" y="5331166"/>
            <a:ext cx="3323" cy="84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608AD82-957C-D826-7957-3432A199C236}"/>
              </a:ext>
            </a:extLst>
          </p:cNvPr>
          <p:cNvSpPr>
            <a:spLocks/>
          </p:cNvSpPr>
          <p:nvPr/>
        </p:nvSpPr>
        <p:spPr>
          <a:xfrm>
            <a:off x="10413388" y="5582153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7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240D74-7AEE-A1C8-5FBA-5283A460A9C9}"/>
              </a:ext>
            </a:extLst>
          </p:cNvPr>
          <p:cNvSpPr txBox="1"/>
          <p:nvPr/>
        </p:nvSpPr>
        <p:spPr>
          <a:xfrm>
            <a:off x="10713812" y="5599846"/>
            <a:ext cx="1309408" cy="4218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Create DV Case with INSPIRE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57B6CF5-DDF8-DDAD-C94F-309DC8EBC6D5}"/>
              </a:ext>
            </a:extLst>
          </p:cNvPr>
          <p:cNvSpPr>
            <a:spLocks/>
          </p:cNvSpPr>
          <p:nvPr/>
        </p:nvSpPr>
        <p:spPr>
          <a:xfrm>
            <a:off x="10413388" y="4566874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6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BA227B-F409-B0AB-2ECC-40B439CE70AC}"/>
              </a:ext>
            </a:extLst>
          </p:cNvPr>
          <p:cNvSpPr txBox="1"/>
          <p:nvPr/>
        </p:nvSpPr>
        <p:spPr>
          <a:xfrm>
            <a:off x="10738736" y="4524637"/>
            <a:ext cx="1309408" cy="662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MS fetches INSPIRE format case data from IPS MQ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7C7D6EB-BC27-6D29-7928-CBD12DF25315}"/>
              </a:ext>
            </a:extLst>
          </p:cNvPr>
          <p:cNvSpPr>
            <a:spLocks/>
          </p:cNvSpPr>
          <p:nvPr/>
        </p:nvSpPr>
        <p:spPr>
          <a:xfrm>
            <a:off x="6716856" y="6291924"/>
            <a:ext cx="228600" cy="2286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>
                <a:latin typeface="Graphik" panose="020B0503030202060203" pitchFamily="34" charset="77"/>
              </a:rPr>
              <a:t>8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FBECC17-439C-D159-A528-6644493FDDC9}"/>
              </a:ext>
            </a:extLst>
          </p:cNvPr>
          <p:cNvSpPr txBox="1"/>
          <p:nvPr/>
        </p:nvSpPr>
        <p:spPr>
          <a:xfrm>
            <a:off x="6994597" y="6327850"/>
            <a:ext cx="1250988" cy="3751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900">
                <a:latin typeface="Graphik" panose="020B0503030202060203" pitchFamily="34" charset="77"/>
              </a:rPr>
              <a:t>Update MS SQL DB with case status</a:t>
            </a:r>
          </a:p>
        </p:txBody>
      </p:sp>
      <p:cxnSp>
        <p:nvCxnSpPr>
          <p:cNvPr id="1026" name="Connector: Elbow 1025">
            <a:extLst>
              <a:ext uri="{FF2B5EF4-FFF2-40B4-BE49-F238E27FC236}">
                <a16:creationId xmlns:a16="http://schemas.microsoft.com/office/drawing/2014/main" id="{86559720-55B4-2851-2770-D9F4E43FFAB2}"/>
              </a:ext>
            </a:extLst>
          </p:cNvPr>
          <p:cNvCxnSpPr>
            <a:cxnSpLocks/>
            <a:stCxn id="86" idx="0"/>
          </p:cNvCxnSpPr>
          <p:nvPr/>
        </p:nvCxnSpPr>
        <p:spPr>
          <a:xfrm rot="16200000" flipV="1">
            <a:off x="8812620" y="3484215"/>
            <a:ext cx="762352" cy="23021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687E4288-2023-E06B-C623-69EE9EE47943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4268944" y="5173824"/>
            <a:ext cx="5242321" cy="1017932"/>
          </a:xfrm>
          <a:prstGeom prst="bentConnector3">
            <a:avLst>
              <a:gd name="adj1" fmla="val 1156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Connector: Elbow 1049">
            <a:extLst>
              <a:ext uri="{FF2B5EF4-FFF2-40B4-BE49-F238E27FC236}">
                <a16:creationId xmlns:a16="http://schemas.microsoft.com/office/drawing/2014/main" id="{7FF8CCA4-50EA-C80C-5337-A0A28FBAB59E}"/>
              </a:ext>
            </a:extLst>
          </p:cNvPr>
          <p:cNvCxnSpPr>
            <a:stCxn id="3" idx="3"/>
            <a:endCxn id="1039" idx="0"/>
          </p:cNvCxnSpPr>
          <p:nvPr/>
        </p:nvCxnSpPr>
        <p:spPr>
          <a:xfrm>
            <a:off x="4551647" y="2136199"/>
            <a:ext cx="2851075" cy="14732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Connector: Elbow 1052">
            <a:extLst>
              <a:ext uri="{FF2B5EF4-FFF2-40B4-BE49-F238E27FC236}">
                <a16:creationId xmlns:a16="http://schemas.microsoft.com/office/drawing/2014/main" id="{DB12C974-EEC5-8F56-CEAB-469F7217D8CF}"/>
              </a:ext>
            </a:extLst>
          </p:cNvPr>
          <p:cNvCxnSpPr>
            <a:stCxn id="17" idx="3"/>
            <a:endCxn id="1043" idx="2"/>
          </p:cNvCxnSpPr>
          <p:nvPr/>
        </p:nvCxnSpPr>
        <p:spPr>
          <a:xfrm flipV="1">
            <a:off x="4526247" y="4410826"/>
            <a:ext cx="2939458" cy="128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5F167DE-4DBD-4B3F-FF4A-6FDF3F1CBE8A}"/>
              </a:ext>
            </a:extLst>
          </p:cNvPr>
          <p:cNvSpPr txBox="1"/>
          <p:nvPr/>
        </p:nvSpPr>
        <p:spPr>
          <a:xfrm>
            <a:off x="5427838" y="4319977"/>
            <a:ext cx="1187632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NEW -&gt; RCV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330F2D20-EBA8-25FB-485A-07CC5DEA8F2D}"/>
              </a:ext>
            </a:extLst>
          </p:cNvPr>
          <p:cNvSpPr txBox="1"/>
          <p:nvPr/>
        </p:nvSpPr>
        <p:spPr>
          <a:xfrm>
            <a:off x="3770337" y="4616042"/>
            <a:ext cx="457200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RCV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33A466A2-FA23-8624-981D-16BBEBB5FF2D}"/>
              </a:ext>
            </a:extLst>
          </p:cNvPr>
          <p:cNvSpPr txBox="1"/>
          <p:nvPr/>
        </p:nvSpPr>
        <p:spPr>
          <a:xfrm>
            <a:off x="2670834" y="5761226"/>
            <a:ext cx="1187632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RCV-&gt; VLD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184AF554-5105-B555-DBD7-12B655774A48}"/>
              </a:ext>
            </a:extLst>
          </p:cNvPr>
          <p:cNvSpPr txBox="1"/>
          <p:nvPr/>
        </p:nvSpPr>
        <p:spPr>
          <a:xfrm>
            <a:off x="4772887" y="5236974"/>
            <a:ext cx="457200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VLD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5FA12357-6731-4935-8A0C-76CAF9F4C256}"/>
              </a:ext>
            </a:extLst>
          </p:cNvPr>
          <p:cNvSpPr txBox="1"/>
          <p:nvPr/>
        </p:nvSpPr>
        <p:spPr>
          <a:xfrm>
            <a:off x="9102659" y="3772685"/>
            <a:ext cx="1187632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VLD -&gt; COM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100C88C9-2A09-5599-18C8-55B33353AC97}"/>
              </a:ext>
            </a:extLst>
          </p:cNvPr>
          <p:cNvGrpSpPr/>
          <p:nvPr/>
        </p:nvGrpSpPr>
        <p:grpSpPr>
          <a:xfrm>
            <a:off x="10066508" y="77624"/>
            <a:ext cx="2011680" cy="1053717"/>
            <a:chOff x="10066508" y="77624"/>
            <a:chExt cx="2011680" cy="1053717"/>
          </a:xfrm>
        </p:grpSpPr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78CF3E93-481F-D9C7-69CD-8EBB8300EE83}"/>
                </a:ext>
              </a:extLst>
            </p:cNvPr>
            <p:cNvSpPr txBox="1"/>
            <p:nvPr/>
          </p:nvSpPr>
          <p:spPr>
            <a:xfrm>
              <a:off x="10066508" y="359509"/>
              <a:ext cx="2011680" cy="21256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/>
              <a:r>
                <a:rPr lang="en-US" sz="900" b="1">
                  <a:solidFill>
                    <a:schemeClr val="bg1"/>
                  </a:solidFill>
                  <a:latin typeface="Graphik" panose="020B0503030202060203" pitchFamily="34" charset="77"/>
                </a:rPr>
                <a:t>Current Status -&gt; New Status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FB857493-9BB9-6B53-CE04-819C5BF6C5DC}"/>
                </a:ext>
              </a:extLst>
            </p:cNvPr>
            <p:cNvSpPr txBox="1"/>
            <p:nvPr/>
          </p:nvSpPr>
          <p:spPr>
            <a:xfrm>
              <a:off x="10066508" y="921029"/>
              <a:ext cx="2011680" cy="21031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900" b="1">
                  <a:solidFill>
                    <a:schemeClr val="bg1"/>
                  </a:solidFill>
                  <a:latin typeface="Graphik" panose="020B0503030202060203" pitchFamily="34" charset="77"/>
                </a:rPr>
                <a:t>Current Status -&gt; New Status</a:t>
              </a:r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6AFCAF20-0E6D-7B34-4F85-F85A0187A91B}"/>
                </a:ext>
              </a:extLst>
            </p:cNvPr>
            <p:cNvSpPr txBox="1"/>
            <p:nvPr/>
          </p:nvSpPr>
          <p:spPr>
            <a:xfrm>
              <a:off x="10066508" y="641394"/>
              <a:ext cx="1280160" cy="21031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900" b="1">
                  <a:solidFill>
                    <a:schemeClr val="bg1"/>
                  </a:solidFill>
                  <a:latin typeface="Graphik" panose="020B0503030202060203" pitchFamily="34" charset="77"/>
                </a:rPr>
                <a:t>Current Status</a:t>
              </a: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4490D3CA-B8C0-8E68-A5F8-3EB992A3ABB2}"/>
                </a:ext>
              </a:extLst>
            </p:cNvPr>
            <p:cNvSpPr txBox="1"/>
            <p:nvPr/>
          </p:nvSpPr>
          <p:spPr>
            <a:xfrm>
              <a:off x="10066508" y="77624"/>
              <a:ext cx="1097280" cy="212562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/>
              <a:r>
                <a:rPr lang="en-US" sz="900" b="1">
                  <a:solidFill>
                    <a:schemeClr val="bg1"/>
                  </a:solidFill>
                  <a:latin typeface="Graphik" panose="020B0503030202060203" pitchFamily="34" charset="77"/>
                </a:rPr>
                <a:t>Current Status</a:t>
              </a:r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F783045A-FA69-6D2B-9776-DACFC0A60B07}"/>
              </a:ext>
            </a:extLst>
          </p:cNvPr>
          <p:cNvGrpSpPr/>
          <p:nvPr/>
        </p:nvGrpSpPr>
        <p:grpSpPr>
          <a:xfrm>
            <a:off x="9188551" y="103734"/>
            <a:ext cx="1109053" cy="1003043"/>
            <a:chOff x="11295503" y="107048"/>
            <a:chExt cx="1109053" cy="1003043"/>
          </a:xfrm>
        </p:grpSpPr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EF567434-312A-4A3D-EEB2-8355BEE25318}"/>
                </a:ext>
              </a:extLst>
            </p:cNvPr>
            <p:cNvSpPr txBox="1"/>
            <p:nvPr/>
          </p:nvSpPr>
          <p:spPr>
            <a:xfrm>
              <a:off x="11295503" y="323176"/>
              <a:ext cx="1109053" cy="16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CIRIS Status Change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7DC4BF06-B8FD-1993-8E00-A6F913937747}"/>
                </a:ext>
              </a:extLst>
            </p:cNvPr>
            <p:cNvSpPr txBox="1"/>
            <p:nvPr/>
          </p:nvSpPr>
          <p:spPr>
            <a:xfrm>
              <a:off x="11295503" y="869232"/>
              <a:ext cx="1109053" cy="24085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INSPIRE Status Change</a:t>
              </a: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EB23F203-F1A9-EB86-FBF0-21BC0630FE8A}"/>
                </a:ext>
              </a:extLst>
            </p:cNvPr>
            <p:cNvSpPr txBox="1"/>
            <p:nvPr/>
          </p:nvSpPr>
          <p:spPr>
            <a:xfrm>
              <a:off x="11295503" y="661363"/>
              <a:ext cx="1109053" cy="167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INSPIRE Status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C6F6DE35-444A-E441-78C8-F342DFB71593}"/>
                </a:ext>
              </a:extLst>
            </p:cNvPr>
            <p:cNvSpPr txBox="1"/>
            <p:nvPr/>
          </p:nvSpPr>
          <p:spPr>
            <a:xfrm>
              <a:off x="11295503" y="107048"/>
              <a:ext cx="1109053" cy="1673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defTabSz="228600">
                <a:spcAft>
                  <a:spcPts val="1200"/>
                </a:spcAft>
              </a:pPr>
              <a:r>
                <a:rPr lang="en-US" sz="900">
                  <a:latin typeface="Graphik" panose="020B0503030202060203" pitchFamily="34" charset="77"/>
                </a:rPr>
                <a:t>CIRIS Status</a:t>
              </a:r>
            </a:p>
          </p:txBody>
        </p:sp>
      </p:grpSp>
      <p:sp>
        <p:nvSpPr>
          <p:cNvPr id="1074" name="TextBox 1073">
            <a:extLst>
              <a:ext uri="{FF2B5EF4-FFF2-40B4-BE49-F238E27FC236}">
                <a16:creationId xmlns:a16="http://schemas.microsoft.com/office/drawing/2014/main" id="{8A81685A-64E3-A8B3-57D2-909C91063C39}"/>
              </a:ext>
            </a:extLst>
          </p:cNvPr>
          <p:cNvSpPr txBox="1"/>
          <p:nvPr/>
        </p:nvSpPr>
        <p:spPr>
          <a:xfrm>
            <a:off x="9833091" y="4594715"/>
            <a:ext cx="457200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VLD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023B1F83-C819-54FE-433E-9128ED464A42}"/>
              </a:ext>
            </a:extLst>
          </p:cNvPr>
          <p:cNvSpPr txBox="1"/>
          <p:nvPr/>
        </p:nvSpPr>
        <p:spPr>
          <a:xfrm>
            <a:off x="7787473" y="1894346"/>
            <a:ext cx="457200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VLD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4A837BD-62C0-0291-329C-55D0C5C55529}"/>
              </a:ext>
            </a:extLst>
          </p:cNvPr>
          <p:cNvSpPr txBox="1"/>
          <p:nvPr/>
        </p:nvSpPr>
        <p:spPr>
          <a:xfrm>
            <a:off x="6167825" y="6335000"/>
            <a:ext cx="457200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COM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2D510825-4998-64B5-CDEA-3FF4969BADE8}"/>
              </a:ext>
            </a:extLst>
          </p:cNvPr>
          <p:cNvSpPr txBox="1"/>
          <p:nvPr/>
        </p:nvSpPr>
        <p:spPr>
          <a:xfrm>
            <a:off x="2534868" y="2739049"/>
            <a:ext cx="457200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RCV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FC2E5E5-58EF-0E64-206E-D1422591B30C}"/>
              </a:ext>
            </a:extLst>
          </p:cNvPr>
          <p:cNvSpPr txBox="1"/>
          <p:nvPr/>
        </p:nvSpPr>
        <p:spPr>
          <a:xfrm>
            <a:off x="2629613" y="2183251"/>
            <a:ext cx="1187632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RCV-&gt; VLD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A7282D2-18C4-A540-3D77-97EB2477B720}"/>
              </a:ext>
            </a:extLst>
          </p:cNvPr>
          <p:cNvSpPr txBox="1"/>
          <p:nvPr/>
        </p:nvSpPr>
        <p:spPr>
          <a:xfrm>
            <a:off x="4612722" y="2254120"/>
            <a:ext cx="457200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VLD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A3FD949-EB99-67F9-B01D-6C35E800C33D}"/>
              </a:ext>
            </a:extLst>
          </p:cNvPr>
          <p:cNvSpPr txBox="1"/>
          <p:nvPr/>
        </p:nvSpPr>
        <p:spPr>
          <a:xfrm>
            <a:off x="1493439" y="1145985"/>
            <a:ext cx="457200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VLD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A7DF2109-9758-E6E4-87F9-70DE2AAC30D7}"/>
              </a:ext>
            </a:extLst>
          </p:cNvPr>
          <p:cNvSpPr txBox="1"/>
          <p:nvPr/>
        </p:nvSpPr>
        <p:spPr>
          <a:xfrm>
            <a:off x="1363033" y="6308205"/>
            <a:ext cx="457200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1200"/>
              </a:spcAft>
            </a:pPr>
            <a:r>
              <a:rPr lang="en-US" sz="900" b="1">
                <a:solidFill>
                  <a:schemeClr val="bg1"/>
                </a:solidFill>
                <a:latin typeface="Graphik" panose="020B0503030202060203" pitchFamily="34" charset="77"/>
              </a:rPr>
              <a:t>VLD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E80D94C0-102B-8EB5-3023-A67544011A92}"/>
              </a:ext>
            </a:extLst>
          </p:cNvPr>
          <p:cNvSpPr txBox="1"/>
          <p:nvPr/>
        </p:nvSpPr>
        <p:spPr>
          <a:xfrm>
            <a:off x="6337563" y="986460"/>
            <a:ext cx="457200" cy="185854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COM</a:t>
            </a:r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3940CBA4-0665-019A-53D7-E48D1A71038E}"/>
              </a:ext>
            </a:extLst>
          </p:cNvPr>
          <p:cNvSpPr/>
          <p:nvPr/>
        </p:nvSpPr>
        <p:spPr>
          <a:xfrm>
            <a:off x="9131972" y="0"/>
            <a:ext cx="3047995" cy="1240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0" name="Connector: Elbow 1099">
            <a:extLst>
              <a:ext uri="{FF2B5EF4-FFF2-40B4-BE49-F238E27FC236}">
                <a16:creationId xmlns:a16="http://schemas.microsoft.com/office/drawing/2014/main" id="{13E21D08-8A58-C51F-7985-19E534D55D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63924" y="1727098"/>
            <a:ext cx="1307592" cy="24231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3EF63F-0935-DE12-442D-62E18F2EBEB9}"/>
              </a:ext>
            </a:extLst>
          </p:cNvPr>
          <p:cNvSpPr txBox="1"/>
          <p:nvPr/>
        </p:nvSpPr>
        <p:spPr>
          <a:xfrm>
            <a:off x="10706588" y="5900435"/>
            <a:ext cx="1187632" cy="185854"/>
          </a:xfrm>
          <a:prstGeom prst="rect">
            <a:avLst/>
          </a:prstGeom>
          <a:solidFill>
            <a:srgbClr val="92D050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 defTabSz="228600">
              <a:spcAft>
                <a:spcPts val="1200"/>
              </a:spcAft>
              <a:defRPr sz="900" b="1">
                <a:solidFill>
                  <a:schemeClr val="bg1"/>
                </a:solidFill>
                <a:latin typeface="Graphik" panose="020B0503030202060203" pitchFamily="34" charset="77"/>
              </a:defRPr>
            </a:lvl1pPr>
          </a:lstStyle>
          <a:p>
            <a:r>
              <a:rPr lang="en-US"/>
              <a:t>VLD -&gt; 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EEE45-1BDE-1263-EE10-95E40519CD2C}"/>
              </a:ext>
            </a:extLst>
          </p:cNvPr>
          <p:cNvSpPr/>
          <p:nvPr/>
        </p:nvSpPr>
        <p:spPr>
          <a:xfrm>
            <a:off x="10973619" y="2176975"/>
            <a:ext cx="839641" cy="37516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Graphik" panose="020B0503030202060203" pitchFamily="34" charset="77"/>
              </a:rPr>
              <a:t>CIRIS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09BDC4-BDA0-0E84-C243-3C38A38215F7}"/>
              </a:ext>
            </a:extLst>
          </p:cNvPr>
          <p:cNvCxnSpPr>
            <a:stCxn id="58" idx="3"/>
            <a:endCxn id="6" idx="1"/>
          </p:cNvCxnSpPr>
          <p:nvPr/>
        </p:nvCxnSpPr>
        <p:spPr>
          <a:xfrm flipV="1">
            <a:off x="10756241" y="2364557"/>
            <a:ext cx="217378" cy="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58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2ACC0D8DA9D41BC6684398510514B" ma:contentTypeVersion="15" ma:contentTypeDescription="Create a new document." ma:contentTypeScope="" ma:versionID="5da3f81af70a5e8d1472d393a8d5ab9a">
  <xsd:schema xmlns:xsd="http://www.w3.org/2001/XMLSchema" xmlns:xs="http://www.w3.org/2001/XMLSchema" xmlns:p="http://schemas.microsoft.com/office/2006/metadata/properties" xmlns:ns2="448419a7-8730-46fc-a15e-7348de13acfb" xmlns:ns3="83b4aedc-4aed-45bd-bec7-59eac5388a40" targetNamespace="http://schemas.microsoft.com/office/2006/metadata/properties" ma:root="true" ma:fieldsID="d6c546956e29b2b494d3babc4cb16fef" ns2:_="" ns3:_="">
    <xsd:import namespace="448419a7-8730-46fc-a15e-7348de13acfb"/>
    <xsd:import namespace="83b4aedc-4aed-45bd-bec7-59eac5388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419a7-8730-46fc-a15e-7348de13ac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b4aedc-4aed-45bd-bec7-59eac5388a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3811708-42ac-41ec-b3eb-61a10261a1d2}" ma:internalName="TaxCatchAll" ma:showField="CatchAllData" ma:web="83b4aedc-4aed-45bd-bec7-59eac5388a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8419a7-8730-46fc-a15e-7348de13acfb">
      <Terms xmlns="http://schemas.microsoft.com/office/infopath/2007/PartnerControls"/>
    </lcf76f155ced4ddcb4097134ff3c332f>
    <TaxCatchAll xmlns="83b4aedc-4aed-45bd-bec7-59eac5388a40" xsi:nil="true"/>
  </documentManagement>
</p:properties>
</file>

<file path=customXml/itemProps1.xml><?xml version="1.0" encoding="utf-8"?>
<ds:datastoreItem xmlns:ds="http://schemas.openxmlformats.org/officeDocument/2006/customXml" ds:itemID="{81098E3F-1CB8-4A5D-89DB-20179AEFE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419a7-8730-46fc-a15e-7348de13acfb"/>
    <ds:schemaRef ds:uri="83b4aedc-4aed-45bd-bec7-59eac5388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6804A-7FEC-46E5-A5A5-80233C25F0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905207-7A6A-4B0B-8D78-3E4A837108FB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83b4aedc-4aed-45bd-bec7-59eac5388a40"/>
    <ds:schemaRef ds:uri="448419a7-8730-46fc-a15e-7348de13acfb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1846</Words>
  <Application>Microsoft Office PowerPoint</Application>
  <PresentationFormat>Widescreen</PresentationFormat>
  <Paragraphs>531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Graphik</vt:lpstr>
      <vt:lpstr>Office Theme</vt:lpstr>
      <vt:lpstr>IPS Case Creation</vt:lpstr>
      <vt:lpstr>Case Creation Flow</vt:lpstr>
      <vt:lpstr>Case Creation Flow</vt:lpstr>
      <vt:lpstr>Case Creation Queues</vt:lpstr>
      <vt:lpstr>Case Creation Statuses</vt:lpstr>
      <vt:lpstr>A. IPS Case Creation MS for Pega – Status Flow</vt:lpstr>
      <vt:lpstr>B. IPS Case Creation MS for CIRIS and INSPIRE – Status Flow</vt:lpstr>
      <vt:lpstr>B. IPS Case Creation MS for CIRIS and INSPIRE – Error Flow</vt:lpstr>
      <vt:lpstr>Case Creation Flow – CIRIS &amp; INSPIRE</vt:lpstr>
      <vt:lpstr>Error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Fong, James Yew Weng</dc:creator>
  <cp:lastModifiedBy>Yong, Bernice</cp:lastModifiedBy>
  <cp:revision>1</cp:revision>
  <dcterms:created xsi:type="dcterms:W3CDTF">2022-11-08T05:31:07Z</dcterms:created>
  <dcterms:modified xsi:type="dcterms:W3CDTF">2024-03-21T07:18:31Z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0x01010042C2ACC0D8DA9D41BC6684398510514B</vt:lpwstr>
  </property>
  <property fmtid="{D5CDD505-2E9C-101B-9397-08002B2CF9AE}" pid="3" name="MediaServiceImageTags">
    <vt:lpwstr/>
  </property>
</Properties>
</file>