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0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612A-96EF-45C6-A3C8-3B771AA8CE91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E887-C02A-480C-A964-297CA9C5D2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612A-96EF-45C6-A3C8-3B771AA8CE91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E887-C02A-480C-A964-297CA9C5D2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612A-96EF-45C6-A3C8-3B771AA8CE91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E887-C02A-480C-A964-297CA9C5D2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612A-96EF-45C6-A3C8-3B771AA8CE91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E887-C02A-480C-A964-297CA9C5D2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612A-96EF-45C6-A3C8-3B771AA8CE91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E887-C02A-480C-A964-297CA9C5D2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612A-96EF-45C6-A3C8-3B771AA8CE91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E887-C02A-480C-A964-297CA9C5D2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612A-96EF-45C6-A3C8-3B771AA8CE91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E887-C02A-480C-A964-297CA9C5D2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612A-96EF-45C6-A3C8-3B771AA8CE91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E887-C02A-480C-A964-297CA9C5D2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612A-96EF-45C6-A3C8-3B771AA8CE91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E887-C02A-480C-A964-297CA9C5D2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612A-96EF-45C6-A3C8-3B771AA8CE91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E887-C02A-480C-A964-297CA9C5D2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612A-96EF-45C6-A3C8-3B771AA8CE91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E887-C02A-480C-A964-297CA9C5D2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3612A-96EF-45C6-A3C8-3B771AA8CE91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BE887-C02A-480C-A964-297CA9C5D2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0"/>
            <a:ext cx="7772400" cy="1470025"/>
          </a:xfrm>
        </p:spPr>
        <p:txBody>
          <a:bodyPr/>
          <a:lstStyle/>
          <a:p>
            <a:r>
              <a:rPr lang="en-US" dirty="0"/>
              <a:t>S</a:t>
            </a:r>
            <a:r>
              <a:rPr lang="id-ID" dirty="0" smtClean="0"/>
              <a:t>istem </a:t>
            </a:r>
            <a:r>
              <a:rPr lang="en-US" dirty="0" smtClean="0"/>
              <a:t>P</a:t>
            </a:r>
            <a:r>
              <a:rPr lang="id-ID" dirty="0" smtClean="0"/>
              <a:t>engolahan </a:t>
            </a:r>
            <a:r>
              <a:rPr lang="en-US" dirty="0" smtClean="0"/>
              <a:t>D</a:t>
            </a:r>
            <a:r>
              <a:rPr lang="id-ID" dirty="0" smtClean="0"/>
              <a:t>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371600"/>
            <a:ext cx="8458200" cy="52578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id-ID" dirty="0" smtClean="0">
                <a:solidFill>
                  <a:schemeClr val="tx1"/>
                </a:solidFill>
              </a:rPr>
              <a:t>Sistem </a:t>
            </a:r>
            <a:r>
              <a:rPr lang="id-ID" dirty="0" smtClean="0">
                <a:solidFill>
                  <a:schemeClr val="tx1"/>
                </a:solidFill>
              </a:rPr>
              <a:t>data</a:t>
            </a:r>
            <a:r>
              <a:rPr lang="id-ID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id-ID" dirty="0" smtClean="0">
                <a:solidFill>
                  <a:schemeClr val="tx1"/>
                </a:solidFill>
              </a:rPr>
              <a:t>yang berpusat di mana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id-ID" dirty="0" smtClean="0">
                <a:solidFill>
                  <a:schemeClr val="tx1"/>
                </a:solidFill>
              </a:rPr>
              <a:t>database yang digunakan biasanya </a:t>
            </a:r>
            <a:r>
              <a:rPr lang="en-US" dirty="0" err="1" smtClean="0">
                <a:solidFill>
                  <a:schemeClr val="tx1"/>
                </a:solidFill>
              </a:rPr>
              <a:t>ber</a:t>
            </a:r>
            <a:r>
              <a:rPr lang="id-ID" dirty="0" smtClean="0">
                <a:solidFill>
                  <a:schemeClr val="tx1"/>
                </a:solidFill>
              </a:rPr>
              <a:t>lipat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id-ID" dirty="0" smtClean="0">
                <a:solidFill>
                  <a:schemeClr val="tx1"/>
                </a:solidFill>
              </a:rPr>
              <a:t>lebih besar dari perangkat lunak itu sendiri</a:t>
            </a:r>
            <a:r>
              <a:rPr lang="id-ID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pPr algn="l"/>
            <a:r>
              <a:rPr lang="id-ID" dirty="0" smtClean="0">
                <a:solidFill>
                  <a:schemeClr val="tx1"/>
                </a:solidFill>
              </a:rPr>
              <a:t>Data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</a:t>
            </a:r>
            <a:r>
              <a:rPr lang="id-ID" dirty="0" smtClean="0">
                <a:solidFill>
                  <a:schemeClr val="tx1"/>
                </a:solidFill>
              </a:rPr>
              <a:t>input dan output </a:t>
            </a:r>
            <a:r>
              <a:rPr lang="en-US" dirty="0" err="1" smtClean="0">
                <a:solidFill>
                  <a:schemeClr val="tx1"/>
                </a:solidFill>
              </a:rPr>
              <a:t>di</a:t>
            </a:r>
            <a:r>
              <a:rPr lang="id-ID" dirty="0" smtClean="0">
                <a:solidFill>
                  <a:schemeClr val="tx1"/>
                </a:solidFill>
              </a:rPr>
              <a:t>dalam batch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en-US" dirty="0" smtClean="0"/>
              <a:t>	</a:t>
            </a:r>
            <a:r>
              <a:rPr lang="id-ID" dirty="0" smtClean="0"/>
              <a:t>Input: Satu set nomor pelanggan dan terkait</a:t>
            </a:r>
            <a:br>
              <a:rPr lang="id-ID" dirty="0" smtClean="0"/>
            </a:br>
            <a:r>
              <a:rPr lang="en-US" dirty="0" smtClean="0"/>
              <a:t>	            </a:t>
            </a:r>
            <a:r>
              <a:rPr lang="id-ID" dirty="0" smtClean="0"/>
              <a:t>pembacaan meter listrik;</a:t>
            </a:r>
            <a:br>
              <a:rPr lang="id-ID" dirty="0" smtClean="0"/>
            </a:br>
            <a:r>
              <a:rPr lang="en-US" dirty="0" smtClean="0"/>
              <a:t>	</a:t>
            </a:r>
            <a:r>
              <a:rPr lang="id-ID" dirty="0" smtClean="0"/>
              <a:t>Output: Satu set sesuai tagihan, satu untuk </a:t>
            </a:r>
            <a:r>
              <a:rPr lang="en-US" dirty="0" smtClean="0"/>
              <a:t>			     </a:t>
            </a:r>
            <a:r>
              <a:rPr lang="id-ID" dirty="0" smtClean="0"/>
              <a:t>setiap</a:t>
            </a:r>
            <a:r>
              <a:rPr lang="en-US" dirty="0" smtClean="0"/>
              <a:t> </a:t>
            </a:r>
            <a:r>
              <a:rPr lang="id-ID" dirty="0" smtClean="0"/>
              <a:t>nomor pelanggan.</a:t>
            </a:r>
            <a:endParaRPr lang="en-US" dirty="0" smtClean="0"/>
          </a:p>
          <a:p>
            <a:pPr algn="l"/>
            <a:r>
              <a:rPr lang="id-ID" dirty="0" smtClean="0"/>
              <a:t/>
            </a:r>
            <a:br>
              <a:rPr lang="id-ID" dirty="0" smtClean="0"/>
            </a:br>
            <a:r>
              <a:rPr lang="en-US" dirty="0" smtClean="0">
                <a:solidFill>
                  <a:schemeClr val="tx1"/>
                </a:solidFill>
              </a:rPr>
              <a:t>NB : S</a:t>
            </a:r>
            <a:r>
              <a:rPr lang="id-ID" dirty="0" smtClean="0">
                <a:solidFill>
                  <a:schemeClr val="tx1"/>
                </a:solidFill>
              </a:rPr>
              <a:t>istem pengolahan data biasanya memiliki input</a:t>
            </a:r>
            <a:r>
              <a:rPr lang="en-US" dirty="0" smtClean="0">
                <a:solidFill>
                  <a:schemeClr val="tx1"/>
                </a:solidFill>
              </a:rPr>
              <a:t> 	</a:t>
            </a:r>
            <a:r>
              <a:rPr lang="id-ID" dirty="0" smtClean="0">
                <a:solidFill>
                  <a:schemeClr val="tx1"/>
                </a:solidFill>
              </a:rPr>
              <a:t>process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id-ID" dirty="0" smtClean="0">
                <a:solidFill>
                  <a:schemeClr val="tx1"/>
                </a:solidFill>
              </a:rPr>
              <a:t>struktur output.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 	Input-process-output model</a:t>
            </a:r>
          </a:p>
          <a:p>
            <a:pPr>
              <a:buNone/>
            </a:pPr>
            <a:endParaRPr lang="en-US" b="1" dirty="0" smtClean="0"/>
          </a:p>
        </p:txBody>
      </p:sp>
      <p:pic>
        <p:nvPicPr>
          <p:cNvPr id="5" name="Picture 4" descr="BatchD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676400"/>
            <a:ext cx="6631609" cy="366064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Input-proses-output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dirty="0" smtClean="0"/>
              <a:t>Komponen </a:t>
            </a:r>
            <a:r>
              <a:rPr lang="en-US" dirty="0" smtClean="0"/>
              <a:t>Input </a:t>
            </a:r>
            <a:r>
              <a:rPr lang="id-ID" dirty="0" smtClean="0"/>
              <a:t>membaca data dari sebuah file atau</a:t>
            </a:r>
            <a:r>
              <a:rPr lang="en-US" dirty="0" smtClean="0"/>
              <a:t> </a:t>
            </a:r>
            <a:r>
              <a:rPr lang="id-ID" dirty="0" smtClean="0"/>
              <a:t>Database, memeriksa validitas dan antrian </a:t>
            </a:r>
            <a:br>
              <a:rPr lang="id-ID" dirty="0" smtClean="0"/>
            </a:br>
            <a:r>
              <a:rPr lang="id-ID" dirty="0" smtClean="0"/>
              <a:t>data yang valid untuk diproses.</a:t>
            </a:r>
            <a:endParaRPr lang="en-US" dirty="0" smtClean="0"/>
          </a:p>
          <a:p>
            <a:r>
              <a:rPr lang="id-ID" dirty="0" smtClean="0"/>
              <a:t> Komponen proses memakan waktu transaksi dari</a:t>
            </a:r>
            <a:br>
              <a:rPr lang="id-ID" dirty="0" smtClean="0"/>
            </a:br>
            <a:r>
              <a:rPr lang="id-ID" dirty="0" smtClean="0"/>
              <a:t>antrian (input), melakukan perhitungan dan</a:t>
            </a:r>
            <a:br>
              <a:rPr lang="id-ID" dirty="0" smtClean="0"/>
            </a:br>
            <a:r>
              <a:rPr lang="id-ID" dirty="0" smtClean="0"/>
              <a:t>menciptakan rekor baru dengan hasil</a:t>
            </a:r>
            <a:br>
              <a:rPr lang="id-ID" dirty="0" smtClean="0"/>
            </a:br>
            <a:r>
              <a:rPr lang="id-ID" dirty="0" smtClean="0"/>
              <a:t>komputasi.</a:t>
            </a:r>
            <a:endParaRPr lang="en-US" dirty="0" smtClean="0"/>
          </a:p>
          <a:p>
            <a:r>
              <a:rPr lang="id-ID" dirty="0" smtClean="0"/>
              <a:t>Komponen </a:t>
            </a:r>
            <a:r>
              <a:rPr lang="en-US" dirty="0" smtClean="0"/>
              <a:t>Output ;</a:t>
            </a:r>
            <a:r>
              <a:rPr lang="id-ID" dirty="0" smtClean="0"/>
              <a:t>membaca catatan ini,</a:t>
            </a:r>
            <a:br>
              <a:rPr lang="id-ID" dirty="0" smtClean="0"/>
            </a:br>
            <a:r>
              <a:rPr lang="id-ID" dirty="0" smtClean="0"/>
              <a:t>format mereka sesuai dan menulis mereka ke</a:t>
            </a:r>
            <a:br>
              <a:rPr lang="id-ID" dirty="0" smtClean="0"/>
            </a:br>
            <a:r>
              <a:rPr lang="id-ID" dirty="0" smtClean="0"/>
              <a:t>database atau mengirim mereka ke printer.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Data-flow diagrams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1" dirty="0"/>
          </a:p>
          <a:p>
            <a:r>
              <a:rPr lang="id-ID" dirty="0" smtClean="0"/>
              <a:t>Transformasi direpresentasikan sebagai</a:t>
            </a:r>
            <a:br>
              <a:rPr lang="id-ID" dirty="0" smtClean="0"/>
            </a:br>
            <a:r>
              <a:rPr lang="id-ID" dirty="0" smtClean="0"/>
              <a:t>bulat-tepi persegi panjang</a:t>
            </a:r>
            <a:endParaRPr lang="en-US" dirty="0" smtClean="0"/>
          </a:p>
          <a:p>
            <a:r>
              <a:rPr lang="en-US" dirty="0"/>
              <a:t>D</a:t>
            </a:r>
            <a:r>
              <a:rPr lang="id-ID" dirty="0" smtClean="0"/>
              <a:t>ata arus sebagai</a:t>
            </a:r>
            <a:r>
              <a:rPr lang="en-US" dirty="0" smtClean="0"/>
              <a:t> </a:t>
            </a:r>
            <a:r>
              <a:rPr lang="id-ID" dirty="0" smtClean="0"/>
              <a:t>panah di antara mereka</a:t>
            </a:r>
            <a:endParaRPr lang="en-US" dirty="0" smtClean="0"/>
          </a:p>
          <a:p>
            <a:r>
              <a:rPr lang="en-US" dirty="0"/>
              <a:t>F</a:t>
            </a:r>
            <a:r>
              <a:rPr lang="id-ID" dirty="0" smtClean="0"/>
              <a:t>ile / data yang tersimpansebagai persegi panjang.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219200"/>
          </a:xfrm>
        </p:spPr>
        <p:txBody>
          <a:bodyPr/>
          <a:lstStyle/>
          <a:p>
            <a:pPr algn="l"/>
            <a:r>
              <a:rPr lang="en-US" dirty="0" err="1" smtClean="0"/>
              <a:t>Contoh</a:t>
            </a:r>
            <a:r>
              <a:rPr lang="en-US" dirty="0" smtClean="0"/>
              <a:t> DFD</a:t>
            </a:r>
            <a:endParaRPr lang="en-US" dirty="0"/>
          </a:p>
        </p:txBody>
      </p:sp>
      <p:pic>
        <p:nvPicPr>
          <p:cNvPr id="4" name="Content Placeholder 3" descr="Diagram Kontek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44253"/>
            <a:ext cx="7768009" cy="5572399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57</Words>
  <Application>Microsoft Office PowerPoint</Application>
  <PresentationFormat>On-screen Show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Sistem Pengolahan Data</vt:lpstr>
      <vt:lpstr>Slide 2</vt:lpstr>
      <vt:lpstr>Input-proses-output</vt:lpstr>
      <vt:lpstr>Data-flow diagrams</vt:lpstr>
      <vt:lpstr>Contoh DFD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Pengolahan Data</dc:title>
  <dc:creator>Richie</dc:creator>
  <cp:lastModifiedBy>Richie</cp:lastModifiedBy>
  <cp:revision>4</cp:revision>
  <dcterms:created xsi:type="dcterms:W3CDTF">2016-02-21T11:29:07Z</dcterms:created>
  <dcterms:modified xsi:type="dcterms:W3CDTF">2016-02-21T12:07:31Z</dcterms:modified>
</cp:coreProperties>
</file>