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306" r:id="rId3"/>
    <p:sldId id="317" r:id="rId4"/>
    <p:sldId id="307" r:id="rId5"/>
    <p:sldId id="308" r:id="rId6"/>
    <p:sldId id="310" r:id="rId7"/>
    <p:sldId id="311" r:id="rId8"/>
    <p:sldId id="312" r:id="rId9"/>
    <p:sldId id="313" r:id="rId10"/>
    <p:sldId id="315" r:id="rId11"/>
    <p:sldId id="316" r:id="rId12"/>
    <p:sldId id="257" r:id="rId13"/>
    <p:sldId id="259" r:id="rId14"/>
    <p:sldId id="258" r:id="rId15"/>
    <p:sldId id="261" r:id="rId16"/>
    <p:sldId id="262" r:id="rId17"/>
    <p:sldId id="265" r:id="rId18"/>
    <p:sldId id="263" r:id="rId19"/>
    <p:sldId id="266" r:id="rId20"/>
    <p:sldId id="267" r:id="rId21"/>
    <p:sldId id="322" r:id="rId22"/>
    <p:sldId id="323" r:id="rId23"/>
    <p:sldId id="324" r:id="rId24"/>
    <p:sldId id="268" r:id="rId25"/>
    <p:sldId id="271" r:id="rId26"/>
    <p:sldId id="270" r:id="rId27"/>
    <p:sldId id="269" r:id="rId28"/>
    <p:sldId id="272" r:id="rId29"/>
    <p:sldId id="273" r:id="rId30"/>
    <p:sldId id="282" r:id="rId31"/>
    <p:sldId id="305" r:id="rId32"/>
    <p:sldId id="274" r:id="rId33"/>
    <p:sldId id="321" r:id="rId34"/>
    <p:sldId id="318" r:id="rId35"/>
    <p:sldId id="277" r:id="rId36"/>
    <p:sldId id="276" r:id="rId37"/>
    <p:sldId id="278" r:id="rId38"/>
    <p:sldId id="279" r:id="rId39"/>
    <p:sldId id="283" r:id="rId40"/>
    <p:sldId id="319" r:id="rId41"/>
    <p:sldId id="320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41" d="100"/>
          <a:sy n="41" d="100"/>
        </p:scale>
        <p:origin x="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3B60-5D73-4BCD-8759-6C257958DC7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22E2-8E27-4EF4-99CD-0F1C48509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3B60-5D73-4BCD-8759-6C257958DC7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22E2-8E27-4EF4-99CD-0F1C48509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3B60-5D73-4BCD-8759-6C257958DC7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22E2-8E27-4EF4-99CD-0F1C48509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3B60-5D73-4BCD-8759-6C257958DC7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22E2-8E27-4EF4-99CD-0F1C48509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3B60-5D73-4BCD-8759-6C257958DC7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22E2-8E27-4EF4-99CD-0F1C48509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3B60-5D73-4BCD-8759-6C257958DC7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22E2-8E27-4EF4-99CD-0F1C48509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3B60-5D73-4BCD-8759-6C257958DC7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22E2-8E27-4EF4-99CD-0F1C48509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3B60-5D73-4BCD-8759-6C257958DC7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22E2-8E27-4EF4-99CD-0F1C48509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3B60-5D73-4BCD-8759-6C257958DC7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22E2-8E27-4EF4-99CD-0F1C48509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3B60-5D73-4BCD-8759-6C257958DC7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22E2-8E27-4EF4-99CD-0F1C48509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3B60-5D73-4BCD-8759-6C257958DC7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22E2-8E27-4EF4-99CD-0F1C48509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3B60-5D73-4BCD-8759-6C257958DC7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22E2-8E27-4EF4-99CD-0F1C48509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3B60-5D73-4BCD-8759-6C257958DC7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22E2-8E27-4EF4-99CD-0F1C48509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3B60-5D73-4BCD-8759-6C257958DC7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22E2-8E27-4EF4-99CD-0F1C48509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3B60-5D73-4BCD-8759-6C257958DC7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22E2-8E27-4EF4-99CD-0F1C48509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3B60-5D73-4BCD-8759-6C257958DC7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22E2-8E27-4EF4-99CD-0F1C48509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3B60-5D73-4BCD-8759-6C257958DC7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22E2-8E27-4EF4-99CD-0F1C48509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3B60-5D73-4BCD-8759-6C257958DC7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22E2-8E27-4EF4-99CD-0F1C48509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3B60-5D73-4BCD-8759-6C257958DC7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22E2-8E27-4EF4-99CD-0F1C48509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3B60-5D73-4BCD-8759-6C257958DC7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22E2-8E27-4EF4-99CD-0F1C48509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3B60-5D73-4BCD-8759-6C257958DC7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22E2-8E27-4EF4-99CD-0F1C48509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3B60-5D73-4BCD-8759-6C257958DC7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22E2-8E27-4EF4-99CD-0F1C48509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43B60-5D73-4BCD-8759-6C257958DC7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22E2-8E27-4EF4-99CD-0F1C48509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43B60-5D73-4BCD-8759-6C257958DC7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22E2-8E27-4EF4-99CD-0F1C48509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pidsAtHKUST/SubgraphMatch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单图上的频繁子图挖掘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陈乐偲</a:t>
            </a:r>
            <a:r>
              <a:rPr lang="en-US" altLang="zh-CN" dirty="0"/>
              <a:t> 19307130195</a:t>
            </a:r>
          </a:p>
          <a:p>
            <a:r>
              <a:rPr lang="zh-CN" altLang="en-US" dirty="0"/>
              <a:t>袁鑫凤</a:t>
            </a:r>
            <a:r>
              <a:rPr lang="en-US" altLang="zh-CN" dirty="0"/>
              <a:t> 19307110525</a:t>
            </a:r>
          </a:p>
          <a:p>
            <a:r>
              <a:rPr lang="zh-CN" altLang="en-US" dirty="0"/>
              <a:t>张冀</a:t>
            </a:r>
            <a:r>
              <a:rPr lang="en-US" altLang="zh-CN" dirty="0"/>
              <a:t> 19300180021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我们的想法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50" y="732790"/>
            <a:ext cx="5785485" cy="53924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1650" y="4326255"/>
            <a:ext cx="34474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在判断一个子图是否频繁时先采取</a:t>
            </a:r>
            <a:r>
              <a:rPr lang="en-US" altLang="zh-CN" sz="2800"/>
              <a:t>Filter</a:t>
            </a:r>
            <a:r>
              <a:rPr lang="zh-CN" altLang="en-US" sz="2800"/>
              <a:t>进行</a:t>
            </a:r>
            <a:r>
              <a:rPr lang="en-US" altLang="zh-CN" sz="2800"/>
              <a:t>Domain</a:t>
            </a:r>
            <a:r>
              <a:rPr lang="zh-CN" altLang="en-US" sz="2800"/>
              <a:t>的筛选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2561654" y="2312762"/>
            <a:ext cx="2194311" cy="2650087"/>
            <a:chOff x="834917" y="2531278"/>
            <a:chExt cx="2194311" cy="2650087"/>
          </a:xfrm>
        </p:grpSpPr>
        <p:sp>
          <p:nvSpPr>
            <p:cNvPr id="4" name="椭圆 3"/>
            <p:cNvSpPr/>
            <p:nvPr/>
          </p:nvSpPr>
          <p:spPr>
            <a:xfrm>
              <a:off x="1608338" y="286660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994792" y="336019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263589" y="336019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608336" y="388755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/>
            <p:cNvCxnSpPr>
              <a:stCxn id="4" idx="4"/>
              <a:endCxn id="5" idx="1"/>
            </p:cNvCxnSpPr>
            <p:nvPr/>
          </p:nvCxnSpPr>
          <p:spPr>
            <a:xfrm>
              <a:off x="1834719" y="3292731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6" idx="7"/>
            </p:cNvCxnSpPr>
            <p:nvPr/>
          </p:nvCxnSpPr>
          <p:spPr>
            <a:xfrm flipH="1">
              <a:off x="1650045" y="3300129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5" idx="3"/>
              <a:endCxn id="8" idx="0"/>
            </p:cNvCxnSpPr>
            <p:nvPr/>
          </p:nvCxnSpPr>
          <p:spPr>
            <a:xfrm flipH="1">
              <a:off x="1834717" y="3723922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8" idx="0"/>
              <a:endCxn id="6" idx="5"/>
            </p:cNvCxnSpPr>
            <p:nvPr/>
          </p:nvCxnSpPr>
          <p:spPr>
            <a:xfrm flipH="1" flipV="1">
              <a:off x="1650045" y="3723922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5" idx="2"/>
              <a:endCxn id="6" idx="6"/>
            </p:cNvCxnSpPr>
            <p:nvPr/>
          </p:nvCxnSpPr>
          <p:spPr>
            <a:xfrm flipH="1">
              <a:off x="1716350" y="3573263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650045" y="2531278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u1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34917" y="3370983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u2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459856" y="3394656"/>
              <a:ext cx="5693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u3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608336" y="4381151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u4</a:t>
              </a:r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146003" y="4812033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Pattern/Query</a:t>
              </a:r>
              <a:endParaRPr lang="zh-CN" altLang="en-US" dirty="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936280" y="2249397"/>
            <a:ext cx="3287449" cy="2713452"/>
            <a:chOff x="3914544" y="2561040"/>
            <a:chExt cx="3287449" cy="2713452"/>
          </a:xfrm>
        </p:grpSpPr>
        <p:sp>
          <p:nvSpPr>
            <p:cNvPr id="31" name="椭圆 30"/>
            <p:cNvSpPr/>
            <p:nvPr/>
          </p:nvSpPr>
          <p:spPr>
            <a:xfrm>
              <a:off x="4503938" y="293407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890392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159189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503936" y="395502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4"/>
              <a:endCxn id="32" idx="1"/>
            </p:cNvCxnSpPr>
            <p:nvPr/>
          </p:nvCxnSpPr>
          <p:spPr>
            <a:xfrm>
              <a:off x="4730319" y="3360199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33" idx="7"/>
            </p:cNvCxnSpPr>
            <p:nvPr/>
          </p:nvCxnSpPr>
          <p:spPr>
            <a:xfrm flipH="1">
              <a:off x="4545645" y="3367597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2" idx="3"/>
              <a:endCxn id="34" idx="0"/>
            </p:cNvCxnSpPr>
            <p:nvPr/>
          </p:nvCxnSpPr>
          <p:spPr>
            <a:xfrm flipH="1">
              <a:off x="4730317" y="3791390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4" idx="0"/>
              <a:endCxn id="33" idx="5"/>
            </p:cNvCxnSpPr>
            <p:nvPr/>
          </p:nvCxnSpPr>
          <p:spPr>
            <a:xfrm flipH="1" flipV="1">
              <a:off x="4545645" y="3791390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5987888" y="293153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337728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606525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951272" y="395946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>
              <a:stCxn id="39" idx="4"/>
              <a:endCxn id="40" idx="1"/>
            </p:cNvCxnSpPr>
            <p:nvPr/>
          </p:nvCxnSpPr>
          <p:spPr>
            <a:xfrm>
              <a:off x="6214269" y="3357667"/>
              <a:ext cx="189764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9" idx="4"/>
              <a:endCxn id="41" idx="7"/>
            </p:cNvCxnSpPr>
            <p:nvPr/>
          </p:nvCxnSpPr>
          <p:spPr>
            <a:xfrm flipH="1">
              <a:off x="5992981" y="3357667"/>
              <a:ext cx="221288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0" idx="3"/>
              <a:endCxn id="42" idx="0"/>
            </p:cNvCxnSpPr>
            <p:nvPr/>
          </p:nvCxnSpPr>
          <p:spPr>
            <a:xfrm flipH="1">
              <a:off x="6177653" y="3795828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2" idx="0"/>
              <a:endCxn id="41" idx="5"/>
            </p:cNvCxnSpPr>
            <p:nvPr/>
          </p:nvCxnSpPr>
          <p:spPr>
            <a:xfrm flipH="1" flipV="1">
              <a:off x="5992981" y="3795828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2" idx="2"/>
              <a:endCxn id="33" idx="6"/>
            </p:cNvCxnSpPr>
            <p:nvPr/>
          </p:nvCxnSpPr>
          <p:spPr>
            <a:xfrm flipH="1">
              <a:off x="4611950" y="3640731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1" idx="2"/>
              <a:endCxn id="32" idx="6"/>
            </p:cNvCxnSpPr>
            <p:nvPr/>
          </p:nvCxnSpPr>
          <p:spPr>
            <a:xfrm flipH="1" flipV="1">
              <a:off x="5343153" y="3640731"/>
              <a:ext cx="263372" cy="4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4503936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024465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914544" y="310806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032060" y="3085726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v4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40205" y="3092648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v6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632621" y="307966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v7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03936" y="4386992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v8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994736" y="439029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v9</a:t>
              </a:r>
              <a:endParaRPr lang="zh-CN" altLang="en-US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073308" y="4905160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Graph</a:t>
              </a:r>
              <a:endParaRPr lang="zh-CN" altLang="en-US" dirty="0"/>
            </a:p>
          </p:txBody>
        </p:sp>
      </p:grpSp>
      <p:sp>
        <p:nvSpPr>
          <p:cNvPr id="7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Sub-Graph Matching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2465081" y="2302123"/>
            <a:ext cx="2246848" cy="2660726"/>
            <a:chOff x="782380" y="2520639"/>
            <a:chExt cx="2246848" cy="2660726"/>
          </a:xfrm>
        </p:grpSpPr>
        <p:sp>
          <p:nvSpPr>
            <p:cNvPr id="4" name="椭圆 3"/>
            <p:cNvSpPr/>
            <p:nvPr/>
          </p:nvSpPr>
          <p:spPr>
            <a:xfrm>
              <a:off x="1608338" y="2866603"/>
              <a:ext cx="452761" cy="426128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994792" y="336019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263589" y="336019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608336" y="388755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/>
            <p:cNvCxnSpPr>
              <a:stCxn id="4" idx="4"/>
              <a:endCxn id="5" idx="1"/>
            </p:cNvCxnSpPr>
            <p:nvPr/>
          </p:nvCxnSpPr>
          <p:spPr>
            <a:xfrm>
              <a:off x="1834719" y="3292731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6" idx="7"/>
            </p:cNvCxnSpPr>
            <p:nvPr/>
          </p:nvCxnSpPr>
          <p:spPr>
            <a:xfrm flipH="1">
              <a:off x="1650045" y="3300129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5" idx="3"/>
              <a:endCxn id="8" idx="0"/>
            </p:cNvCxnSpPr>
            <p:nvPr/>
          </p:nvCxnSpPr>
          <p:spPr>
            <a:xfrm flipH="1">
              <a:off x="1834717" y="3723922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8" idx="0"/>
              <a:endCxn id="6" idx="5"/>
            </p:cNvCxnSpPr>
            <p:nvPr/>
          </p:nvCxnSpPr>
          <p:spPr>
            <a:xfrm flipH="1" flipV="1">
              <a:off x="1650045" y="3723922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5" idx="2"/>
              <a:endCxn id="6" idx="6"/>
            </p:cNvCxnSpPr>
            <p:nvPr/>
          </p:nvCxnSpPr>
          <p:spPr>
            <a:xfrm flipH="1">
              <a:off x="1716350" y="3573263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636194" y="2520639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u1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82380" y="341074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u2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459856" y="3394656"/>
              <a:ext cx="5693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u3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608336" y="4381151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u4</a:t>
              </a:r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146003" y="4812033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Pattern/Query</a:t>
              </a:r>
              <a:endParaRPr lang="zh-CN" altLang="en-US" dirty="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936280" y="2249397"/>
            <a:ext cx="3287449" cy="2713452"/>
            <a:chOff x="3914544" y="2561040"/>
            <a:chExt cx="3287449" cy="2713452"/>
          </a:xfrm>
        </p:grpSpPr>
        <p:sp>
          <p:nvSpPr>
            <p:cNvPr id="31" name="椭圆 30"/>
            <p:cNvSpPr/>
            <p:nvPr/>
          </p:nvSpPr>
          <p:spPr>
            <a:xfrm>
              <a:off x="4503938" y="2934071"/>
              <a:ext cx="452761" cy="426128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890392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159189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503936" y="395502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4"/>
              <a:endCxn id="32" idx="1"/>
            </p:cNvCxnSpPr>
            <p:nvPr/>
          </p:nvCxnSpPr>
          <p:spPr>
            <a:xfrm>
              <a:off x="4730319" y="3360199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33" idx="7"/>
            </p:cNvCxnSpPr>
            <p:nvPr/>
          </p:nvCxnSpPr>
          <p:spPr>
            <a:xfrm flipH="1">
              <a:off x="4545645" y="3367597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2" idx="3"/>
              <a:endCxn id="34" idx="0"/>
            </p:cNvCxnSpPr>
            <p:nvPr/>
          </p:nvCxnSpPr>
          <p:spPr>
            <a:xfrm flipH="1">
              <a:off x="4730317" y="3791390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4" idx="0"/>
              <a:endCxn id="33" idx="5"/>
            </p:cNvCxnSpPr>
            <p:nvPr/>
          </p:nvCxnSpPr>
          <p:spPr>
            <a:xfrm flipH="1" flipV="1">
              <a:off x="4545645" y="3791390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5987888" y="2931539"/>
              <a:ext cx="452761" cy="426128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337728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606525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951272" y="395946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>
              <a:stCxn id="39" idx="4"/>
              <a:endCxn id="40" idx="1"/>
            </p:cNvCxnSpPr>
            <p:nvPr/>
          </p:nvCxnSpPr>
          <p:spPr>
            <a:xfrm>
              <a:off x="6214269" y="3357667"/>
              <a:ext cx="189764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9" idx="4"/>
              <a:endCxn id="41" idx="7"/>
            </p:cNvCxnSpPr>
            <p:nvPr/>
          </p:nvCxnSpPr>
          <p:spPr>
            <a:xfrm flipH="1">
              <a:off x="5992981" y="3357667"/>
              <a:ext cx="221288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0" idx="3"/>
              <a:endCxn id="42" idx="0"/>
            </p:cNvCxnSpPr>
            <p:nvPr/>
          </p:nvCxnSpPr>
          <p:spPr>
            <a:xfrm flipH="1">
              <a:off x="6177653" y="3795828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2" idx="0"/>
              <a:endCxn id="41" idx="5"/>
            </p:cNvCxnSpPr>
            <p:nvPr/>
          </p:nvCxnSpPr>
          <p:spPr>
            <a:xfrm flipH="1" flipV="1">
              <a:off x="5992981" y="3795828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2" idx="2"/>
              <a:endCxn id="33" idx="6"/>
            </p:cNvCxnSpPr>
            <p:nvPr/>
          </p:nvCxnSpPr>
          <p:spPr>
            <a:xfrm flipH="1">
              <a:off x="4611950" y="3640731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1" idx="2"/>
              <a:endCxn id="32" idx="6"/>
            </p:cNvCxnSpPr>
            <p:nvPr/>
          </p:nvCxnSpPr>
          <p:spPr>
            <a:xfrm flipH="1" flipV="1">
              <a:off x="5343153" y="3640731"/>
              <a:ext cx="263372" cy="4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4503936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024465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914544" y="310806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032060" y="3085726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v4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40205" y="3092648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v6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632621" y="307966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v7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03936" y="4386992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v8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994736" y="439029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v9</a:t>
              </a:r>
              <a:endParaRPr lang="zh-CN" altLang="en-US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073308" y="4905160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Graph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53295" y="2324313"/>
            <a:ext cx="958788" cy="346229"/>
            <a:chOff x="3823139" y="2358811"/>
            <a:chExt cx="958788" cy="346229"/>
          </a:xfrm>
        </p:grpSpPr>
        <p:sp>
          <p:nvSpPr>
            <p:cNvPr id="2" name="矩形 1"/>
            <p:cNvSpPr/>
            <p:nvPr/>
          </p:nvSpPr>
          <p:spPr>
            <a:xfrm>
              <a:off x="3823139" y="2358811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302533" y="2358811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Candidate Generation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5936280" y="2249397"/>
            <a:ext cx="3287449" cy="2713452"/>
            <a:chOff x="3914544" y="2561040"/>
            <a:chExt cx="3287449" cy="2713452"/>
          </a:xfrm>
        </p:grpSpPr>
        <p:sp>
          <p:nvSpPr>
            <p:cNvPr id="31" name="椭圆 30"/>
            <p:cNvSpPr/>
            <p:nvPr/>
          </p:nvSpPr>
          <p:spPr>
            <a:xfrm>
              <a:off x="4503938" y="293407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890392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159189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503936" y="395502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4"/>
              <a:endCxn id="32" idx="1"/>
            </p:cNvCxnSpPr>
            <p:nvPr/>
          </p:nvCxnSpPr>
          <p:spPr>
            <a:xfrm>
              <a:off x="4730319" y="3360199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33" idx="7"/>
            </p:cNvCxnSpPr>
            <p:nvPr/>
          </p:nvCxnSpPr>
          <p:spPr>
            <a:xfrm flipH="1">
              <a:off x="4545645" y="3367597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2" idx="3"/>
              <a:endCxn id="34" idx="0"/>
            </p:cNvCxnSpPr>
            <p:nvPr/>
          </p:nvCxnSpPr>
          <p:spPr>
            <a:xfrm flipH="1">
              <a:off x="4730317" y="3791390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4" idx="0"/>
              <a:endCxn id="33" idx="5"/>
            </p:cNvCxnSpPr>
            <p:nvPr/>
          </p:nvCxnSpPr>
          <p:spPr>
            <a:xfrm flipH="1" flipV="1">
              <a:off x="4545645" y="3791390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5987888" y="293153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337728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606525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951272" y="395946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>
              <a:stCxn id="39" idx="4"/>
              <a:endCxn id="40" idx="1"/>
            </p:cNvCxnSpPr>
            <p:nvPr/>
          </p:nvCxnSpPr>
          <p:spPr>
            <a:xfrm>
              <a:off x="6214269" y="3357667"/>
              <a:ext cx="189764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9" idx="4"/>
              <a:endCxn id="41" idx="7"/>
            </p:cNvCxnSpPr>
            <p:nvPr/>
          </p:nvCxnSpPr>
          <p:spPr>
            <a:xfrm flipH="1">
              <a:off x="5992981" y="3357667"/>
              <a:ext cx="221288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0" idx="3"/>
              <a:endCxn id="42" idx="0"/>
            </p:cNvCxnSpPr>
            <p:nvPr/>
          </p:nvCxnSpPr>
          <p:spPr>
            <a:xfrm flipH="1">
              <a:off x="6177653" y="3795828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2" idx="0"/>
              <a:endCxn id="41" idx="5"/>
            </p:cNvCxnSpPr>
            <p:nvPr/>
          </p:nvCxnSpPr>
          <p:spPr>
            <a:xfrm flipH="1" flipV="1">
              <a:off x="5992981" y="3795828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2" idx="2"/>
              <a:endCxn id="33" idx="6"/>
            </p:cNvCxnSpPr>
            <p:nvPr/>
          </p:nvCxnSpPr>
          <p:spPr>
            <a:xfrm flipH="1">
              <a:off x="4611950" y="3640731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1" idx="2"/>
              <a:endCxn id="32" idx="6"/>
            </p:cNvCxnSpPr>
            <p:nvPr/>
          </p:nvCxnSpPr>
          <p:spPr>
            <a:xfrm flipH="1" flipV="1">
              <a:off x="5343153" y="3640731"/>
              <a:ext cx="263372" cy="4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4503936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024465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914544" y="310806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032060" y="3085726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v4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40205" y="3092648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v6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632621" y="307966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v7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03936" y="4386992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v8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994736" y="439029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v9</a:t>
              </a:r>
              <a:endParaRPr lang="zh-CN" altLang="en-US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073308" y="4905160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Graph</a:t>
              </a:r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29449E3-52F0-438E-A8B6-94E2A396FB4A}"/>
              </a:ext>
            </a:extLst>
          </p:cNvPr>
          <p:cNvGrpSpPr/>
          <p:nvPr/>
        </p:nvGrpSpPr>
        <p:grpSpPr>
          <a:xfrm>
            <a:off x="1417888" y="2302123"/>
            <a:ext cx="4114414" cy="2660726"/>
            <a:chOff x="1417888" y="2302123"/>
            <a:chExt cx="4114414" cy="2660726"/>
          </a:xfrm>
        </p:grpSpPr>
        <p:grpSp>
          <p:nvGrpSpPr>
            <p:cNvPr id="76" name="组合 75"/>
            <p:cNvGrpSpPr/>
            <p:nvPr/>
          </p:nvGrpSpPr>
          <p:grpSpPr>
            <a:xfrm>
              <a:off x="1417888" y="2302123"/>
              <a:ext cx="3294041" cy="2660726"/>
              <a:chOff x="-264813" y="2520639"/>
              <a:chExt cx="3294041" cy="266072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608338" y="2866603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994792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263589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608336" y="3887555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直接连接符 9"/>
              <p:cNvCxnSpPr>
                <a:stCxn id="4" idx="4"/>
                <a:endCxn id="5" idx="1"/>
              </p:cNvCxnSpPr>
              <p:nvPr/>
            </p:nvCxnSpPr>
            <p:spPr>
              <a:xfrm>
                <a:off x="1834719" y="3292731"/>
                <a:ext cx="226378" cy="1298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endCxn id="6" idx="7"/>
              </p:cNvCxnSpPr>
              <p:nvPr/>
            </p:nvCxnSpPr>
            <p:spPr>
              <a:xfrm flipH="1">
                <a:off x="1650045" y="3300129"/>
                <a:ext cx="184672" cy="1224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5" idx="3"/>
                <a:endCxn id="8" idx="0"/>
              </p:cNvCxnSpPr>
              <p:nvPr/>
            </p:nvCxnSpPr>
            <p:spPr>
              <a:xfrm flipH="1">
                <a:off x="1834717" y="3723922"/>
                <a:ext cx="226380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8" idx="0"/>
                <a:endCxn id="6" idx="5"/>
              </p:cNvCxnSpPr>
              <p:nvPr/>
            </p:nvCxnSpPr>
            <p:spPr>
              <a:xfrm flipH="1" flipV="1">
                <a:off x="1650045" y="3723922"/>
                <a:ext cx="184672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5" idx="2"/>
                <a:endCxn id="6" idx="6"/>
              </p:cNvCxnSpPr>
              <p:nvPr/>
            </p:nvCxnSpPr>
            <p:spPr>
              <a:xfrm flipH="1">
                <a:off x="1716350" y="3573263"/>
                <a:ext cx="2784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1636194" y="2520639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u1</a:t>
                </a:r>
                <a:endParaRPr lang="zh-CN" altLang="en-US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-264813" y="3422604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u2</a:t>
                </a:r>
                <a:endParaRPr lang="zh-CN" altLang="en-US" dirty="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459856" y="3394656"/>
                <a:ext cx="569372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u3</a:t>
                </a:r>
                <a:endParaRPr lang="zh-CN" altLang="en-US" dirty="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608336" y="4381151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u4</a:t>
                </a:r>
                <a:endParaRPr lang="zh-CN" altLang="en-US" dirty="0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146003" y="4812033"/>
                <a:ext cx="169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Pattern/Query</a:t>
                </a:r>
                <a:endParaRPr lang="zh-CN" altLang="en-US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753295" y="2324313"/>
              <a:ext cx="958788" cy="346229"/>
              <a:chOff x="3823139" y="2358811"/>
              <a:chExt cx="958788" cy="34622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3823139" y="2358811"/>
                <a:ext cx="479394" cy="34622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302533" y="2358811"/>
                <a:ext cx="479394" cy="34622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753295" y="4167389"/>
              <a:ext cx="958788" cy="346229"/>
              <a:chOff x="3823139" y="2358811"/>
              <a:chExt cx="958788" cy="34622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3823139" y="2358811"/>
                <a:ext cx="479394" cy="34622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v8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4302533" y="2358811"/>
                <a:ext cx="479394" cy="34622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v9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4573514" y="3176140"/>
              <a:ext cx="958788" cy="346229"/>
              <a:chOff x="3823139" y="2358811"/>
              <a:chExt cx="958788" cy="346229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3823139" y="2358811"/>
                <a:ext cx="479394" cy="34622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302533" y="2358811"/>
                <a:ext cx="479394" cy="34622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v7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1894322" y="3195923"/>
            <a:ext cx="958788" cy="346229"/>
            <a:chOff x="3823139" y="2358811"/>
            <a:chExt cx="958788" cy="346229"/>
          </a:xfrm>
        </p:grpSpPr>
        <p:sp>
          <p:nvSpPr>
            <p:cNvPr id="58" name="矩形 57"/>
            <p:cNvSpPr/>
            <p:nvPr/>
          </p:nvSpPr>
          <p:spPr>
            <a:xfrm>
              <a:off x="3823139" y="2358811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302533" y="2358811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Candidate Generation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1417888" y="2302123"/>
            <a:ext cx="3294041" cy="2660726"/>
            <a:chOff x="-264813" y="2520639"/>
            <a:chExt cx="3294041" cy="2660726"/>
          </a:xfrm>
        </p:grpSpPr>
        <p:sp>
          <p:nvSpPr>
            <p:cNvPr id="4" name="椭圆 3"/>
            <p:cNvSpPr/>
            <p:nvPr/>
          </p:nvSpPr>
          <p:spPr>
            <a:xfrm>
              <a:off x="1608338" y="286660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994792" y="336019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263589" y="336019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608336" y="388755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/>
            <p:cNvCxnSpPr>
              <a:stCxn id="4" idx="4"/>
              <a:endCxn id="5" idx="1"/>
            </p:cNvCxnSpPr>
            <p:nvPr/>
          </p:nvCxnSpPr>
          <p:spPr>
            <a:xfrm>
              <a:off x="1834719" y="3292731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6" idx="7"/>
            </p:cNvCxnSpPr>
            <p:nvPr/>
          </p:nvCxnSpPr>
          <p:spPr>
            <a:xfrm flipH="1">
              <a:off x="1650045" y="3300129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5" idx="3"/>
              <a:endCxn id="8" idx="0"/>
            </p:cNvCxnSpPr>
            <p:nvPr/>
          </p:nvCxnSpPr>
          <p:spPr>
            <a:xfrm flipH="1">
              <a:off x="1834717" y="3723922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8" idx="0"/>
              <a:endCxn id="6" idx="5"/>
            </p:cNvCxnSpPr>
            <p:nvPr/>
          </p:nvCxnSpPr>
          <p:spPr>
            <a:xfrm flipH="1" flipV="1">
              <a:off x="1650045" y="3723922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5" idx="2"/>
              <a:endCxn id="6" idx="6"/>
            </p:cNvCxnSpPr>
            <p:nvPr/>
          </p:nvCxnSpPr>
          <p:spPr>
            <a:xfrm flipH="1">
              <a:off x="1716350" y="3573263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636194" y="2520639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u1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-264813" y="3422604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u2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459856" y="3394656"/>
              <a:ext cx="5693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u3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608336" y="4381151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u4</a:t>
              </a:r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146003" y="4812033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Pattern/Query</a:t>
              </a:r>
              <a:endParaRPr lang="zh-CN" altLang="en-US" dirty="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936280" y="2249397"/>
            <a:ext cx="3287449" cy="2713452"/>
            <a:chOff x="3914544" y="2561040"/>
            <a:chExt cx="3287449" cy="2713452"/>
          </a:xfrm>
        </p:grpSpPr>
        <p:sp>
          <p:nvSpPr>
            <p:cNvPr id="31" name="椭圆 30"/>
            <p:cNvSpPr/>
            <p:nvPr/>
          </p:nvSpPr>
          <p:spPr>
            <a:xfrm>
              <a:off x="4503938" y="293407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890392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159189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503936" y="395502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4"/>
              <a:endCxn id="32" idx="1"/>
            </p:cNvCxnSpPr>
            <p:nvPr/>
          </p:nvCxnSpPr>
          <p:spPr>
            <a:xfrm>
              <a:off x="4730319" y="3360199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33" idx="7"/>
            </p:cNvCxnSpPr>
            <p:nvPr/>
          </p:nvCxnSpPr>
          <p:spPr>
            <a:xfrm flipH="1">
              <a:off x="4545645" y="3367597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2" idx="3"/>
              <a:endCxn id="34" idx="0"/>
            </p:cNvCxnSpPr>
            <p:nvPr/>
          </p:nvCxnSpPr>
          <p:spPr>
            <a:xfrm flipH="1">
              <a:off x="4730317" y="3791390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4" idx="0"/>
              <a:endCxn id="33" idx="5"/>
            </p:cNvCxnSpPr>
            <p:nvPr/>
          </p:nvCxnSpPr>
          <p:spPr>
            <a:xfrm flipH="1" flipV="1">
              <a:off x="4545645" y="3791390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5987888" y="293153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337728" y="3432105"/>
              <a:ext cx="452761" cy="426128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606525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951272" y="395946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>
              <a:stCxn id="39" idx="4"/>
              <a:endCxn id="40" idx="1"/>
            </p:cNvCxnSpPr>
            <p:nvPr/>
          </p:nvCxnSpPr>
          <p:spPr>
            <a:xfrm>
              <a:off x="6214269" y="3357667"/>
              <a:ext cx="189764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9" idx="4"/>
              <a:endCxn id="41" idx="7"/>
            </p:cNvCxnSpPr>
            <p:nvPr/>
          </p:nvCxnSpPr>
          <p:spPr>
            <a:xfrm flipH="1">
              <a:off x="5992981" y="3357667"/>
              <a:ext cx="221288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0" idx="3"/>
              <a:endCxn id="42" idx="0"/>
            </p:cNvCxnSpPr>
            <p:nvPr/>
          </p:nvCxnSpPr>
          <p:spPr>
            <a:xfrm flipH="1">
              <a:off x="6177653" y="3795828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2" idx="0"/>
              <a:endCxn id="41" idx="5"/>
            </p:cNvCxnSpPr>
            <p:nvPr/>
          </p:nvCxnSpPr>
          <p:spPr>
            <a:xfrm flipH="1" flipV="1">
              <a:off x="5992981" y="3795828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2" idx="2"/>
              <a:endCxn id="33" idx="6"/>
            </p:cNvCxnSpPr>
            <p:nvPr/>
          </p:nvCxnSpPr>
          <p:spPr>
            <a:xfrm flipH="1">
              <a:off x="4611950" y="3640731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1" idx="2"/>
              <a:endCxn id="32" idx="6"/>
            </p:cNvCxnSpPr>
            <p:nvPr/>
          </p:nvCxnSpPr>
          <p:spPr>
            <a:xfrm flipH="1" flipV="1">
              <a:off x="5343153" y="3640731"/>
              <a:ext cx="263372" cy="4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4503936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024465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914544" y="310806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032060" y="3085726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v4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40205" y="3092648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v6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632621" y="307966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v7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03936" y="4386992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v8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994736" y="439029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v9</a:t>
              </a:r>
              <a:endParaRPr lang="zh-CN" altLang="en-US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073308" y="4905160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Graph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53295" y="2324313"/>
            <a:ext cx="958788" cy="346229"/>
            <a:chOff x="3823139" y="2358811"/>
            <a:chExt cx="958788" cy="346229"/>
          </a:xfrm>
        </p:grpSpPr>
        <p:sp>
          <p:nvSpPr>
            <p:cNvPr id="2" name="矩形 1"/>
            <p:cNvSpPr/>
            <p:nvPr/>
          </p:nvSpPr>
          <p:spPr>
            <a:xfrm>
              <a:off x="3823139" y="2358811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302533" y="2358811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753295" y="4167389"/>
            <a:ext cx="958788" cy="346229"/>
            <a:chOff x="3823139" y="2358811"/>
            <a:chExt cx="958788" cy="346229"/>
          </a:xfrm>
        </p:grpSpPr>
        <p:sp>
          <p:nvSpPr>
            <p:cNvPr id="51" name="矩形 50"/>
            <p:cNvSpPr/>
            <p:nvPr/>
          </p:nvSpPr>
          <p:spPr>
            <a:xfrm>
              <a:off x="3823139" y="2358811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302533" y="2358811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573514" y="3176140"/>
            <a:ext cx="958788" cy="346229"/>
            <a:chOff x="3823139" y="2358811"/>
            <a:chExt cx="958788" cy="346229"/>
          </a:xfrm>
        </p:grpSpPr>
        <p:sp>
          <p:nvSpPr>
            <p:cNvPr id="55" name="矩形 54"/>
            <p:cNvSpPr/>
            <p:nvPr/>
          </p:nvSpPr>
          <p:spPr>
            <a:xfrm>
              <a:off x="3823139" y="2358811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302533" y="2358811"/>
              <a:ext cx="479394" cy="34622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894322" y="3195923"/>
            <a:ext cx="958788" cy="346229"/>
            <a:chOff x="3823139" y="2358811"/>
            <a:chExt cx="958788" cy="346229"/>
          </a:xfrm>
        </p:grpSpPr>
        <p:sp>
          <p:nvSpPr>
            <p:cNvPr id="58" name="矩形 57"/>
            <p:cNvSpPr/>
            <p:nvPr/>
          </p:nvSpPr>
          <p:spPr>
            <a:xfrm>
              <a:off x="3823139" y="2358811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302533" y="2358811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Filter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1417888" y="2302123"/>
            <a:ext cx="3294041" cy="2660726"/>
            <a:chOff x="-264813" y="2520639"/>
            <a:chExt cx="3294041" cy="2660726"/>
          </a:xfrm>
        </p:grpSpPr>
        <p:sp>
          <p:nvSpPr>
            <p:cNvPr id="4" name="椭圆 3"/>
            <p:cNvSpPr/>
            <p:nvPr/>
          </p:nvSpPr>
          <p:spPr>
            <a:xfrm>
              <a:off x="1608338" y="286660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994792" y="336019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263589" y="336019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608336" y="388755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/>
            <p:cNvCxnSpPr>
              <a:stCxn id="4" idx="4"/>
              <a:endCxn id="5" idx="1"/>
            </p:cNvCxnSpPr>
            <p:nvPr/>
          </p:nvCxnSpPr>
          <p:spPr>
            <a:xfrm>
              <a:off x="1834719" y="3292731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6" idx="7"/>
            </p:cNvCxnSpPr>
            <p:nvPr/>
          </p:nvCxnSpPr>
          <p:spPr>
            <a:xfrm flipH="1">
              <a:off x="1650045" y="3300129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5" idx="3"/>
              <a:endCxn id="8" idx="0"/>
            </p:cNvCxnSpPr>
            <p:nvPr/>
          </p:nvCxnSpPr>
          <p:spPr>
            <a:xfrm flipH="1">
              <a:off x="1834717" y="3723922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8" idx="0"/>
              <a:endCxn id="6" idx="5"/>
            </p:cNvCxnSpPr>
            <p:nvPr/>
          </p:nvCxnSpPr>
          <p:spPr>
            <a:xfrm flipH="1" flipV="1">
              <a:off x="1650045" y="3723922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5" idx="2"/>
              <a:endCxn id="6" idx="6"/>
            </p:cNvCxnSpPr>
            <p:nvPr/>
          </p:nvCxnSpPr>
          <p:spPr>
            <a:xfrm flipH="1">
              <a:off x="1716350" y="3573263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636194" y="2520639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u1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-264813" y="3422604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u2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459856" y="3394656"/>
              <a:ext cx="5693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u3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608336" y="4381151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u4</a:t>
              </a:r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146003" y="4812033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Pattern/Query</a:t>
              </a:r>
              <a:endParaRPr lang="zh-CN" altLang="en-US" dirty="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936280" y="2249397"/>
            <a:ext cx="3287449" cy="2713452"/>
            <a:chOff x="3914544" y="2561040"/>
            <a:chExt cx="3287449" cy="2713452"/>
          </a:xfrm>
        </p:grpSpPr>
        <p:sp>
          <p:nvSpPr>
            <p:cNvPr id="31" name="椭圆 30"/>
            <p:cNvSpPr/>
            <p:nvPr/>
          </p:nvSpPr>
          <p:spPr>
            <a:xfrm>
              <a:off x="4503938" y="293407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890392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159189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503936" y="395502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4"/>
              <a:endCxn id="32" idx="1"/>
            </p:cNvCxnSpPr>
            <p:nvPr/>
          </p:nvCxnSpPr>
          <p:spPr>
            <a:xfrm>
              <a:off x="4730319" y="3360199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33" idx="7"/>
            </p:cNvCxnSpPr>
            <p:nvPr/>
          </p:nvCxnSpPr>
          <p:spPr>
            <a:xfrm flipH="1">
              <a:off x="4545645" y="3367597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2" idx="3"/>
              <a:endCxn id="34" idx="0"/>
            </p:cNvCxnSpPr>
            <p:nvPr/>
          </p:nvCxnSpPr>
          <p:spPr>
            <a:xfrm flipH="1">
              <a:off x="4730317" y="3791390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4" idx="0"/>
              <a:endCxn id="33" idx="5"/>
            </p:cNvCxnSpPr>
            <p:nvPr/>
          </p:nvCxnSpPr>
          <p:spPr>
            <a:xfrm flipH="1" flipV="1">
              <a:off x="4545645" y="3791390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5987888" y="293153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337728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606525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951272" y="3959461"/>
              <a:ext cx="452761" cy="426128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>
              <a:stCxn id="39" idx="4"/>
              <a:endCxn id="40" idx="1"/>
            </p:cNvCxnSpPr>
            <p:nvPr/>
          </p:nvCxnSpPr>
          <p:spPr>
            <a:xfrm>
              <a:off x="6214269" y="3357667"/>
              <a:ext cx="189764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9" idx="4"/>
              <a:endCxn id="41" idx="7"/>
            </p:cNvCxnSpPr>
            <p:nvPr/>
          </p:nvCxnSpPr>
          <p:spPr>
            <a:xfrm flipH="1">
              <a:off x="5992981" y="3357667"/>
              <a:ext cx="221288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0" idx="3"/>
              <a:endCxn id="42" idx="0"/>
            </p:cNvCxnSpPr>
            <p:nvPr/>
          </p:nvCxnSpPr>
          <p:spPr>
            <a:xfrm flipH="1">
              <a:off x="6177653" y="3795828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2" idx="0"/>
              <a:endCxn id="41" idx="5"/>
            </p:cNvCxnSpPr>
            <p:nvPr/>
          </p:nvCxnSpPr>
          <p:spPr>
            <a:xfrm flipH="1" flipV="1">
              <a:off x="5992981" y="3795828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2" idx="2"/>
              <a:endCxn id="33" idx="6"/>
            </p:cNvCxnSpPr>
            <p:nvPr/>
          </p:nvCxnSpPr>
          <p:spPr>
            <a:xfrm flipH="1">
              <a:off x="4611950" y="3640731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1" idx="2"/>
              <a:endCxn id="32" idx="6"/>
            </p:cNvCxnSpPr>
            <p:nvPr/>
          </p:nvCxnSpPr>
          <p:spPr>
            <a:xfrm flipH="1" flipV="1">
              <a:off x="5343153" y="3640731"/>
              <a:ext cx="263372" cy="4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4503936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024465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914544" y="310806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032060" y="3085726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v4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40205" y="3092648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v6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632621" y="307966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v7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03936" y="4386992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v8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994736" y="439029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v9</a:t>
              </a:r>
              <a:endParaRPr lang="zh-CN" altLang="en-US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073308" y="4905160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Graph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53295" y="2324313"/>
            <a:ext cx="958788" cy="346229"/>
            <a:chOff x="3823139" y="2358811"/>
            <a:chExt cx="958788" cy="346229"/>
          </a:xfrm>
        </p:grpSpPr>
        <p:sp>
          <p:nvSpPr>
            <p:cNvPr id="2" name="矩形 1"/>
            <p:cNvSpPr/>
            <p:nvPr/>
          </p:nvSpPr>
          <p:spPr>
            <a:xfrm>
              <a:off x="3823139" y="2358811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302533" y="2358811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753295" y="4167389"/>
            <a:ext cx="958788" cy="346229"/>
            <a:chOff x="3823139" y="2358811"/>
            <a:chExt cx="958788" cy="346229"/>
          </a:xfrm>
        </p:grpSpPr>
        <p:sp>
          <p:nvSpPr>
            <p:cNvPr id="51" name="矩形 50"/>
            <p:cNvSpPr/>
            <p:nvPr/>
          </p:nvSpPr>
          <p:spPr>
            <a:xfrm>
              <a:off x="3823139" y="2358811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302533" y="2358811"/>
              <a:ext cx="479394" cy="34622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4573514" y="3176140"/>
            <a:ext cx="479394" cy="34622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v4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894322" y="3195923"/>
            <a:ext cx="958788" cy="346229"/>
            <a:chOff x="3823139" y="2358811"/>
            <a:chExt cx="958788" cy="346229"/>
          </a:xfrm>
        </p:grpSpPr>
        <p:sp>
          <p:nvSpPr>
            <p:cNvPr id="58" name="矩形 57"/>
            <p:cNvSpPr/>
            <p:nvPr/>
          </p:nvSpPr>
          <p:spPr>
            <a:xfrm>
              <a:off x="3823139" y="2358811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302533" y="2358811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Filter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5936280" y="2249397"/>
            <a:ext cx="3287449" cy="2713452"/>
            <a:chOff x="3914544" y="2561040"/>
            <a:chExt cx="3287449" cy="2713452"/>
          </a:xfrm>
        </p:grpSpPr>
        <p:sp>
          <p:nvSpPr>
            <p:cNvPr id="31" name="椭圆 30"/>
            <p:cNvSpPr/>
            <p:nvPr/>
          </p:nvSpPr>
          <p:spPr>
            <a:xfrm>
              <a:off x="4503938" y="293407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890392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159189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503936" y="395502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4"/>
              <a:endCxn id="32" idx="1"/>
            </p:cNvCxnSpPr>
            <p:nvPr/>
          </p:nvCxnSpPr>
          <p:spPr>
            <a:xfrm>
              <a:off x="4730319" y="3360199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33" idx="7"/>
            </p:cNvCxnSpPr>
            <p:nvPr/>
          </p:nvCxnSpPr>
          <p:spPr>
            <a:xfrm flipH="1">
              <a:off x="4545645" y="3367597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2" idx="3"/>
              <a:endCxn id="34" idx="0"/>
            </p:cNvCxnSpPr>
            <p:nvPr/>
          </p:nvCxnSpPr>
          <p:spPr>
            <a:xfrm flipH="1">
              <a:off x="4730317" y="3791390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4" idx="0"/>
              <a:endCxn id="33" idx="5"/>
            </p:cNvCxnSpPr>
            <p:nvPr/>
          </p:nvCxnSpPr>
          <p:spPr>
            <a:xfrm flipH="1" flipV="1">
              <a:off x="4545645" y="3791390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5987888" y="293153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337728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606525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951272" y="395946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>
              <a:stCxn id="39" idx="4"/>
              <a:endCxn id="40" idx="1"/>
            </p:cNvCxnSpPr>
            <p:nvPr/>
          </p:nvCxnSpPr>
          <p:spPr>
            <a:xfrm>
              <a:off x="6214269" y="3357667"/>
              <a:ext cx="189764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9" idx="4"/>
              <a:endCxn id="41" idx="7"/>
            </p:cNvCxnSpPr>
            <p:nvPr/>
          </p:nvCxnSpPr>
          <p:spPr>
            <a:xfrm flipH="1">
              <a:off x="5992981" y="3357667"/>
              <a:ext cx="221288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0" idx="3"/>
              <a:endCxn id="42" idx="0"/>
            </p:cNvCxnSpPr>
            <p:nvPr/>
          </p:nvCxnSpPr>
          <p:spPr>
            <a:xfrm flipH="1">
              <a:off x="6177653" y="3795828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2" idx="0"/>
              <a:endCxn id="41" idx="5"/>
            </p:cNvCxnSpPr>
            <p:nvPr/>
          </p:nvCxnSpPr>
          <p:spPr>
            <a:xfrm flipH="1" flipV="1">
              <a:off x="5992981" y="3795828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2" idx="2"/>
              <a:endCxn id="33" idx="6"/>
            </p:cNvCxnSpPr>
            <p:nvPr/>
          </p:nvCxnSpPr>
          <p:spPr>
            <a:xfrm flipH="1">
              <a:off x="4611950" y="3640731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1" idx="2"/>
              <a:endCxn id="32" idx="6"/>
            </p:cNvCxnSpPr>
            <p:nvPr/>
          </p:nvCxnSpPr>
          <p:spPr>
            <a:xfrm flipH="1" flipV="1">
              <a:off x="5343153" y="3640731"/>
              <a:ext cx="263372" cy="4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4503936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024465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914544" y="310806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032060" y="3085726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v4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40205" y="3092648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v6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632621" y="307966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v7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03936" y="4386992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v8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994736" y="439029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v9</a:t>
              </a:r>
              <a:endParaRPr lang="zh-CN" altLang="en-US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073308" y="4905160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Graph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24157" y="2302123"/>
            <a:ext cx="3128751" cy="2660726"/>
            <a:chOff x="1924157" y="2302123"/>
            <a:chExt cx="3128751" cy="2660726"/>
          </a:xfrm>
        </p:grpSpPr>
        <p:grpSp>
          <p:nvGrpSpPr>
            <p:cNvPr id="76" name="组合 75"/>
            <p:cNvGrpSpPr/>
            <p:nvPr/>
          </p:nvGrpSpPr>
          <p:grpSpPr>
            <a:xfrm>
              <a:off x="1924157" y="2302123"/>
              <a:ext cx="2787772" cy="2660726"/>
              <a:chOff x="241456" y="2520639"/>
              <a:chExt cx="2787772" cy="266072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608338" y="2866603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994792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263589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608336" y="3887555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直接连接符 9"/>
              <p:cNvCxnSpPr>
                <a:stCxn id="4" idx="4"/>
                <a:endCxn id="5" idx="1"/>
              </p:cNvCxnSpPr>
              <p:nvPr/>
            </p:nvCxnSpPr>
            <p:spPr>
              <a:xfrm>
                <a:off x="1834719" y="3292731"/>
                <a:ext cx="226378" cy="1298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endCxn id="6" idx="7"/>
              </p:cNvCxnSpPr>
              <p:nvPr/>
            </p:nvCxnSpPr>
            <p:spPr>
              <a:xfrm flipH="1">
                <a:off x="1650045" y="3300129"/>
                <a:ext cx="184672" cy="1224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5" idx="3"/>
                <a:endCxn id="8" idx="0"/>
              </p:cNvCxnSpPr>
              <p:nvPr/>
            </p:nvCxnSpPr>
            <p:spPr>
              <a:xfrm flipH="1">
                <a:off x="1834717" y="3723922"/>
                <a:ext cx="226380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8" idx="0"/>
                <a:endCxn id="6" idx="5"/>
              </p:cNvCxnSpPr>
              <p:nvPr/>
            </p:nvCxnSpPr>
            <p:spPr>
              <a:xfrm flipH="1" flipV="1">
                <a:off x="1650045" y="3723922"/>
                <a:ext cx="184672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5" idx="2"/>
                <a:endCxn id="6" idx="6"/>
              </p:cNvCxnSpPr>
              <p:nvPr/>
            </p:nvCxnSpPr>
            <p:spPr>
              <a:xfrm flipH="1">
                <a:off x="1716350" y="3573263"/>
                <a:ext cx="2784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1636194" y="2520639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u1</a:t>
                </a:r>
                <a:endParaRPr lang="zh-CN" altLang="en-US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241456" y="3426777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u2</a:t>
                </a:r>
                <a:endParaRPr lang="zh-CN" altLang="en-US" dirty="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459856" y="3394656"/>
                <a:ext cx="569372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u3</a:t>
                </a:r>
                <a:endParaRPr lang="zh-CN" altLang="en-US" dirty="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608336" y="4381151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u4</a:t>
                </a:r>
                <a:endParaRPr lang="zh-CN" altLang="en-US" dirty="0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146003" y="4812033"/>
                <a:ext cx="169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Pattern/Query</a:t>
                </a:r>
                <a:endParaRPr lang="zh-CN" altLang="en-US" dirty="0"/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3753295" y="2324313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753295" y="4167389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573514" y="3176140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417881" y="3204088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Filter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5936280" y="2249397"/>
            <a:ext cx="3287449" cy="2713452"/>
            <a:chOff x="3914544" y="2561040"/>
            <a:chExt cx="3287449" cy="2713452"/>
          </a:xfrm>
        </p:grpSpPr>
        <p:sp>
          <p:nvSpPr>
            <p:cNvPr id="31" name="椭圆 30"/>
            <p:cNvSpPr/>
            <p:nvPr/>
          </p:nvSpPr>
          <p:spPr>
            <a:xfrm>
              <a:off x="4503938" y="2934071"/>
              <a:ext cx="452761" cy="426128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890392" y="3427667"/>
              <a:ext cx="452761" cy="426128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159189" y="3427667"/>
              <a:ext cx="452761" cy="426128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503936" y="3955023"/>
              <a:ext cx="452761" cy="426128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4"/>
              <a:endCxn id="32" idx="1"/>
            </p:cNvCxnSpPr>
            <p:nvPr/>
          </p:nvCxnSpPr>
          <p:spPr>
            <a:xfrm>
              <a:off x="4730319" y="3360199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33" idx="7"/>
            </p:cNvCxnSpPr>
            <p:nvPr/>
          </p:nvCxnSpPr>
          <p:spPr>
            <a:xfrm flipH="1">
              <a:off x="4545645" y="3367597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2" idx="3"/>
              <a:endCxn id="34" idx="0"/>
            </p:cNvCxnSpPr>
            <p:nvPr/>
          </p:nvCxnSpPr>
          <p:spPr>
            <a:xfrm flipH="1">
              <a:off x="4730317" y="3791390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4" idx="0"/>
              <a:endCxn id="33" idx="5"/>
            </p:cNvCxnSpPr>
            <p:nvPr/>
          </p:nvCxnSpPr>
          <p:spPr>
            <a:xfrm flipH="1" flipV="1">
              <a:off x="4545645" y="3791390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5987888" y="293153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337728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606525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951272" y="395946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>
              <a:stCxn id="39" idx="4"/>
              <a:endCxn id="40" idx="1"/>
            </p:cNvCxnSpPr>
            <p:nvPr/>
          </p:nvCxnSpPr>
          <p:spPr>
            <a:xfrm>
              <a:off x="6214269" y="3357667"/>
              <a:ext cx="189764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9" idx="4"/>
              <a:endCxn id="41" idx="7"/>
            </p:cNvCxnSpPr>
            <p:nvPr/>
          </p:nvCxnSpPr>
          <p:spPr>
            <a:xfrm flipH="1">
              <a:off x="5992981" y="3357667"/>
              <a:ext cx="221288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0" idx="3"/>
              <a:endCxn id="42" idx="0"/>
            </p:cNvCxnSpPr>
            <p:nvPr/>
          </p:nvCxnSpPr>
          <p:spPr>
            <a:xfrm flipH="1">
              <a:off x="6177653" y="3795828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2" idx="0"/>
              <a:endCxn id="41" idx="5"/>
            </p:cNvCxnSpPr>
            <p:nvPr/>
          </p:nvCxnSpPr>
          <p:spPr>
            <a:xfrm flipH="1" flipV="1">
              <a:off x="5992981" y="3795828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2" idx="2"/>
              <a:endCxn id="33" idx="6"/>
            </p:cNvCxnSpPr>
            <p:nvPr/>
          </p:nvCxnSpPr>
          <p:spPr>
            <a:xfrm flipH="1">
              <a:off x="4611950" y="3640731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1" idx="2"/>
              <a:endCxn id="32" idx="6"/>
            </p:cNvCxnSpPr>
            <p:nvPr/>
          </p:nvCxnSpPr>
          <p:spPr>
            <a:xfrm flipH="1" flipV="1">
              <a:off x="5343153" y="3640731"/>
              <a:ext cx="263372" cy="4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4503936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024465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914544" y="310806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032060" y="3085726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v4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40205" y="3092648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v6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632621" y="307966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v7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03936" y="4386992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v8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994736" y="439029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v9</a:t>
              </a:r>
              <a:endParaRPr lang="zh-CN" altLang="en-US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073308" y="4905160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Graph</a:t>
              </a:r>
              <a:endParaRPr lang="zh-CN" altLang="en-US" dirty="0"/>
            </a:p>
          </p:txBody>
        </p:sp>
      </p:grpSp>
      <p:sp>
        <p:nvSpPr>
          <p:cNvPr id="51" name="矩形 50"/>
          <p:cNvSpPr/>
          <p:nvPr/>
        </p:nvSpPr>
        <p:spPr>
          <a:xfrm>
            <a:off x="3753295" y="4167389"/>
            <a:ext cx="479394" cy="34622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v8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3808C04-AC48-4016-A7BB-F34CE6437D23}"/>
              </a:ext>
            </a:extLst>
          </p:cNvPr>
          <p:cNvGrpSpPr/>
          <p:nvPr/>
        </p:nvGrpSpPr>
        <p:grpSpPr>
          <a:xfrm>
            <a:off x="1924157" y="2302123"/>
            <a:ext cx="3128751" cy="2660726"/>
            <a:chOff x="1924157" y="2302123"/>
            <a:chExt cx="3128751" cy="2660726"/>
          </a:xfrm>
        </p:grpSpPr>
        <p:grpSp>
          <p:nvGrpSpPr>
            <p:cNvPr id="76" name="组合 75"/>
            <p:cNvGrpSpPr/>
            <p:nvPr/>
          </p:nvGrpSpPr>
          <p:grpSpPr>
            <a:xfrm>
              <a:off x="1924157" y="2302123"/>
              <a:ext cx="2787772" cy="2660726"/>
              <a:chOff x="241456" y="2520639"/>
              <a:chExt cx="2787772" cy="266072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608338" y="2866603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994792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263589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608336" y="3887555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直接连接符 9"/>
              <p:cNvCxnSpPr>
                <a:stCxn id="4" idx="4"/>
                <a:endCxn id="5" idx="1"/>
              </p:cNvCxnSpPr>
              <p:nvPr/>
            </p:nvCxnSpPr>
            <p:spPr>
              <a:xfrm>
                <a:off x="1834719" y="3292731"/>
                <a:ext cx="226378" cy="1298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endCxn id="6" idx="7"/>
              </p:cNvCxnSpPr>
              <p:nvPr/>
            </p:nvCxnSpPr>
            <p:spPr>
              <a:xfrm flipH="1">
                <a:off x="1650045" y="3300129"/>
                <a:ext cx="184672" cy="1224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5" idx="3"/>
                <a:endCxn id="8" idx="0"/>
              </p:cNvCxnSpPr>
              <p:nvPr/>
            </p:nvCxnSpPr>
            <p:spPr>
              <a:xfrm flipH="1">
                <a:off x="1834717" y="3723922"/>
                <a:ext cx="226380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8" idx="0"/>
                <a:endCxn id="6" idx="5"/>
              </p:cNvCxnSpPr>
              <p:nvPr/>
            </p:nvCxnSpPr>
            <p:spPr>
              <a:xfrm flipH="1" flipV="1">
                <a:off x="1650045" y="3723922"/>
                <a:ext cx="184672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5" idx="2"/>
                <a:endCxn id="6" idx="6"/>
              </p:cNvCxnSpPr>
              <p:nvPr/>
            </p:nvCxnSpPr>
            <p:spPr>
              <a:xfrm flipH="1">
                <a:off x="1716350" y="3573263"/>
                <a:ext cx="2784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1636194" y="2520639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u1</a:t>
                </a:r>
                <a:endParaRPr lang="zh-CN" altLang="en-US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241456" y="3426777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u2</a:t>
                </a:r>
                <a:endParaRPr lang="zh-CN" altLang="en-US" dirty="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459856" y="3394656"/>
                <a:ext cx="569372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u3</a:t>
                </a:r>
                <a:endParaRPr lang="zh-CN" altLang="en-US" dirty="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608336" y="4381151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u4</a:t>
                </a:r>
                <a:endParaRPr lang="zh-CN" altLang="en-US" dirty="0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146003" y="4812033"/>
                <a:ext cx="169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Pattern/Query</a:t>
                </a:r>
                <a:endParaRPr lang="zh-CN" altLang="en-US" dirty="0"/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3753295" y="2324313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573514" y="3176140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2417881" y="3204088"/>
            <a:ext cx="479394" cy="34622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Search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1924157" y="2302123"/>
            <a:ext cx="2787772" cy="2660726"/>
            <a:chOff x="241456" y="2520639"/>
            <a:chExt cx="2787772" cy="2660726"/>
          </a:xfrm>
        </p:grpSpPr>
        <p:sp>
          <p:nvSpPr>
            <p:cNvPr id="4" name="椭圆 3"/>
            <p:cNvSpPr/>
            <p:nvPr/>
          </p:nvSpPr>
          <p:spPr>
            <a:xfrm>
              <a:off x="1608338" y="286660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994792" y="336019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263589" y="336019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608336" y="388755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/>
            <p:cNvCxnSpPr>
              <a:stCxn id="4" idx="4"/>
              <a:endCxn id="5" idx="1"/>
            </p:cNvCxnSpPr>
            <p:nvPr/>
          </p:nvCxnSpPr>
          <p:spPr>
            <a:xfrm>
              <a:off x="1834719" y="3292731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6" idx="7"/>
            </p:cNvCxnSpPr>
            <p:nvPr/>
          </p:nvCxnSpPr>
          <p:spPr>
            <a:xfrm flipH="1">
              <a:off x="1650045" y="3300129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5" idx="3"/>
              <a:endCxn id="8" idx="0"/>
            </p:cNvCxnSpPr>
            <p:nvPr/>
          </p:nvCxnSpPr>
          <p:spPr>
            <a:xfrm flipH="1">
              <a:off x="1834717" y="3723922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8" idx="0"/>
              <a:endCxn id="6" idx="5"/>
            </p:cNvCxnSpPr>
            <p:nvPr/>
          </p:nvCxnSpPr>
          <p:spPr>
            <a:xfrm flipH="1" flipV="1">
              <a:off x="1650045" y="3723922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5" idx="2"/>
              <a:endCxn id="6" idx="6"/>
            </p:cNvCxnSpPr>
            <p:nvPr/>
          </p:nvCxnSpPr>
          <p:spPr>
            <a:xfrm flipH="1">
              <a:off x="1716350" y="3573263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636194" y="2520639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u1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41456" y="342677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u2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459856" y="3394656"/>
              <a:ext cx="5693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u3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608336" y="4381151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u4</a:t>
              </a:r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146003" y="4812033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Pattern/Query</a:t>
              </a:r>
              <a:endParaRPr lang="zh-CN" altLang="en-US" dirty="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936280" y="2249397"/>
            <a:ext cx="3287449" cy="2713452"/>
            <a:chOff x="3914544" y="2561040"/>
            <a:chExt cx="3287449" cy="2713452"/>
          </a:xfrm>
        </p:grpSpPr>
        <p:sp>
          <p:nvSpPr>
            <p:cNvPr id="31" name="椭圆 30"/>
            <p:cNvSpPr/>
            <p:nvPr/>
          </p:nvSpPr>
          <p:spPr>
            <a:xfrm>
              <a:off x="4503938" y="293407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890392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159189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503936" y="395502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4"/>
              <a:endCxn id="32" idx="1"/>
            </p:cNvCxnSpPr>
            <p:nvPr/>
          </p:nvCxnSpPr>
          <p:spPr>
            <a:xfrm>
              <a:off x="4730319" y="3360199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33" idx="7"/>
            </p:cNvCxnSpPr>
            <p:nvPr/>
          </p:nvCxnSpPr>
          <p:spPr>
            <a:xfrm flipH="1">
              <a:off x="4545645" y="3367597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2" idx="3"/>
              <a:endCxn id="34" idx="0"/>
            </p:cNvCxnSpPr>
            <p:nvPr/>
          </p:nvCxnSpPr>
          <p:spPr>
            <a:xfrm flipH="1">
              <a:off x="4730317" y="3791390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4" idx="0"/>
              <a:endCxn id="33" idx="5"/>
            </p:cNvCxnSpPr>
            <p:nvPr/>
          </p:nvCxnSpPr>
          <p:spPr>
            <a:xfrm flipH="1" flipV="1">
              <a:off x="4545645" y="3791390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5987888" y="293153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337728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606525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951272" y="395946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>
              <a:stCxn id="39" idx="4"/>
              <a:endCxn id="40" idx="1"/>
            </p:cNvCxnSpPr>
            <p:nvPr/>
          </p:nvCxnSpPr>
          <p:spPr>
            <a:xfrm>
              <a:off x="6214269" y="3357667"/>
              <a:ext cx="189764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9" idx="4"/>
              <a:endCxn id="41" idx="7"/>
            </p:cNvCxnSpPr>
            <p:nvPr/>
          </p:nvCxnSpPr>
          <p:spPr>
            <a:xfrm flipH="1">
              <a:off x="5992981" y="3357667"/>
              <a:ext cx="221288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0" idx="3"/>
              <a:endCxn id="42" idx="0"/>
            </p:cNvCxnSpPr>
            <p:nvPr/>
          </p:nvCxnSpPr>
          <p:spPr>
            <a:xfrm flipH="1">
              <a:off x="6177653" y="3795828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2" idx="0"/>
              <a:endCxn id="41" idx="5"/>
            </p:cNvCxnSpPr>
            <p:nvPr/>
          </p:nvCxnSpPr>
          <p:spPr>
            <a:xfrm flipH="1" flipV="1">
              <a:off x="5992981" y="3795828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2" idx="2"/>
              <a:endCxn id="33" idx="6"/>
            </p:cNvCxnSpPr>
            <p:nvPr/>
          </p:nvCxnSpPr>
          <p:spPr>
            <a:xfrm flipH="1">
              <a:off x="4611950" y="3640731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1" idx="2"/>
              <a:endCxn id="32" idx="6"/>
            </p:cNvCxnSpPr>
            <p:nvPr/>
          </p:nvCxnSpPr>
          <p:spPr>
            <a:xfrm flipH="1" flipV="1">
              <a:off x="5343153" y="3640731"/>
              <a:ext cx="263372" cy="4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4503936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024465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914544" y="310806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032060" y="3085726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v4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40205" y="3092648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v6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632621" y="307966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v7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03936" y="4386992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v8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994736" y="439029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v9</a:t>
              </a:r>
              <a:endParaRPr lang="zh-CN" altLang="en-US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073308" y="4905160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Graph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3753295" y="2324313"/>
            <a:ext cx="479394" cy="3462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753295" y="4167389"/>
            <a:ext cx="479394" cy="3462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573514" y="3176140"/>
            <a:ext cx="479394" cy="3462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17881" y="3204088"/>
            <a:ext cx="479394" cy="3462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Support Filter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778592" y="4612477"/>
            <a:ext cx="21335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Min Support = 2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2446080" y="2302123"/>
            <a:ext cx="2265849" cy="2660726"/>
            <a:chOff x="763379" y="2520639"/>
            <a:chExt cx="2265849" cy="2660726"/>
          </a:xfrm>
        </p:grpSpPr>
        <p:sp>
          <p:nvSpPr>
            <p:cNvPr id="4" name="椭圆 3"/>
            <p:cNvSpPr/>
            <p:nvPr/>
          </p:nvSpPr>
          <p:spPr>
            <a:xfrm>
              <a:off x="1608338" y="286660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994792" y="336019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263589" y="336019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608336" y="388755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/>
            <p:cNvCxnSpPr>
              <a:stCxn id="4" idx="4"/>
              <a:endCxn id="5" idx="1"/>
            </p:cNvCxnSpPr>
            <p:nvPr/>
          </p:nvCxnSpPr>
          <p:spPr>
            <a:xfrm>
              <a:off x="1834719" y="3292731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6" idx="7"/>
            </p:cNvCxnSpPr>
            <p:nvPr/>
          </p:nvCxnSpPr>
          <p:spPr>
            <a:xfrm flipH="1">
              <a:off x="1650045" y="3300129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5" idx="3"/>
              <a:endCxn id="8" idx="0"/>
            </p:cNvCxnSpPr>
            <p:nvPr/>
          </p:nvCxnSpPr>
          <p:spPr>
            <a:xfrm flipH="1">
              <a:off x="1834717" y="3723922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8" idx="0"/>
              <a:endCxn id="6" idx="5"/>
            </p:cNvCxnSpPr>
            <p:nvPr/>
          </p:nvCxnSpPr>
          <p:spPr>
            <a:xfrm flipH="1" flipV="1">
              <a:off x="1650045" y="3723922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5" idx="2"/>
              <a:endCxn id="6" idx="6"/>
            </p:cNvCxnSpPr>
            <p:nvPr/>
          </p:nvCxnSpPr>
          <p:spPr>
            <a:xfrm flipH="1">
              <a:off x="1716350" y="3573263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636194" y="2520639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u1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63379" y="3401383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u2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459856" y="3394656"/>
              <a:ext cx="5693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u3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608336" y="4381151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u4</a:t>
              </a:r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146003" y="4812033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Pattern/Query</a:t>
              </a:r>
              <a:endParaRPr lang="zh-CN" altLang="en-US" dirty="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936280" y="2249397"/>
            <a:ext cx="3287449" cy="2713452"/>
            <a:chOff x="3914544" y="2561040"/>
            <a:chExt cx="3287449" cy="2713452"/>
          </a:xfrm>
        </p:grpSpPr>
        <p:sp>
          <p:nvSpPr>
            <p:cNvPr id="31" name="椭圆 30"/>
            <p:cNvSpPr/>
            <p:nvPr/>
          </p:nvSpPr>
          <p:spPr>
            <a:xfrm>
              <a:off x="4503938" y="293407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890392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159189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503936" y="395502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4"/>
              <a:endCxn id="32" idx="1"/>
            </p:cNvCxnSpPr>
            <p:nvPr/>
          </p:nvCxnSpPr>
          <p:spPr>
            <a:xfrm>
              <a:off x="4730319" y="3360199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33" idx="7"/>
            </p:cNvCxnSpPr>
            <p:nvPr/>
          </p:nvCxnSpPr>
          <p:spPr>
            <a:xfrm flipH="1">
              <a:off x="4545645" y="3367597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2" idx="3"/>
              <a:endCxn id="34" idx="0"/>
            </p:cNvCxnSpPr>
            <p:nvPr/>
          </p:nvCxnSpPr>
          <p:spPr>
            <a:xfrm flipH="1">
              <a:off x="4730317" y="3791390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4" idx="0"/>
              <a:endCxn id="33" idx="5"/>
            </p:cNvCxnSpPr>
            <p:nvPr/>
          </p:nvCxnSpPr>
          <p:spPr>
            <a:xfrm flipH="1" flipV="1">
              <a:off x="4545645" y="3791390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5987888" y="293153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337728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606525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951272" y="395946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>
              <a:stCxn id="39" idx="4"/>
              <a:endCxn id="40" idx="1"/>
            </p:cNvCxnSpPr>
            <p:nvPr/>
          </p:nvCxnSpPr>
          <p:spPr>
            <a:xfrm>
              <a:off x="6214269" y="3357667"/>
              <a:ext cx="189764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9" idx="4"/>
              <a:endCxn id="41" idx="7"/>
            </p:cNvCxnSpPr>
            <p:nvPr/>
          </p:nvCxnSpPr>
          <p:spPr>
            <a:xfrm flipH="1">
              <a:off x="5992981" y="3357667"/>
              <a:ext cx="221288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0" idx="3"/>
              <a:endCxn id="42" idx="0"/>
            </p:cNvCxnSpPr>
            <p:nvPr/>
          </p:nvCxnSpPr>
          <p:spPr>
            <a:xfrm flipH="1">
              <a:off x="6177653" y="3795828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2" idx="0"/>
              <a:endCxn id="41" idx="5"/>
            </p:cNvCxnSpPr>
            <p:nvPr/>
          </p:nvCxnSpPr>
          <p:spPr>
            <a:xfrm flipH="1" flipV="1">
              <a:off x="5992981" y="3795828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2" idx="2"/>
              <a:endCxn id="33" idx="6"/>
            </p:cNvCxnSpPr>
            <p:nvPr/>
          </p:nvCxnSpPr>
          <p:spPr>
            <a:xfrm flipH="1">
              <a:off x="4611950" y="3640731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1" idx="2"/>
              <a:endCxn id="32" idx="6"/>
            </p:cNvCxnSpPr>
            <p:nvPr/>
          </p:nvCxnSpPr>
          <p:spPr>
            <a:xfrm flipH="1" flipV="1">
              <a:off x="5343153" y="3640731"/>
              <a:ext cx="263372" cy="4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4503936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024465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914544" y="310806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032060" y="3085726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v4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40205" y="3092648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v6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632621" y="307966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v7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03936" y="4386992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v8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994736" y="439029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v9</a:t>
              </a:r>
              <a:endParaRPr lang="zh-CN" altLang="en-US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073308" y="4905160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Graph</a:t>
              </a:r>
              <a:endParaRPr lang="zh-CN" altLang="en-US" dirty="0"/>
            </a:p>
          </p:txBody>
        </p:sp>
      </p:grpSp>
      <p:sp>
        <p:nvSpPr>
          <p:cNvPr id="5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Support Filter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778592" y="4612477"/>
            <a:ext cx="21335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Min Support = 2</a:t>
            </a:r>
            <a:endParaRPr lang="zh-CN" altLang="en-US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4563137" y="4931769"/>
            <a:ext cx="2602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 Frequent Pattern</a:t>
            </a:r>
            <a:r>
              <a:rPr lang="zh-CN" altLang="en-US" b="1" dirty="0"/>
              <a:t>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问题定义</a:t>
            </a:r>
          </a:p>
          <a:p>
            <a:r>
              <a:rPr lang="zh-CN" altLang="en-US"/>
              <a:t>主要思路，难点及经典方法</a:t>
            </a:r>
          </a:p>
          <a:p>
            <a:r>
              <a:rPr lang="zh-CN" altLang="en-US"/>
              <a:t>我们的方法及实验介绍</a:t>
            </a:r>
          </a:p>
          <a:p>
            <a:r>
              <a:rPr lang="zh-CN" altLang="en-US"/>
              <a:t>其它方法及可能探索的方向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85192-EC18-42EF-A314-99DFAB97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47AE5-B18A-449B-9E1E-974EB443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A46D66-DA5A-4817-A97B-A286DC631E68}"/>
              </a:ext>
            </a:extLst>
          </p:cNvPr>
          <p:cNvGrpSpPr/>
          <p:nvPr/>
        </p:nvGrpSpPr>
        <p:grpSpPr>
          <a:xfrm>
            <a:off x="5162225" y="2139180"/>
            <a:ext cx="3270342" cy="2757200"/>
            <a:chOff x="763379" y="2520639"/>
            <a:chExt cx="3270342" cy="27572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F665B36-FE93-4C28-95AA-58522AE9E618}"/>
                </a:ext>
              </a:extLst>
            </p:cNvPr>
            <p:cNvSpPr/>
            <p:nvPr/>
          </p:nvSpPr>
          <p:spPr>
            <a:xfrm>
              <a:off x="1608338" y="286660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01E193B-42BA-4D65-A1B3-340F81E79A4E}"/>
                </a:ext>
              </a:extLst>
            </p:cNvPr>
            <p:cNvSpPr/>
            <p:nvPr/>
          </p:nvSpPr>
          <p:spPr>
            <a:xfrm>
              <a:off x="1994792" y="336019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265C897-F124-4889-AA1D-DA6D3BAD72BE}"/>
                </a:ext>
              </a:extLst>
            </p:cNvPr>
            <p:cNvSpPr/>
            <p:nvPr/>
          </p:nvSpPr>
          <p:spPr>
            <a:xfrm>
              <a:off x="1263589" y="336019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403F228-28A4-403F-B910-C27AE5FCE185}"/>
                </a:ext>
              </a:extLst>
            </p:cNvPr>
            <p:cNvSpPr/>
            <p:nvPr/>
          </p:nvSpPr>
          <p:spPr>
            <a:xfrm>
              <a:off x="1608336" y="388755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2C38879-910A-4678-95E5-C67C50A5DE48}"/>
                </a:ext>
              </a:extLst>
            </p:cNvPr>
            <p:cNvCxnSpPr>
              <a:stCxn id="5" idx="4"/>
              <a:endCxn id="6" idx="1"/>
            </p:cNvCxnSpPr>
            <p:nvPr/>
          </p:nvCxnSpPr>
          <p:spPr>
            <a:xfrm>
              <a:off x="1834719" y="3292731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1EE60B0-0E95-4805-9F7F-C849F942AFC7}"/>
                </a:ext>
              </a:extLst>
            </p:cNvPr>
            <p:cNvCxnSpPr>
              <a:endCxn id="7" idx="7"/>
            </p:cNvCxnSpPr>
            <p:nvPr/>
          </p:nvCxnSpPr>
          <p:spPr>
            <a:xfrm flipH="1">
              <a:off x="1650045" y="3300129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01AB53A-A968-4138-9E86-9141E36535E2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1834717" y="3723922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9A4E750-719B-45BA-8DD6-84E49D5A3617}"/>
                </a:ext>
              </a:extLst>
            </p:cNvPr>
            <p:cNvCxnSpPr>
              <a:stCxn id="8" idx="0"/>
              <a:endCxn id="7" idx="5"/>
            </p:cNvCxnSpPr>
            <p:nvPr/>
          </p:nvCxnSpPr>
          <p:spPr>
            <a:xfrm flipH="1" flipV="1">
              <a:off x="1650045" y="3723922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43C3E8A-5439-444A-9DA4-C84B84ACC3DF}"/>
                </a:ext>
              </a:extLst>
            </p:cNvPr>
            <p:cNvCxnSpPr>
              <a:stCxn id="6" idx="2"/>
              <a:endCxn id="7" idx="6"/>
            </p:cNvCxnSpPr>
            <p:nvPr/>
          </p:nvCxnSpPr>
          <p:spPr>
            <a:xfrm flipH="1">
              <a:off x="1716350" y="3573263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D12F9C3-B1B7-4233-950D-F7974F6B368C}"/>
                </a:ext>
              </a:extLst>
            </p:cNvPr>
            <p:cNvSpPr txBox="1"/>
            <p:nvPr/>
          </p:nvSpPr>
          <p:spPr>
            <a:xfrm>
              <a:off x="1636194" y="2520639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AA1A455-EDAF-49C1-8AF0-9BBF5AF42839}"/>
                </a:ext>
              </a:extLst>
            </p:cNvPr>
            <p:cNvSpPr txBox="1"/>
            <p:nvPr/>
          </p:nvSpPr>
          <p:spPr>
            <a:xfrm>
              <a:off x="763379" y="3401383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D94E2BC-9986-4CDD-9CC4-584F79F25B48}"/>
                </a:ext>
              </a:extLst>
            </p:cNvPr>
            <p:cNvSpPr txBox="1"/>
            <p:nvPr/>
          </p:nvSpPr>
          <p:spPr>
            <a:xfrm>
              <a:off x="2459856" y="3394656"/>
              <a:ext cx="5693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u3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1185B08-A8D4-418C-AFF8-F1FE818BDAC3}"/>
                </a:ext>
              </a:extLst>
            </p:cNvPr>
            <p:cNvSpPr txBox="1"/>
            <p:nvPr/>
          </p:nvSpPr>
          <p:spPr>
            <a:xfrm>
              <a:off x="1608336" y="4381151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0780DBE-A1EE-4B55-942F-8D157F9F86E3}"/>
                </a:ext>
              </a:extLst>
            </p:cNvPr>
            <p:cNvSpPr txBox="1"/>
            <p:nvPr/>
          </p:nvSpPr>
          <p:spPr>
            <a:xfrm>
              <a:off x="926145" y="4908507"/>
              <a:ext cx="3107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With Support Filter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CC376ED-9955-4E1B-9402-BCC02FD336A4}"/>
              </a:ext>
            </a:extLst>
          </p:cNvPr>
          <p:cNvGrpSpPr/>
          <p:nvPr/>
        </p:nvGrpSpPr>
        <p:grpSpPr>
          <a:xfrm>
            <a:off x="7667426" y="2151742"/>
            <a:ext cx="3287449" cy="2713452"/>
            <a:chOff x="3914544" y="2561040"/>
            <a:chExt cx="3287449" cy="271345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90E397C-BC47-424C-9EBA-F8DBD89AF283}"/>
                </a:ext>
              </a:extLst>
            </p:cNvPr>
            <p:cNvSpPr/>
            <p:nvPr/>
          </p:nvSpPr>
          <p:spPr>
            <a:xfrm>
              <a:off x="4503938" y="293407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198E7CA-C1A5-4ADE-86F2-4A7B7157E963}"/>
                </a:ext>
              </a:extLst>
            </p:cNvPr>
            <p:cNvSpPr/>
            <p:nvPr/>
          </p:nvSpPr>
          <p:spPr>
            <a:xfrm>
              <a:off x="4890392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262C2141-90A6-4792-9950-9FA6A9ABBA05}"/>
                </a:ext>
              </a:extLst>
            </p:cNvPr>
            <p:cNvSpPr/>
            <p:nvPr/>
          </p:nvSpPr>
          <p:spPr>
            <a:xfrm>
              <a:off x="4159189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15616CB-367A-41D2-96AD-00E12188467B}"/>
                </a:ext>
              </a:extLst>
            </p:cNvPr>
            <p:cNvSpPr/>
            <p:nvPr/>
          </p:nvSpPr>
          <p:spPr>
            <a:xfrm>
              <a:off x="4503936" y="395502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9B4C898-B0C2-450B-8A6C-604835302E8A}"/>
                </a:ext>
              </a:extLst>
            </p:cNvPr>
            <p:cNvCxnSpPr>
              <a:stCxn id="20" idx="4"/>
              <a:endCxn id="21" idx="1"/>
            </p:cNvCxnSpPr>
            <p:nvPr/>
          </p:nvCxnSpPr>
          <p:spPr>
            <a:xfrm>
              <a:off x="4730319" y="3360199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6072E5C-F266-4DB1-A71B-050479F82DD9}"/>
                </a:ext>
              </a:extLst>
            </p:cNvPr>
            <p:cNvCxnSpPr>
              <a:endCxn id="22" idx="7"/>
            </p:cNvCxnSpPr>
            <p:nvPr/>
          </p:nvCxnSpPr>
          <p:spPr>
            <a:xfrm flipH="1">
              <a:off x="4545645" y="3367597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088DB78-0FA7-4570-BDEC-669E928AA163}"/>
                </a:ext>
              </a:extLst>
            </p:cNvPr>
            <p:cNvCxnSpPr>
              <a:stCxn id="21" idx="3"/>
              <a:endCxn id="23" idx="0"/>
            </p:cNvCxnSpPr>
            <p:nvPr/>
          </p:nvCxnSpPr>
          <p:spPr>
            <a:xfrm flipH="1">
              <a:off x="4730317" y="3791390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A5FE82E-B48E-489C-B9DE-4D421A64AE56}"/>
                </a:ext>
              </a:extLst>
            </p:cNvPr>
            <p:cNvCxnSpPr>
              <a:stCxn id="23" idx="0"/>
              <a:endCxn id="22" idx="5"/>
            </p:cNvCxnSpPr>
            <p:nvPr/>
          </p:nvCxnSpPr>
          <p:spPr>
            <a:xfrm flipH="1" flipV="1">
              <a:off x="4545645" y="3791390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5B456AC-5FE9-4877-AC04-4A2213689835}"/>
                </a:ext>
              </a:extLst>
            </p:cNvPr>
            <p:cNvSpPr/>
            <p:nvPr/>
          </p:nvSpPr>
          <p:spPr>
            <a:xfrm>
              <a:off x="5987888" y="293153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9E38F0C-D510-480F-9A20-BF7092A1FDBE}"/>
                </a:ext>
              </a:extLst>
            </p:cNvPr>
            <p:cNvSpPr/>
            <p:nvPr/>
          </p:nvSpPr>
          <p:spPr>
            <a:xfrm>
              <a:off x="6337728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A9CB97A-B47A-48A5-8344-CA216F356080}"/>
                </a:ext>
              </a:extLst>
            </p:cNvPr>
            <p:cNvSpPr/>
            <p:nvPr/>
          </p:nvSpPr>
          <p:spPr>
            <a:xfrm>
              <a:off x="5606525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53FF1D4-1B23-49FC-8127-E03EF91AD86B}"/>
                </a:ext>
              </a:extLst>
            </p:cNvPr>
            <p:cNvSpPr/>
            <p:nvPr/>
          </p:nvSpPr>
          <p:spPr>
            <a:xfrm>
              <a:off x="5951272" y="395946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7BB69FB-E396-4697-ACD8-911DAFA20462}"/>
                </a:ext>
              </a:extLst>
            </p:cNvPr>
            <p:cNvCxnSpPr>
              <a:stCxn id="28" idx="4"/>
              <a:endCxn id="29" idx="1"/>
            </p:cNvCxnSpPr>
            <p:nvPr/>
          </p:nvCxnSpPr>
          <p:spPr>
            <a:xfrm>
              <a:off x="6214269" y="3357667"/>
              <a:ext cx="189764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2378CED-9009-4D18-9EC1-48CC9A0E69AB}"/>
                </a:ext>
              </a:extLst>
            </p:cNvPr>
            <p:cNvCxnSpPr>
              <a:stCxn id="28" idx="4"/>
              <a:endCxn id="30" idx="7"/>
            </p:cNvCxnSpPr>
            <p:nvPr/>
          </p:nvCxnSpPr>
          <p:spPr>
            <a:xfrm flipH="1">
              <a:off x="5992981" y="3357667"/>
              <a:ext cx="221288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0522798-0371-4F23-88FE-905079A9012F}"/>
                </a:ext>
              </a:extLst>
            </p:cNvPr>
            <p:cNvCxnSpPr>
              <a:stCxn id="29" idx="3"/>
              <a:endCxn id="31" idx="0"/>
            </p:cNvCxnSpPr>
            <p:nvPr/>
          </p:nvCxnSpPr>
          <p:spPr>
            <a:xfrm flipH="1">
              <a:off x="6177653" y="3795828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2B07041-C39B-4FA2-8E68-470162D59112}"/>
                </a:ext>
              </a:extLst>
            </p:cNvPr>
            <p:cNvCxnSpPr>
              <a:stCxn id="31" idx="0"/>
              <a:endCxn id="30" idx="5"/>
            </p:cNvCxnSpPr>
            <p:nvPr/>
          </p:nvCxnSpPr>
          <p:spPr>
            <a:xfrm flipH="1" flipV="1">
              <a:off x="5992981" y="3795828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92A85F0-3702-4B7B-81A9-E010018D22C3}"/>
                </a:ext>
              </a:extLst>
            </p:cNvPr>
            <p:cNvCxnSpPr>
              <a:stCxn id="21" idx="2"/>
              <a:endCxn id="22" idx="6"/>
            </p:cNvCxnSpPr>
            <p:nvPr/>
          </p:nvCxnSpPr>
          <p:spPr>
            <a:xfrm flipH="1">
              <a:off x="4611950" y="3640731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A8FB67C-28C1-4C6B-8FE1-F1CA3C807C37}"/>
                </a:ext>
              </a:extLst>
            </p:cNvPr>
            <p:cNvCxnSpPr>
              <a:stCxn id="30" idx="2"/>
              <a:endCxn id="21" idx="6"/>
            </p:cNvCxnSpPr>
            <p:nvPr/>
          </p:nvCxnSpPr>
          <p:spPr>
            <a:xfrm flipH="1" flipV="1">
              <a:off x="5343153" y="3640731"/>
              <a:ext cx="263372" cy="4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D4FF6C5-84B2-4ECC-8D81-72BDE2E6EA08}"/>
                </a:ext>
              </a:extLst>
            </p:cNvPr>
            <p:cNvSpPr txBox="1"/>
            <p:nvPr/>
          </p:nvSpPr>
          <p:spPr>
            <a:xfrm>
              <a:off x="4503936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DA05D27-9159-47AE-9E2E-D726C4DC3893}"/>
                </a:ext>
              </a:extLst>
            </p:cNvPr>
            <p:cNvSpPr txBox="1"/>
            <p:nvPr/>
          </p:nvSpPr>
          <p:spPr>
            <a:xfrm>
              <a:off x="6024465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6060E81-D447-40A2-9871-E421FCD422C6}"/>
                </a:ext>
              </a:extLst>
            </p:cNvPr>
            <p:cNvSpPr txBox="1"/>
            <p:nvPr/>
          </p:nvSpPr>
          <p:spPr>
            <a:xfrm>
              <a:off x="3914544" y="310806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C291169-5369-42CE-BB3E-FDC96FF2087B}"/>
                </a:ext>
              </a:extLst>
            </p:cNvPr>
            <p:cNvSpPr txBox="1"/>
            <p:nvPr/>
          </p:nvSpPr>
          <p:spPr>
            <a:xfrm>
              <a:off x="5032060" y="3085726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v4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8555CF9-5CF8-4F5E-A71E-922F5246B5C0}"/>
                </a:ext>
              </a:extLst>
            </p:cNvPr>
            <p:cNvSpPr txBox="1"/>
            <p:nvPr/>
          </p:nvSpPr>
          <p:spPr>
            <a:xfrm>
              <a:off x="5440205" y="3092648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v6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59843E1-2B75-4AE4-810E-3F74A050C7D9}"/>
                </a:ext>
              </a:extLst>
            </p:cNvPr>
            <p:cNvSpPr txBox="1"/>
            <p:nvPr/>
          </p:nvSpPr>
          <p:spPr>
            <a:xfrm>
              <a:off x="6632621" y="307966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v7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0F60822-DF67-41E7-94C0-8BDA8E668C4E}"/>
                </a:ext>
              </a:extLst>
            </p:cNvPr>
            <p:cNvSpPr txBox="1"/>
            <p:nvPr/>
          </p:nvSpPr>
          <p:spPr>
            <a:xfrm>
              <a:off x="4503936" y="4386992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v8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938E7EB-4C82-4D20-BFB4-6D9364A30882}"/>
                </a:ext>
              </a:extLst>
            </p:cNvPr>
            <p:cNvSpPr txBox="1"/>
            <p:nvPr/>
          </p:nvSpPr>
          <p:spPr>
            <a:xfrm>
              <a:off x="5994736" y="439029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v9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263B25C-F020-442B-9F7B-1A672E096606}"/>
                </a:ext>
              </a:extLst>
            </p:cNvPr>
            <p:cNvSpPr txBox="1"/>
            <p:nvPr/>
          </p:nvSpPr>
          <p:spPr>
            <a:xfrm>
              <a:off x="5073308" y="4905160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Graph</a:t>
              </a:r>
              <a:endParaRPr lang="zh-CN" altLang="en-US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AB7AE299-5C66-487C-94C4-D98EAF121BBE}"/>
              </a:ext>
            </a:extLst>
          </p:cNvPr>
          <p:cNvGrpSpPr/>
          <p:nvPr/>
        </p:nvGrpSpPr>
        <p:grpSpPr>
          <a:xfrm>
            <a:off x="1641328" y="2151742"/>
            <a:ext cx="3128751" cy="2767745"/>
            <a:chOff x="1924157" y="2302123"/>
            <a:chExt cx="3128751" cy="2767745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BE99D795-FBDB-4E5D-808D-5CB3A8AF69B8}"/>
                </a:ext>
              </a:extLst>
            </p:cNvPr>
            <p:cNvGrpSpPr/>
            <p:nvPr/>
          </p:nvGrpSpPr>
          <p:grpSpPr>
            <a:xfrm>
              <a:off x="1924157" y="2302123"/>
              <a:ext cx="2814284" cy="2767745"/>
              <a:chOff x="241456" y="2520639"/>
              <a:chExt cx="2814284" cy="2767745"/>
            </a:xfrm>
          </p:grpSpPr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C80F43F7-2C56-4A72-8521-27BC55C62BAB}"/>
                  </a:ext>
                </a:extLst>
              </p:cNvPr>
              <p:cNvSpPr/>
              <p:nvPr/>
            </p:nvSpPr>
            <p:spPr>
              <a:xfrm>
                <a:off x="1608338" y="2866603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AF5ACEE9-A054-4F34-BE57-E66449580361}"/>
                  </a:ext>
                </a:extLst>
              </p:cNvPr>
              <p:cNvSpPr/>
              <p:nvPr/>
            </p:nvSpPr>
            <p:spPr>
              <a:xfrm>
                <a:off x="1994792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0A61994F-B56B-424B-8BC1-4BEC79D6018D}"/>
                  </a:ext>
                </a:extLst>
              </p:cNvPr>
              <p:cNvSpPr/>
              <p:nvPr/>
            </p:nvSpPr>
            <p:spPr>
              <a:xfrm>
                <a:off x="1263589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34E9C8CE-D134-4FE9-90EA-4D3870980B88}"/>
                  </a:ext>
                </a:extLst>
              </p:cNvPr>
              <p:cNvSpPr/>
              <p:nvPr/>
            </p:nvSpPr>
            <p:spPr>
              <a:xfrm>
                <a:off x="1608336" y="3887555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2B419784-16E9-4DAE-8C1B-3F0B4793EC67}"/>
                  </a:ext>
                </a:extLst>
              </p:cNvPr>
              <p:cNvCxnSpPr>
                <a:stCxn id="71" idx="4"/>
                <a:endCxn id="72" idx="1"/>
              </p:cNvCxnSpPr>
              <p:nvPr/>
            </p:nvCxnSpPr>
            <p:spPr>
              <a:xfrm>
                <a:off x="1834719" y="3292731"/>
                <a:ext cx="226378" cy="1298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8C0F7CFA-5334-4C6F-990E-94CBFFB2961B}"/>
                  </a:ext>
                </a:extLst>
              </p:cNvPr>
              <p:cNvCxnSpPr>
                <a:endCxn id="73" idx="7"/>
              </p:cNvCxnSpPr>
              <p:nvPr/>
            </p:nvCxnSpPr>
            <p:spPr>
              <a:xfrm flipH="1">
                <a:off x="1650045" y="3300129"/>
                <a:ext cx="184672" cy="1224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2CA58070-BB8F-4C81-BC3E-CA6BA5D87645}"/>
                  </a:ext>
                </a:extLst>
              </p:cNvPr>
              <p:cNvCxnSpPr>
                <a:stCxn id="72" idx="3"/>
                <a:endCxn id="74" idx="0"/>
              </p:cNvCxnSpPr>
              <p:nvPr/>
            </p:nvCxnSpPr>
            <p:spPr>
              <a:xfrm flipH="1">
                <a:off x="1834717" y="3723922"/>
                <a:ext cx="226380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F650B4BF-D23B-49D4-9D99-89B5222588B2}"/>
                  </a:ext>
                </a:extLst>
              </p:cNvPr>
              <p:cNvCxnSpPr>
                <a:stCxn id="74" idx="0"/>
                <a:endCxn id="73" idx="5"/>
              </p:cNvCxnSpPr>
              <p:nvPr/>
            </p:nvCxnSpPr>
            <p:spPr>
              <a:xfrm flipH="1" flipV="1">
                <a:off x="1650045" y="3723922"/>
                <a:ext cx="184672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39103DD4-6B56-4E82-90D9-A1185A072DF7}"/>
                  </a:ext>
                </a:extLst>
              </p:cNvPr>
              <p:cNvCxnSpPr>
                <a:stCxn id="72" idx="2"/>
                <a:endCxn id="73" idx="6"/>
              </p:cNvCxnSpPr>
              <p:nvPr/>
            </p:nvCxnSpPr>
            <p:spPr>
              <a:xfrm flipH="1">
                <a:off x="1716350" y="3573263"/>
                <a:ext cx="2784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5B23E964-660C-4027-ADB6-0A33F9B19DC5}"/>
                  </a:ext>
                </a:extLst>
              </p:cNvPr>
              <p:cNvSpPr txBox="1"/>
              <p:nvPr/>
            </p:nvSpPr>
            <p:spPr>
              <a:xfrm>
                <a:off x="1636194" y="2520639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u1</a:t>
                </a:r>
                <a:endParaRPr lang="zh-CN" altLang="en-US" dirty="0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E09D397-D321-47CD-86B9-36D23E2CB785}"/>
                  </a:ext>
                </a:extLst>
              </p:cNvPr>
              <p:cNvSpPr txBox="1"/>
              <p:nvPr/>
            </p:nvSpPr>
            <p:spPr>
              <a:xfrm>
                <a:off x="241456" y="3426777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u2</a:t>
                </a:r>
                <a:endParaRPr lang="zh-CN" altLang="en-US" dirty="0"/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2DF68385-14E9-48C9-A1D1-A3A333BD59E3}"/>
                  </a:ext>
                </a:extLst>
              </p:cNvPr>
              <p:cNvSpPr txBox="1"/>
              <p:nvPr/>
            </p:nvSpPr>
            <p:spPr>
              <a:xfrm>
                <a:off x="2459856" y="3394656"/>
                <a:ext cx="569372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u3</a:t>
                </a:r>
                <a:endParaRPr lang="zh-CN" altLang="en-US" dirty="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1ADEE26-EE36-404F-890F-4D08D01A438B}"/>
                  </a:ext>
                </a:extLst>
              </p:cNvPr>
              <p:cNvSpPr txBox="1"/>
              <p:nvPr/>
            </p:nvSpPr>
            <p:spPr>
              <a:xfrm>
                <a:off x="1608336" y="4381151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u4</a:t>
                </a:r>
                <a:endParaRPr lang="zh-CN" altLang="en-US" dirty="0"/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C15831D-4846-44A7-82AF-3BACBB1E1423}"/>
                  </a:ext>
                </a:extLst>
              </p:cNvPr>
              <p:cNvSpPr txBox="1"/>
              <p:nvPr/>
            </p:nvSpPr>
            <p:spPr>
              <a:xfrm>
                <a:off x="1358162" y="4919052"/>
                <a:ext cx="169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With Filter</a:t>
                </a:r>
                <a:endParaRPr lang="zh-CN" altLang="en-US" dirty="0"/>
              </a:p>
            </p:txBody>
          </p:sp>
        </p:grp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86A8420F-B31D-4EBA-A9DD-D0C66955A608}"/>
                </a:ext>
              </a:extLst>
            </p:cNvPr>
            <p:cNvSpPr/>
            <p:nvPr/>
          </p:nvSpPr>
          <p:spPr>
            <a:xfrm>
              <a:off x="3753295" y="2324313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865662D-9B57-4591-AF1B-E8564AA38174}"/>
                </a:ext>
              </a:extLst>
            </p:cNvPr>
            <p:cNvSpPr/>
            <p:nvPr/>
          </p:nvSpPr>
          <p:spPr>
            <a:xfrm>
              <a:off x="3753295" y="4167389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F004221-D181-4AD3-A27F-38CF13754877}"/>
                </a:ext>
              </a:extLst>
            </p:cNvPr>
            <p:cNvSpPr/>
            <p:nvPr/>
          </p:nvSpPr>
          <p:spPr>
            <a:xfrm>
              <a:off x="4573514" y="3176140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6A4C72C-A530-460B-8181-C52D976E634F}"/>
                </a:ext>
              </a:extLst>
            </p:cNvPr>
            <p:cNvSpPr/>
            <p:nvPr/>
          </p:nvSpPr>
          <p:spPr>
            <a:xfrm>
              <a:off x="2417881" y="3204088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669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01620-191E-48CB-B312-0C53CD94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548D3-F507-4BE8-B7DA-F8F46D29D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B2B55B4-67F3-433F-82D6-DEE7E9D3B708}"/>
              </a:ext>
            </a:extLst>
          </p:cNvPr>
          <p:cNvGrpSpPr/>
          <p:nvPr/>
        </p:nvGrpSpPr>
        <p:grpSpPr>
          <a:xfrm>
            <a:off x="5936280" y="2249397"/>
            <a:ext cx="3287449" cy="2713452"/>
            <a:chOff x="3914544" y="2561040"/>
            <a:chExt cx="3287449" cy="271345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6EFDC34-8AF3-476C-9F38-96006C7146A7}"/>
                </a:ext>
              </a:extLst>
            </p:cNvPr>
            <p:cNvSpPr/>
            <p:nvPr/>
          </p:nvSpPr>
          <p:spPr>
            <a:xfrm>
              <a:off x="4503938" y="293407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A2509CE-9484-4B43-809B-5004E707A3C8}"/>
                </a:ext>
              </a:extLst>
            </p:cNvPr>
            <p:cNvSpPr/>
            <p:nvPr/>
          </p:nvSpPr>
          <p:spPr>
            <a:xfrm>
              <a:off x="4890392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26DA3DD-CD39-4FEC-93B4-B8E97FB564F0}"/>
                </a:ext>
              </a:extLst>
            </p:cNvPr>
            <p:cNvSpPr/>
            <p:nvPr/>
          </p:nvSpPr>
          <p:spPr>
            <a:xfrm>
              <a:off x="4159189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3321D8C-EC22-4F33-B081-9AA22C3B8411}"/>
                </a:ext>
              </a:extLst>
            </p:cNvPr>
            <p:cNvSpPr/>
            <p:nvPr/>
          </p:nvSpPr>
          <p:spPr>
            <a:xfrm>
              <a:off x="4503936" y="395502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EF5BAA5-8C18-4BD7-B627-3B85F30CEAB4}"/>
                </a:ext>
              </a:extLst>
            </p:cNvPr>
            <p:cNvCxnSpPr>
              <a:stCxn id="5" idx="4"/>
              <a:endCxn id="6" idx="1"/>
            </p:cNvCxnSpPr>
            <p:nvPr/>
          </p:nvCxnSpPr>
          <p:spPr>
            <a:xfrm>
              <a:off x="4730319" y="3360199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023BDB6-BCAA-4130-B6B0-3DA86F92621E}"/>
                </a:ext>
              </a:extLst>
            </p:cNvPr>
            <p:cNvCxnSpPr>
              <a:endCxn id="7" idx="7"/>
            </p:cNvCxnSpPr>
            <p:nvPr/>
          </p:nvCxnSpPr>
          <p:spPr>
            <a:xfrm flipH="1">
              <a:off x="4545645" y="3367597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29EE853-2ACE-4C92-ABC7-A006D19E6F1A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4730317" y="3791390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01B207E-B88F-45BA-A621-A06DAA6411AE}"/>
                </a:ext>
              </a:extLst>
            </p:cNvPr>
            <p:cNvCxnSpPr>
              <a:stCxn id="8" idx="0"/>
              <a:endCxn id="7" idx="5"/>
            </p:cNvCxnSpPr>
            <p:nvPr/>
          </p:nvCxnSpPr>
          <p:spPr>
            <a:xfrm flipH="1" flipV="1">
              <a:off x="4545645" y="3791390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A34AA39-7BEA-432B-93D2-A4BC32FE842F}"/>
                </a:ext>
              </a:extLst>
            </p:cNvPr>
            <p:cNvSpPr/>
            <p:nvPr/>
          </p:nvSpPr>
          <p:spPr>
            <a:xfrm>
              <a:off x="5987888" y="293153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D6CA90F-4CC2-4EAA-B99D-5C3298254EF5}"/>
                </a:ext>
              </a:extLst>
            </p:cNvPr>
            <p:cNvSpPr/>
            <p:nvPr/>
          </p:nvSpPr>
          <p:spPr>
            <a:xfrm>
              <a:off x="6337728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83B092A-6C53-4E3D-9C1B-D3DFD6ECC384}"/>
                </a:ext>
              </a:extLst>
            </p:cNvPr>
            <p:cNvSpPr/>
            <p:nvPr/>
          </p:nvSpPr>
          <p:spPr>
            <a:xfrm>
              <a:off x="5606525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ED45D32-072E-4A97-8D3B-F034598005B5}"/>
                </a:ext>
              </a:extLst>
            </p:cNvPr>
            <p:cNvSpPr/>
            <p:nvPr/>
          </p:nvSpPr>
          <p:spPr>
            <a:xfrm>
              <a:off x="5951272" y="395946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4B55109-0E16-4BB9-B070-AC4F1B4A04B9}"/>
                </a:ext>
              </a:extLst>
            </p:cNvPr>
            <p:cNvCxnSpPr>
              <a:stCxn id="13" idx="4"/>
              <a:endCxn id="14" idx="1"/>
            </p:cNvCxnSpPr>
            <p:nvPr/>
          </p:nvCxnSpPr>
          <p:spPr>
            <a:xfrm>
              <a:off x="6214269" y="3357667"/>
              <a:ext cx="189764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3880A31-3FB2-4CDE-B916-9DBC65E89E7E}"/>
                </a:ext>
              </a:extLst>
            </p:cNvPr>
            <p:cNvCxnSpPr>
              <a:stCxn id="13" idx="4"/>
              <a:endCxn id="15" idx="7"/>
            </p:cNvCxnSpPr>
            <p:nvPr/>
          </p:nvCxnSpPr>
          <p:spPr>
            <a:xfrm flipH="1">
              <a:off x="5992981" y="3357667"/>
              <a:ext cx="221288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BB02B01-D7D6-4D2F-ADF3-AE8820C7948B}"/>
                </a:ext>
              </a:extLst>
            </p:cNvPr>
            <p:cNvCxnSpPr>
              <a:stCxn id="14" idx="3"/>
              <a:endCxn id="16" idx="0"/>
            </p:cNvCxnSpPr>
            <p:nvPr/>
          </p:nvCxnSpPr>
          <p:spPr>
            <a:xfrm flipH="1">
              <a:off x="6177653" y="3795828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A0F54C9-9CFC-410F-81D2-E5664507BD20}"/>
                </a:ext>
              </a:extLst>
            </p:cNvPr>
            <p:cNvCxnSpPr>
              <a:stCxn id="16" idx="0"/>
              <a:endCxn id="15" idx="5"/>
            </p:cNvCxnSpPr>
            <p:nvPr/>
          </p:nvCxnSpPr>
          <p:spPr>
            <a:xfrm flipH="1" flipV="1">
              <a:off x="5992981" y="3795828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647B883-6DBA-4862-B973-F7CD3D2FA984}"/>
                </a:ext>
              </a:extLst>
            </p:cNvPr>
            <p:cNvCxnSpPr>
              <a:stCxn id="6" idx="2"/>
              <a:endCxn id="7" idx="6"/>
            </p:cNvCxnSpPr>
            <p:nvPr/>
          </p:nvCxnSpPr>
          <p:spPr>
            <a:xfrm flipH="1">
              <a:off x="4611950" y="3640731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EC26E15-94A4-416D-978B-E7974B3811B6}"/>
                </a:ext>
              </a:extLst>
            </p:cNvPr>
            <p:cNvCxnSpPr>
              <a:stCxn id="15" idx="2"/>
              <a:endCxn id="6" idx="6"/>
            </p:cNvCxnSpPr>
            <p:nvPr/>
          </p:nvCxnSpPr>
          <p:spPr>
            <a:xfrm flipH="1" flipV="1">
              <a:off x="5343153" y="3640731"/>
              <a:ext cx="263372" cy="4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99C797C-6D45-40CF-B2A2-3EC97C264871}"/>
                </a:ext>
              </a:extLst>
            </p:cNvPr>
            <p:cNvSpPr txBox="1"/>
            <p:nvPr/>
          </p:nvSpPr>
          <p:spPr>
            <a:xfrm>
              <a:off x="4503936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DD942AA-F722-4EE1-B2B7-5C402CC367C3}"/>
                </a:ext>
              </a:extLst>
            </p:cNvPr>
            <p:cNvSpPr txBox="1"/>
            <p:nvPr/>
          </p:nvSpPr>
          <p:spPr>
            <a:xfrm>
              <a:off x="6024465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23DDB47-5505-4B3C-A1D0-72EC59ECCC48}"/>
                </a:ext>
              </a:extLst>
            </p:cNvPr>
            <p:cNvSpPr txBox="1"/>
            <p:nvPr/>
          </p:nvSpPr>
          <p:spPr>
            <a:xfrm>
              <a:off x="3914544" y="310806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E62E09A-9F8B-4497-9DBE-4DA924174EF5}"/>
                </a:ext>
              </a:extLst>
            </p:cNvPr>
            <p:cNvSpPr txBox="1"/>
            <p:nvPr/>
          </p:nvSpPr>
          <p:spPr>
            <a:xfrm>
              <a:off x="5032060" y="3085726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v4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D699F1E-3DB8-4938-B0E6-161563AEBEAB}"/>
                </a:ext>
              </a:extLst>
            </p:cNvPr>
            <p:cNvSpPr txBox="1"/>
            <p:nvPr/>
          </p:nvSpPr>
          <p:spPr>
            <a:xfrm>
              <a:off x="5440205" y="3092648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v6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EE8CEC8-84FF-431F-804C-2C78996A2F36}"/>
                </a:ext>
              </a:extLst>
            </p:cNvPr>
            <p:cNvSpPr txBox="1"/>
            <p:nvPr/>
          </p:nvSpPr>
          <p:spPr>
            <a:xfrm>
              <a:off x="6632621" y="307966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v7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D06647A-35C1-49A7-B61E-8FFC57AC845F}"/>
                </a:ext>
              </a:extLst>
            </p:cNvPr>
            <p:cNvSpPr txBox="1"/>
            <p:nvPr/>
          </p:nvSpPr>
          <p:spPr>
            <a:xfrm>
              <a:off x="4503936" y="4386992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v8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0DB487A-AD15-46E1-9643-BD8F698B297D}"/>
                </a:ext>
              </a:extLst>
            </p:cNvPr>
            <p:cNvSpPr txBox="1"/>
            <p:nvPr/>
          </p:nvSpPr>
          <p:spPr>
            <a:xfrm>
              <a:off x="5994736" y="439029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v9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7535CF2-5AF3-456F-80FC-FBE327B9242C}"/>
                </a:ext>
              </a:extLst>
            </p:cNvPr>
            <p:cNvSpPr txBox="1"/>
            <p:nvPr/>
          </p:nvSpPr>
          <p:spPr>
            <a:xfrm>
              <a:off x="5073308" y="4905160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Graph</a:t>
              </a:r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80194B9-778D-4B67-B5AF-BD57733B4F9E}"/>
              </a:ext>
            </a:extLst>
          </p:cNvPr>
          <p:cNvGrpSpPr/>
          <p:nvPr/>
        </p:nvGrpSpPr>
        <p:grpSpPr>
          <a:xfrm>
            <a:off x="1417888" y="2302123"/>
            <a:ext cx="4114414" cy="2660726"/>
            <a:chOff x="1417888" y="2302123"/>
            <a:chExt cx="4114414" cy="2660726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444D9A1-F842-4FA9-8DEA-E519CCF6FDA8}"/>
                </a:ext>
              </a:extLst>
            </p:cNvPr>
            <p:cNvGrpSpPr/>
            <p:nvPr/>
          </p:nvGrpSpPr>
          <p:grpSpPr>
            <a:xfrm>
              <a:off x="1417888" y="2302123"/>
              <a:ext cx="3294041" cy="2660726"/>
              <a:chOff x="-264813" y="2520639"/>
              <a:chExt cx="3294041" cy="2660726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764072C1-1388-4120-B704-504E22BE5B6E}"/>
                  </a:ext>
                </a:extLst>
              </p:cNvPr>
              <p:cNvSpPr/>
              <p:nvPr/>
            </p:nvSpPr>
            <p:spPr>
              <a:xfrm>
                <a:off x="1608338" y="2866603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C6B0AE7B-9710-4DFF-B509-90E29D2E6759}"/>
                  </a:ext>
                </a:extLst>
              </p:cNvPr>
              <p:cNvSpPr/>
              <p:nvPr/>
            </p:nvSpPr>
            <p:spPr>
              <a:xfrm>
                <a:off x="1994792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64FDC9F0-AA57-49E6-A863-913769DF13D5}"/>
                  </a:ext>
                </a:extLst>
              </p:cNvPr>
              <p:cNvSpPr/>
              <p:nvPr/>
            </p:nvSpPr>
            <p:spPr>
              <a:xfrm>
                <a:off x="1263589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5A73E7BE-6A8C-4489-BED7-F561396F238F}"/>
                  </a:ext>
                </a:extLst>
              </p:cNvPr>
              <p:cNvSpPr/>
              <p:nvPr/>
            </p:nvSpPr>
            <p:spPr>
              <a:xfrm>
                <a:off x="1608336" y="3887555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26E866E9-B524-4E86-993B-238285A22F90}"/>
                  </a:ext>
                </a:extLst>
              </p:cNvPr>
              <p:cNvCxnSpPr>
                <a:stCxn id="43" idx="4"/>
                <a:endCxn id="44" idx="1"/>
              </p:cNvCxnSpPr>
              <p:nvPr/>
            </p:nvCxnSpPr>
            <p:spPr>
              <a:xfrm>
                <a:off x="1834719" y="3292731"/>
                <a:ext cx="226378" cy="1298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A8CDF455-8607-48C9-9190-178BA608392E}"/>
                  </a:ext>
                </a:extLst>
              </p:cNvPr>
              <p:cNvCxnSpPr>
                <a:endCxn id="45" idx="7"/>
              </p:cNvCxnSpPr>
              <p:nvPr/>
            </p:nvCxnSpPr>
            <p:spPr>
              <a:xfrm flipH="1">
                <a:off x="1650045" y="3300129"/>
                <a:ext cx="184672" cy="1224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F529A4B-785A-4B2D-805A-65564E58657B}"/>
                  </a:ext>
                </a:extLst>
              </p:cNvPr>
              <p:cNvCxnSpPr>
                <a:stCxn id="44" idx="3"/>
                <a:endCxn id="46" idx="0"/>
              </p:cNvCxnSpPr>
              <p:nvPr/>
            </p:nvCxnSpPr>
            <p:spPr>
              <a:xfrm flipH="1">
                <a:off x="1834717" y="3723922"/>
                <a:ext cx="226380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AD34E7A6-12C3-4CFB-A9DF-B597F7E92448}"/>
                  </a:ext>
                </a:extLst>
              </p:cNvPr>
              <p:cNvCxnSpPr>
                <a:stCxn id="46" idx="0"/>
                <a:endCxn id="45" idx="5"/>
              </p:cNvCxnSpPr>
              <p:nvPr/>
            </p:nvCxnSpPr>
            <p:spPr>
              <a:xfrm flipH="1" flipV="1">
                <a:off x="1650045" y="3723922"/>
                <a:ext cx="184672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064875EE-F911-49FB-A622-F76CC759E34F}"/>
                  </a:ext>
                </a:extLst>
              </p:cNvPr>
              <p:cNvCxnSpPr>
                <a:stCxn id="44" idx="2"/>
                <a:endCxn id="45" idx="6"/>
              </p:cNvCxnSpPr>
              <p:nvPr/>
            </p:nvCxnSpPr>
            <p:spPr>
              <a:xfrm flipH="1">
                <a:off x="1716350" y="3573263"/>
                <a:ext cx="2784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2E17D20-EE6F-48F3-92D4-18AD257B274F}"/>
                  </a:ext>
                </a:extLst>
              </p:cNvPr>
              <p:cNvSpPr txBox="1"/>
              <p:nvPr/>
            </p:nvSpPr>
            <p:spPr>
              <a:xfrm>
                <a:off x="1636194" y="2520639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u1</a:t>
                </a:r>
                <a:endParaRPr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2F93F17-89B6-4B4F-8B09-24E22B5F713A}"/>
                  </a:ext>
                </a:extLst>
              </p:cNvPr>
              <p:cNvSpPr txBox="1"/>
              <p:nvPr/>
            </p:nvSpPr>
            <p:spPr>
              <a:xfrm>
                <a:off x="-264813" y="3422604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u2</a:t>
                </a:r>
                <a:endParaRPr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146D8FE-3CCD-42BA-B9C7-891180D6C478}"/>
                  </a:ext>
                </a:extLst>
              </p:cNvPr>
              <p:cNvSpPr txBox="1"/>
              <p:nvPr/>
            </p:nvSpPr>
            <p:spPr>
              <a:xfrm>
                <a:off x="2459856" y="3394656"/>
                <a:ext cx="569372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u3</a:t>
                </a:r>
                <a:endParaRPr lang="zh-CN" altLang="en-US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3C68C6A6-04D6-4FA9-95E5-F28924DD809C}"/>
                  </a:ext>
                </a:extLst>
              </p:cNvPr>
              <p:cNvSpPr txBox="1"/>
              <p:nvPr/>
            </p:nvSpPr>
            <p:spPr>
              <a:xfrm>
                <a:off x="1608336" y="4381151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u4</a:t>
                </a:r>
                <a:endParaRPr lang="zh-CN" altLang="en-US" dirty="0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B42CE47-E761-48D4-A35C-809C7C97B9EF}"/>
                  </a:ext>
                </a:extLst>
              </p:cNvPr>
              <p:cNvSpPr txBox="1"/>
              <p:nvPr/>
            </p:nvSpPr>
            <p:spPr>
              <a:xfrm>
                <a:off x="1146003" y="4812033"/>
                <a:ext cx="169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Without Filter</a:t>
                </a:r>
                <a:endParaRPr lang="zh-CN" altLang="en-US" dirty="0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8DEAEEC-1E43-469B-A174-C3747BA9FB0E}"/>
                </a:ext>
              </a:extLst>
            </p:cNvPr>
            <p:cNvGrpSpPr/>
            <p:nvPr/>
          </p:nvGrpSpPr>
          <p:grpSpPr>
            <a:xfrm>
              <a:off x="3753295" y="2324313"/>
              <a:ext cx="958788" cy="346229"/>
              <a:chOff x="3823139" y="2358811"/>
              <a:chExt cx="958788" cy="346229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FA35B18-512B-46E6-B3A8-7963E8B68531}"/>
                  </a:ext>
                </a:extLst>
              </p:cNvPr>
              <p:cNvSpPr/>
              <p:nvPr/>
            </p:nvSpPr>
            <p:spPr>
              <a:xfrm>
                <a:off x="3823139" y="2358811"/>
                <a:ext cx="479394" cy="34622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2480C30-CD86-4EFA-8635-8A89A3A4DBBC}"/>
                  </a:ext>
                </a:extLst>
              </p:cNvPr>
              <p:cNvSpPr/>
              <p:nvPr/>
            </p:nvSpPr>
            <p:spPr>
              <a:xfrm>
                <a:off x="4302533" y="2358811"/>
                <a:ext cx="479394" cy="34622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CCB95CE3-6BE3-4F9C-B71C-533CB3021CEC}"/>
                </a:ext>
              </a:extLst>
            </p:cNvPr>
            <p:cNvGrpSpPr/>
            <p:nvPr/>
          </p:nvGrpSpPr>
          <p:grpSpPr>
            <a:xfrm>
              <a:off x="3753295" y="4167389"/>
              <a:ext cx="958788" cy="346229"/>
              <a:chOff x="3823139" y="2358811"/>
              <a:chExt cx="958788" cy="346229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8C714B8-DA8B-48E5-AAA0-9FAF7520995A}"/>
                  </a:ext>
                </a:extLst>
              </p:cNvPr>
              <p:cNvSpPr/>
              <p:nvPr/>
            </p:nvSpPr>
            <p:spPr>
              <a:xfrm>
                <a:off x="3823139" y="2358811"/>
                <a:ext cx="479394" cy="34622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v8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8AA46B-CD1A-4105-A495-534775E3C73F}"/>
                  </a:ext>
                </a:extLst>
              </p:cNvPr>
              <p:cNvSpPr/>
              <p:nvPr/>
            </p:nvSpPr>
            <p:spPr>
              <a:xfrm>
                <a:off x="4302533" y="2358811"/>
                <a:ext cx="479394" cy="34622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v9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07212D50-4DD1-449F-BD85-27E3DF077FDC}"/>
                </a:ext>
              </a:extLst>
            </p:cNvPr>
            <p:cNvGrpSpPr/>
            <p:nvPr/>
          </p:nvGrpSpPr>
          <p:grpSpPr>
            <a:xfrm>
              <a:off x="4573514" y="3176140"/>
              <a:ext cx="958788" cy="346229"/>
              <a:chOff x="3823139" y="2358811"/>
              <a:chExt cx="958788" cy="346229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D82E2EA8-620D-4179-B3B1-CBC3F5102F3C}"/>
                  </a:ext>
                </a:extLst>
              </p:cNvPr>
              <p:cNvSpPr/>
              <p:nvPr/>
            </p:nvSpPr>
            <p:spPr>
              <a:xfrm>
                <a:off x="3823139" y="2358811"/>
                <a:ext cx="479394" cy="34622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CCCC5DC-4F75-49F3-80DB-53C56189F7CC}"/>
                  </a:ext>
                </a:extLst>
              </p:cNvPr>
              <p:cNvSpPr/>
              <p:nvPr/>
            </p:nvSpPr>
            <p:spPr>
              <a:xfrm>
                <a:off x="4302533" y="2358811"/>
                <a:ext cx="479394" cy="34622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v7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B5E6C39-B9E5-4E1C-854D-B066D815CFEC}"/>
              </a:ext>
            </a:extLst>
          </p:cNvPr>
          <p:cNvGrpSpPr/>
          <p:nvPr/>
        </p:nvGrpSpPr>
        <p:grpSpPr>
          <a:xfrm>
            <a:off x="1894322" y="3195923"/>
            <a:ext cx="958788" cy="346229"/>
            <a:chOff x="3823139" y="2358811"/>
            <a:chExt cx="958788" cy="346229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E0825E3-0EE2-45D2-9E18-08643EFC0013}"/>
                </a:ext>
              </a:extLst>
            </p:cNvPr>
            <p:cNvSpPr/>
            <p:nvPr/>
          </p:nvSpPr>
          <p:spPr>
            <a:xfrm>
              <a:off x="3823139" y="2358811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E37788B-43F0-4676-AD1D-DBCB3EC4DF45}"/>
                </a:ext>
              </a:extLst>
            </p:cNvPr>
            <p:cNvSpPr/>
            <p:nvPr/>
          </p:nvSpPr>
          <p:spPr>
            <a:xfrm>
              <a:off x="4302533" y="2358811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8439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FC46B93-352F-4709-85EC-DDB0B973B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214" y="1087811"/>
            <a:ext cx="6339571" cy="234118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E7CB32-21B3-44C3-8958-2066B14CE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307" y="3729985"/>
            <a:ext cx="6565385" cy="23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83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(With Python) </a:t>
            </a:r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ph idx="1"/>
          </p:nvPr>
        </p:nvGraphicFramePr>
        <p:xfrm>
          <a:off x="3460042" y="2541355"/>
          <a:ext cx="5012184" cy="757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0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8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Filter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Support Filter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8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25.09s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18.45s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13.95s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376346" y="2011086"/>
            <a:ext cx="340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Mining Time on YEAST Dataset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2559" y="5903650"/>
            <a:ext cx="988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[1]:https://github.com/RapidsAtHKUST/</a:t>
            </a:r>
            <a:r>
              <a:rPr lang="en-US" altLang="zh-CN" dirty="0" err="1">
                <a:hlinkClick r:id="rId2"/>
              </a:rPr>
              <a:t>SubgraphMatching</a:t>
            </a:r>
            <a:endParaRPr lang="en-US" altLang="zh-CN" dirty="0"/>
          </a:p>
        </p:txBody>
      </p:sp>
      <p:graphicFrame>
        <p:nvGraphicFramePr>
          <p:cNvPr id="6" name="表格 4"/>
          <p:cNvGraphicFramePr/>
          <p:nvPr/>
        </p:nvGraphicFramePr>
        <p:xfrm>
          <a:off x="3460042" y="4846914"/>
          <a:ext cx="5012184" cy="757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3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3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8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Degree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Support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8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12519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975589" y="4328103"/>
            <a:ext cx="340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YEAST Dataset[1]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8303735" y="2192001"/>
            <a:ext cx="3287449" cy="2954075"/>
            <a:chOff x="3914544" y="2561040"/>
            <a:chExt cx="3287449" cy="2954075"/>
          </a:xfrm>
        </p:grpSpPr>
        <p:sp>
          <p:nvSpPr>
            <p:cNvPr id="31" name="椭圆 30"/>
            <p:cNvSpPr/>
            <p:nvPr/>
          </p:nvSpPr>
          <p:spPr>
            <a:xfrm>
              <a:off x="4503938" y="293407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890392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159189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503936" y="395502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4"/>
              <a:endCxn id="32" idx="1"/>
            </p:cNvCxnSpPr>
            <p:nvPr/>
          </p:nvCxnSpPr>
          <p:spPr>
            <a:xfrm>
              <a:off x="4730319" y="3360199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33" idx="7"/>
            </p:cNvCxnSpPr>
            <p:nvPr/>
          </p:nvCxnSpPr>
          <p:spPr>
            <a:xfrm flipH="1">
              <a:off x="4545645" y="3367597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2" idx="3"/>
              <a:endCxn id="34" idx="0"/>
            </p:cNvCxnSpPr>
            <p:nvPr/>
          </p:nvCxnSpPr>
          <p:spPr>
            <a:xfrm flipH="1">
              <a:off x="4730317" y="3791390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4" idx="0"/>
              <a:endCxn id="33" idx="5"/>
            </p:cNvCxnSpPr>
            <p:nvPr/>
          </p:nvCxnSpPr>
          <p:spPr>
            <a:xfrm flipH="1" flipV="1">
              <a:off x="4545645" y="3791390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5987888" y="293153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337728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606525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951272" y="395946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>
              <a:stCxn id="39" idx="4"/>
              <a:endCxn id="40" idx="1"/>
            </p:cNvCxnSpPr>
            <p:nvPr/>
          </p:nvCxnSpPr>
          <p:spPr>
            <a:xfrm>
              <a:off x="6214269" y="3357667"/>
              <a:ext cx="189764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9" idx="4"/>
              <a:endCxn id="41" idx="7"/>
            </p:cNvCxnSpPr>
            <p:nvPr/>
          </p:nvCxnSpPr>
          <p:spPr>
            <a:xfrm flipH="1">
              <a:off x="5992981" y="3357667"/>
              <a:ext cx="221288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0" idx="3"/>
              <a:endCxn id="42" idx="0"/>
            </p:cNvCxnSpPr>
            <p:nvPr/>
          </p:nvCxnSpPr>
          <p:spPr>
            <a:xfrm flipH="1">
              <a:off x="6177653" y="3795828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2" idx="0"/>
              <a:endCxn id="41" idx="5"/>
            </p:cNvCxnSpPr>
            <p:nvPr/>
          </p:nvCxnSpPr>
          <p:spPr>
            <a:xfrm flipH="1" flipV="1">
              <a:off x="5992981" y="3795828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2" idx="2"/>
              <a:endCxn id="33" idx="6"/>
            </p:cNvCxnSpPr>
            <p:nvPr/>
          </p:nvCxnSpPr>
          <p:spPr>
            <a:xfrm flipH="1">
              <a:off x="4611950" y="3640731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1" idx="2"/>
              <a:endCxn id="32" idx="6"/>
            </p:cNvCxnSpPr>
            <p:nvPr/>
          </p:nvCxnSpPr>
          <p:spPr>
            <a:xfrm flipH="1" flipV="1">
              <a:off x="5343153" y="3640731"/>
              <a:ext cx="263372" cy="4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4503936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024465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914544" y="310806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032060" y="3085726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v4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40205" y="3092648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v6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632621" y="307966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v7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03936" y="4386992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v8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994736" y="439029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v9</a:t>
              </a:r>
              <a:endParaRPr lang="zh-CN" altLang="en-US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939958" y="5145783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Graph</a:t>
              </a:r>
              <a:endParaRPr lang="zh-CN" altLang="en-US" dirty="0"/>
            </a:p>
          </p:txBody>
        </p:sp>
      </p:grpSp>
      <p:sp>
        <p:nvSpPr>
          <p:cNvPr id="8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Pattern Grow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011879" y="3383828"/>
            <a:ext cx="2176267" cy="2901349"/>
            <a:chOff x="2535662" y="2302123"/>
            <a:chExt cx="2176267" cy="2901349"/>
          </a:xfrm>
        </p:grpSpPr>
        <p:grpSp>
          <p:nvGrpSpPr>
            <p:cNvPr id="76" name="组合 75"/>
            <p:cNvGrpSpPr/>
            <p:nvPr/>
          </p:nvGrpSpPr>
          <p:grpSpPr>
            <a:xfrm>
              <a:off x="2535662" y="2302123"/>
              <a:ext cx="2176267" cy="2901349"/>
              <a:chOff x="852961" y="2520639"/>
              <a:chExt cx="2176267" cy="2901349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608338" y="2866603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994792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263589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608336" y="3887555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直接连接符 9"/>
              <p:cNvCxnSpPr>
                <a:stCxn id="4" idx="4"/>
                <a:endCxn id="5" idx="1"/>
              </p:cNvCxnSpPr>
              <p:nvPr/>
            </p:nvCxnSpPr>
            <p:spPr>
              <a:xfrm>
                <a:off x="1834719" y="3292731"/>
                <a:ext cx="226378" cy="1298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endCxn id="6" idx="7"/>
              </p:cNvCxnSpPr>
              <p:nvPr/>
            </p:nvCxnSpPr>
            <p:spPr>
              <a:xfrm flipH="1">
                <a:off x="1650045" y="3300129"/>
                <a:ext cx="184672" cy="1224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5" idx="3"/>
                <a:endCxn id="8" idx="0"/>
              </p:cNvCxnSpPr>
              <p:nvPr/>
            </p:nvCxnSpPr>
            <p:spPr>
              <a:xfrm flipH="1">
                <a:off x="1834717" y="3723922"/>
                <a:ext cx="226380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8" idx="0"/>
                <a:endCxn id="6" idx="5"/>
              </p:cNvCxnSpPr>
              <p:nvPr/>
            </p:nvCxnSpPr>
            <p:spPr>
              <a:xfrm flipH="1" flipV="1">
                <a:off x="1650045" y="3723922"/>
                <a:ext cx="184672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5" idx="2"/>
                <a:endCxn id="6" idx="6"/>
              </p:cNvCxnSpPr>
              <p:nvPr/>
            </p:nvCxnSpPr>
            <p:spPr>
              <a:xfrm flipH="1">
                <a:off x="1716350" y="3573263"/>
                <a:ext cx="2784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1636194" y="2520639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u1</a:t>
                </a:r>
                <a:endParaRPr lang="zh-CN" altLang="en-US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852961" y="3394656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u2</a:t>
                </a:r>
                <a:endParaRPr lang="zh-CN" altLang="en-US" dirty="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459856" y="3394656"/>
                <a:ext cx="569372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u3</a:t>
                </a:r>
                <a:endParaRPr lang="zh-CN" altLang="en-US" dirty="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980616" y="4026887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u4</a:t>
                </a:r>
                <a:endParaRPr lang="zh-CN" altLang="en-US" dirty="0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195372" y="5052656"/>
                <a:ext cx="169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Pattern/Query</a:t>
                </a:r>
                <a:endParaRPr lang="zh-CN" altLang="en-US" dirty="0"/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3291036" y="422478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直接连接符 73"/>
            <p:cNvCxnSpPr>
              <a:stCxn id="73" idx="0"/>
              <a:endCxn id="8" idx="4"/>
            </p:cNvCxnSpPr>
            <p:nvPr/>
          </p:nvCxnSpPr>
          <p:spPr>
            <a:xfrm flipV="1">
              <a:off x="3517417" y="4095167"/>
              <a:ext cx="1" cy="1296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3700965" y="431703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u5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171174" y="1041507"/>
            <a:ext cx="2176267" cy="2307421"/>
            <a:chOff x="852961" y="2520639"/>
            <a:chExt cx="2176267" cy="2307421"/>
          </a:xfrm>
        </p:grpSpPr>
        <p:sp>
          <p:nvSpPr>
            <p:cNvPr id="85" name="椭圆 84"/>
            <p:cNvSpPr/>
            <p:nvPr/>
          </p:nvSpPr>
          <p:spPr>
            <a:xfrm>
              <a:off x="1608338" y="286660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1994792" y="336019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1263589" y="336019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1608336" y="388755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直接连接符 88"/>
            <p:cNvCxnSpPr>
              <a:stCxn id="85" idx="4"/>
              <a:endCxn id="86" idx="1"/>
            </p:cNvCxnSpPr>
            <p:nvPr/>
          </p:nvCxnSpPr>
          <p:spPr>
            <a:xfrm>
              <a:off x="1834719" y="3292731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endCxn id="87" idx="7"/>
            </p:cNvCxnSpPr>
            <p:nvPr/>
          </p:nvCxnSpPr>
          <p:spPr>
            <a:xfrm flipH="1">
              <a:off x="1650045" y="3300129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86" idx="3"/>
              <a:endCxn id="88" idx="0"/>
            </p:cNvCxnSpPr>
            <p:nvPr/>
          </p:nvCxnSpPr>
          <p:spPr>
            <a:xfrm flipH="1">
              <a:off x="1834717" y="3723922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88" idx="0"/>
              <a:endCxn id="87" idx="5"/>
            </p:cNvCxnSpPr>
            <p:nvPr/>
          </p:nvCxnSpPr>
          <p:spPr>
            <a:xfrm flipH="1" flipV="1">
              <a:off x="1650045" y="3723922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86" idx="2"/>
              <a:endCxn id="87" idx="6"/>
            </p:cNvCxnSpPr>
            <p:nvPr/>
          </p:nvCxnSpPr>
          <p:spPr>
            <a:xfrm flipH="1">
              <a:off x="1716350" y="3573263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1636194" y="2520639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u1</a:t>
              </a:r>
              <a:endParaRPr lang="zh-CN" altLang="en-US" dirty="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852961" y="3394656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u2</a:t>
              </a:r>
              <a:endParaRPr lang="zh-CN" altLang="en-US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2459856" y="3394656"/>
              <a:ext cx="5693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u3</a:t>
              </a:r>
              <a:endParaRPr lang="zh-CN" alt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980616" y="402688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u4</a:t>
              </a:r>
              <a:endParaRPr lang="zh-CN" altLang="en-US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146003" y="4458728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Pattern/Query</a:t>
              </a:r>
              <a:endParaRPr lang="zh-CN" altLang="en-US" dirty="0"/>
            </a:p>
          </p:txBody>
        </p:sp>
      </p:grpSp>
      <p:cxnSp>
        <p:nvCxnSpPr>
          <p:cNvPr id="11" name="直接箭头连接符 10"/>
          <p:cNvCxnSpPr/>
          <p:nvPr/>
        </p:nvCxnSpPr>
        <p:spPr>
          <a:xfrm flipH="1">
            <a:off x="3746554" y="3446245"/>
            <a:ext cx="654214" cy="496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5936280" y="2249397"/>
            <a:ext cx="3287449" cy="2954075"/>
            <a:chOff x="3914544" y="2561040"/>
            <a:chExt cx="3287449" cy="2954075"/>
          </a:xfrm>
        </p:grpSpPr>
        <p:sp>
          <p:nvSpPr>
            <p:cNvPr id="31" name="椭圆 30"/>
            <p:cNvSpPr/>
            <p:nvPr/>
          </p:nvSpPr>
          <p:spPr>
            <a:xfrm>
              <a:off x="4503938" y="293407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890392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159189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503936" y="395502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4"/>
              <a:endCxn id="32" idx="1"/>
            </p:cNvCxnSpPr>
            <p:nvPr/>
          </p:nvCxnSpPr>
          <p:spPr>
            <a:xfrm>
              <a:off x="4730319" y="3360199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33" idx="7"/>
            </p:cNvCxnSpPr>
            <p:nvPr/>
          </p:nvCxnSpPr>
          <p:spPr>
            <a:xfrm flipH="1">
              <a:off x="4545645" y="3367597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2" idx="3"/>
              <a:endCxn id="34" idx="0"/>
            </p:cNvCxnSpPr>
            <p:nvPr/>
          </p:nvCxnSpPr>
          <p:spPr>
            <a:xfrm flipH="1">
              <a:off x="4730317" y="3791390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4" idx="0"/>
              <a:endCxn id="33" idx="5"/>
            </p:cNvCxnSpPr>
            <p:nvPr/>
          </p:nvCxnSpPr>
          <p:spPr>
            <a:xfrm flipH="1" flipV="1">
              <a:off x="4545645" y="3791390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5987888" y="293153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337728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606525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951272" y="395946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>
              <a:stCxn id="39" idx="4"/>
              <a:endCxn id="40" idx="1"/>
            </p:cNvCxnSpPr>
            <p:nvPr/>
          </p:nvCxnSpPr>
          <p:spPr>
            <a:xfrm>
              <a:off x="6214269" y="3357667"/>
              <a:ext cx="189764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9" idx="4"/>
              <a:endCxn id="41" idx="7"/>
            </p:cNvCxnSpPr>
            <p:nvPr/>
          </p:nvCxnSpPr>
          <p:spPr>
            <a:xfrm flipH="1">
              <a:off x="5992981" y="3357667"/>
              <a:ext cx="221288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0" idx="3"/>
              <a:endCxn id="42" idx="0"/>
            </p:cNvCxnSpPr>
            <p:nvPr/>
          </p:nvCxnSpPr>
          <p:spPr>
            <a:xfrm flipH="1">
              <a:off x="6177653" y="3795828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2" idx="0"/>
              <a:endCxn id="41" idx="5"/>
            </p:cNvCxnSpPr>
            <p:nvPr/>
          </p:nvCxnSpPr>
          <p:spPr>
            <a:xfrm flipH="1" flipV="1">
              <a:off x="5992981" y="3795828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2" idx="2"/>
              <a:endCxn id="33" idx="6"/>
            </p:cNvCxnSpPr>
            <p:nvPr/>
          </p:nvCxnSpPr>
          <p:spPr>
            <a:xfrm flipH="1">
              <a:off x="4611950" y="3640731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1" idx="2"/>
              <a:endCxn id="32" idx="6"/>
            </p:cNvCxnSpPr>
            <p:nvPr/>
          </p:nvCxnSpPr>
          <p:spPr>
            <a:xfrm flipH="1" flipV="1">
              <a:off x="5343153" y="3640731"/>
              <a:ext cx="263372" cy="4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4503936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024465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914544" y="310806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032060" y="3085726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v4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40205" y="3092648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v6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632621" y="307966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v7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03936" y="4386992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v8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994736" y="439029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v9</a:t>
              </a:r>
              <a:endParaRPr lang="zh-CN" altLang="en-US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939958" y="5145783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Graph</a:t>
              </a:r>
              <a:endParaRPr lang="zh-CN" altLang="en-US" dirty="0"/>
            </a:p>
          </p:txBody>
        </p:sp>
      </p:grpSp>
      <p:sp>
        <p:nvSpPr>
          <p:cNvPr id="8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Static Candidate Generation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417888" y="2302123"/>
            <a:ext cx="4114414" cy="2901349"/>
            <a:chOff x="1417888" y="2302123"/>
            <a:chExt cx="4114414" cy="2901349"/>
          </a:xfrm>
        </p:grpSpPr>
        <p:grpSp>
          <p:nvGrpSpPr>
            <p:cNvPr id="76" name="组合 75"/>
            <p:cNvGrpSpPr/>
            <p:nvPr/>
          </p:nvGrpSpPr>
          <p:grpSpPr>
            <a:xfrm>
              <a:off x="1417888" y="2302123"/>
              <a:ext cx="3294041" cy="2901349"/>
              <a:chOff x="-264813" y="2520639"/>
              <a:chExt cx="3294041" cy="2901349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608338" y="2866603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994792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263589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608336" y="3887555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直接连接符 9"/>
              <p:cNvCxnSpPr>
                <a:stCxn id="4" idx="4"/>
                <a:endCxn id="5" idx="1"/>
              </p:cNvCxnSpPr>
              <p:nvPr/>
            </p:nvCxnSpPr>
            <p:spPr>
              <a:xfrm>
                <a:off x="1834719" y="3292731"/>
                <a:ext cx="226378" cy="1298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endCxn id="6" idx="7"/>
              </p:cNvCxnSpPr>
              <p:nvPr/>
            </p:nvCxnSpPr>
            <p:spPr>
              <a:xfrm flipH="1">
                <a:off x="1650045" y="3300129"/>
                <a:ext cx="184672" cy="1224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5" idx="3"/>
                <a:endCxn id="8" idx="0"/>
              </p:cNvCxnSpPr>
              <p:nvPr/>
            </p:nvCxnSpPr>
            <p:spPr>
              <a:xfrm flipH="1">
                <a:off x="1834717" y="3723922"/>
                <a:ext cx="226380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8" idx="0"/>
                <a:endCxn id="6" idx="5"/>
              </p:cNvCxnSpPr>
              <p:nvPr/>
            </p:nvCxnSpPr>
            <p:spPr>
              <a:xfrm flipH="1" flipV="1">
                <a:off x="1650045" y="3723922"/>
                <a:ext cx="184672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5" idx="2"/>
                <a:endCxn id="6" idx="6"/>
              </p:cNvCxnSpPr>
              <p:nvPr/>
            </p:nvCxnSpPr>
            <p:spPr>
              <a:xfrm flipH="1">
                <a:off x="1716350" y="3573263"/>
                <a:ext cx="2784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1636194" y="2520639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u1</a:t>
                </a:r>
                <a:endParaRPr lang="zh-CN" altLang="en-US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-264813" y="3422604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u2</a:t>
                </a:r>
                <a:endParaRPr lang="zh-CN" altLang="en-US" dirty="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459856" y="3394656"/>
                <a:ext cx="569372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u3</a:t>
                </a:r>
                <a:endParaRPr lang="zh-CN" altLang="en-US" dirty="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980616" y="4026887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u4</a:t>
                </a:r>
                <a:endParaRPr lang="zh-CN" altLang="en-US" dirty="0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195372" y="5052656"/>
                <a:ext cx="169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Pattern/Query</a:t>
                </a:r>
                <a:endParaRPr lang="zh-CN" altLang="en-US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753295" y="2324313"/>
              <a:ext cx="958788" cy="346229"/>
              <a:chOff x="3823139" y="2358811"/>
              <a:chExt cx="958788" cy="34622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3823139" y="2358811"/>
                <a:ext cx="479394" cy="34622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302533" y="2358811"/>
                <a:ext cx="479394" cy="34622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4046888" y="3819923"/>
              <a:ext cx="958788" cy="346229"/>
              <a:chOff x="3823139" y="2358811"/>
              <a:chExt cx="958788" cy="34622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3823139" y="2358811"/>
                <a:ext cx="479394" cy="34622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v8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4302533" y="2358811"/>
                <a:ext cx="479394" cy="34622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v9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4573514" y="3176140"/>
              <a:ext cx="958788" cy="346229"/>
              <a:chOff x="3823139" y="2358811"/>
              <a:chExt cx="958788" cy="346229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3823139" y="2358811"/>
                <a:ext cx="479394" cy="34622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302533" y="2358811"/>
                <a:ext cx="479394" cy="34622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v7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1894322" y="3195923"/>
              <a:ext cx="958788" cy="346229"/>
              <a:chOff x="3823139" y="2358811"/>
              <a:chExt cx="958788" cy="346229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3823139" y="2358811"/>
                <a:ext cx="479394" cy="34622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4302533" y="2358811"/>
                <a:ext cx="479394" cy="34622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v6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3291036" y="422478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直接连接符 73"/>
            <p:cNvCxnSpPr>
              <a:stCxn id="73" idx="0"/>
              <a:endCxn id="8" idx="4"/>
            </p:cNvCxnSpPr>
            <p:nvPr/>
          </p:nvCxnSpPr>
          <p:spPr>
            <a:xfrm flipV="1">
              <a:off x="3517417" y="4095167"/>
              <a:ext cx="1" cy="1296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3708306" y="431548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u5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Candidate Update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372294" y="1454503"/>
            <a:ext cx="3128751" cy="2660726"/>
            <a:chOff x="1924157" y="2302123"/>
            <a:chExt cx="3128751" cy="2660726"/>
          </a:xfrm>
        </p:grpSpPr>
        <p:grpSp>
          <p:nvGrpSpPr>
            <p:cNvPr id="5" name="组合 4"/>
            <p:cNvGrpSpPr/>
            <p:nvPr/>
          </p:nvGrpSpPr>
          <p:grpSpPr>
            <a:xfrm>
              <a:off x="1924157" y="2302123"/>
              <a:ext cx="2787772" cy="2660726"/>
              <a:chOff x="241456" y="2520639"/>
              <a:chExt cx="2787772" cy="266072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608338" y="2866603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994792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263589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608336" y="3887555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接连接符 13"/>
              <p:cNvCxnSpPr>
                <a:stCxn id="10" idx="4"/>
                <a:endCxn id="11" idx="1"/>
              </p:cNvCxnSpPr>
              <p:nvPr/>
            </p:nvCxnSpPr>
            <p:spPr>
              <a:xfrm>
                <a:off x="1834719" y="3292731"/>
                <a:ext cx="226378" cy="1298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endCxn id="12" idx="7"/>
              </p:cNvCxnSpPr>
              <p:nvPr/>
            </p:nvCxnSpPr>
            <p:spPr>
              <a:xfrm flipH="1">
                <a:off x="1650045" y="3300129"/>
                <a:ext cx="184672" cy="1224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11" idx="3"/>
                <a:endCxn id="13" idx="0"/>
              </p:cNvCxnSpPr>
              <p:nvPr/>
            </p:nvCxnSpPr>
            <p:spPr>
              <a:xfrm flipH="1">
                <a:off x="1834717" y="3723922"/>
                <a:ext cx="226380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3" idx="0"/>
                <a:endCxn id="12" idx="5"/>
              </p:cNvCxnSpPr>
              <p:nvPr/>
            </p:nvCxnSpPr>
            <p:spPr>
              <a:xfrm flipH="1" flipV="1">
                <a:off x="1650045" y="3723922"/>
                <a:ext cx="184672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1" idx="2"/>
                <a:endCxn id="12" idx="6"/>
              </p:cNvCxnSpPr>
              <p:nvPr/>
            </p:nvCxnSpPr>
            <p:spPr>
              <a:xfrm flipH="1">
                <a:off x="1716350" y="3573263"/>
                <a:ext cx="2784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1636194" y="2520639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u1</a:t>
                </a:r>
                <a:endParaRPr lang="zh-CN" altLang="en-US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41456" y="3426777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u2</a:t>
                </a:r>
                <a:endParaRPr lang="zh-CN" alt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459856" y="3394656"/>
                <a:ext cx="569372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u3</a:t>
                </a:r>
                <a:endParaRPr lang="zh-CN" altLang="en-US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608336" y="4381151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u4</a:t>
                </a:r>
                <a:endParaRPr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146003" y="4812033"/>
                <a:ext cx="169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Pattern/Query</a:t>
                </a:r>
                <a:endParaRPr lang="zh-CN" altLang="en-US" dirty="0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3753295" y="2324313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573514" y="3176140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17881" y="3204088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8772" y="3499681"/>
            <a:ext cx="2176267" cy="2901349"/>
            <a:chOff x="2535662" y="2302123"/>
            <a:chExt cx="2176267" cy="2901349"/>
          </a:xfrm>
        </p:grpSpPr>
        <p:grpSp>
          <p:nvGrpSpPr>
            <p:cNvPr id="25" name="组合 24"/>
            <p:cNvGrpSpPr/>
            <p:nvPr/>
          </p:nvGrpSpPr>
          <p:grpSpPr>
            <a:xfrm>
              <a:off x="2535662" y="2302123"/>
              <a:ext cx="2176267" cy="2901349"/>
              <a:chOff x="852961" y="2520639"/>
              <a:chExt cx="2176267" cy="2901349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608338" y="2866603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1994792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1263589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608336" y="3887555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直接连接符 32"/>
              <p:cNvCxnSpPr>
                <a:stCxn id="29" idx="4"/>
                <a:endCxn id="30" idx="1"/>
              </p:cNvCxnSpPr>
              <p:nvPr/>
            </p:nvCxnSpPr>
            <p:spPr>
              <a:xfrm>
                <a:off x="1834719" y="3292731"/>
                <a:ext cx="226378" cy="1298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endCxn id="31" idx="7"/>
              </p:cNvCxnSpPr>
              <p:nvPr/>
            </p:nvCxnSpPr>
            <p:spPr>
              <a:xfrm flipH="1">
                <a:off x="1650045" y="3300129"/>
                <a:ext cx="184672" cy="1224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30" idx="3"/>
                <a:endCxn id="32" idx="0"/>
              </p:cNvCxnSpPr>
              <p:nvPr/>
            </p:nvCxnSpPr>
            <p:spPr>
              <a:xfrm flipH="1">
                <a:off x="1834717" y="3723922"/>
                <a:ext cx="226380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32" idx="0"/>
                <a:endCxn id="31" idx="5"/>
              </p:cNvCxnSpPr>
              <p:nvPr/>
            </p:nvCxnSpPr>
            <p:spPr>
              <a:xfrm flipH="1" flipV="1">
                <a:off x="1650045" y="3723922"/>
                <a:ext cx="184672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30" idx="2"/>
                <a:endCxn id="31" idx="6"/>
              </p:cNvCxnSpPr>
              <p:nvPr/>
            </p:nvCxnSpPr>
            <p:spPr>
              <a:xfrm flipH="1">
                <a:off x="1716350" y="3573263"/>
                <a:ext cx="2784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/>
              <p:cNvSpPr txBox="1"/>
              <p:nvPr/>
            </p:nvSpPr>
            <p:spPr>
              <a:xfrm>
                <a:off x="1636194" y="2520639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u1</a:t>
                </a:r>
                <a:endParaRPr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852961" y="3394656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u2</a:t>
                </a:r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459856" y="3394656"/>
                <a:ext cx="569372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u3</a:t>
                </a:r>
                <a:endParaRPr lang="zh-CN" altLang="en-US" dirty="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980616" y="4026887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u4</a:t>
                </a:r>
                <a:endParaRPr lang="zh-CN" altLang="en-US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195372" y="5052656"/>
                <a:ext cx="169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Pattern/Query</a:t>
                </a:r>
                <a:endParaRPr lang="zh-CN" altLang="en-US" dirty="0"/>
              </a:p>
            </p:txBody>
          </p:sp>
        </p:grpSp>
        <p:sp>
          <p:nvSpPr>
            <p:cNvPr id="26" name="椭圆 25"/>
            <p:cNvSpPr/>
            <p:nvPr/>
          </p:nvSpPr>
          <p:spPr>
            <a:xfrm>
              <a:off x="3291036" y="422478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连接符 26"/>
            <p:cNvCxnSpPr>
              <a:stCxn id="26" idx="0"/>
              <a:endCxn id="32" idx="4"/>
            </p:cNvCxnSpPr>
            <p:nvPr/>
          </p:nvCxnSpPr>
          <p:spPr>
            <a:xfrm flipV="1">
              <a:off x="3517417" y="4095167"/>
              <a:ext cx="1" cy="1296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3700965" y="431703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u5</a:t>
              </a:r>
              <a:endParaRPr lang="zh-CN" altLang="en-US" dirty="0"/>
            </a:p>
          </p:txBody>
        </p:sp>
      </p:grpSp>
      <p:cxnSp>
        <p:nvCxnSpPr>
          <p:cNvPr id="43" name="直接箭头连接符 42"/>
          <p:cNvCxnSpPr/>
          <p:nvPr/>
        </p:nvCxnSpPr>
        <p:spPr>
          <a:xfrm flipH="1">
            <a:off x="2431951" y="3499681"/>
            <a:ext cx="654214" cy="496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6575472" y="2773413"/>
            <a:ext cx="3287449" cy="2954075"/>
            <a:chOff x="3914544" y="2561040"/>
            <a:chExt cx="3287449" cy="2954075"/>
          </a:xfrm>
        </p:grpSpPr>
        <p:sp>
          <p:nvSpPr>
            <p:cNvPr id="45" name="椭圆 44"/>
            <p:cNvSpPr/>
            <p:nvPr/>
          </p:nvSpPr>
          <p:spPr>
            <a:xfrm>
              <a:off x="4503938" y="293407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890392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159189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503936" y="395502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接连接符 48"/>
            <p:cNvCxnSpPr>
              <a:stCxn id="45" idx="4"/>
              <a:endCxn id="46" idx="1"/>
            </p:cNvCxnSpPr>
            <p:nvPr/>
          </p:nvCxnSpPr>
          <p:spPr>
            <a:xfrm>
              <a:off x="4730319" y="3360199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endCxn id="47" idx="7"/>
            </p:cNvCxnSpPr>
            <p:nvPr/>
          </p:nvCxnSpPr>
          <p:spPr>
            <a:xfrm flipH="1">
              <a:off x="4545645" y="3367597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6" idx="3"/>
              <a:endCxn id="48" idx="0"/>
            </p:cNvCxnSpPr>
            <p:nvPr/>
          </p:nvCxnSpPr>
          <p:spPr>
            <a:xfrm flipH="1">
              <a:off x="4730317" y="3791390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8" idx="0"/>
              <a:endCxn id="47" idx="5"/>
            </p:cNvCxnSpPr>
            <p:nvPr/>
          </p:nvCxnSpPr>
          <p:spPr>
            <a:xfrm flipH="1" flipV="1">
              <a:off x="4545645" y="3791390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/>
            <p:cNvSpPr/>
            <p:nvPr/>
          </p:nvSpPr>
          <p:spPr>
            <a:xfrm>
              <a:off x="5987888" y="293153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6337728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606525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951272" y="395946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接连接符 56"/>
            <p:cNvCxnSpPr>
              <a:stCxn id="53" idx="4"/>
              <a:endCxn id="54" idx="1"/>
            </p:cNvCxnSpPr>
            <p:nvPr/>
          </p:nvCxnSpPr>
          <p:spPr>
            <a:xfrm>
              <a:off x="6214269" y="3357667"/>
              <a:ext cx="189764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3" idx="4"/>
              <a:endCxn id="55" idx="7"/>
            </p:cNvCxnSpPr>
            <p:nvPr/>
          </p:nvCxnSpPr>
          <p:spPr>
            <a:xfrm flipH="1">
              <a:off x="5992981" y="3357667"/>
              <a:ext cx="221288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54" idx="3"/>
              <a:endCxn id="56" idx="0"/>
            </p:cNvCxnSpPr>
            <p:nvPr/>
          </p:nvCxnSpPr>
          <p:spPr>
            <a:xfrm flipH="1">
              <a:off x="6177653" y="3795828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6" idx="0"/>
              <a:endCxn id="55" idx="5"/>
            </p:cNvCxnSpPr>
            <p:nvPr/>
          </p:nvCxnSpPr>
          <p:spPr>
            <a:xfrm flipH="1" flipV="1">
              <a:off x="5992981" y="3795828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46" idx="2"/>
              <a:endCxn id="47" idx="6"/>
            </p:cNvCxnSpPr>
            <p:nvPr/>
          </p:nvCxnSpPr>
          <p:spPr>
            <a:xfrm flipH="1">
              <a:off x="4611950" y="3640731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5" idx="2"/>
              <a:endCxn id="46" idx="6"/>
            </p:cNvCxnSpPr>
            <p:nvPr/>
          </p:nvCxnSpPr>
          <p:spPr>
            <a:xfrm flipH="1" flipV="1">
              <a:off x="5343153" y="3640731"/>
              <a:ext cx="263372" cy="4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4503936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024465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914544" y="310806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032060" y="3085726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v4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40205" y="3092648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v6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632621" y="307966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v7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03936" y="4386992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v8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994736" y="439029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v9</a:t>
              </a:r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939958" y="5145783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Graph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Candidate Update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5936280" y="2249397"/>
            <a:ext cx="3287449" cy="2954075"/>
            <a:chOff x="3914544" y="2561040"/>
            <a:chExt cx="3287449" cy="2954075"/>
          </a:xfrm>
        </p:grpSpPr>
        <p:sp>
          <p:nvSpPr>
            <p:cNvPr id="36" name="椭圆 35"/>
            <p:cNvSpPr/>
            <p:nvPr/>
          </p:nvSpPr>
          <p:spPr>
            <a:xfrm>
              <a:off x="4503938" y="293407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890392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159189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503936" y="395502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接连接符 39"/>
            <p:cNvCxnSpPr>
              <a:stCxn id="36" idx="4"/>
              <a:endCxn id="37" idx="1"/>
            </p:cNvCxnSpPr>
            <p:nvPr/>
          </p:nvCxnSpPr>
          <p:spPr>
            <a:xfrm>
              <a:off x="4730319" y="3360199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endCxn id="38" idx="7"/>
            </p:cNvCxnSpPr>
            <p:nvPr/>
          </p:nvCxnSpPr>
          <p:spPr>
            <a:xfrm flipH="1">
              <a:off x="4545645" y="3367597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7" idx="3"/>
              <a:endCxn id="39" idx="0"/>
            </p:cNvCxnSpPr>
            <p:nvPr/>
          </p:nvCxnSpPr>
          <p:spPr>
            <a:xfrm flipH="1">
              <a:off x="4730317" y="3791390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9" idx="0"/>
              <a:endCxn id="38" idx="5"/>
            </p:cNvCxnSpPr>
            <p:nvPr/>
          </p:nvCxnSpPr>
          <p:spPr>
            <a:xfrm flipH="1" flipV="1">
              <a:off x="4545645" y="3791390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5987888" y="293153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337728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5606525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5951272" y="395946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接连接符 47"/>
            <p:cNvCxnSpPr>
              <a:stCxn id="44" idx="4"/>
              <a:endCxn id="45" idx="1"/>
            </p:cNvCxnSpPr>
            <p:nvPr/>
          </p:nvCxnSpPr>
          <p:spPr>
            <a:xfrm>
              <a:off x="6214269" y="3357667"/>
              <a:ext cx="189764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4" idx="4"/>
              <a:endCxn id="46" idx="7"/>
            </p:cNvCxnSpPr>
            <p:nvPr/>
          </p:nvCxnSpPr>
          <p:spPr>
            <a:xfrm flipH="1">
              <a:off x="5992981" y="3357667"/>
              <a:ext cx="221288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5" idx="3"/>
              <a:endCxn id="47" idx="0"/>
            </p:cNvCxnSpPr>
            <p:nvPr/>
          </p:nvCxnSpPr>
          <p:spPr>
            <a:xfrm flipH="1">
              <a:off x="6177653" y="3795828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7" idx="0"/>
              <a:endCxn id="46" idx="5"/>
            </p:cNvCxnSpPr>
            <p:nvPr/>
          </p:nvCxnSpPr>
          <p:spPr>
            <a:xfrm flipH="1" flipV="1">
              <a:off x="5992981" y="3795828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7" idx="2"/>
              <a:endCxn id="38" idx="6"/>
            </p:cNvCxnSpPr>
            <p:nvPr/>
          </p:nvCxnSpPr>
          <p:spPr>
            <a:xfrm flipH="1">
              <a:off x="4611950" y="3640731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6" idx="2"/>
              <a:endCxn id="37" idx="6"/>
            </p:cNvCxnSpPr>
            <p:nvPr/>
          </p:nvCxnSpPr>
          <p:spPr>
            <a:xfrm flipH="1" flipV="1">
              <a:off x="5343153" y="3640731"/>
              <a:ext cx="263372" cy="4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4503936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024465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914544" y="310806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032060" y="3085726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v4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440205" y="3092648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v6</a:t>
              </a:r>
              <a:endParaRPr lang="zh-CN" altLang="en-US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632621" y="307966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v7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503936" y="4386992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v8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994736" y="439029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v9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939958" y="5145783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Graph</a:t>
              </a:r>
              <a:endParaRPr lang="zh-CN" altLang="en-US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854133" y="2302123"/>
            <a:ext cx="3198775" cy="2901349"/>
            <a:chOff x="1854133" y="2302123"/>
            <a:chExt cx="3198775" cy="2901349"/>
          </a:xfrm>
        </p:grpSpPr>
        <p:grpSp>
          <p:nvGrpSpPr>
            <p:cNvPr id="64" name="组合 63"/>
            <p:cNvGrpSpPr/>
            <p:nvPr/>
          </p:nvGrpSpPr>
          <p:grpSpPr>
            <a:xfrm>
              <a:off x="1854133" y="2302123"/>
              <a:ext cx="2857796" cy="2901349"/>
              <a:chOff x="171432" y="2520639"/>
              <a:chExt cx="2857796" cy="2901349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1608338" y="2866603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1994792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1263589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608336" y="3887555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直接连接符 83"/>
              <p:cNvCxnSpPr>
                <a:stCxn id="80" idx="4"/>
                <a:endCxn id="81" idx="1"/>
              </p:cNvCxnSpPr>
              <p:nvPr/>
            </p:nvCxnSpPr>
            <p:spPr>
              <a:xfrm>
                <a:off x="1834719" y="3292731"/>
                <a:ext cx="226378" cy="1298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>
                <a:endCxn id="82" idx="7"/>
              </p:cNvCxnSpPr>
              <p:nvPr/>
            </p:nvCxnSpPr>
            <p:spPr>
              <a:xfrm flipH="1">
                <a:off x="1650045" y="3300129"/>
                <a:ext cx="184672" cy="1224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>
                <a:stCxn id="81" idx="3"/>
                <a:endCxn id="83" idx="0"/>
              </p:cNvCxnSpPr>
              <p:nvPr/>
            </p:nvCxnSpPr>
            <p:spPr>
              <a:xfrm flipH="1">
                <a:off x="1834717" y="3723922"/>
                <a:ext cx="226380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>
                <a:stCxn id="83" idx="0"/>
                <a:endCxn id="82" idx="5"/>
              </p:cNvCxnSpPr>
              <p:nvPr/>
            </p:nvCxnSpPr>
            <p:spPr>
              <a:xfrm flipH="1" flipV="1">
                <a:off x="1650045" y="3723922"/>
                <a:ext cx="184672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>
                <a:stCxn id="81" idx="2"/>
                <a:endCxn id="82" idx="6"/>
              </p:cNvCxnSpPr>
              <p:nvPr/>
            </p:nvCxnSpPr>
            <p:spPr>
              <a:xfrm flipH="1">
                <a:off x="1716350" y="3573263"/>
                <a:ext cx="2784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文本框 88"/>
              <p:cNvSpPr txBox="1"/>
              <p:nvPr/>
            </p:nvSpPr>
            <p:spPr>
              <a:xfrm>
                <a:off x="1636194" y="2520639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u1</a:t>
                </a:r>
                <a:endParaRPr lang="zh-CN" altLang="en-US" dirty="0"/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71432" y="3406531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u2</a:t>
                </a:r>
                <a:endParaRPr lang="zh-CN" altLang="en-US" dirty="0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459856" y="3394656"/>
                <a:ext cx="569372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u3</a:t>
                </a:r>
                <a:endParaRPr lang="zh-CN" altLang="en-US" dirty="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980616" y="4026887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u4</a:t>
                </a:r>
                <a:endParaRPr lang="zh-CN" altLang="en-US" dirty="0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95372" y="5052656"/>
                <a:ext cx="169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Pattern/Query</a:t>
                </a:r>
                <a:endParaRPr lang="zh-CN" altLang="en-US" dirty="0"/>
              </a:p>
            </p:txBody>
          </p:sp>
        </p:grpSp>
        <p:sp>
          <p:nvSpPr>
            <p:cNvPr id="78" name="矩形 77"/>
            <p:cNvSpPr/>
            <p:nvPr/>
          </p:nvSpPr>
          <p:spPr>
            <a:xfrm>
              <a:off x="3753295" y="2324313"/>
              <a:ext cx="479394" cy="34622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046888" y="3819923"/>
              <a:ext cx="479394" cy="34622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573514" y="3176140"/>
              <a:ext cx="479394" cy="34622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320137" y="3187691"/>
              <a:ext cx="479394" cy="34622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291036" y="422478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接连接符 69"/>
            <p:cNvCxnSpPr>
              <a:stCxn id="69" idx="0"/>
              <a:endCxn id="83" idx="4"/>
            </p:cNvCxnSpPr>
            <p:nvPr/>
          </p:nvCxnSpPr>
          <p:spPr>
            <a:xfrm flipV="1">
              <a:off x="3517417" y="4095167"/>
              <a:ext cx="1" cy="1296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3708306" y="431548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u5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Candidate Update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372294" y="1454503"/>
            <a:ext cx="3128751" cy="2660726"/>
            <a:chOff x="1924157" y="2302123"/>
            <a:chExt cx="3128751" cy="2660726"/>
          </a:xfrm>
        </p:grpSpPr>
        <p:grpSp>
          <p:nvGrpSpPr>
            <p:cNvPr id="5" name="组合 4"/>
            <p:cNvGrpSpPr/>
            <p:nvPr/>
          </p:nvGrpSpPr>
          <p:grpSpPr>
            <a:xfrm>
              <a:off x="1924157" y="2302123"/>
              <a:ext cx="2787772" cy="2660726"/>
              <a:chOff x="241456" y="2520639"/>
              <a:chExt cx="2787772" cy="266072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608338" y="2866603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994792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263589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608336" y="3887555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接连接符 13"/>
              <p:cNvCxnSpPr>
                <a:stCxn id="10" idx="4"/>
                <a:endCxn id="11" idx="1"/>
              </p:cNvCxnSpPr>
              <p:nvPr/>
            </p:nvCxnSpPr>
            <p:spPr>
              <a:xfrm>
                <a:off x="1834719" y="3292731"/>
                <a:ext cx="226378" cy="1298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endCxn id="12" idx="7"/>
              </p:cNvCxnSpPr>
              <p:nvPr/>
            </p:nvCxnSpPr>
            <p:spPr>
              <a:xfrm flipH="1">
                <a:off x="1650045" y="3300129"/>
                <a:ext cx="184672" cy="1224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11" idx="3"/>
                <a:endCxn id="13" idx="0"/>
              </p:cNvCxnSpPr>
              <p:nvPr/>
            </p:nvCxnSpPr>
            <p:spPr>
              <a:xfrm flipH="1">
                <a:off x="1834717" y="3723922"/>
                <a:ext cx="226380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3" idx="0"/>
                <a:endCxn id="12" idx="5"/>
              </p:cNvCxnSpPr>
              <p:nvPr/>
            </p:nvCxnSpPr>
            <p:spPr>
              <a:xfrm flipH="1" flipV="1">
                <a:off x="1650045" y="3723922"/>
                <a:ext cx="184672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1" idx="2"/>
                <a:endCxn id="12" idx="6"/>
              </p:cNvCxnSpPr>
              <p:nvPr/>
            </p:nvCxnSpPr>
            <p:spPr>
              <a:xfrm flipH="1">
                <a:off x="1716350" y="3573263"/>
                <a:ext cx="2784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1636194" y="2520639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u1</a:t>
                </a:r>
                <a:endParaRPr lang="zh-CN" altLang="en-US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41456" y="3426777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u2</a:t>
                </a:r>
                <a:endParaRPr lang="zh-CN" alt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459856" y="3394656"/>
                <a:ext cx="569372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u3</a:t>
                </a:r>
                <a:endParaRPr lang="zh-CN" altLang="en-US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608336" y="4381151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u4</a:t>
                </a:r>
                <a:endParaRPr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146003" y="4812033"/>
                <a:ext cx="169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Pattern/Query</a:t>
                </a:r>
                <a:endParaRPr lang="zh-CN" altLang="en-US" dirty="0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3753295" y="2324313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573514" y="3176140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17881" y="3204088"/>
              <a:ext cx="479394" cy="3462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8772" y="3499681"/>
            <a:ext cx="2176267" cy="2901349"/>
            <a:chOff x="2535662" y="2302123"/>
            <a:chExt cx="2176267" cy="2901349"/>
          </a:xfrm>
        </p:grpSpPr>
        <p:grpSp>
          <p:nvGrpSpPr>
            <p:cNvPr id="25" name="组合 24"/>
            <p:cNvGrpSpPr/>
            <p:nvPr/>
          </p:nvGrpSpPr>
          <p:grpSpPr>
            <a:xfrm>
              <a:off x="2535662" y="2302123"/>
              <a:ext cx="2176267" cy="2901349"/>
              <a:chOff x="852961" y="2520639"/>
              <a:chExt cx="2176267" cy="2901349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608338" y="2866603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1994792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1263589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608336" y="3887555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直接连接符 32"/>
              <p:cNvCxnSpPr>
                <a:stCxn id="29" idx="4"/>
                <a:endCxn id="30" idx="1"/>
              </p:cNvCxnSpPr>
              <p:nvPr/>
            </p:nvCxnSpPr>
            <p:spPr>
              <a:xfrm>
                <a:off x="1834719" y="3292731"/>
                <a:ext cx="226378" cy="1298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endCxn id="31" idx="7"/>
              </p:cNvCxnSpPr>
              <p:nvPr/>
            </p:nvCxnSpPr>
            <p:spPr>
              <a:xfrm flipH="1">
                <a:off x="1650045" y="3300129"/>
                <a:ext cx="184672" cy="1224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30" idx="3"/>
                <a:endCxn id="32" idx="0"/>
              </p:cNvCxnSpPr>
              <p:nvPr/>
            </p:nvCxnSpPr>
            <p:spPr>
              <a:xfrm flipH="1">
                <a:off x="1834717" y="3723922"/>
                <a:ext cx="226380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32" idx="0"/>
                <a:endCxn id="31" idx="5"/>
              </p:cNvCxnSpPr>
              <p:nvPr/>
            </p:nvCxnSpPr>
            <p:spPr>
              <a:xfrm flipH="1" flipV="1">
                <a:off x="1650045" y="3723922"/>
                <a:ext cx="184672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30" idx="2"/>
                <a:endCxn id="31" idx="6"/>
              </p:cNvCxnSpPr>
              <p:nvPr/>
            </p:nvCxnSpPr>
            <p:spPr>
              <a:xfrm flipH="1">
                <a:off x="1716350" y="3573263"/>
                <a:ext cx="2784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/>
              <p:cNvSpPr txBox="1"/>
              <p:nvPr/>
            </p:nvSpPr>
            <p:spPr>
              <a:xfrm>
                <a:off x="1636194" y="2520639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u1</a:t>
                </a:r>
                <a:endParaRPr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852961" y="3394656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u2</a:t>
                </a:r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459856" y="3394656"/>
                <a:ext cx="569372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u3</a:t>
                </a:r>
                <a:endParaRPr lang="zh-CN" altLang="en-US" dirty="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980616" y="4026887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u4</a:t>
                </a:r>
                <a:endParaRPr lang="zh-CN" altLang="en-US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195372" y="5052656"/>
                <a:ext cx="169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Pattern/Query</a:t>
                </a:r>
                <a:endParaRPr lang="zh-CN" altLang="en-US" dirty="0"/>
              </a:p>
            </p:txBody>
          </p:sp>
        </p:grpSp>
        <p:sp>
          <p:nvSpPr>
            <p:cNvPr id="26" name="椭圆 25"/>
            <p:cNvSpPr/>
            <p:nvPr/>
          </p:nvSpPr>
          <p:spPr>
            <a:xfrm>
              <a:off x="3291036" y="422478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连接符 26"/>
            <p:cNvCxnSpPr>
              <a:stCxn id="26" idx="0"/>
              <a:endCxn id="32" idx="4"/>
            </p:cNvCxnSpPr>
            <p:nvPr/>
          </p:nvCxnSpPr>
          <p:spPr>
            <a:xfrm flipV="1">
              <a:off x="3517417" y="4095167"/>
              <a:ext cx="1" cy="1296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3700965" y="431703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u5</a:t>
              </a:r>
              <a:endParaRPr lang="zh-CN" altLang="en-US" dirty="0"/>
            </a:p>
          </p:txBody>
        </p:sp>
      </p:grpSp>
      <p:cxnSp>
        <p:nvCxnSpPr>
          <p:cNvPr id="43" name="直接箭头连接符 42"/>
          <p:cNvCxnSpPr/>
          <p:nvPr/>
        </p:nvCxnSpPr>
        <p:spPr>
          <a:xfrm flipH="1">
            <a:off x="2431951" y="3499681"/>
            <a:ext cx="654214" cy="496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6575472" y="2773413"/>
            <a:ext cx="3287449" cy="2954075"/>
            <a:chOff x="3914544" y="2561040"/>
            <a:chExt cx="3287449" cy="2954075"/>
          </a:xfrm>
        </p:grpSpPr>
        <p:sp>
          <p:nvSpPr>
            <p:cNvPr id="45" name="椭圆 44"/>
            <p:cNvSpPr/>
            <p:nvPr/>
          </p:nvSpPr>
          <p:spPr>
            <a:xfrm>
              <a:off x="4503938" y="293407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890392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159189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503936" y="395502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接连接符 48"/>
            <p:cNvCxnSpPr>
              <a:stCxn id="45" idx="4"/>
              <a:endCxn id="46" idx="1"/>
            </p:cNvCxnSpPr>
            <p:nvPr/>
          </p:nvCxnSpPr>
          <p:spPr>
            <a:xfrm>
              <a:off x="4730319" y="3360199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endCxn id="47" idx="7"/>
            </p:cNvCxnSpPr>
            <p:nvPr/>
          </p:nvCxnSpPr>
          <p:spPr>
            <a:xfrm flipH="1">
              <a:off x="4545645" y="3367597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6" idx="3"/>
              <a:endCxn id="48" idx="0"/>
            </p:cNvCxnSpPr>
            <p:nvPr/>
          </p:nvCxnSpPr>
          <p:spPr>
            <a:xfrm flipH="1">
              <a:off x="4730317" y="3791390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8" idx="0"/>
              <a:endCxn id="47" idx="5"/>
            </p:cNvCxnSpPr>
            <p:nvPr/>
          </p:nvCxnSpPr>
          <p:spPr>
            <a:xfrm flipH="1" flipV="1">
              <a:off x="4545645" y="3791390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/>
            <p:cNvSpPr/>
            <p:nvPr/>
          </p:nvSpPr>
          <p:spPr>
            <a:xfrm>
              <a:off x="5987888" y="293153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6337728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606525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951272" y="395946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接连接符 56"/>
            <p:cNvCxnSpPr>
              <a:stCxn id="53" idx="4"/>
              <a:endCxn id="54" idx="1"/>
            </p:cNvCxnSpPr>
            <p:nvPr/>
          </p:nvCxnSpPr>
          <p:spPr>
            <a:xfrm>
              <a:off x="6214269" y="3357667"/>
              <a:ext cx="189764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3" idx="4"/>
              <a:endCxn id="55" idx="7"/>
            </p:cNvCxnSpPr>
            <p:nvPr/>
          </p:nvCxnSpPr>
          <p:spPr>
            <a:xfrm flipH="1">
              <a:off x="5992981" y="3357667"/>
              <a:ext cx="221288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54" idx="3"/>
              <a:endCxn id="56" idx="0"/>
            </p:cNvCxnSpPr>
            <p:nvPr/>
          </p:nvCxnSpPr>
          <p:spPr>
            <a:xfrm flipH="1">
              <a:off x="6177653" y="3795828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6" idx="0"/>
              <a:endCxn id="55" idx="5"/>
            </p:cNvCxnSpPr>
            <p:nvPr/>
          </p:nvCxnSpPr>
          <p:spPr>
            <a:xfrm flipH="1" flipV="1">
              <a:off x="5992981" y="3795828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46" idx="2"/>
              <a:endCxn id="47" idx="6"/>
            </p:cNvCxnSpPr>
            <p:nvPr/>
          </p:nvCxnSpPr>
          <p:spPr>
            <a:xfrm flipH="1">
              <a:off x="4611950" y="3640731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5" idx="2"/>
              <a:endCxn id="46" idx="6"/>
            </p:cNvCxnSpPr>
            <p:nvPr/>
          </p:nvCxnSpPr>
          <p:spPr>
            <a:xfrm flipH="1" flipV="1">
              <a:off x="5343153" y="3640731"/>
              <a:ext cx="263372" cy="4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4503936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024465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914544" y="310806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032060" y="3085726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v4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40205" y="3092648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v6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632621" y="307966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v7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03936" y="4386992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v8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994736" y="439029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v9</a:t>
              </a:r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939958" y="5145783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Graph</a:t>
              </a:r>
              <a:endParaRPr lang="zh-CN" altLang="en-US" dirty="0"/>
            </a:p>
          </p:txBody>
        </p:sp>
      </p:grpSp>
      <p:sp>
        <p:nvSpPr>
          <p:cNvPr id="72" name="矩形 71"/>
          <p:cNvSpPr/>
          <p:nvPr/>
        </p:nvSpPr>
        <p:spPr>
          <a:xfrm>
            <a:off x="4163731" y="3331893"/>
            <a:ext cx="479394" cy="34622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032759" y="3374885"/>
            <a:ext cx="122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Inherit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8225"/>
          </a:xfrm>
        </p:spPr>
        <p:txBody>
          <a:bodyPr/>
          <a:lstStyle/>
          <a:p>
            <a:r>
              <a:rPr lang="zh-CN" altLang="en-US" dirty="0"/>
              <a:t>通过在图上采样获得高质量的近似解</a:t>
            </a:r>
            <a:r>
              <a:rPr lang="en-US" altLang="zh-CN" dirty="0"/>
              <a:t>(2021</a:t>
            </a:r>
            <a:r>
              <a:rPr lang="zh-CN" altLang="en-US" dirty="0"/>
              <a:t>‘</a:t>
            </a:r>
            <a:r>
              <a:rPr lang="en-US" altLang="zh-CN" dirty="0"/>
              <a:t>KDD[3])</a:t>
            </a:r>
          </a:p>
          <a:p>
            <a:r>
              <a:rPr lang="zh-CN" altLang="en-US" dirty="0"/>
              <a:t>将项集的出现次数看作示性函数，通过概率和统计学习理论分析</a:t>
            </a:r>
            <a:endParaRPr lang="en-US" altLang="zh-CN" dirty="0"/>
          </a:p>
          <a:p>
            <a:r>
              <a:rPr lang="zh-CN" altLang="en-US" dirty="0"/>
              <a:t>采样的近似率可以由</a:t>
            </a:r>
            <a:r>
              <a:rPr lang="en-US" altLang="zh-CN" dirty="0"/>
              <a:t>VC</a:t>
            </a:r>
            <a:r>
              <a:rPr lang="zh-CN" altLang="en-US" dirty="0"/>
              <a:t>维相关的理论给出</a:t>
            </a:r>
            <a:r>
              <a:rPr lang="en-US" altLang="zh-CN" dirty="0"/>
              <a:t>(2014’TKDD[1]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采样的方式可以是随机游走等</a:t>
            </a:r>
            <a:r>
              <a:rPr lang="en-US" altLang="zh-CN" dirty="0"/>
              <a:t>(2010’[2])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0644" y="5064101"/>
            <a:ext cx="11168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Riondato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Matteo, and Eli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Upfal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"Efficient discovery of association rules and frequent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itemsets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through sampling with tight performance guarantees."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Transactions on Knowledge Discovery from Data (</a:t>
            </a:r>
            <a:r>
              <a:rPr lang="en-US" altLang="zh-CN" sz="12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TKDD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8.4 (</a:t>
            </a:r>
            <a:r>
              <a:rPr lang="en-US" altLang="zh-CN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2014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): 1-32.</a:t>
            </a:r>
          </a:p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Zou,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Ruoyu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Lawrence B. Holder. "Frequent subgraph mining on a single large graph using sampling techniques."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eighth workshop on mining and learning with graphs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altLang="zh-CN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2010.</a:t>
            </a:r>
          </a:p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[3]</a:t>
            </a:r>
            <a:r>
              <a:rPr lang="en-US" altLang="zh-CN" sz="12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Preti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Giulia,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Gianmarco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Francisci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Morales, and Matteo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Riondato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MaNIACS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Approximate Mining of Frequent Subgraph Patterns through Sampling."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27th </a:t>
            </a:r>
            <a:r>
              <a:rPr lang="en-US" altLang="zh-CN" sz="12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SIGKDD 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Conference on Knowledge Discovery &amp; Data Mining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altLang="zh-CN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2021.</a:t>
            </a:r>
            <a:endParaRPr lang="zh-CN" altLang="en-US" sz="1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如何计数，</a:t>
            </a:r>
            <a:r>
              <a:rPr lang="en-US" altLang="zh-CN" dirty="0"/>
              <a:t>Overlap</a:t>
            </a:r>
            <a:r>
              <a:rPr lang="zh-CN" altLang="en-US" dirty="0"/>
              <a:t>的问题</a:t>
            </a:r>
            <a:endParaRPr lang="en-US" altLang="zh-CN" dirty="0"/>
          </a:p>
          <a:p>
            <a:r>
              <a:rPr lang="zh-CN" altLang="en-US" dirty="0"/>
              <a:t>为了满足单调性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579" y="546100"/>
            <a:ext cx="4133850" cy="3629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310" y="4175125"/>
            <a:ext cx="9262745" cy="817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125" y="4992370"/>
            <a:ext cx="9271000" cy="78295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zh-CN" altLang="en-US"/>
              <a:t>A Learned Sketch for Subgraph Counting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050" y="1527175"/>
            <a:ext cx="9719945" cy="36366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9814" y="5375251"/>
            <a:ext cx="111681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Zhao K, Yu J X, Zhang H, et al. A Learned Sketch for Subgraph Counting[C]//Proceedings of the 2021 International Conference on Management of Data. </a:t>
            </a:r>
            <a:r>
              <a:rPr lang="en-US" altLang="zh-CN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2021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2142-2155.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090" y="109009"/>
            <a:ext cx="10515600" cy="1325563"/>
          </a:xfrm>
        </p:spPr>
        <p:txBody>
          <a:bodyPr/>
          <a:lstStyle/>
          <a:p>
            <a:r>
              <a:rPr lang="en-US" altLang="zh-CN" dirty="0"/>
              <a:t>Approximation With Neural Networks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0658475" y="5238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463872" y="3888419"/>
            <a:ext cx="3287449" cy="2572625"/>
            <a:chOff x="3914544" y="2561040"/>
            <a:chExt cx="3287449" cy="2572625"/>
          </a:xfrm>
        </p:grpSpPr>
        <p:sp>
          <p:nvSpPr>
            <p:cNvPr id="41" name="椭圆 40"/>
            <p:cNvSpPr/>
            <p:nvPr/>
          </p:nvSpPr>
          <p:spPr>
            <a:xfrm>
              <a:off x="4503938" y="293407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890392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4159189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503936" y="395502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/>
            <p:cNvCxnSpPr>
              <a:stCxn id="41" idx="4"/>
              <a:endCxn id="42" idx="1"/>
            </p:cNvCxnSpPr>
            <p:nvPr/>
          </p:nvCxnSpPr>
          <p:spPr>
            <a:xfrm>
              <a:off x="4730319" y="3360199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endCxn id="43" idx="7"/>
            </p:cNvCxnSpPr>
            <p:nvPr/>
          </p:nvCxnSpPr>
          <p:spPr>
            <a:xfrm flipH="1">
              <a:off x="4545645" y="3367597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2" idx="3"/>
              <a:endCxn id="44" idx="0"/>
            </p:cNvCxnSpPr>
            <p:nvPr/>
          </p:nvCxnSpPr>
          <p:spPr>
            <a:xfrm flipH="1">
              <a:off x="4730317" y="3791390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4" idx="0"/>
              <a:endCxn id="43" idx="5"/>
            </p:cNvCxnSpPr>
            <p:nvPr/>
          </p:nvCxnSpPr>
          <p:spPr>
            <a:xfrm flipH="1" flipV="1">
              <a:off x="4545645" y="3791390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5987888" y="293153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6337728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606525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5951272" y="395946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连接符 52"/>
            <p:cNvCxnSpPr>
              <a:stCxn id="49" idx="4"/>
              <a:endCxn id="50" idx="1"/>
            </p:cNvCxnSpPr>
            <p:nvPr/>
          </p:nvCxnSpPr>
          <p:spPr>
            <a:xfrm>
              <a:off x="6214269" y="3357667"/>
              <a:ext cx="189764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9" idx="4"/>
              <a:endCxn id="51" idx="7"/>
            </p:cNvCxnSpPr>
            <p:nvPr/>
          </p:nvCxnSpPr>
          <p:spPr>
            <a:xfrm flipH="1">
              <a:off x="5992981" y="3357667"/>
              <a:ext cx="221288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50" idx="3"/>
              <a:endCxn id="52" idx="0"/>
            </p:cNvCxnSpPr>
            <p:nvPr/>
          </p:nvCxnSpPr>
          <p:spPr>
            <a:xfrm flipH="1">
              <a:off x="6177653" y="3795828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2" idx="0"/>
              <a:endCxn id="51" idx="5"/>
            </p:cNvCxnSpPr>
            <p:nvPr/>
          </p:nvCxnSpPr>
          <p:spPr>
            <a:xfrm flipH="1" flipV="1">
              <a:off x="5992981" y="3795828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2" idx="2"/>
              <a:endCxn id="43" idx="6"/>
            </p:cNvCxnSpPr>
            <p:nvPr/>
          </p:nvCxnSpPr>
          <p:spPr>
            <a:xfrm flipH="1">
              <a:off x="4611950" y="3640731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1" idx="2"/>
              <a:endCxn id="42" idx="6"/>
            </p:cNvCxnSpPr>
            <p:nvPr/>
          </p:nvCxnSpPr>
          <p:spPr>
            <a:xfrm flipH="1" flipV="1">
              <a:off x="5343153" y="3640731"/>
              <a:ext cx="263372" cy="4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4503936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024465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4544" y="310806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5032060" y="3085726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v4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440205" y="3092648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v6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632621" y="307966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v7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503936" y="4386992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v8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994736" y="439029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v9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005796" y="4764333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Graph</a:t>
              </a:r>
              <a:endParaRPr lang="zh-CN" altLang="en-US" dirty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791776" y="2152021"/>
            <a:ext cx="903685" cy="450697"/>
            <a:chOff x="2989977" y="2066124"/>
            <a:chExt cx="903685" cy="450697"/>
          </a:xfrm>
        </p:grpSpPr>
        <p:cxnSp>
          <p:nvCxnSpPr>
            <p:cNvPr id="68" name="直接箭头连接符 67"/>
            <p:cNvCxnSpPr/>
            <p:nvPr/>
          </p:nvCxnSpPr>
          <p:spPr>
            <a:xfrm>
              <a:off x="2989977" y="2516821"/>
              <a:ext cx="7613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3039608" y="2066124"/>
              <a:ext cx="854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GCN</a:t>
              </a:r>
              <a:endParaRPr lang="zh-CN" altLang="en-US" dirty="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701869" y="4789359"/>
            <a:ext cx="903685" cy="450697"/>
            <a:chOff x="2989977" y="2066124"/>
            <a:chExt cx="903685" cy="450697"/>
          </a:xfrm>
        </p:grpSpPr>
        <p:cxnSp>
          <p:nvCxnSpPr>
            <p:cNvPr id="74" name="直接箭头连接符 73"/>
            <p:cNvCxnSpPr/>
            <p:nvPr/>
          </p:nvCxnSpPr>
          <p:spPr>
            <a:xfrm>
              <a:off x="2989977" y="2516821"/>
              <a:ext cx="7613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3039608" y="2066124"/>
              <a:ext cx="854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GCN</a:t>
              </a:r>
              <a:endParaRPr lang="zh-CN" altLang="en-US" dirty="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049807" y="1687925"/>
            <a:ext cx="432464" cy="1438315"/>
            <a:chOff x="5049807" y="1820328"/>
            <a:chExt cx="432464" cy="1438315"/>
          </a:xfrm>
        </p:grpSpPr>
        <p:sp>
          <p:nvSpPr>
            <p:cNvPr id="76" name="矩形 75"/>
            <p:cNvSpPr/>
            <p:nvPr/>
          </p:nvSpPr>
          <p:spPr>
            <a:xfrm>
              <a:off x="5049807" y="1820328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049807" y="2189659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049807" y="2537546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049807" y="2889312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049807" y="3651949"/>
            <a:ext cx="432464" cy="2876630"/>
            <a:chOff x="5049807" y="3651949"/>
            <a:chExt cx="432464" cy="2876630"/>
          </a:xfrm>
        </p:grpSpPr>
        <p:sp>
          <p:nvSpPr>
            <p:cNvPr id="80" name="矩形 79"/>
            <p:cNvSpPr/>
            <p:nvPr/>
          </p:nvSpPr>
          <p:spPr>
            <a:xfrm>
              <a:off x="5049807" y="3651949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049807" y="4021280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049807" y="4369167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049807" y="4720933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049807" y="5090264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049807" y="5459595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049807" y="5807482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5049807" y="6159248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033244" y="1370440"/>
            <a:ext cx="2176267" cy="2307421"/>
            <a:chOff x="852961" y="2520639"/>
            <a:chExt cx="2176267" cy="2307421"/>
          </a:xfrm>
        </p:grpSpPr>
        <p:sp>
          <p:nvSpPr>
            <p:cNvPr id="95" name="椭圆 94"/>
            <p:cNvSpPr/>
            <p:nvPr/>
          </p:nvSpPr>
          <p:spPr>
            <a:xfrm>
              <a:off x="1608338" y="286660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1994792" y="336019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1263589" y="336019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1608336" y="388755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直接连接符 98"/>
            <p:cNvCxnSpPr>
              <a:stCxn id="95" idx="4"/>
              <a:endCxn id="96" idx="1"/>
            </p:cNvCxnSpPr>
            <p:nvPr/>
          </p:nvCxnSpPr>
          <p:spPr>
            <a:xfrm>
              <a:off x="1834719" y="3292731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endCxn id="97" idx="7"/>
            </p:cNvCxnSpPr>
            <p:nvPr/>
          </p:nvCxnSpPr>
          <p:spPr>
            <a:xfrm flipH="1">
              <a:off x="1650045" y="3300129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96" idx="3"/>
              <a:endCxn id="98" idx="0"/>
            </p:cNvCxnSpPr>
            <p:nvPr/>
          </p:nvCxnSpPr>
          <p:spPr>
            <a:xfrm flipH="1">
              <a:off x="1834717" y="3723922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8" idx="0"/>
              <a:endCxn id="97" idx="5"/>
            </p:cNvCxnSpPr>
            <p:nvPr/>
          </p:nvCxnSpPr>
          <p:spPr>
            <a:xfrm flipH="1" flipV="1">
              <a:off x="1650045" y="3723922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6" idx="2"/>
              <a:endCxn id="97" idx="6"/>
            </p:cNvCxnSpPr>
            <p:nvPr/>
          </p:nvCxnSpPr>
          <p:spPr>
            <a:xfrm flipH="1">
              <a:off x="1716350" y="3573263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/>
            <p:cNvSpPr txBox="1"/>
            <p:nvPr/>
          </p:nvSpPr>
          <p:spPr>
            <a:xfrm>
              <a:off x="1636194" y="2520639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u1</a:t>
              </a:r>
              <a:endParaRPr lang="zh-CN" altLang="en-US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852961" y="3394656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u2</a:t>
              </a:r>
              <a:endParaRPr lang="zh-CN" altLang="en-US" dirty="0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2459856" y="3394656"/>
              <a:ext cx="5693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u3</a:t>
              </a:r>
              <a:endParaRPr lang="zh-CN" altLang="en-US" dirty="0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980616" y="402688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u4</a:t>
              </a:r>
              <a:endParaRPr lang="zh-CN" altLang="en-US" dirty="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46003" y="4458728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Pattern/Query</a:t>
              </a:r>
              <a:endParaRPr lang="zh-CN" altLang="en-US" dirty="0"/>
            </a:p>
          </p:txBody>
        </p:sp>
      </p:grpSp>
      <p:sp>
        <p:nvSpPr>
          <p:cNvPr id="112" name="文本框 111"/>
          <p:cNvSpPr txBox="1"/>
          <p:nvPr/>
        </p:nvSpPr>
        <p:spPr>
          <a:xfrm>
            <a:off x="5887852" y="2233108"/>
            <a:ext cx="294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Encoding of Query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5904040" y="4831253"/>
            <a:ext cx="294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Encoding of Graph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compute similarity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2010"/>
          </a:xfrm>
        </p:spPr>
        <p:txBody>
          <a:bodyPr/>
          <a:lstStyle/>
          <a:p>
            <a:r>
              <a:rPr lang="en-US" altLang="zh-CN" sz="3600"/>
              <a:t>Intuitive search</a:t>
            </a:r>
          </a:p>
          <a:p>
            <a:pPr lvl="1"/>
            <a:r>
              <a:rPr lang="en-US" altLang="zh-CN" sz="3085"/>
              <a:t>Find a short vector from a long vector given a good order</a:t>
            </a:r>
          </a:p>
          <a:p>
            <a:r>
              <a:rPr lang="en-US" altLang="zh-CN" sz="3600"/>
              <a:t>Attention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645" y="4098925"/>
            <a:ext cx="5934710" cy="10782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77430" y="5967730"/>
            <a:ext cx="1459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Similarity</a:t>
            </a:r>
          </a:p>
        </p:txBody>
      </p:sp>
      <p:sp>
        <p:nvSpPr>
          <p:cNvPr id="7" name="右箭头 6"/>
          <p:cNvSpPr/>
          <p:nvPr/>
        </p:nvSpPr>
        <p:spPr>
          <a:xfrm rot="16200000">
            <a:off x="7724775" y="5234305"/>
            <a:ext cx="765175" cy="586105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090" y="109009"/>
            <a:ext cx="10515600" cy="1325563"/>
          </a:xfrm>
        </p:spPr>
        <p:txBody>
          <a:bodyPr/>
          <a:lstStyle/>
          <a:p>
            <a:r>
              <a:rPr lang="en-US" altLang="zh-CN" dirty="0"/>
              <a:t>Attention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0658475" y="5238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463872" y="3888419"/>
            <a:ext cx="3327904" cy="2561540"/>
            <a:chOff x="3914544" y="2561040"/>
            <a:chExt cx="3327904" cy="2561540"/>
          </a:xfrm>
        </p:grpSpPr>
        <p:sp>
          <p:nvSpPr>
            <p:cNvPr id="41" name="椭圆 40"/>
            <p:cNvSpPr/>
            <p:nvPr/>
          </p:nvSpPr>
          <p:spPr>
            <a:xfrm>
              <a:off x="4503938" y="293407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890392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4159189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503936" y="395502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/>
            <p:cNvCxnSpPr>
              <a:stCxn id="41" idx="4"/>
              <a:endCxn id="42" idx="1"/>
            </p:cNvCxnSpPr>
            <p:nvPr/>
          </p:nvCxnSpPr>
          <p:spPr>
            <a:xfrm>
              <a:off x="4730319" y="3360199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endCxn id="43" idx="7"/>
            </p:cNvCxnSpPr>
            <p:nvPr/>
          </p:nvCxnSpPr>
          <p:spPr>
            <a:xfrm flipH="1">
              <a:off x="4545645" y="3367597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2" idx="3"/>
              <a:endCxn id="44" idx="0"/>
            </p:cNvCxnSpPr>
            <p:nvPr/>
          </p:nvCxnSpPr>
          <p:spPr>
            <a:xfrm flipH="1">
              <a:off x="4730317" y="3791390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4" idx="0"/>
              <a:endCxn id="43" idx="5"/>
            </p:cNvCxnSpPr>
            <p:nvPr/>
          </p:nvCxnSpPr>
          <p:spPr>
            <a:xfrm flipH="1" flipV="1">
              <a:off x="4545645" y="3791390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5987888" y="293153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6337728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606525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5951272" y="395946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连接符 52"/>
            <p:cNvCxnSpPr>
              <a:stCxn id="49" idx="4"/>
              <a:endCxn id="50" idx="1"/>
            </p:cNvCxnSpPr>
            <p:nvPr/>
          </p:nvCxnSpPr>
          <p:spPr>
            <a:xfrm>
              <a:off x="6214269" y="3357667"/>
              <a:ext cx="189764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9" idx="4"/>
              <a:endCxn id="51" idx="7"/>
            </p:cNvCxnSpPr>
            <p:nvPr/>
          </p:nvCxnSpPr>
          <p:spPr>
            <a:xfrm flipH="1">
              <a:off x="5992981" y="3357667"/>
              <a:ext cx="221288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50" idx="3"/>
              <a:endCxn id="52" idx="0"/>
            </p:cNvCxnSpPr>
            <p:nvPr/>
          </p:nvCxnSpPr>
          <p:spPr>
            <a:xfrm flipH="1">
              <a:off x="6177653" y="3795828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2" idx="0"/>
              <a:endCxn id="51" idx="5"/>
            </p:cNvCxnSpPr>
            <p:nvPr/>
          </p:nvCxnSpPr>
          <p:spPr>
            <a:xfrm flipH="1" flipV="1">
              <a:off x="5992981" y="3795828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2" idx="2"/>
              <a:endCxn id="43" idx="6"/>
            </p:cNvCxnSpPr>
            <p:nvPr/>
          </p:nvCxnSpPr>
          <p:spPr>
            <a:xfrm flipH="1">
              <a:off x="4611950" y="3640731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1" idx="2"/>
              <a:endCxn id="42" idx="6"/>
            </p:cNvCxnSpPr>
            <p:nvPr/>
          </p:nvCxnSpPr>
          <p:spPr>
            <a:xfrm flipH="1" flipV="1">
              <a:off x="5343153" y="3640731"/>
              <a:ext cx="263372" cy="4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4503936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024465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4544" y="310806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5032060" y="3085726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v4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440205" y="3092648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v6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632621" y="307966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v7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503936" y="4386992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v8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994736" y="439029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v9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698263" y="4753248"/>
              <a:ext cx="254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Graph</a:t>
              </a:r>
              <a:endParaRPr lang="zh-CN" altLang="en-US" dirty="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701869" y="4789359"/>
            <a:ext cx="903685" cy="450697"/>
            <a:chOff x="2989977" y="2066124"/>
            <a:chExt cx="903685" cy="450697"/>
          </a:xfrm>
        </p:grpSpPr>
        <p:cxnSp>
          <p:nvCxnSpPr>
            <p:cNvPr id="74" name="直接箭头连接符 73"/>
            <p:cNvCxnSpPr/>
            <p:nvPr/>
          </p:nvCxnSpPr>
          <p:spPr>
            <a:xfrm>
              <a:off x="2989977" y="2516821"/>
              <a:ext cx="7613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3039608" y="2066124"/>
              <a:ext cx="854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GCN</a:t>
              </a:r>
              <a:endParaRPr lang="zh-CN" altLang="en-US" dirty="0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049807" y="3651949"/>
            <a:ext cx="432464" cy="2876630"/>
            <a:chOff x="5049807" y="3651949"/>
            <a:chExt cx="432464" cy="2876630"/>
          </a:xfrm>
        </p:grpSpPr>
        <p:sp>
          <p:nvSpPr>
            <p:cNvPr id="80" name="矩形 79"/>
            <p:cNvSpPr/>
            <p:nvPr/>
          </p:nvSpPr>
          <p:spPr>
            <a:xfrm>
              <a:off x="5049807" y="3651949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049807" y="4021280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049807" y="4369167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049807" y="4720933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049807" y="5090264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049807" y="5459595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049807" y="5807482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5049807" y="6159248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33244" y="843173"/>
            <a:ext cx="6344489" cy="2504924"/>
            <a:chOff x="1033244" y="1172937"/>
            <a:chExt cx="6344489" cy="2504924"/>
          </a:xfrm>
        </p:grpSpPr>
        <p:grpSp>
          <p:nvGrpSpPr>
            <p:cNvPr id="72" name="组合 71"/>
            <p:cNvGrpSpPr/>
            <p:nvPr/>
          </p:nvGrpSpPr>
          <p:grpSpPr>
            <a:xfrm>
              <a:off x="3791776" y="2152021"/>
              <a:ext cx="903685" cy="450697"/>
              <a:chOff x="2989977" y="2066124"/>
              <a:chExt cx="903685" cy="450697"/>
            </a:xfrm>
          </p:grpSpPr>
          <p:cxnSp>
            <p:nvCxnSpPr>
              <p:cNvPr id="68" name="直接箭头连接符 67"/>
              <p:cNvCxnSpPr/>
              <p:nvPr/>
            </p:nvCxnSpPr>
            <p:spPr>
              <a:xfrm>
                <a:off x="2989977" y="2516821"/>
                <a:ext cx="76134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/>
              <p:cNvSpPr txBox="1"/>
              <p:nvPr/>
            </p:nvSpPr>
            <p:spPr>
              <a:xfrm>
                <a:off x="3039608" y="2066124"/>
                <a:ext cx="854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GCN</a:t>
                </a:r>
                <a:endParaRPr lang="zh-CN" altLang="en-US" dirty="0"/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5049807" y="1687925"/>
              <a:ext cx="432464" cy="1438315"/>
              <a:chOff x="5049807" y="1820328"/>
              <a:chExt cx="432464" cy="1438315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5049807" y="1820328"/>
                <a:ext cx="432464" cy="36933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5049807" y="2189659"/>
                <a:ext cx="432464" cy="36933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049807" y="2537546"/>
                <a:ext cx="432464" cy="36933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049807" y="2889312"/>
                <a:ext cx="432464" cy="36933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1033244" y="1370440"/>
              <a:ext cx="2176267" cy="2307421"/>
              <a:chOff x="852961" y="2520639"/>
              <a:chExt cx="2176267" cy="2307421"/>
            </a:xfrm>
          </p:grpSpPr>
          <p:sp>
            <p:nvSpPr>
              <p:cNvPr id="95" name="椭圆 94"/>
              <p:cNvSpPr/>
              <p:nvPr/>
            </p:nvSpPr>
            <p:spPr>
              <a:xfrm>
                <a:off x="1608338" y="2866603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1994792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1263589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1608336" y="3887555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直接连接符 98"/>
              <p:cNvCxnSpPr>
                <a:stCxn id="95" idx="4"/>
                <a:endCxn id="96" idx="1"/>
              </p:cNvCxnSpPr>
              <p:nvPr/>
            </p:nvCxnSpPr>
            <p:spPr>
              <a:xfrm>
                <a:off x="1834719" y="3292731"/>
                <a:ext cx="226378" cy="1298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>
                <a:endCxn id="97" idx="7"/>
              </p:cNvCxnSpPr>
              <p:nvPr/>
            </p:nvCxnSpPr>
            <p:spPr>
              <a:xfrm flipH="1">
                <a:off x="1650045" y="3300129"/>
                <a:ext cx="184672" cy="1224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>
                <a:stCxn id="96" idx="3"/>
                <a:endCxn id="98" idx="0"/>
              </p:cNvCxnSpPr>
              <p:nvPr/>
            </p:nvCxnSpPr>
            <p:spPr>
              <a:xfrm flipH="1">
                <a:off x="1834717" y="3723922"/>
                <a:ext cx="226380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>
                <a:stCxn id="98" idx="0"/>
                <a:endCxn id="97" idx="5"/>
              </p:cNvCxnSpPr>
              <p:nvPr/>
            </p:nvCxnSpPr>
            <p:spPr>
              <a:xfrm flipH="1" flipV="1">
                <a:off x="1650045" y="3723922"/>
                <a:ext cx="184672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96" idx="2"/>
                <a:endCxn id="97" idx="6"/>
              </p:cNvCxnSpPr>
              <p:nvPr/>
            </p:nvCxnSpPr>
            <p:spPr>
              <a:xfrm flipH="1">
                <a:off x="1716350" y="3573263"/>
                <a:ext cx="2784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文本框 103"/>
              <p:cNvSpPr txBox="1"/>
              <p:nvPr/>
            </p:nvSpPr>
            <p:spPr>
              <a:xfrm>
                <a:off x="1636194" y="2520639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u1</a:t>
                </a:r>
                <a:endParaRPr lang="zh-CN" altLang="en-US" dirty="0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852961" y="3394656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u2</a:t>
                </a:r>
                <a:endParaRPr lang="zh-CN" altLang="en-US" dirty="0"/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2459856" y="3394656"/>
                <a:ext cx="569372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u3</a:t>
                </a:r>
                <a:endParaRPr lang="zh-CN" altLang="en-US" dirty="0"/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1980616" y="4026887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u4</a:t>
                </a:r>
                <a:endParaRPr lang="zh-CN" altLang="en-US" dirty="0"/>
              </a:p>
            </p:txBody>
          </p:sp>
          <p:sp>
            <p:nvSpPr>
              <p:cNvPr id="108" name="文本框 107"/>
              <p:cNvSpPr txBox="1"/>
              <p:nvPr/>
            </p:nvSpPr>
            <p:spPr>
              <a:xfrm>
                <a:off x="1146003" y="4458728"/>
                <a:ext cx="169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Pattern/Query</a:t>
                </a:r>
                <a:endParaRPr lang="zh-CN" altLang="en-US" dirty="0"/>
              </a:p>
            </p:txBody>
          </p:sp>
        </p:grpSp>
        <p:sp>
          <p:nvSpPr>
            <p:cNvPr id="112" name="文本框 111"/>
            <p:cNvSpPr txBox="1"/>
            <p:nvPr/>
          </p:nvSpPr>
          <p:spPr>
            <a:xfrm>
              <a:off x="4430347" y="1172937"/>
              <a:ext cx="2947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Encoding of Query</a:t>
              </a:r>
              <a:endParaRPr lang="zh-CN" altLang="en-US" dirty="0"/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4396185" y="3204428"/>
            <a:ext cx="294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Encoding of Graph</a:t>
            </a:r>
            <a:endParaRPr lang="zh-CN" altLang="en-US" dirty="0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6323391" y="2191589"/>
            <a:ext cx="7613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7318264" y="2026293"/>
            <a:ext cx="85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85" name="直接箭头连接符 84"/>
          <p:cNvCxnSpPr/>
          <p:nvPr/>
        </p:nvCxnSpPr>
        <p:spPr>
          <a:xfrm flipV="1">
            <a:off x="6205491" y="3663471"/>
            <a:ext cx="932838" cy="841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6205491" y="4505233"/>
            <a:ext cx="849868" cy="9902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7393487" y="3478805"/>
            <a:ext cx="85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7343571" y="5405849"/>
            <a:ext cx="85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110" name="直接箭头连接符 109"/>
          <p:cNvCxnSpPr/>
          <p:nvPr/>
        </p:nvCxnSpPr>
        <p:spPr>
          <a:xfrm>
            <a:off x="8066791" y="2978765"/>
            <a:ext cx="668836" cy="869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6500324" y="1537325"/>
            <a:ext cx="294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 / Similarity </a:t>
            </a:r>
            <a:endParaRPr lang="zh-CN" altLang="en-US" dirty="0"/>
          </a:p>
        </p:txBody>
      </p:sp>
      <p:cxnSp>
        <p:nvCxnSpPr>
          <p:cNvPr id="114" name="直接箭头连接符 113"/>
          <p:cNvCxnSpPr/>
          <p:nvPr/>
        </p:nvCxnSpPr>
        <p:spPr>
          <a:xfrm flipV="1">
            <a:off x="7943121" y="4620110"/>
            <a:ext cx="792506" cy="875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8909442" y="3637201"/>
            <a:ext cx="432464" cy="1438315"/>
            <a:chOff x="5202207" y="1510561"/>
            <a:chExt cx="432464" cy="1438315"/>
          </a:xfrm>
        </p:grpSpPr>
        <p:sp>
          <p:nvSpPr>
            <p:cNvPr id="118" name="矩形 117"/>
            <p:cNvSpPr/>
            <p:nvPr/>
          </p:nvSpPr>
          <p:spPr>
            <a:xfrm>
              <a:off x="5202207" y="1510561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202207" y="1879892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5202207" y="2227779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202207" y="2579545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9746888" y="4435784"/>
            <a:ext cx="7613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9804421" y="3985087"/>
            <a:ext cx="85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MLP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0663975" y="4169753"/>
            <a:ext cx="145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Frequency</a:t>
            </a:r>
            <a:endParaRPr lang="zh-CN" altLang="en-US" dirty="0"/>
          </a:p>
        </p:txBody>
      </p:sp>
      <p:sp>
        <p:nvSpPr>
          <p:cNvPr id="116" name="流程图: 或者 115"/>
          <p:cNvSpPr/>
          <p:nvPr/>
        </p:nvSpPr>
        <p:spPr>
          <a:xfrm rot="2871201">
            <a:off x="8390562" y="3999860"/>
            <a:ext cx="375862" cy="378696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流程图: 或者 116"/>
          <p:cNvSpPr/>
          <p:nvPr/>
        </p:nvSpPr>
        <p:spPr>
          <a:xfrm rot="2871201">
            <a:off x="7490188" y="2893322"/>
            <a:ext cx="375862" cy="378696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 and Candidate </a:t>
            </a:r>
            <a:endParaRPr lang="zh-CN" altLang="en-US" dirty="0"/>
          </a:p>
        </p:txBody>
      </p:sp>
      <p:grpSp>
        <p:nvGrpSpPr>
          <p:cNvPr id="113" name="组合 112"/>
          <p:cNvGrpSpPr/>
          <p:nvPr/>
        </p:nvGrpSpPr>
        <p:grpSpPr>
          <a:xfrm>
            <a:off x="3299590" y="1988745"/>
            <a:ext cx="3466802" cy="4504130"/>
            <a:chOff x="4187357" y="1988745"/>
            <a:chExt cx="3466802" cy="4504130"/>
          </a:xfrm>
        </p:grpSpPr>
        <p:grpSp>
          <p:nvGrpSpPr>
            <p:cNvPr id="84" name="组合 83"/>
            <p:cNvGrpSpPr/>
            <p:nvPr/>
          </p:nvGrpSpPr>
          <p:grpSpPr>
            <a:xfrm>
              <a:off x="4187357" y="1988745"/>
              <a:ext cx="3466802" cy="1440255"/>
              <a:chOff x="5049807" y="1685985"/>
              <a:chExt cx="3466802" cy="144025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049807" y="1687925"/>
                <a:ext cx="432464" cy="1438315"/>
                <a:chOff x="5049807" y="1820328"/>
                <a:chExt cx="432464" cy="1438315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049807" y="1820328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049807" y="2189659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5049807" y="2537546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5049807" y="2889312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5482271" y="1685985"/>
                <a:ext cx="432464" cy="1438315"/>
                <a:chOff x="5049807" y="1820328"/>
                <a:chExt cx="432464" cy="1438315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5049807" y="1820328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5049807" y="2189659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5049807" y="2537546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5049807" y="2889312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5914735" y="1687925"/>
                <a:ext cx="432464" cy="1438315"/>
                <a:chOff x="5049807" y="1820328"/>
                <a:chExt cx="432464" cy="1438315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5049807" y="1820328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5049807" y="2189659"/>
                  <a:ext cx="432464" cy="369331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5049807" y="2537546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5049807" y="2889312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6347199" y="1685985"/>
                <a:ext cx="432464" cy="1438315"/>
                <a:chOff x="5049807" y="1820328"/>
                <a:chExt cx="432464" cy="1438315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5049807" y="1820328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5049807" y="2189659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5049807" y="2537546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5049807" y="2889312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6786753" y="1687925"/>
                <a:ext cx="432464" cy="1438315"/>
                <a:chOff x="5049807" y="1820328"/>
                <a:chExt cx="432464" cy="1438315"/>
              </a:xfrm>
            </p:grpSpPr>
            <p:sp>
              <p:nvSpPr>
                <p:cNvPr id="65" name="矩形 64"/>
                <p:cNvSpPr/>
                <p:nvPr/>
              </p:nvSpPr>
              <p:spPr>
                <a:xfrm>
                  <a:off x="5049807" y="1820328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049807" y="2189659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049807" y="2537546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049807" y="2889312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7219217" y="1685985"/>
                <a:ext cx="432464" cy="1438315"/>
                <a:chOff x="5049807" y="1820328"/>
                <a:chExt cx="432464" cy="1438315"/>
              </a:xfrm>
            </p:grpSpPr>
            <p:sp>
              <p:nvSpPr>
                <p:cNvPr id="70" name="矩形 69"/>
                <p:cNvSpPr/>
                <p:nvPr/>
              </p:nvSpPr>
              <p:spPr>
                <a:xfrm>
                  <a:off x="5049807" y="1820328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5049807" y="2189659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5049807" y="2537546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5049807" y="2889312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4" name="组合 73"/>
              <p:cNvGrpSpPr/>
              <p:nvPr/>
            </p:nvGrpSpPr>
            <p:grpSpPr>
              <a:xfrm>
                <a:off x="7651681" y="1687925"/>
                <a:ext cx="432464" cy="1438315"/>
                <a:chOff x="5049807" y="1820328"/>
                <a:chExt cx="432464" cy="1438315"/>
              </a:xfrm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5049807" y="1820328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5049807" y="2189659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5049807" y="2537546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5049807" y="2889312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8084145" y="1685985"/>
                <a:ext cx="432464" cy="1438315"/>
                <a:chOff x="5049807" y="1820328"/>
                <a:chExt cx="432464" cy="1438315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5049807" y="1820328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5049807" y="2189659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5049807" y="2537546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5049807" y="2889312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4273488" y="3920250"/>
              <a:ext cx="3287449" cy="2572625"/>
              <a:chOff x="3914544" y="2561040"/>
              <a:chExt cx="3287449" cy="2572625"/>
            </a:xfrm>
          </p:grpSpPr>
          <p:sp>
            <p:nvSpPr>
              <p:cNvPr id="86" name="椭圆 85"/>
              <p:cNvSpPr/>
              <p:nvPr/>
            </p:nvSpPr>
            <p:spPr>
              <a:xfrm>
                <a:off x="4503938" y="2934071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4890392" y="3427667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4159189" y="3427667"/>
                <a:ext cx="452761" cy="426128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4503936" y="3955023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直接连接符 89"/>
              <p:cNvCxnSpPr>
                <a:stCxn id="86" idx="4"/>
                <a:endCxn id="87" idx="1"/>
              </p:cNvCxnSpPr>
              <p:nvPr/>
            </p:nvCxnSpPr>
            <p:spPr>
              <a:xfrm>
                <a:off x="4730319" y="3360199"/>
                <a:ext cx="226378" cy="1298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endCxn id="88" idx="7"/>
              </p:cNvCxnSpPr>
              <p:nvPr/>
            </p:nvCxnSpPr>
            <p:spPr>
              <a:xfrm flipH="1">
                <a:off x="4545645" y="3367597"/>
                <a:ext cx="184672" cy="1224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>
                <a:stCxn id="87" idx="3"/>
                <a:endCxn id="89" idx="0"/>
              </p:cNvCxnSpPr>
              <p:nvPr/>
            </p:nvCxnSpPr>
            <p:spPr>
              <a:xfrm flipH="1">
                <a:off x="4730317" y="3791390"/>
                <a:ext cx="226380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>
                <a:stCxn id="89" idx="0"/>
                <a:endCxn id="88" idx="5"/>
              </p:cNvCxnSpPr>
              <p:nvPr/>
            </p:nvCxnSpPr>
            <p:spPr>
              <a:xfrm flipH="1" flipV="1">
                <a:off x="4545645" y="3791390"/>
                <a:ext cx="184672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椭圆 93"/>
              <p:cNvSpPr/>
              <p:nvPr/>
            </p:nvSpPr>
            <p:spPr>
              <a:xfrm>
                <a:off x="5987888" y="293153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6337728" y="3432105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606525" y="3432105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5951272" y="3959461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8" name="直接连接符 97"/>
              <p:cNvCxnSpPr>
                <a:stCxn id="94" idx="4"/>
                <a:endCxn id="95" idx="1"/>
              </p:cNvCxnSpPr>
              <p:nvPr/>
            </p:nvCxnSpPr>
            <p:spPr>
              <a:xfrm>
                <a:off x="6214269" y="3357667"/>
                <a:ext cx="189764" cy="13684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>
                <a:stCxn id="94" idx="4"/>
                <a:endCxn id="96" idx="7"/>
              </p:cNvCxnSpPr>
              <p:nvPr/>
            </p:nvCxnSpPr>
            <p:spPr>
              <a:xfrm flipH="1">
                <a:off x="5992981" y="3357667"/>
                <a:ext cx="221288" cy="13684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>
                <a:stCxn id="95" idx="3"/>
                <a:endCxn id="97" idx="0"/>
              </p:cNvCxnSpPr>
              <p:nvPr/>
            </p:nvCxnSpPr>
            <p:spPr>
              <a:xfrm flipH="1">
                <a:off x="6177653" y="3795828"/>
                <a:ext cx="226380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>
                <a:stCxn id="97" idx="0"/>
                <a:endCxn id="96" idx="5"/>
              </p:cNvCxnSpPr>
              <p:nvPr/>
            </p:nvCxnSpPr>
            <p:spPr>
              <a:xfrm flipH="1" flipV="1">
                <a:off x="5992981" y="3795828"/>
                <a:ext cx="184672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>
                <a:stCxn id="87" idx="2"/>
                <a:endCxn id="88" idx="6"/>
              </p:cNvCxnSpPr>
              <p:nvPr/>
            </p:nvCxnSpPr>
            <p:spPr>
              <a:xfrm flipH="1">
                <a:off x="4611950" y="3640731"/>
                <a:ext cx="2784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96" idx="2"/>
                <a:endCxn id="87" idx="6"/>
              </p:cNvCxnSpPr>
              <p:nvPr/>
            </p:nvCxnSpPr>
            <p:spPr>
              <a:xfrm flipH="1" flipV="1">
                <a:off x="5343153" y="3640731"/>
                <a:ext cx="263372" cy="4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文本框 103"/>
              <p:cNvSpPr txBox="1"/>
              <p:nvPr/>
            </p:nvSpPr>
            <p:spPr>
              <a:xfrm>
                <a:off x="4503936" y="2561040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v1</a:t>
                </a:r>
                <a:endParaRPr lang="zh-CN" altLang="en-US" dirty="0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6024465" y="2561040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v2</a:t>
                </a:r>
                <a:endParaRPr lang="zh-CN" altLang="en-US" dirty="0"/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3914544" y="3108065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v3</a:t>
                </a:r>
                <a:endParaRPr lang="zh-CN" altLang="en-US" dirty="0"/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5032060" y="3085726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v4</a:t>
                </a:r>
                <a:endParaRPr lang="zh-CN" altLang="en-US" dirty="0"/>
              </a:p>
            </p:txBody>
          </p:sp>
          <p:sp>
            <p:nvSpPr>
              <p:cNvPr id="108" name="文本框 107"/>
              <p:cNvSpPr txBox="1"/>
              <p:nvPr/>
            </p:nvSpPr>
            <p:spPr>
              <a:xfrm>
                <a:off x="5440205" y="3092648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v5</a:t>
                </a:r>
                <a:endParaRPr lang="zh-CN" altLang="en-US" dirty="0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6632621" y="3079667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v6</a:t>
                </a:r>
                <a:endParaRPr lang="zh-CN" altLang="en-US" dirty="0"/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4503936" y="4386992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v7</a:t>
                </a:r>
                <a:endParaRPr lang="zh-CN" altLang="en-US" dirty="0"/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5994736" y="4390295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v8</a:t>
                </a:r>
                <a:endParaRPr lang="zh-CN" altLang="en-US" dirty="0"/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5005796" y="4764333"/>
                <a:ext cx="169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Graph</a:t>
                </a:r>
                <a:endParaRPr lang="zh-CN" altLang="en-US" dirty="0"/>
              </a:p>
            </p:txBody>
          </p:sp>
        </p:grpSp>
      </p:grpSp>
      <p:grpSp>
        <p:nvGrpSpPr>
          <p:cNvPr id="114" name="组合 113"/>
          <p:cNvGrpSpPr/>
          <p:nvPr/>
        </p:nvGrpSpPr>
        <p:grpSpPr>
          <a:xfrm>
            <a:off x="798699" y="1690688"/>
            <a:ext cx="2176267" cy="2307421"/>
            <a:chOff x="852961" y="2520639"/>
            <a:chExt cx="2176267" cy="2307421"/>
          </a:xfrm>
        </p:grpSpPr>
        <p:sp>
          <p:nvSpPr>
            <p:cNvPr id="115" name="椭圆 114"/>
            <p:cNvSpPr/>
            <p:nvPr/>
          </p:nvSpPr>
          <p:spPr>
            <a:xfrm>
              <a:off x="1608338" y="286660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1994792" y="336019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1263589" y="3360199"/>
              <a:ext cx="452761" cy="426128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608336" y="388755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直接连接符 118"/>
            <p:cNvCxnSpPr>
              <a:stCxn id="115" idx="4"/>
              <a:endCxn id="116" idx="1"/>
            </p:cNvCxnSpPr>
            <p:nvPr/>
          </p:nvCxnSpPr>
          <p:spPr>
            <a:xfrm>
              <a:off x="1834719" y="3292731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endCxn id="117" idx="7"/>
            </p:cNvCxnSpPr>
            <p:nvPr/>
          </p:nvCxnSpPr>
          <p:spPr>
            <a:xfrm flipH="1">
              <a:off x="1650045" y="3300129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16" idx="3"/>
              <a:endCxn id="118" idx="0"/>
            </p:cNvCxnSpPr>
            <p:nvPr/>
          </p:nvCxnSpPr>
          <p:spPr>
            <a:xfrm flipH="1">
              <a:off x="1834717" y="3723922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18" idx="0"/>
              <a:endCxn id="117" idx="5"/>
            </p:cNvCxnSpPr>
            <p:nvPr/>
          </p:nvCxnSpPr>
          <p:spPr>
            <a:xfrm flipH="1" flipV="1">
              <a:off x="1650045" y="3723922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16" idx="2"/>
              <a:endCxn id="117" idx="6"/>
            </p:cNvCxnSpPr>
            <p:nvPr/>
          </p:nvCxnSpPr>
          <p:spPr>
            <a:xfrm flipH="1">
              <a:off x="1716350" y="3573263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1636194" y="2520639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u1</a:t>
              </a:r>
              <a:endParaRPr lang="zh-CN" altLang="en-US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852961" y="3394656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u2</a:t>
              </a:r>
              <a:endParaRPr lang="zh-CN" altLang="en-US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2459856" y="3394656"/>
              <a:ext cx="5693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u3</a:t>
              </a:r>
              <a:endParaRPr lang="zh-CN" altLang="en-US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1980616" y="402688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u4</a:t>
              </a:r>
              <a:endParaRPr lang="zh-CN" altLang="en-US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146003" y="4458728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Pattern/Query</a:t>
              </a:r>
              <a:endParaRPr lang="zh-CN" altLang="en-US" dirty="0"/>
            </a:p>
          </p:txBody>
        </p:sp>
      </p:grpSp>
      <p:sp>
        <p:nvSpPr>
          <p:cNvPr id="129" name="文本框 128"/>
          <p:cNvSpPr txBox="1"/>
          <p:nvPr/>
        </p:nvSpPr>
        <p:spPr>
          <a:xfrm>
            <a:off x="2811627" y="1975467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2798672" y="2379069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810204" y="2713540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132" name="文本框 131"/>
          <p:cNvSpPr txBox="1"/>
          <p:nvPr/>
        </p:nvSpPr>
        <p:spPr>
          <a:xfrm>
            <a:off x="2820350" y="3078410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u4</a:t>
            </a:r>
            <a:endParaRPr lang="zh-CN" altLang="en-US" dirty="0"/>
          </a:p>
        </p:txBody>
      </p:sp>
      <p:sp>
        <p:nvSpPr>
          <p:cNvPr id="133" name="文本框 132"/>
          <p:cNvSpPr txBox="1"/>
          <p:nvPr/>
        </p:nvSpPr>
        <p:spPr>
          <a:xfrm>
            <a:off x="3300975" y="3466483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134" name="文本框 133"/>
          <p:cNvSpPr txBox="1"/>
          <p:nvPr/>
        </p:nvSpPr>
        <p:spPr>
          <a:xfrm>
            <a:off x="3727014" y="3466483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135" name="文本框 134"/>
          <p:cNvSpPr txBox="1"/>
          <p:nvPr/>
        </p:nvSpPr>
        <p:spPr>
          <a:xfrm>
            <a:off x="4170943" y="3459822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v3</a:t>
            </a:r>
            <a:endParaRPr lang="zh-CN" altLang="en-US" dirty="0"/>
          </a:p>
        </p:txBody>
      </p:sp>
      <p:sp>
        <p:nvSpPr>
          <p:cNvPr id="136" name="文本框 135"/>
          <p:cNvSpPr txBox="1"/>
          <p:nvPr/>
        </p:nvSpPr>
        <p:spPr>
          <a:xfrm>
            <a:off x="4596982" y="3459822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v4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5031449" y="3441730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v5</a:t>
            </a:r>
            <a:endParaRPr lang="zh-CN" altLang="en-US" dirty="0"/>
          </a:p>
        </p:txBody>
      </p:sp>
      <p:sp>
        <p:nvSpPr>
          <p:cNvPr id="138" name="文本框 137"/>
          <p:cNvSpPr txBox="1"/>
          <p:nvPr/>
        </p:nvSpPr>
        <p:spPr>
          <a:xfrm>
            <a:off x="5457488" y="3441730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v6</a:t>
            </a:r>
            <a:endParaRPr lang="zh-CN" altLang="en-US" dirty="0"/>
          </a:p>
        </p:txBody>
      </p:sp>
      <p:sp>
        <p:nvSpPr>
          <p:cNvPr id="139" name="文本框 138"/>
          <p:cNvSpPr txBox="1"/>
          <p:nvPr/>
        </p:nvSpPr>
        <p:spPr>
          <a:xfrm>
            <a:off x="5901417" y="3435069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v7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6327456" y="3435069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v8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 and Candidate </a:t>
            </a:r>
            <a:endParaRPr lang="zh-CN" altLang="en-US" dirty="0"/>
          </a:p>
        </p:txBody>
      </p:sp>
      <p:grpSp>
        <p:nvGrpSpPr>
          <p:cNvPr id="113" name="组合 112"/>
          <p:cNvGrpSpPr/>
          <p:nvPr/>
        </p:nvGrpSpPr>
        <p:grpSpPr>
          <a:xfrm>
            <a:off x="3299590" y="1988745"/>
            <a:ext cx="3466802" cy="4504130"/>
            <a:chOff x="4187357" y="1988745"/>
            <a:chExt cx="3466802" cy="4504130"/>
          </a:xfrm>
        </p:grpSpPr>
        <p:grpSp>
          <p:nvGrpSpPr>
            <p:cNvPr id="84" name="组合 83"/>
            <p:cNvGrpSpPr/>
            <p:nvPr/>
          </p:nvGrpSpPr>
          <p:grpSpPr>
            <a:xfrm>
              <a:off x="4187357" y="1988745"/>
              <a:ext cx="3466802" cy="1440255"/>
              <a:chOff x="5049807" y="1685985"/>
              <a:chExt cx="3466802" cy="144025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049807" y="1687925"/>
                <a:ext cx="432464" cy="1438315"/>
                <a:chOff x="5049807" y="1820328"/>
                <a:chExt cx="432464" cy="1438315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049807" y="1820328"/>
                  <a:ext cx="432464" cy="369331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049807" y="2189659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5049807" y="2537546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5049807" y="2889312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5482271" y="1685985"/>
                <a:ext cx="432464" cy="1438315"/>
                <a:chOff x="5049807" y="1820328"/>
                <a:chExt cx="432464" cy="1438315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5049807" y="1820328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5049807" y="2189659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5049807" y="2537546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5049807" y="2889312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5914735" y="1687925"/>
                <a:ext cx="432464" cy="1438315"/>
                <a:chOff x="5049807" y="1820328"/>
                <a:chExt cx="432464" cy="1438315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5049807" y="1820328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5049807" y="2189659"/>
                  <a:ext cx="432464" cy="369331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5049807" y="2537546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5049807" y="2889312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6347199" y="1685985"/>
                <a:ext cx="432464" cy="1438315"/>
                <a:chOff x="5049807" y="1820328"/>
                <a:chExt cx="432464" cy="1438315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5049807" y="1820328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5049807" y="2189659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5049807" y="2537546"/>
                  <a:ext cx="432464" cy="369331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5049807" y="2889312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6786753" y="1687925"/>
                <a:ext cx="432464" cy="1438315"/>
                <a:chOff x="5049807" y="1820328"/>
                <a:chExt cx="432464" cy="1438315"/>
              </a:xfrm>
            </p:grpSpPr>
            <p:sp>
              <p:nvSpPr>
                <p:cNvPr id="65" name="矩形 64"/>
                <p:cNvSpPr/>
                <p:nvPr/>
              </p:nvSpPr>
              <p:spPr>
                <a:xfrm>
                  <a:off x="5049807" y="1820328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049807" y="2189659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049807" y="2537546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049807" y="2889312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7219217" y="1685985"/>
                <a:ext cx="432464" cy="1438315"/>
                <a:chOff x="5049807" y="1820328"/>
                <a:chExt cx="432464" cy="1438315"/>
              </a:xfrm>
            </p:grpSpPr>
            <p:sp>
              <p:nvSpPr>
                <p:cNvPr id="70" name="矩形 69"/>
                <p:cNvSpPr/>
                <p:nvPr/>
              </p:nvSpPr>
              <p:spPr>
                <a:xfrm>
                  <a:off x="5049807" y="1820328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5049807" y="2189659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5049807" y="2537546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5049807" y="2889312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4" name="组合 73"/>
              <p:cNvGrpSpPr/>
              <p:nvPr/>
            </p:nvGrpSpPr>
            <p:grpSpPr>
              <a:xfrm>
                <a:off x="7651681" y="1687925"/>
                <a:ext cx="432464" cy="1438315"/>
                <a:chOff x="5049807" y="1820328"/>
                <a:chExt cx="432464" cy="1438315"/>
              </a:xfrm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5049807" y="1820328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5049807" y="2189659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5049807" y="2537546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5049807" y="2889312"/>
                  <a:ext cx="432464" cy="369331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8084145" y="1685985"/>
                <a:ext cx="432464" cy="1438315"/>
                <a:chOff x="5049807" y="1820328"/>
                <a:chExt cx="432464" cy="1438315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5049807" y="1820328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5049807" y="2189659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5049807" y="2537546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5049807" y="2889312"/>
                  <a:ext cx="432464" cy="36933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4273488" y="3920250"/>
              <a:ext cx="3287449" cy="2572625"/>
              <a:chOff x="3914544" y="2561040"/>
              <a:chExt cx="3287449" cy="2572625"/>
            </a:xfrm>
          </p:grpSpPr>
          <p:sp>
            <p:nvSpPr>
              <p:cNvPr id="86" name="椭圆 85"/>
              <p:cNvSpPr/>
              <p:nvPr/>
            </p:nvSpPr>
            <p:spPr>
              <a:xfrm>
                <a:off x="4503938" y="2934071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4890392" y="3427667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4159189" y="3427667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4503936" y="3955023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直接连接符 89"/>
              <p:cNvCxnSpPr>
                <a:stCxn id="86" idx="4"/>
                <a:endCxn id="87" idx="1"/>
              </p:cNvCxnSpPr>
              <p:nvPr/>
            </p:nvCxnSpPr>
            <p:spPr>
              <a:xfrm>
                <a:off x="4730319" y="3360199"/>
                <a:ext cx="226378" cy="1298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endCxn id="88" idx="7"/>
              </p:cNvCxnSpPr>
              <p:nvPr/>
            </p:nvCxnSpPr>
            <p:spPr>
              <a:xfrm flipH="1">
                <a:off x="4545645" y="3367597"/>
                <a:ext cx="184672" cy="1224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>
                <a:stCxn id="87" idx="3"/>
                <a:endCxn id="89" idx="0"/>
              </p:cNvCxnSpPr>
              <p:nvPr/>
            </p:nvCxnSpPr>
            <p:spPr>
              <a:xfrm flipH="1">
                <a:off x="4730317" y="3791390"/>
                <a:ext cx="226380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>
                <a:stCxn id="89" idx="0"/>
                <a:endCxn id="88" idx="5"/>
              </p:cNvCxnSpPr>
              <p:nvPr/>
            </p:nvCxnSpPr>
            <p:spPr>
              <a:xfrm flipH="1" flipV="1">
                <a:off x="4545645" y="3791390"/>
                <a:ext cx="184672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椭圆 93"/>
              <p:cNvSpPr/>
              <p:nvPr/>
            </p:nvSpPr>
            <p:spPr>
              <a:xfrm>
                <a:off x="5987888" y="293153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6337728" y="3432105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606525" y="3432105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5951272" y="3959461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8" name="直接连接符 97"/>
              <p:cNvCxnSpPr>
                <a:stCxn id="94" idx="4"/>
                <a:endCxn id="95" idx="1"/>
              </p:cNvCxnSpPr>
              <p:nvPr/>
            </p:nvCxnSpPr>
            <p:spPr>
              <a:xfrm>
                <a:off x="6214269" y="3357667"/>
                <a:ext cx="189764" cy="13684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>
                <a:stCxn id="94" idx="4"/>
                <a:endCxn id="96" idx="7"/>
              </p:cNvCxnSpPr>
              <p:nvPr/>
            </p:nvCxnSpPr>
            <p:spPr>
              <a:xfrm flipH="1">
                <a:off x="5992981" y="3357667"/>
                <a:ext cx="221288" cy="13684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>
                <a:stCxn id="95" idx="3"/>
                <a:endCxn id="97" idx="0"/>
              </p:cNvCxnSpPr>
              <p:nvPr/>
            </p:nvCxnSpPr>
            <p:spPr>
              <a:xfrm flipH="1">
                <a:off x="6177653" y="3795828"/>
                <a:ext cx="226380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>
                <a:stCxn id="97" idx="0"/>
                <a:endCxn id="96" idx="5"/>
              </p:cNvCxnSpPr>
              <p:nvPr/>
            </p:nvCxnSpPr>
            <p:spPr>
              <a:xfrm flipH="1" flipV="1">
                <a:off x="5992981" y="3795828"/>
                <a:ext cx="184672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>
                <a:stCxn id="87" idx="2"/>
                <a:endCxn id="88" idx="6"/>
              </p:cNvCxnSpPr>
              <p:nvPr/>
            </p:nvCxnSpPr>
            <p:spPr>
              <a:xfrm flipH="1">
                <a:off x="4611950" y="3640731"/>
                <a:ext cx="2784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96" idx="2"/>
                <a:endCxn id="87" idx="6"/>
              </p:cNvCxnSpPr>
              <p:nvPr/>
            </p:nvCxnSpPr>
            <p:spPr>
              <a:xfrm flipH="1" flipV="1">
                <a:off x="5343153" y="3640731"/>
                <a:ext cx="263372" cy="4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文本框 103"/>
              <p:cNvSpPr txBox="1"/>
              <p:nvPr/>
            </p:nvSpPr>
            <p:spPr>
              <a:xfrm>
                <a:off x="4503936" y="2561040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v1</a:t>
                </a:r>
                <a:endParaRPr lang="zh-CN" altLang="en-US" dirty="0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6024465" y="2561040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v2</a:t>
                </a:r>
                <a:endParaRPr lang="zh-CN" altLang="en-US" dirty="0"/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3914544" y="3108065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v3</a:t>
                </a:r>
                <a:endParaRPr lang="zh-CN" altLang="en-US" dirty="0"/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5032060" y="3085726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v4</a:t>
                </a:r>
                <a:endParaRPr lang="zh-CN" altLang="en-US" dirty="0"/>
              </a:p>
            </p:txBody>
          </p:sp>
          <p:sp>
            <p:nvSpPr>
              <p:cNvPr id="108" name="文本框 107"/>
              <p:cNvSpPr txBox="1"/>
              <p:nvPr/>
            </p:nvSpPr>
            <p:spPr>
              <a:xfrm>
                <a:off x="5440205" y="3092648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v5</a:t>
                </a:r>
                <a:endParaRPr lang="zh-CN" altLang="en-US" dirty="0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6632621" y="3079667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v6</a:t>
                </a:r>
                <a:endParaRPr lang="zh-CN" altLang="en-US" dirty="0"/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4503936" y="4386992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v7</a:t>
                </a:r>
                <a:endParaRPr lang="zh-CN" altLang="en-US" dirty="0"/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5994736" y="4390295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v8</a:t>
                </a:r>
                <a:endParaRPr lang="zh-CN" altLang="en-US" dirty="0"/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5005796" y="4764333"/>
                <a:ext cx="169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Graph</a:t>
                </a:r>
                <a:endParaRPr lang="zh-CN" altLang="en-US" dirty="0"/>
              </a:p>
            </p:txBody>
          </p:sp>
        </p:grpSp>
      </p:grpSp>
      <p:grpSp>
        <p:nvGrpSpPr>
          <p:cNvPr id="114" name="组合 113"/>
          <p:cNvGrpSpPr/>
          <p:nvPr/>
        </p:nvGrpSpPr>
        <p:grpSpPr>
          <a:xfrm>
            <a:off x="798699" y="1690688"/>
            <a:ext cx="2176267" cy="2307421"/>
            <a:chOff x="852961" y="2520639"/>
            <a:chExt cx="2176267" cy="2307421"/>
          </a:xfrm>
        </p:grpSpPr>
        <p:sp>
          <p:nvSpPr>
            <p:cNvPr id="115" name="椭圆 114"/>
            <p:cNvSpPr/>
            <p:nvPr/>
          </p:nvSpPr>
          <p:spPr>
            <a:xfrm>
              <a:off x="1608338" y="286660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1994792" y="336019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1263589" y="336019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608336" y="388755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直接连接符 118"/>
            <p:cNvCxnSpPr>
              <a:stCxn id="115" idx="4"/>
              <a:endCxn id="116" idx="1"/>
            </p:cNvCxnSpPr>
            <p:nvPr/>
          </p:nvCxnSpPr>
          <p:spPr>
            <a:xfrm>
              <a:off x="1834719" y="3292731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endCxn id="117" idx="7"/>
            </p:cNvCxnSpPr>
            <p:nvPr/>
          </p:nvCxnSpPr>
          <p:spPr>
            <a:xfrm flipH="1">
              <a:off x="1650045" y="3300129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16" idx="3"/>
              <a:endCxn id="118" idx="0"/>
            </p:cNvCxnSpPr>
            <p:nvPr/>
          </p:nvCxnSpPr>
          <p:spPr>
            <a:xfrm flipH="1">
              <a:off x="1834717" y="3723922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18" idx="0"/>
              <a:endCxn id="117" idx="5"/>
            </p:cNvCxnSpPr>
            <p:nvPr/>
          </p:nvCxnSpPr>
          <p:spPr>
            <a:xfrm flipH="1" flipV="1">
              <a:off x="1650045" y="3723922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16" idx="2"/>
              <a:endCxn id="117" idx="6"/>
            </p:cNvCxnSpPr>
            <p:nvPr/>
          </p:nvCxnSpPr>
          <p:spPr>
            <a:xfrm flipH="1">
              <a:off x="1716350" y="3573263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1636194" y="2520639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u1</a:t>
              </a:r>
              <a:endParaRPr lang="zh-CN" altLang="en-US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852961" y="3394656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u2</a:t>
              </a:r>
              <a:endParaRPr lang="zh-CN" altLang="en-US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2459856" y="3394656"/>
              <a:ext cx="5693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u3</a:t>
              </a:r>
              <a:endParaRPr lang="zh-CN" altLang="en-US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1980616" y="402688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u4</a:t>
              </a:r>
              <a:endParaRPr lang="zh-CN" altLang="en-US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146003" y="4458728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Pattern/Query</a:t>
              </a:r>
              <a:endParaRPr lang="zh-CN" altLang="en-US" dirty="0"/>
            </a:p>
          </p:txBody>
        </p:sp>
      </p:grpSp>
      <p:sp>
        <p:nvSpPr>
          <p:cNvPr id="129" name="文本框 128"/>
          <p:cNvSpPr txBox="1"/>
          <p:nvPr/>
        </p:nvSpPr>
        <p:spPr>
          <a:xfrm>
            <a:off x="2811627" y="1975467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2798672" y="2379069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810204" y="2713540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132" name="文本框 131"/>
          <p:cNvSpPr txBox="1"/>
          <p:nvPr/>
        </p:nvSpPr>
        <p:spPr>
          <a:xfrm>
            <a:off x="2820350" y="3078410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u4</a:t>
            </a:r>
            <a:endParaRPr lang="zh-CN" altLang="en-US" dirty="0"/>
          </a:p>
        </p:txBody>
      </p:sp>
      <p:sp>
        <p:nvSpPr>
          <p:cNvPr id="133" name="文本框 132"/>
          <p:cNvSpPr txBox="1"/>
          <p:nvPr/>
        </p:nvSpPr>
        <p:spPr>
          <a:xfrm>
            <a:off x="3300975" y="3466483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134" name="文本框 133"/>
          <p:cNvSpPr txBox="1"/>
          <p:nvPr/>
        </p:nvSpPr>
        <p:spPr>
          <a:xfrm>
            <a:off x="3727014" y="3466483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135" name="文本框 134"/>
          <p:cNvSpPr txBox="1"/>
          <p:nvPr/>
        </p:nvSpPr>
        <p:spPr>
          <a:xfrm>
            <a:off x="4170943" y="3459822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v3</a:t>
            </a:r>
            <a:endParaRPr lang="zh-CN" altLang="en-US" dirty="0"/>
          </a:p>
        </p:txBody>
      </p:sp>
      <p:sp>
        <p:nvSpPr>
          <p:cNvPr id="136" name="文本框 135"/>
          <p:cNvSpPr txBox="1"/>
          <p:nvPr/>
        </p:nvSpPr>
        <p:spPr>
          <a:xfrm>
            <a:off x="4596982" y="3459822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v4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5031449" y="3441730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v5</a:t>
            </a:r>
            <a:endParaRPr lang="zh-CN" altLang="en-US" dirty="0"/>
          </a:p>
        </p:txBody>
      </p:sp>
      <p:sp>
        <p:nvSpPr>
          <p:cNvPr id="138" name="文本框 137"/>
          <p:cNvSpPr txBox="1"/>
          <p:nvPr/>
        </p:nvSpPr>
        <p:spPr>
          <a:xfrm>
            <a:off x="5457488" y="3441730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v6</a:t>
            </a:r>
            <a:endParaRPr lang="zh-CN" altLang="en-US" dirty="0"/>
          </a:p>
        </p:txBody>
      </p:sp>
      <p:sp>
        <p:nvSpPr>
          <p:cNvPr id="139" name="文本框 138"/>
          <p:cNvSpPr txBox="1"/>
          <p:nvPr/>
        </p:nvSpPr>
        <p:spPr>
          <a:xfrm>
            <a:off x="5901417" y="3435069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v7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6327456" y="3435069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v8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 and Candidate </a:t>
            </a:r>
            <a:endParaRPr lang="zh-CN" altLang="en-US" dirty="0"/>
          </a:p>
        </p:txBody>
      </p:sp>
      <p:grpSp>
        <p:nvGrpSpPr>
          <p:cNvPr id="113" name="组合 112"/>
          <p:cNvGrpSpPr/>
          <p:nvPr/>
        </p:nvGrpSpPr>
        <p:grpSpPr>
          <a:xfrm>
            <a:off x="3299590" y="1988745"/>
            <a:ext cx="3466802" cy="4504130"/>
            <a:chOff x="4187357" y="1988745"/>
            <a:chExt cx="3466802" cy="4504130"/>
          </a:xfrm>
        </p:grpSpPr>
        <p:grpSp>
          <p:nvGrpSpPr>
            <p:cNvPr id="84" name="组合 83"/>
            <p:cNvGrpSpPr/>
            <p:nvPr/>
          </p:nvGrpSpPr>
          <p:grpSpPr>
            <a:xfrm>
              <a:off x="4187357" y="1988745"/>
              <a:ext cx="3466802" cy="1440255"/>
              <a:chOff x="5049807" y="1685985"/>
              <a:chExt cx="3466802" cy="144025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049807" y="1687925"/>
                <a:ext cx="432464" cy="1438315"/>
                <a:chOff x="5049807" y="1820328"/>
                <a:chExt cx="432464" cy="1438315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049807" y="1820328"/>
                  <a:ext cx="432464" cy="369331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049807" y="2189659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5049807" y="2537546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5049807" y="2889312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5482271" y="1685985"/>
                <a:ext cx="432464" cy="1438315"/>
                <a:chOff x="5049807" y="1820328"/>
                <a:chExt cx="432464" cy="1438315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5049807" y="1820328"/>
                  <a:ext cx="432464" cy="369331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5049807" y="2189659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5049807" y="2537546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5049807" y="2889312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5914735" y="1687925"/>
                <a:ext cx="432464" cy="1438315"/>
                <a:chOff x="5049807" y="1820328"/>
                <a:chExt cx="432464" cy="1438315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5049807" y="1820328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5049807" y="2189659"/>
                  <a:ext cx="432464" cy="369331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5049807" y="2537546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5049807" y="2889312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6347199" y="1685985"/>
                <a:ext cx="432464" cy="1438315"/>
                <a:chOff x="5049807" y="1820328"/>
                <a:chExt cx="432464" cy="1438315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5049807" y="1820328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5049807" y="2189659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5049807" y="2537546"/>
                  <a:ext cx="432464" cy="369331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5049807" y="2889312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6786753" y="1687925"/>
                <a:ext cx="432464" cy="1438315"/>
                <a:chOff x="5049807" y="1820328"/>
                <a:chExt cx="432464" cy="1438315"/>
              </a:xfrm>
            </p:grpSpPr>
            <p:sp>
              <p:nvSpPr>
                <p:cNvPr id="65" name="矩形 64"/>
                <p:cNvSpPr/>
                <p:nvPr/>
              </p:nvSpPr>
              <p:spPr>
                <a:xfrm>
                  <a:off x="5049807" y="1820328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049807" y="2189659"/>
                  <a:ext cx="432464" cy="369331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049807" y="2537546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049807" y="2889312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7219217" y="1685985"/>
                <a:ext cx="432464" cy="1438315"/>
                <a:chOff x="5049807" y="1820328"/>
                <a:chExt cx="432464" cy="1438315"/>
              </a:xfrm>
            </p:grpSpPr>
            <p:sp>
              <p:nvSpPr>
                <p:cNvPr id="70" name="矩形 69"/>
                <p:cNvSpPr/>
                <p:nvPr/>
              </p:nvSpPr>
              <p:spPr>
                <a:xfrm>
                  <a:off x="5049807" y="1820328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5049807" y="2189659"/>
                  <a:ext cx="432464" cy="36933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5049807" y="2537546"/>
                  <a:ext cx="432464" cy="369331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5049807" y="2889312"/>
                  <a:ext cx="432464" cy="36933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4" name="组合 73"/>
              <p:cNvGrpSpPr/>
              <p:nvPr/>
            </p:nvGrpSpPr>
            <p:grpSpPr>
              <a:xfrm>
                <a:off x="7651681" y="1687925"/>
                <a:ext cx="432464" cy="1438315"/>
                <a:chOff x="5049807" y="1820328"/>
                <a:chExt cx="432464" cy="1438315"/>
              </a:xfrm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5049807" y="1820328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5049807" y="2189659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5049807" y="2537546"/>
                  <a:ext cx="432464" cy="36933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5049807" y="2889312"/>
                  <a:ext cx="432464" cy="369331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8084145" y="1685985"/>
                <a:ext cx="432464" cy="1438315"/>
                <a:chOff x="5049807" y="1820328"/>
                <a:chExt cx="432464" cy="1438315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5049807" y="1820328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5049807" y="2189659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5049807" y="2537546"/>
                  <a:ext cx="432464" cy="36933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5049807" y="2889312"/>
                  <a:ext cx="432464" cy="369331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4273488" y="3920250"/>
              <a:ext cx="3287449" cy="2572625"/>
              <a:chOff x="3914544" y="2561040"/>
              <a:chExt cx="3287449" cy="2572625"/>
            </a:xfrm>
          </p:grpSpPr>
          <p:sp>
            <p:nvSpPr>
              <p:cNvPr id="86" name="椭圆 85"/>
              <p:cNvSpPr/>
              <p:nvPr/>
            </p:nvSpPr>
            <p:spPr>
              <a:xfrm>
                <a:off x="4503938" y="2934071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4890392" y="3427667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4159189" y="3427667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4503936" y="3955023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直接连接符 89"/>
              <p:cNvCxnSpPr>
                <a:stCxn id="86" idx="4"/>
                <a:endCxn id="87" idx="1"/>
              </p:cNvCxnSpPr>
              <p:nvPr/>
            </p:nvCxnSpPr>
            <p:spPr>
              <a:xfrm>
                <a:off x="4730319" y="3360199"/>
                <a:ext cx="226378" cy="1298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endCxn id="88" idx="7"/>
              </p:cNvCxnSpPr>
              <p:nvPr/>
            </p:nvCxnSpPr>
            <p:spPr>
              <a:xfrm flipH="1">
                <a:off x="4545645" y="3367597"/>
                <a:ext cx="184672" cy="1224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>
                <a:stCxn id="87" idx="3"/>
                <a:endCxn id="89" idx="0"/>
              </p:cNvCxnSpPr>
              <p:nvPr/>
            </p:nvCxnSpPr>
            <p:spPr>
              <a:xfrm flipH="1">
                <a:off x="4730317" y="3791390"/>
                <a:ext cx="226380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>
                <a:stCxn id="89" idx="0"/>
                <a:endCxn id="88" idx="5"/>
              </p:cNvCxnSpPr>
              <p:nvPr/>
            </p:nvCxnSpPr>
            <p:spPr>
              <a:xfrm flipH="1" flipV="1">
                <a:off x="4545645" y="3791390"/>
                <a:ext cx="184672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椭圆 93"/>
              <p:cNvSpPr/>
              <p:nvPr/>
            </p:nvSpPr>
            <p:spPr>
              <a:xfrm>
                <a:off x="5987888" y="293153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6337728" y="3432105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606525" y="3432105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5951272" y="3959461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8" name="直接连接符 97"/>
              <p:cNvCxnSpPr>
                <a:stCxn id="94" idx="4"/>
                <a:endCxn id="95" idx="1"/>
              </p:cNvCxnSpPr>
              <p:nvPr/>
            </p:nvCxnSpPr>
            <p:spPr>
              <a:xfrm>
                <a:off x="6214269" y="3357667"/>
                <a:ext cx="189764" cy="13684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>
                <a:stCxn id="94" idx="4"/>
                <a:endCxn id="96" idx="7"/>
              </p:cNvCxnSpPr>
              <p:nvPr/>
            </p:nvCxnSpPr>
            <p:spPr>
              <a:xfrm flipH="1">
                <a:off x="5992981" y="3357667"/>
                <a:ext cx="221288" cy="13684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>
                <a:stCxn id="95" idx="3"/>
                <a:endCxn id="97" idx="0"/>
              </p:cNvCxnSpPr>
              <p:nvPr/>
            </p:nvCxnSpPr>
            <p:spPr>
              <a:xfrm flipH="1">
                <a:off x="6177653" y="3795828"/>
                <a:ext cx="226380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>
                <a:stCxn id="97" idx="0"/>
                <a:endCxn id="96" idx="5"/>
              </p:cNvCxnSpPr>
              <p:nvPr/>
            </p:nvCxnSpPr>
            <p:spPr>
              <a:xfrm flipH="1" flipV="1">
                <a:off x="5992981" y="3795828"/>
                <a:ext cx="184672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>
                <a:stCxn id="87" idx="2"/>
                <a:endCxn id="88" idx="6"/>
              </p:cNvCxnSpPr>
              <p:nvPr/>
            </p:nvCxnSpPr>
            <p:spPr>
              <a:xfrm flipH="1">
                <a:off x="4611950" y="3640731"/>
                <a:ext cx="2784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96" idx="2"/>
                <a:endCxn id="87" idx="6"/>
              </p:cNvCxnSpPr>
              <p:nvPr/>
            </p:nvCxnSpPr>
            <p:spPr>
              <a:xfrm flipH="1" flipV="1">
                <a:off x="5343153" y="3640731"/>
                <a:ext cx="263372" cy="4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文本框 103"/>
              <p:cNvSpPr txBox="1"/>
              <p:nvPr/>
            </p:nvSpPr>
            <p:spPr>
              <a:xfrm>
                <a:off x="4503936" y="2561040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v1</a:t>
                </a:r>
                <a:endParaRPr lang="zh-CN" altLang="en-US" dirty="0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6024465" y="2561040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v2</a:t>
                </a:r>
                <a:endParaRPr lang="zh-CN" altLang="en-US" dirty="0"/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3914544" y="3108065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v3</a:t>
                </a:r>
                <a:endParaRPr lang="zh-CN" altLang="en-US" dirty="0"/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5032060" y="3085726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v4</a:t>
                </a:r>
                <a:endParaRPr lang="zh-CN" altLang="en-US" dirty="0"/>
              </a:p>
            </p:txBody>
          </p:sp>
          <p:sp>
            <p:nvSpPr>
              <p:cNvPr id="108" name="文本框 107"/>
              <p:cNvSpPr txBox="1"/>
              <p:nvPr/>
            </p:nvSpPr>
            <p:spPr>
              <a:xfrm>
                <a:off x="5440205" y="3092648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v5</a:t>
                </a:r>
                <a:endParaRPr lang="zh-CN" altLang="en-US" dirty="0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6632621" y="3079667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v6</a:t>
                </a:r>
                <a:endParaRPr lang="zh-CN" altLang="en-US" dirty="0"/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4503936" y="4386992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v7</a:t>
                </a:r>
                <a:endParaRPr lang="zh-CN" altLang="en-US" dirty="0"/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5994736" y="4390295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v8</a:t>
                </a:r>
                <a:endParaRPr lang="zh-CN" altLang="en-US" dirty="0"/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5005796" y="4764333"/>
                <a:ext cx="169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Graph</a:t>
                </a:r>
                <a:endParaRPr lang="zh-CN" altLang="en-US" dirty="0"/>
              </a:p>
            </p:txBody>
          </p:sp>
        </p:grpSp>
      </p:grpSp>
      <p:grpSp>
        <p:nvGrpSpPr>
          <p:cNvPr id="114" name="组合 113"/>
          <p:cNvGrpSpPr/>
          <p:nvPr/>
        </p:nvGrpSpPr>
        <p:grpSpPr>
          <a:xfrm>
            <a:off x="798699" y="1690688"/>
            <a:ext cx="2176267" cy="2307421"/>
            <a:chOff x="852961" y="2520639"/>
            <a:chExt cx="2176267" cy="2307421"/>
          </a:xfrm>
        </p:grpSpPr>
        <p:sp>
          <p:nvSpPr>
            <p:cNvPr id="115" name="椭圆 114"/>
            <p:cNvSpPr/>
            <p:nvPr/>
          </p:nvSpPr>
          <p:spPr>
            <a:xfrm>
              <a:off x="1608338" y="286660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1994792" y="336019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1263589" y="336019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608336" y="388755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直接连接符 118"/>
            <p:cNvCxnSpPr>
              <a:stCxn id="115" idx="4"/>
              <a:endCxn id="116" idx="1"/>
            </p:cNvCxnSpPr>
            <p:nvPr/>
          </p:nvCxnSpPr>
          <p:spPr>
            <a:xfrm>
              <a:off x="1834719" y="3292731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endCxn id="117" idx="7"/>
            </p:cNvCxnSpPr>
            <p:nvPr/>
          </p:nvCxnSpPr>
          <p:spPr>
            <a:xfrm flipH="1">
              <a:off x="1650045" y="3300129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16" idx="3"/>
              <a:endCxn id="118" idx="0"/>
            </p:cNvCxnSpPr>
            <p:nvPr/>
          </p:nvCxnSpPr>
          <p:spPr>
            <a:xfrm flipH="1">
              <a:off x="1834717" y="3723922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18" idx="0"/>
              <a:endCxn id="117" idx="5"/>
            </p:cNvCxnSpPr>
            <p:nvPr/>
          </p:nvCxnSpPr>
          <p:spPr>
            <a:xfrm flipH="1" flipV="1">
              <a:off x="1650045" y="3723922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16" idx="2"/>
              <a:endCxn id="117" idx="6"/>
            </p:cNvCxnSpPr>
            <p:nvPr/>
          </p:nvCxnSpPr>
          <p:spPr>
            <a:xfrm flipH="1">
              <a:off x="1716350" y="3573263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1636194" y="2520639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u1</a:t>
              </a:r>
              <a:endParaRPr lang="zh-CN" altLang="en-US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852961" y="3394656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u2</a:t>
              </a:r>
              <a:endParaRPr lang="zh-CN" altLang="en-US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2459856" y="3394656"/>
              <a:ext cx="5693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u3</a:t>
              </a:r>
              <a:endParaRPr lang="zh-CN" altLang="en-US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1980616" y="402688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u4</a:t>
              </a:r>
              <a:endParaRPr lang="zh-CN" altLang="en-US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146003" y="4458728"/>
              <a:ext cx="169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Pattern/Query</a:t>
              </a:r>
              <a:endParaRPr lang="zh-CN" altLang="en-US" dirty="0"/>
            </a:p>
          </p:txBody>
        </p:sp>
      </p:grpSp>
      <p:sp>
        <p:nvSpPr>
          <p:cNvPr id="129" name="文本框 128"/>
          <p:cNvSpPr txBox="1"/>
          <p:nvPr/>
        </p:nvSpPr>
        <p:spPr>
          <a:xfrm>
            <a:off x="2811627" y="1975467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2798672" y="2379069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810204" y="2713540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132" name="文本框 131"/>
          <p:cNvSpPr txBox="1"/>
          <p:nvPr/>
        </p:nvSpPr>
        <p:spPr>
          <a:xfrm>
            <a:off x="2820350" y="3078410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u4</a:t>
            </a:r>
            <a:endParaRPr lang="zh-CN" altLang="en-US" dirty="0"/>
          </a:p>
        </p:txBody>
      </p:sp>
      <p:sp>
        <p:nvSpPr>
          <p:cNvPr id="133" name="文本框 132"/>
          <p:cNvSpPr txBox="1"/>
          <p:nvPr/>
        </p:nvSpPr>
        <p:spPr>
          <a:xfrm>
            <a:off x="3300975" y="3466483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134" name="文本框 133"/>
          <p:cNvSpPr txBox="1"/>
          <p:nvPr/>
        </p:nvSpPr>
        <p:spPr>
          <a:xfrm>
            <a:off x="3727014" y="3466483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135" name="文本框 134"/>
          <p:cNvSpPr txBox="1"/>
          <p:nvPr/>
        </p:nvSpPr>
        <p:spPr>
          <a:xfrm>
            <a:off x="4170943" y="3459822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v3</a:t>
            </a:r>
            <a:endParaRPr lang="zh-CN" altLang="en-US" dirty="0"/>
          </a:p>
        </p:txBody>
      </p:sp>
      <p:sp>
        <p:nvSpPr>
          <p:cNvPr id="136" name="文本框 135"/>
          <p:cNvSpPr txBox="1"/>
          <p:nvPr/>
        </p:nvSpPr>
        <p:spPr>
          <a:xfrm>
            <a:off x="4596982" y="3459822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v4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5031449" y="3441730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v5</a:t>
            </a:r>
            <a:endParaRPr lang="zh-CN" altLang="en-US" dirty="0"/>
          </a:p>
        </p:txBody>
      </p:sp>
      <p:sp>
        <p:nvSpPr>
          <p:cNvPr id="138" name="文本框 137"/>
          <p:cNvSpPr txBox="1"/>
          <p:nvPr/>
        </p:nvSpPr>
        <p:spPr>
          <a:xfrm>
            <a:off x="5457488" y="3441730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v6</a:t>
            </a:r>
            <a:endParaRPr lang="zh-CN" altLang="en-US" dirty="0"/>
          </a:p>
        </p:txBody>
      </p:sp>
      <p:sp>
        <p:nvSpPr>
          <p:cNvPr id="139" name="文本框 138"/>
          <p:cNvSpPr txBox="1"/>
          <p:nvPr/>
        </p:nvSpPr>
        <p:spPr>
          <a:xfrm>
            <a:off x="5901417" y="3435069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v7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6327456" y="3435069"/>
            <a:ext cx="569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v8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090" y="109009"/>
            <a:ext cx="10515600" cy="1325563"/>
          </a:xfrm>
        </p:spPr>
        <p:txBody>
          <a:bodyPr/>
          <a:lstStyle/>
          <a:p>
            <a:r>
              <a:rPr lang="en-US" altLang="zh-CN" dirty="0"/>
              <a:t>Attention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0658475" y="5238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463872" y="3888419"/>
            <a:ext cx="3327904" cy="2561540"/>
            <a:chOff x="3914544" y="2561040"/>
            <a:chExt cx="3327904" cy="2561540"/>
          </a:xfrm>
        </p:grpSpPr>
        <p:sp>
          <p:nvSpPr>
            <p:cNvPr id="41" name="椭圆 40"/>
            <p:cNvSpPr/>
            <p:nvPr/>
          </p:nvSpPr>
          <p:spPr>
            <a:xfrm>
              <a:off x="4503938" y="293407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890392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4159189" y="3427667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503936" y="3955023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/>
            <p:cNvCxnSpPr>
              <a:stCxn id="41" idx="4"/>
              <a:endCxn id="42" idx="1"/>
            </p:cNvCxnSpPr>
            <p:nvPr/>
          </p:nvCxnSpPr>
          <p:spPr>
            <a:xfrm>
              <a:off x="4730319" y="3360199"/>
              <a:ext cx="226378" cy="129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endCxn id="43" idx="7"/>
            </p:cNvCxnSpPr>
            <p:nvPr/>
          </p:nvCxnSpPr>
          <p:spPr>
            <a:xfrm flipH="1">
              <a:off x="4545645" y="3367597"/>
              <a:ext cx="184672" cy="122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2" idx="3"/>
              <a:endCxn id="44" idx="0"/>
            </p:cNvCxnSpPr>
            <p:nvPr/>
          </p:nvCxnSpPr>
          <p:spPr>
            <a:xfrm flipH="1">
              <a:off x="4730317" y="3791390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4" idx="0"/>
              <a:endCxn id="43" idx="5"/>
            </p:cNvCxnSpPr>
            <p:nvPr/>
          </p:nvCxnSpPr>
          <p:spPr>
            <a:xfrm flipH="1" flipV="1">
              <a:off x="4545645" y="3791390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5987888" y="2931539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6337728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606525" y="3432105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5951272" y="3959461"/>
              <a:ext cx="452761" cy="426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连接符 52"/>
            <p:cNvCxnSpPr>
              <a:stCxn id="49" idx="4"/>
              <a:endCxn id="50" idx="1"/>
            </p:cNvCxnSpPr>
            <p:nvPr/>
          </p:nvCxnSpPr>
          <p:spPr>
            <a:xfrm>
              <a:off x="6214269" y="3357667"/>
              <a:ext cx="189764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9" idx="4"/>
              <a:endCxn id="51" idx="7"/>
            </p:cNvCxnSpPr>
            <p:nvPr/>
          </p:nvCxnSpPr>
          <p:spPr>
            <a:xfrm flipH="1">
              <a:off x="5992981" y="3357667"/>
              <a:ext cx="221288" cy="136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50" idx="3"/>
              <a:endCxn id="52" idx="0"/>
            </p:cNvCxnSpPr>
            <p:nvPr/>
          </p:nvCxnSpPr>
          <p:spPr>
            <a:xfrm flipH="1">
              <a:off x="6177653" y="3795828"/>
              <a:ext cx="226380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2" idx="0"/>
              <a:endCxn id="51" idx="5"/>
            </p:cNvCxnSpPr>
            <p:nvPr/>
          </p:nvCxnSpPr>
          <p:spPr>
            <a:xfrm flipH="1" flipV="1">
              <a:off x="5992981" y="3795828"/>
              <a:ext cx="184672" cy="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2" idx="2"/>
              <a:endCxn id="43" idx="6"/>
            </p:cNvCxnSpPr>
            <p:nvPr/>
          </p:nvCxnSpPr>
          <p:spPr>
            <a:xfrm flipH="1">
              <a:off x="4611950" y="3640731"/>
              <a:ext cx="27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1" idx="2"/>
              <a:endCxn id="42" idx="6"/>
            </p:cNvCxnSpPr>
            <p:nvPr/>
          </p:nvCxnSpPr>
          <p:spPr>
            <a:xfrm flipH="1" flipV="1">
              <a:off x="5343153" y="3640731"/>
              <a:ext cx="263372" cy="4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4503936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024465" y="2561040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4544" y="310806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5032060" y="3085726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v4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440205" y="3092648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v6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632621" y="3079667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v7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503936" y="4386992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v8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994736" y="4390295"/>
              <a:ext cx="569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v9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698263" y="4753248"/>
              <a:ext cx="254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Sampled Graph</a:t>
              </a:r>
              <a:endParaRPr lang="zh-CN" altLang="en-US" dirty="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701869" y="4789359"/>
            <a:ext cx="903685" cy="450697"/>
            <a:chOff x="2989977" y="2066124"/>
            <a:chExt cx="903685" cy="450697"/>
          </a:xfrm>
        </p:grpSpPr>
        <p:cxnSp>
          <p:nvCxnSpPr>
            <p:cNvPr id="74" name="直接箭头连接符 73"/>
            <p:cNvCxnSpPr/>
            <p:nvPr/>
          </p:nvCxnSpPr>
          <p:spPr>
            <a:xfrm>
              <a:off x="2989977" y="2516821"/>
              <a:ext cx="7613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3039608" y="2066124"/>
              <a:ext cx="854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GCN</a:t>
              </a:r>
              <a:endParaRPr lang="zh-CN" altLang="en-US" dirty="0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049807" y="3651949"/>
            <a:ext cx="432464" cy="2876630"/>
            <a:chOff x="5049807" y="3651949"/>
            <a:chExt cx="432464" cy="2876630"/>
          </a:xfrm>
        </p:grpSpPr>
        <p:sp>
          <p:nvSpPr>
            <p:cNvPr id="80" name="矩形 79"/>
            <p:cNvSpPr/>
            <p:nvPr/>
          </p:nvSpPr>
          <p:spPr>
            <a:xfrm>
              <a:off x="5049807" y="3651949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049807" y="4021280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049807" y="4369167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049807" y="4720933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049807" y="5090264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049807" y="5459595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049807" y="5807482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5049807" y="6159248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33244" y="843173"/>
            <a:ext cx="6344489" cy="2504924"/>
            <a:chOff x="1033244" y="1172937"/>
            <a:chExt cx="6344489" cy="2504924"/>
          </a:xfrm>
        </p:grpSpPr>
        <p:grpSp>
          <p:nvGrpSpPr>
            <p:cNvPr id="72" name="组合 71"/>
            <p:cNvGrpSpPr/>
            <p:nvPr/>
          </p:nvGrpSpPr>
          <p:grpSpPr>
            <a:xfrm>
              <a:off x="3791776" y="2152021"/>
              <a:ext cx="903685" cy="450697"/>
              <a:chOff x="2989977" y="2066124"/>
              <a:chExt cx="903685" cy="450697"/>
            </a:xfrm>
          </p:grpSpPr>
          <p:cxnSp>
            <p:nvCxnSpPr>
              <p:cNvPr id="68" name="直接箭头连接符 67"/>
              <p:cNvCxnSpPr/>
              <p:nvPr/>
            </p:nvCxnSpPr>
            <p:spPr>
              <a:xfrm>
                <a:off x="2989977" y="2516821"/>
                <a:ext cx="76134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/>
              <p:cNvSpPr txBox="1"/>
              <p:nvPr/>
            </p:nvSpPr>
            <p:spPr>
              <a:xfrm>
                <a:off x="3039608" y="2066124"/>
                <a:ext cx="854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GCN</a:t>
                </a:r>
                <a:endParaRPr lang="zh-CN" altLang="en-US" dirty="0"/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5049807" y="1687925"/>
              <a:ext cx="432464" cy="1438315"/>
              <a:chOff x="5049807" y="1820328"/>
              <a:chExt cx="432464" cy="1438315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5049807" y="1820328"/>
                <a:ext cx="432464" cy="36933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5049807" y="2189659"/>
                <a:ext cx="432464" cy="36933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049807" y="2537546"/>
                <a:ext cx="432464" cy="36933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049807" y="2889312"/>
                <a:ext cx="432464" cy="36933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1033244" y="1370440"/>
              <a:ext cx="2176267" cy="2307421"/>
              <a:chOff x="852961" y="2520639"/>
              <a:chExt cx="2176267" cy="2307421"/>
            </a:xfrm>
          </p:grpSpPr>
          <p:sp>
            <p:nvSpPr>
              <p:cNvPr id="95" name="椭圆 94"/>
              <p:cNvSpPr/>
              <p:nvPr/>
            </p:nvSpPr>
            <p:spPr>
              <a:xfrm>
                <a:off x="1608338" y="2866603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1994792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1263589" y="3360199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1608336" y="3887555"/>
                <a:ext cx="452761" cy="426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直接连接符 98"/>
              <p:cNvCxnSpPr>
                <a:stCxn id="95" idx="4"/>
                <a:endCxn id="96" idx="1"/>
              </p:cNvCxnSpPr>
              <p:nvPr/>
            </p:nvCxnSpPr>
            <p:spPr>
              <a:xfrm>
                <a:off x="1834719" y="3292731"/>
                <a:ext cx="226378" cy="1298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>
                <a:endCxn id="97" idx="7"/>
              </p:cNvCxnSpPr>
              <p:nvPr/>
            </p:nvCxnSpPr>
            <p:spPr>
              <a:xfrm flipH="1">
                <a:off x="1650045" y="3300129"/>
                <a:ext cx="184672" cy="1224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>
                <a:stCxn id="96" idx="3"/>
                <a:endCxn id="98" idx="0"/>
              </p:cNvCxnSpPr>
              <p:nvPr/>
            </p:nvCxnSpPr>
            <p:spPr>
              <a:xfrm flipH="1">
                <a:off x="1834717" y="3723922"/>
                <a:ext cx="226380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>
                <a:stCxn id="98" idx="0"/>
                <a:endCxn id="97" idx="5"/>
              </p:cNvCxnSpPr>
              <p:nvPr/>
            </p:nvCxnSpPr>
            <p:spPr>
              <a:xfrm flipH="1" flipV="1">
                <a:off x="1650045" y="3723922"/>
                <a:ext cx="184672" cy="1636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96" idx="2"/>
                <a:endCxn id="97" idx="6"/>
              </p:cNvCxnSpPr>
              <p:nvPr/>
            </p:nvCxnSpPr>
            <p:spPr>
              <a:xfrm flipH="1">
                <a:off x="1716350" y="3573263"/>
                <a:ext cx="2784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文本框 103"/>
              <p:cNvSpPr txBox="1"/>
              <p:nvPr/>
            </p:nvSpPr>
            <p:spPr>
              <a:xfrm>
                <a:off x="1636194" y="2520639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u1</a:t>
                </a:r>
                <a:endParaRPr lang="zh-CN" altLang="en-US" dirty="0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852961" y="3394656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u2</a:t>
                </a:r>
                <a:endParaRPr lang="zh-CN" altLang="en-US" dirty="0"/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2459856" y="3394656"/>
                <a:ext cx="569372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u3</a:t>
                </a:r>
                <a:endParaRPr lang="zh-CN" altLang="en-US" dirty="0"/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1980616" y="4026887"/>
                <a:ext cx="569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u4</a:t>
                </a:r>
                <a:endParaRPr lang="zh-CN" altLang="en-US" dirty="0"/>
              </a:p>
            </p:txBody>
          </p:sp>
          <p:sp>
            <p:nvSpPr>
              <p:cNvPr id="108" name="文本框 107"/>
              <p:cNvSpPr txBox="1"/>
              <p:nvPr/>
            </p:nvSpPr>
            <p:spPr>
              <a:xfrm>
                <a:off x="1146003" y="4458728"/>
                <a:ext cx="169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Pattern/Query</a:t>
                </a:r>
                <a:endParaRPr lang="zh-CN" altLang="en-US" dirty="0"/>
              </a:p>
            </p:txBody>
          </p:sp>
        </p:grpSp>
        <p:sp>
          <p:nvSpPr>
            <p:cNvPr id="112" name="文本框 111"/>
            <p:cNvSpPr txBox="1"/>
            <p:nvPr/>
          </p:nvSpPr>
          <p:spPr>
            <a:xfrm>
              <a:off x="4430347" y="1172937"/>
              <a:ext cx="2947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Encoding of Query</a:t>
              </a:r>
              <a:endParaRPr lang="zh-CN" altLang="en-US" dirty="0"/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4396185" y="3204428"/>
            <a:ext cx="294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Encoding of Graph</a:t>
            </a:r>
            <a:endParaRPr lang="zh-CN" altLang="en-US" dirty="0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6323391" y="2191589"/>
            <a:ext cx="7613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7318264" y="2026293"/>
            <a:ext cx="85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85" name="直接箭头连接符 84"/>
          <p:cNvCxnSpPr/>
          <p:nvPr/>
        </p:nvCxnSpPr>
        <p:spPr>
          <a:xfrm flipV="1">
            <a:off x="6205491" y="3663471"/>
            <a:ext cx="932838" cy="841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6205491" y="4505233"/>
            <a:ext cx="849868" cy="9902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7393487" y="3478805"/>
            <a:ext cx="85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7343571" y="5405849"/>
            <a:ext cx="85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110" name="直接箭头连接符 109"/>
          <p:cNvCxnSpPr/>
          <p:nvPr/>
        </p:nvCxnSpPr>
        <p:spPr>
          <a:xfrm>
            <a:off x="8066791" y="2978765"/>
            <a:ext cx="668836" cy="869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6500324" y="1537325"/>
            <a:ext cx="294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 / Similarity </a:t>
            </a:r>
            <a:endParaRPr lang="zh-CN" altLang="en-US" dirty="0"/>
          </a:p>
        </p:txBody>
      </p:sp>
      <p:cxnSp>
        <p:nvCxnSpPr>
          <p:cNvPr id="114" name="直接箭头连接符 113"/>
          <p:cNvCxnSpPr/>
          <p:nvPr/>
        </p:nvCxnSpPr>
        <p:spPr>
          <a:xfrm flipV="1">
            <a:off x="7943121" y="4620110"/>
            <a:ext cx="792506" cy="875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8909442" y="3637201"/>
            <a:ext cx="432464" cy="1438315"/>
            <a:chOff x="5202207" y="1510561"/>
            <a:chExt cx="432464" cy="1438315"/>
          </a:xfrm>
        </p:grpSpPr>
        <p:sp>
          <p:nvSpPr>
            <p:cNvPr id="118" name="矩形 117"/>
            <p:cNvSpPr/>
            <p:nvPr/>
          </p:nvSpPr>
          <p:spPr>
            <a:xfrm>
              <a:off x="5202207" y="1510561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202207" y="1879892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5202207" y="2227779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202207" y="2579545"/>
              <a:ext cx="432464" cy="3693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9746888" y="4435784"/>
            <a:ext cx="7613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9804421" y="3985087"/>
            <a:ext cx="85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MLP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0663975" y="4169753"/>
            <a:ext cx="145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Frequency</a:t>
            </a:r>
            <a:endParaRPr lang="zh-CN" altLang="en-US" dirty="0"/>
          </a:p>
        </p:txBody>
      </p:sp>
      <p:sp>
        <p:nvSpPr>
          <p:cNvPr id="116" name="流程图: 或者 115"/>
          <p:cNvSpPr/>
          <p:nvPr/>
        </p:nvSpPr>
        <p:spPr>
          <a:xfrm rot="2871201">
            <a:off x="8390562" y="3999860"/>
            <a:ext cx="375862" cy="378696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流程图: 或者 116"/>
          <p:cNvSpPr/>
          <p:nvPr/>
        </p:nvSpPr>
        <p:spPr>
          <a:xfrm rot="2871201">
            <a:off x="7490188" y="2893322"/>
            <a:ext cx="375862" cy="378696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we’ve done:</a:t>
            </a:r>
          </a:p>
          <a:p>
            <a:pPr lvl="1"/>
            <a:r>
              <a:rPr lang="zh-CN" altLang="en-US" dirty="0"/>
              <a:t>改进</a:t>
            </a:r>
            <a:r>
              <a:rPr lang="en-US" altLang="zh-CN" dirty="0" err="1"/>
              <a:t>Gspan</a:t>
            </a:r>
            <a:r>
              <a:rPr lang="zh-CN" altLang="en-US" dirty="0"/>
              <a:t>使得该算法可以用于单图。</a:t>
            </a:r>
            <a:endParaRPr lang="en-US" altLang="zh-CN" dirty="0"/>
          </a:p>
          <a:p>
            <a:pPr lvl="1"/>
            <a:r>
              <a:rPr lang="zh-CN" altLang="en-US" dirty="0"/>
              <a:t>借鉴子图同构中的</a:t>
            </a:r>
            <a:r>
              <a:rPr lang="en-US" altLang="zh-CN" dirty="0"/>
              <a:t>filter</a:t>
            </a:r>
            <a:r>
              <a:rPr lang="zh-CN" altLang="en-US" dirty="0"/>
              <a:t>优化算法并提出针对该任务的</a:t>
            </a:r>
            <a:r>
              <a:rPr lang="en-US" altLang="zh-CN" dirty="0"/>
              <a:t>support filter</a:t>
            </a:r>
            <a:r>
              <a:rPr lang="zh-CN" altLang="en-US" dirty="0"/>
              <a:t>，并进行代码实现和实际检验。</a:t>
            </a:r>
            <a:endParaRPr lang="en-US" altLang="zh-CN" dirty="0"/>
          </a:p>
          <a:p>
            <a:pPr lvl="1"/>
            <a:r>
              <a:rPr lang="zh-CN" altLang="en-US" dirty="0"/>
              <a:t>提出将</a:t>
            </a:r>
            <a:r>
              <a:rPr lang="en-US" altLang="zh-CN" dirty="0"/>
              <a:t>pattern grow</a:t>
            </a:r>
            <a:r>
              <a:rPr lang="zh-CN" altLang="en-US" dirty="0"/>
              <a:t>中的过程看作动态子图同构过程。</a:t>
            </a:r>
            <a:endParaRPr lang="en-US" altLang="zh-CN" dirty="0"/>
          </a:p>
          <a:p>
            <a:pPr lvl="1"/>
            <a:r>
              <a:rPr lang="zh-CN" altLang="en-US" dirty="0"/>
              <a:t>借鉴</a:t>
            </a:r>
            <a:r>
              <a:rPr lang="en-US" altLang="zh-CN" dirty="0"/>
              <a:t>Attention</a:t>
            </a:r>
            <a:r>
              <a:rPr lang="zh-CN" altLang="en-US" dirty="0"/>
              <a:t> 神经网络架构，提出将注意力机制运用到该问题的思路与实现路径。</a:t>
            </a:r>
            <a:endParaRPr lang="en-US" altLang="zh-CN" dirty="0"/>
          </a:p>
          <a:p>
            <a:r>
              <a:rPr lang="en-US" altLang="zh-CN" dirty="0"/>
              <a:t>What we will do in the future:</a:t>
            </a:r>
          </a:p>
          <a:p>
            <a:pPr lvl="1"/>
            <a:r>
              <a:rPr lang="zh-CN" altLang="en-US" dirty="0"/>
              <a:t>完善</a:t>
            </a:r>
            <a:r>
              <a:rPr lang="en-US" altLang="zh-CN" dirty="0"/>
              <a:t>Attention</a:t>
            </a:r>
            <a:r>
              <a:rPr lang="zh-CN" altLang="en-US" dirty="0"/>
              <a:t>的神经网络架构并实现代码。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9645" y="2766060"/>
            <a:ext cx="5584190" cy="1325880"/>
          </a:xfrm>
        </p:spPr>
        <p:txBody>
          <a:bodyPr/>
          <a:lstStyle/>
          <a:p>
            <a:r>
              <a:rPr lang="en-US" altLang="zh-CN" dirty="0"/>
              <a:t>Thanks for attention!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BX12"/>
              </a:rPr>
              <a:t>[What is Frequent in a Single Graph[1]</a:t>
            </a:r>
            <a:r>
              <a:rPr lang="en-US" altLang="zh-CN" sz="1800" dirty="0">
                <a:solidFill>
                  <a:srgbClr val="000000"/>
                </a:solidFill>
                <a:latin typeface="CMBX12"/>
              </a:rPr>
              <a:t>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4351338"/>
          </a:xfrm>
        </p:spPr>
        <p:txBody>
          <a:bodyPr/>
          <a:lstStyle/>
          <a:p>
            <a:r>
              <a:rPr lang="zh-CN" altLang="en-US" dirty="0"/>
              <a:t>不基于独立集</a:t>
            </a:r>
            <a:r>
              <a:rPr lang="en-US" altLang="zh-CN" dirty="0"/>
              <a:t>MIS</a:t>
            </a:r>
            <a:r>
              <a:rPr lang="zh-CN" altLang="en-US" dirty="0"/>
              <a:t>的方法，同样满足单调性得</a:t>
            </a:r>
            <a:r>
              <a:rPr lang="en-US" altLang="zh-CN" dirty="0"/>
              <a:t>MNI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363" y="2179005"/>
            <a:ext cx="5408258" cy="35050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8" y="2134873"/>
            <a:ext cx="6977848" cy="7968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17295" y="5856605"/>
            <a:ext cx="9757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Bringmann B., Nijssen S. (</a:t>
            </a:r>
            <a:r>
              <a:rPr lang="en-US" altLang="zh-CN" sz="1200" b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2008</a:t>
            </a:r>
            <a:r>
              <a:rPr lang="en-US" altLang="zh-CN" sz="12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What Is Frequent in a Single Graph?. In: Washio T., Suzuki E., Ting K.M., Inokuchi A. (eds) Advances in Knowledge Discovery and Data Mining. PAKDD 2008.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共同阅读论文、讨论算法、设计算法</a:t>
            </a:r>
          </a:p>
          <a:p>
            <a:pPr marL="0" indent="0">
              <a:buNone/>
            </a:pPr>
            <a:r>
              <a:rPr lang="zh-CN" altLang="en-US"/>
              <a:t>陈乐偲实现代码、做实验</a:t>
            </a:r>
          </a:p>
          <a:p>
            <a:pPr marL="0" indent="0">
              <a:buNone/>
            </a:pPr>
            <a:r>
              <a:rPr lang="zh-CN" altLang="en-US"/>
              <a:t>共同制作</a:t>
            </a:r>
            <a:r>
              <a:rPr lang="en-US" altLang="zh-CN"/>
              <a:t>ppt</a:t>
            </a:r>
            <a:r>
              <a:rPr lang="zh-CN" altLang="en-US"/>
              <a:t>，讨论完善算法细节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552440" cy="6292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基于</a:t>
            </a:r>
            <a:r>
              <a:rPr lang="en-US" altLang="zh-CN" dirty="0"/>
              <a:t>Pattern Grow</a:t>
            </a:r>
            <a:r>
              <a:rPr lang="zh-CN" altLang="en-US" dirty="0"/>
              <a:t>的方法的</a:t>
            </a:r>
            <a:r>
              <a:rPr lang="en-US" altLang="zh-CN" dirty="0"/>
              <a:t>Search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20" y="621030"/>
            <a:ext cx="5570855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基于搜索的难点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7990"/>
          </a:xfrm>
        </p:spPr>
        <p:txBody>
          <a:bodyPr/>
          <a:lstStyle/>
          <a:p>
            <a:r>
              <a:rPr lang="zh-CN" altLang="en-US" dirty="0"/>
              <a:t>如何知道该图已经搜过，避免重复搜索？：图的编码与记录</a:t>
            </a:r>
            <a:endParaRPr lang="en-US" altLang="zh-CN" dirty="0"/>
          </a:p>
          <a:p>
            <a:r>
              <a:rPr lang="zh-CN" altLang="en-US" dirty="0"/>
              <a:t>对于一个固定子图，如何判断它是否频繁：图同构的判断</a:t>
            </a:r>
          </a:p>
          <a:p>
            <a:endParaRPr lang="zh-CN" altLang="en-US" dirty="0"/>
          </a:p>
          <a:p>
            <a:r>
              <a:rPr lang="en-US" altLang="zh-CN" dirty="0" err="1"/>
              <a:t>Gspan</a:t>
            </a:r>
            <a:r>
              <a:rPr lang="en-US" altLang="zh-CN" dirty="0"/>
              <a:t>[2002[1]]</a:t>
            </a:r>
            <a:r>
              <a:rPr lang="zh-CN" altLang="en-US" dirty="0"/>
              <a:t>中使用</a:t>
            </a:r>
            <a:r>
              <a:rPr lang="en-US" altLang="zh-CN" dirty="0"/>
              <a:t>DFS code</a:t>
            </a:r>
            <a:r>
              <a:rPr lang="zh-CN" altLang="en-US" dirty="0"/>
              <a:t>解决了重复搜索的问题</a:t>
            </a:r>
          </a:p>
          <a:p>
            <a:r>
              <a:rPr lang="zh-CN" altLang="en-US" dirty="0"/>
              <a:t>还需要解决：如何快速判断一个子图是否频繁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29665" y="5588000"/>
            <a:ext cx="10591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2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Xifeng Yan and Jiawei Han, "gSpan: graph-based substructure pattern mining," 2002 IEEE International Conference on Data Mining, 2002. Proceedings., </a:t>
            </a:r>
            <a:r>
              <a:rPr lang="en-US" altLang="zh-CN" sz="1200" b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2002</a:t>
            </a:r>
            <a:r>
              <a:rPr lang="en-US" altLang="zh-CN" sz="12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pp. 721-724, doi: 10.1109/ICDM.2002.1184038.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GraMi</a:t>
            </a:r>
            <a:r>
              <a:rPr lang="en-US" altLang="zh-CN" dirty="0"/>
              <a:t>[2014’VLDB[1]]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6345"/>
          </a:xfrm>
        </p:spPr>
        <p:txBody>
          <a:bodyPr/>
          <a:lstStyle/>
          <a:p>
            <a:r>
              <a:rPr lang="zh-CN" altLang="en-US" dirty="0"/>
              <a:t>将问题看作约束满足问题</a:t>
            </a:r>
            <a:r>
              <a:rPr lang="en-US" altLang="zh-CN" dirty="0"/>
              <a:t>CSP</a:t>
            </a:r>
          </a:p>
          <a:p>
            <a:r>
              <a:rPr lang="zh-CN" altLang="en-US" dirty="0"/>
              <a:t>频繁的子图可以满足</a:t>
            </a:r>
            <a:r>
              <a:rPr lang="en-US" altLang="zh-CN" dirty="0"/>
              <a:t>k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关键在于利用反单调性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CSP</a:t>
            </a:r>
            <a:r>
              <a:rPr lang="zh-CN" altLang="en-US" dirty="0"/>
              <a:t>的赋值进行剪枝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774" y="1255949"/>
            <a:ext cx="5455421" cy="43461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9455" y="5644515"/>
            <a:ext cx="10753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2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Mohammed Elseidy, Ehab Abdelhamid, Spiros Skiadopoulos, and Panos Kalnis. </a:t>
            </a:r>
            <a:r>
              <a:rPr lang="en-US" altLang="zh-CN" sz="1200" b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2014</a:t>
            </a:r>
            <a:r>
              <a:rPr lang="en-US" altLang="zh-CN" sz="12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GraMi: frequent subgraph and pattern mining in a single large graph. Proc. VLDB Endow. 7, 7 (March 2014), 517–528. DOI:https://doi.org/10.14778/2732286.2732289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GraMi</a:t>
            </a:r>
            <a:r>
              <a:rPr lang="zh-CN" altLang="en-US" dirty="0"/>
              <a:t>的其他优化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258" y="1541539"/>
            <a:ext cx="10515600" cy="4351338"/>
          </a:xfrm>
        </p:spPr>
        <p:txBody>
          <a:bodyPr/>
          <a:lstStyle/>
          <a:p>
            <a:r>
              <a:rPr lang="zh-CN" altLang="en-US" dirty="0"/>
              <a:t>分解，小图不满足则大图不满足，看作想</a:t>
            </a:r>
            <a:r>
              <a:rPr lang="en-US" altLang="zh-CN" dirty="0"/>
              <a:t>BFS</a:t>
            </a:r>
            <a:r>
              <a:rPr lang="zh-CN" altLang="en-US" dirty="0"/>
              <a:t>方法的过度</a:t>
            </a:r>
            <a:endParaRPr lang="en-US" altLang="zh-CN" dirty="0"/>
          </a:p>
          <a:p>
            <a:r>
              <a:rPr lang="zh-CN" altLang="en-US" dirty="0"/>
              <a:t>自同构，识别出自同构</a:t>
            </a:r>
            <a:endParaRPr lang="en-US" altLang="zh-CN" dirty="0"/>
          </a:p>
          <a:p>
            <a:r>
              <a:rPr lang="en-US" altLang="zh-CN" dirty="0" err="1"/>
              <a:t>LazySearch</a:t>
            </a:r>
            <a:r>
              <a:rPr lang="zh-CN" altLang="en-US" dirty="0"/>
              <a:t>，对搜的很久的，认为其不是答案，以后再搜</a:t>
            </a:r>
            <a:endParaRPr lang="en-US" altLang="zh-CN" dirty="0"/>
          </a:p>
          <a:p>
            <a:r>
              <a:rPr lang="zh-CN" altLang="en-US" dirty="0"/>
              <a:t>针对特殊图的优化（单标签，树）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561" y="3059945"/>
            <a:ext cx="3635479" cy="27730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555480" cy="3385820"/>
          </a:xfrm>
        </p:spPr>
        <p:txBody>
          <a:bodyPr/>
          <a:lstStyle/>
          <a:p>
            <a:r>
              <a:rPr lang="zh-CN" altLang="en-US" dirty="0"/>
              <a:t>结合子图同构算法</a:t>
            </a:r>
            <a:endParaRPr lang="en-US" altLang="zh-CN" dirty="0"/>
          </a:p>
          <a:p>
            <a:r>
              <a:rPr lang="zh-CN" altLang="en-US" dirty="0"/>
              <a:t>基于候选的思想，加入剪枝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1693</Words>
  <Application>Microsoft Office PowerPoint</Application>
  <PresentationFormat>宽屏</PresentationFormat>
  <Paragraphs>857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CMBX12</vt:lpstr>
      <vt:lpstr>等线</vt:lpstr>
      <vt:lpstr>等线 Light</vt:lpstr>
      <vt:lpstr>Arial</vt:lpstr>
      <vt:lpstr>Office 主题​​</vt:lpstr>
      <vt:lpstr>1_Office 主题​​</vt:lpstr>
      <vt:lpstr>单图上的频繁子图挖掘</vt:lpstr>
      <vt:lpstr>目录</vt:lpstr>
      <vt:lpstr>问题定义</vt:lpstr>
      <vt:lpstr>问题定义[What is Frequent in a Single Graph[1]]</vt:lpstr>
      <vt:lpstr>主要思路</vt:lpstr>
      <vt:lpstr>基于搜索的难点</vt:lpstr>
      <vt:lpstr>GraMi[2014’VLDB[1]]</vt:lpstr>
      <vt:lpstr>GraMi的其他优化</vt:lpstr>
      <vt:lpstr>想法</vt:lpstr>
      <vt:lpstr>我们的想法</vt:lpstr>
      <vt:lpstr>Sub-Graph Matching</vt:lpstr>
      <vt:lpstr>Candidate Generation</vt:lpstr>
      <vt:lpstr>Candidate Generation</vt:lpstr>
      <vt:lpstr>Filter</vt:lpstr>
      <vt:lpstr>Filter</vt:lpstr>
      <vt:lpstr>Filter</vt:lpstr>
      <vt:lpstr>Search</vt:lpstr>
      <vt:lpstr>Support Filter</vt:lpstr>
      <vt:lpstr>Support Filter</vt:lpstr>
      <vt:lpstr>PowerPoint 演示文稿</vt:lpstr>
      <vt:lpstr>PowerPoint 演示文稿</vt:lpstr>
      <vt:lpstr>PowerPoint 演示文稿</vt:lpstr>
      <vt:lpstr>Experiment (With Python) </vt:lpstr>
      <vt:lpstr>Pattern Grow</vt:lpstr>
      <vt:lpstr>Static Candidate Generation</vt:lpstr>
      <vt:lpstr>Dynamic Candidate Update</vt:lpstr>
      <vt:lpstr>Dynamic Candidate Update</vt:lpstr>
      <vt:lpstr>Dynamic Candidate Update</vt:lpstr>
      <vt:lpstr>Sample</vt:lpstr>
      <vt:lpstr>A Learned Sketch for Subgraph Counting</vt:lpstr>
      <vt:lpstr>Approximation With Neural Networks</vt:lpstr>
      <vt:lpstr>How to compute similarity</vt:lpstr>
      <vt:lpstr>Attention</vt:lpstr>
      <vt:lpstr>Attention and Candidate </vt:lpstr>
      <vt:lpstr>Attention and Candidate </vt:lpstr>
      <vt:lpstr>Attention and Candidate </vt:lpstr>
      <vt:lpstr>Attention</vt:lpstr>
      <vt:lpstr>PowerPoint 演示文稿</vt:lpstr>
      <vt:lpstr>Thanks for attention!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Sub-Graph Matching</dc:title>
  <dc:creator>HONOR</dc:creator>
  <cp:lastModifiedBy>HONOR</cp:lastModifiedBy>
  <cp:revision>42</cp:revision>
  <dcterms:created xsi:type="dcterms:W3CDTF">2021-10-16T11:31:00Z</dcterms:created>
  <dcterms:modified xsi:type="dcterms:W3CDTF">2021-12-09T15:26:30Z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2F8800C621714F78A60D296A4A541134</vt:lpwstr>
  </property>
  <property fmtid="{D5CDD505-2E9C-101B-9397-08002B2CF9AE}" pid="3" name="KSOProductBuildVer">
    <vt:lpwstr>2052-11.1.0.10938</vt:lpwstr>
  </property>
</Properties>
</file>