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9" r:id="rId4"/>
    <p:sldId id="270" r:id="rId5"/>
    <p:sldId id="257" r:id="rId6"/>
    <p:sldId id="258" r:id="rId7"/>
    <p:sldId id="259" r:id="rId8"/>
    <p:sldId id="261" r:id="rId9"/>
    <p:sldId id="264" r:id="rId10"/>
    <p:sldId id="262" r:id="rId11"/>
    <p:sldId id="266" r:id="rId12"/>
    <p:sldId id="268" r:id="rId13"/>
    <p:sldId id="267" r:id="rId14"/>
    <p:sldId id="263" r:id="rId15"/>
    <p:sldId id="265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A07A4-1D90-4D27-9793-959FF41E7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9AD4F3-20B3-4AD6-B860-382A8A3F3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A5E59-3E2D-4E05-8757-94000531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32CF-E33D-4215-8852-F99A26AF85E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ECBC3-DB69-4808-9231-14A0AC6C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32BD4-32D0-4E75-9EEF-7F475D05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B4A3-4F79-4DD6-8EE8-5E878CD76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28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97458-8BA1-4642-9476-12B5151A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09176D-3E5A-4C43-8969-3FAF4B4F6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599C2-15FE-474A-916A-1A0A47EA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32CF-E33D-4215-8852-F99A26AF85E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E0FFFC-2D8C-4AC9-8954-A30C34FA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7ABD74-989A-43A3-8BCC-79B51233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B4A3-4F79-4DD6-8EE8-5E878CD76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4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AA4890-3EB8-4538-824E-CFBB863FF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2ECA54-6CDF-4C93-802B-52062A485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D53F9-A2C0-4F17-B9B7-95224A69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32CF-E33D-4215-8852-F99A26AF85E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E25003-E0E9-4836-AFFB-14242C65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42619-FCEA-4D97-9588-97D57DD1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B4A3-4F79-4DD6-8EE8-5E878CD76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58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241FE-93A8-4080-88DA-7C81E584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07E86C-6EE0-4732-A664-14EBD5B1B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989E8B-04CF-4BC6-8AE6-650C7277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32CF-E33D-4215-8852-F99A26AF85E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7FC15-118C-4E9B-9DEE-80CE2621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AED42-E785-4745-8998-912377B3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B4A3-4F79-4DD6-8EE8-5E878CD76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71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E93DF-C6CB-49D8-8011-1FF38915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B9B28C-8B47-4DF8-8535-C3ABFEB87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DFAA4-8C09-4C7D-A844-7267486D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32CF-E33D-4215-8852-F99A26AF85E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25270-30B6-4E13-87B1-1C16181A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C0873E-F317-4E97-8A08-19F0EE29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B4A3-4F79-4DD6-8EE8-5E878CD76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93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8B50A-CC84-4FDB-BF9F-DB7C7CD3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F697F-17B9-47D3-BA90-297D8A486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62CD2F-3F65-49A2-9343-B23DE6C4E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CF4DE8-3802-4259-86C4-6913CF42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32CF-E33D-4215-8852-F99A26AF85E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1D642-FF9F-46E8-8F2A-303B1D27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CC940C-B3A3-45A6-95B5-B58CFAAA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B4A3-4F79-4DD6-8EE8-5E878CD76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10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B1807-E5E7-4C72-8F69-FFF26597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07C17C-DA87-48AE-9B14-BAB184936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D5DF33-E749-4F4B-A4A7-64177FE1E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430378-4321-4501-837A-CBDA4B0A5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5582D4-105B-4F80-BC5D-536288BB1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D6FB66-09C8-4DB3-9357-C8C936580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32CF-E33D-4215-8852-F99A26AF85E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799221-DC7C-4131-9CEF-4EA0A743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08F290-EFE9-410F-AA48-61E82B41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B4A3-4F79-4DD6-8EE8-5E878CD76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17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5C1A8-6A88-4B03-A25E-B90F836D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AC0B5B-4593-47B7-AA78-E4444281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32CF-E33D-4215-8852-F99A26AF85E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30E653-752C-492D-8C39-F3710D57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6AC0B7-DE86-4134-A84E-54901662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B4A3-4F79-4DD6-8EE8-5E878CD76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58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931394-B7A3-46DC-93BB-E716F68F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32CF-E33D-4215-8852-F99A26AF85E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2EF082-0595-4EE0-9528-AFE1FB60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020431-370F-4B2C-AC96-EAB2C4ED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B4A3-4F79-4DD6-8EE8-5E878CD76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38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C0255-AEF8-47F6-A021-C5C4E688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5BACF-56D6-4D0C-9792-2761DCE3D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31424A-AB2A-40F9-B11E-916E2CB61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06CFD0-DC71-4A35-83CF-65CF66BB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32CF-E33D-4215-8852-F99A26AF85E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442586-88B2-4361-A1AA-EA2F872A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417A84-24E6-4D22-B8D3-A00DA807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B4A3-4F79-4DD6-8EE8-5E878CD76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84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D5169-D510-4F44-82E3-28324D6B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8887EC-1AFD-4470-A1C3-5B8550EEC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A5EA58-9770-4539-BECC-EE24210A0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83246E-23AA-4EE1-B2FD-A5A574B1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32CF-E33D-4215-8852-F99A26AF85E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2F4A99-ACBC-4068-BAA4-F8F41C3B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5EA333-8DAC-42F8-9581-1AD089AA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B4A3-4F79-4DD6-8EE8-5E878CD76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4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278D10-3ECB-41D9-810E-46F706E77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62A010-464C-455D-BBB5-1E3913FCF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34EE7-3461-4212-BCE5-3009847A4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032CF-E33D-4215-8852-F99A26AF85E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D93BD-E205-4784-8270-FA35A8585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F2677-5474-4626-8F84-A62BA719B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4B4A3-4F79-4DD6-8EE8-5E878CD76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09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191E1-A8B7-4911-A7AD-BB5188C30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单图上的频繁子图挖掘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0603FF-9F79-44A1-845F-5130BC610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（暂不考虑分布式）</a:t>
            </a:r>
          </a:p>
        </p:txBody>
      </p:sp>
    </p:spTree>
    <p:extLst>
      <p:ext uri="{BB962C8B-B14F-4D97-AF65-F5344CB8AC3E}">
        <p14:creationId xmlns:p14="http://schemas.microsoft.com/office/powerpoint/2010/main" val="55844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EC62D-869A-4485-8C1F-8E182C1C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92B54-32D5-496C-9E8E-2522EEAA5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既然必须调用子图同构，何不结合子图同构算法</a:t>
            </a:r>
            <a:endParaRPr lang="en-US" altLang="zh-CN" dirty="0"/>
          </a:p>
          <a:p>
            <a:r>
              <a:rPr lang="zh-CN" altLang="en-US" dirty="0"/>
              <a:t>基于候选的思想，加入</a:t>
            </a:r>
            <a:r>
              <a:rPr lang="en-US" altLang="zh-CN" dirty="0"/>
              <a:t>k</a:t>
            </a:r>
            <a:r>
              <a:rPr lang="zh-CN" altLang="en-US" dirty="0"/>
              <a:t>剪枝</a:t>
            </a:r>
            <a:endParaRPr lang="en-US" altLang="zh-CN" dirty="0"/>
          </a:p>
          <a:p>
            <a:r>
              <a:rPr lang="zh-CN" altLang="en-US" dirty="0"/>
              <a:t>候选也满足单调性，类似于动态图的候选更新</a:t>
            </a:r>
            <a:endParaRPr lang="en-US" altLang="zh-CN" dirty="0"/>
          </a:p>
          <a:p>
            <a:r>
              <a:rPr lang="zh-CN" altLang="en-US" dirty="0"/>
              <a:t>还有没有其他专属于频繁项集挖掘的剪枝？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GraMi</a:t>
            </a:r>
            <a:r>
              <a:rPr lang="zh-CN" altLang="en-US" dirty="0"/>
              <a:t>的优化</a:t>
            </a:r>
            <a:endParaRPr lang="en-US" altLang="zh-CN" dirty="0"/>
          </a:p>
          <a:p>
            <a:r>
              <a:rPr lang="en-US" altLang="zh-CN" dirty="0" err="1"/>
              <a:t>FailingSet</a:t>
            </a:r>
            <a:r>
              <a:rPr lang="en-US" altLang="zh-CN" dirty="0"/>
              <a:t> </a:t>
            </a:r>
            <a:r>
              <a:rPr lang="zh-CN" altLang="en-US" dirty="0"/>
              <a:t>类似</a:t>
            </a:r>
            <a:r>
              <a:rPr lang="en-US" altLang="zh-CN" dirty="0"/>
              <a:t>CSP</a:t>
            </a:r>
            <a:r>
              <a:rPr lang="zh-CN" altLang="en-US" dirty="0"/>
              <a:t>中的优化可以加上，</a:t>
            </a:r>
            <a:r>
              <a:rPr lang="en-US" altLang="zh-CN" dirty="0"/>
              <a:t>CSP</a:t>
            </a:r>
            <a:r>
              <a:rPr lang="zh-CN" altLang="en-US" dirty="0"/>
              <a:t>的其他技术</a:t>
            </a:r>
            <a:endParaRPr lang="en-US" altLang="zh-CN" dirty="0"/>
          </a:p>
          <a:p>
            <a:r>
              <a:rPr lang="zh-CN" altLang="en-US" dirty="0"/>
              <a:t>使用更优的分解技术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15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D93B2-1955-4F54-9BCD-E4C4F467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子图同构</a:t>
            </a:r>
            <a:r>
              <a:rPr lang="en-US" altLang="zh-CN" dirty="0"/>
              <a:t>[SIGMOD’19’20’21]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1AD5B0E-A933-4A4B-B85F-D02C63532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02787"/>
            <a:ext cx="9699594" cy="2502406"/>
          </a:xfrm>
        </p:spPr>
      </p:pic>
    </p:spTree>
    <p:extLst>
      <p:ext uri="{BB962C8B-B14F-4D97-AF65-F5344CB8AC3E}">
        <p14:creationId xmlns:p14="http://schemas.microsoft.com/office/powerpoint/2010/main" val="221507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34E30-C563-4409-9950-826F1993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Pattern Grow</a:t>
            </a:r>
            <a:r>
              <a:rPr lang="zh-CN" altLang="en-US" dirty="0"/>
              <a:t>中的动态候选更新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F6B8183-B07F-455B-AC42-3AC1E9068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1185" y="2264322"/>
            <a:ext cx="4214141" cy="2565129"/>
          </a:xfrm>
        </p:spPr>
      </p:pic>
    </p:spTree>
    <p:extLst>
      <p:ext uri="{BB962C8B-B14F-4D97-AF65-F5344CB8AC3E}">
        <p14:creationId xmlns:p14="http://schemas.microsoft.com/office/powerpoint/2010/main" val="3575708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8BCDD-7D5E-42C0-974C-B1EDB360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搜索中的</a:t>
            </a:r>
            <a:r>
              <a:rPr lang="en-US" altLang="zh-CN" dirty="0"/>
              <a:t>Failing Set(</a:t>
            </a:r>
            <a:r>
              <a:rPr lang="zh-CN" altLang="en-US" dirty="0"/>
              <a:t>可用可不用）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61DB4C2-A854-49D9-8FD8-C019275C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提前剪枝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06FBB98-B4A8-4A46-8976-1AB5266F1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52" y="1825625"/>
            <a:ext cx="4686935" cy="374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05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21551-D8C3-4012-8258-BA67C32A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除了基于搜索精确解法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ABCA2-0951-4A3A-B609-44C59DFC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基于采样的方法，获得高质量的近似解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在大图上面采样的方式很多</a:t>
            </a:r>
            <a:endParaRPr lang="en-US" altLang="zh-CN" dirty="0"/>
          </a:p>
          <a:p>
            <a:r>
              <a:rPr lang="zh-CN" altLang="en-US" dirty="0"/>
              <a:t>随机选点</a:t>
            </a:r>
            <a:endParaRPr lang="en-US" altLang="zh-CN" dirty="0"/>
          </a:p>
          <a:p>
            <a:r>
              <a:rPr lang="zh-CN" altLang="en-US" dirty="0"/>
              <a:t>随机选边</a:t>
            </a:r>
            <a:endParaRPr lang="en-US" altLang="zh-CN" dirty="0"/>
          </a:p>
          <a:p>
            <a:r>
              <a:rPr lang="zh-CN" altLang="en-US" dirty="0"/>
              <a:t>随机游走</a:t>
            </a:r>
            <a:endParaRPr lang="en-US" altLang="zh-CN" dirty="0"/>
          </a:p>
          <a:p>
            <a:r>
              <a:rPr lang="zh-CN" altLang="en-US" dirty="0"/>
              <a:t>随机选择区域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能不能不均匀采样，往频率高的地方采样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55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7A69F-7ACC-40A0-B594-466FC2EC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VC</a:t>
            </a:r>
            <a:r>
              <a:rPr lang="zh-CN" altLang="en-US" dirty="0"/>
              <a:t>维</a:t>
            </a:r>
            <a:r>
              <a:rPr lang="en-US" altLang="zh-CN" dirty="0"/>
              <a:t>[KDD’21]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B7B7C-C22E-4FBA-9EAC-5F4227140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可以给出采样的近似率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将项集看作一个示性函数，应用示性函数相关的</a:t>
            </a:r>
            <a:r>
              <a:rPr lang="en-US" altLang="zh-CN" dirty="0"/>
              <a:t>VC</a:t>
            </a:r>
            <a:r>
              <a:rPr lang="zh-CN" altLang="en-US" dirty="0"/>
              <a:t>维的理论</a:t>
            </a:r>
            <a:endParaRPr lang="en-US" altLang="zh-CN" dirty="0"/>
          </a:p>
          <a:p>
            <a:r>
              <a:rPr lang="zh-CN" altLang="en-US" dirty="0"/>
              <a:t>给出采样的大小和误差上界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VC-</a:t>
            </a:r>
            <a:r>
              <a:rPr lang="zh-CN" altLang="en-US" dirty="0"/>
              <a:t>维的一些上界估计的剪枝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（比较难，但是可以调用理论结果自己做实验分析）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5071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F5B21-0F72-479A-8D08-3E476064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VC-</a:t>
            </a:r>
            <a:r>
              <a:rPr lang="zh-CN" altLang="en-US" dirty="0"/>
              <a:t>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3DED3-ECBB-4624-84B0-0E3E5AC9E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864244-8FB7-4193-80D5-6B7884291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89" y="1857155"/>
            <a:ext cx="7316221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72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6B83C-8B3F-4B2D-9489-6EBC63F8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频繁项集上的</a:t>
            </a:r>
            <a:r>
              <a:rPr lang="en-US" altLang="zh-CN" dirty="0"/>
              <a:t>VC-</a:t>
            </a:r>
            <a:r>
              <a:rPr lang="zh-CN" altLang="en-US" dirty="0"/>
              <a:t>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926E4-D7C1-41C2-8587-C8FB2F583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推广到频繁子图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F001CC-51B1-450C-858F-1A89DBDC5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08" y="2829555"/>
            <a:ext cx="11174384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D8067-17E7-4640-AAFF-BD964D52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4EF66-8DD2-46E0-8B0F-5A7A1E35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如何计数，</a:t>
            </a:r>
            <a:r>
              <a:rPr lang="en-US" altLang="zh-CN" dirty="0"/>
              <a:t>Overlap</a:t>
            </a:r>
            <a:r>
              <a:rPr lang="zh-CN" altLang="en-US" dirty="0"/>
              <a:t>的问题</a:t>
            </a:r>
            <a:endParaRPr lang="en-US" altLang="zh-CN" dirty="0"/>
          </a:p>
          <a:p>
            <a:r>
              <a:rPr lang="zh-CN" altLang="en-US" dirty="0"/>
              <a:t>为了满足单调性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7C2E10-8F44-4C8D-A427-7CBCE87C7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579" y="546100"/>
            <a:ext cx="41338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8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701C1-5D2D-40C8-86EB-ABC3B2F9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问题定义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BX12"/>
              </a:rPr>
              <a:t>[What is Frequent in a Single Graph</a:t>
            </a:r>
            <a:r>
              <a:rPr lang="en-US" altLang="zh-CN" sz="1800" dirty="0">
                <a:solidFill>
                  <a:srgbClr val="000000"/>
                </a:solidFill>
                <a:latin typeface="CMBX12"/>
              </a:rPr>
              <a:t>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1E3EEA-E0FE-4452-95BD-3F54FEE4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不基于独立集</a:t>
            </a:r>
            <a:r>
              <a:rPr lang="en-US" altLang="zh-CN" dirty="0"/>
              <a:t>MIS</a:t>
            </a:r>
            <a:r>
              <a:rPr lang="zh-CN" altLang="en-US" dirty="0"/>
              <a:t>的方法，同样满足单调性得</a:t>
            </a:r>
            <a:r>
              <a:rPr lang="en-US" altLang="zh-CN" dirty="0"/>
              <a:t>MNI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A20346-AA9C-4890-A389-A2459A4D3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218" y="3198180"/>
            <a:ext cx="5408258" cy="35050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D18B9C-A140-40B8-8D62-CF03FD79D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7168"/>
            <a:ext cx="6977848" cy="79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1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B1F62-2DD0-4D4A-9465-202709A1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8EB32-CBDA-4CED-BDDB-1A41FB849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3AB772-188F-434C-ACF6-9DBCF44D2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096" y="511175"/>
            <a:ext cx="6391275" cy="3057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F228A1-BD74-40E1-A77C-3D4824019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454" y="4172744"/>
            <a:ext cx="53816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6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92D98-4D9C-4597-B602-166F8489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两类思路，基于搜索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1F469-87CA-4BF2-86A5-5D19E4015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</a:t>
            </a:r>
            <a:r>
              <a:rPr lang="en-US" altLang="zh-CN" dirty="0"/>
              <a:t>BFS </a:t>
            </a:r>
            <a:r>
              <a:rPr lang="zh-CN" altLang="en-US" dirty="0"/>
              <a:t>基于</a:t>
            </a:r>
            <a:r>
              <a:rPr lang="en-US" altLang="zh-CN" dirty="0"/>
              <a:t>candidate</a:t>
            </a:r>
            <a:r>
              <a:rPr lang="zh-CN" altLang="en-US" dirty="0"/>
              <a:t>生成于</a:t>
            </a:r>
            <a:r>
              <a:rPr lang="en-US" altLang="zh-CN" dirty="0"/>
              <a:t>join</a:t>
            </a:r>
            <a:r>
              <a:rPr lang="zh-CN" altLang="en-US" dirty="0"/>
              <a:t>的，类似</a:t>
            </a:r>
            <a:r>
              <a:rPr lang="en-US" altLang="zh-CN" dirty="0" err="1"/>
              <a:t>Aprori</a:t>
            </a:r>
            <a:r>
              <a:rPr lang="zh-CN" altLang="en-US" dirty="0"/>
              <a:t>算法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（多用于频繁项集，但在频繁子图上见的不多，感觉原因是中间的子图太多了）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类似</a:t>
            </a:r>
            <a:r>
              <a:rPr lang="en-US" altLang="zh-CN" dirty="0"/>
              <a:t>DFS </a:t>
            </a:r>
            <a:r>
              <a:rPr lang="zh-CN" altLang="en-US" dirty="0"/>
              <a:t>基于</a:t>
            </a:r>
            <a:r>
              <a:rPr lang="en-US" altLang="zh-CN" dirty="0"/>
              <a:t>Pattern Grow</a:t>
            </a:r>
            <a:r>
              <a:rPr lang="zh-CN" altLang="en-US" dirty="0"/>
              <a:t>的方法，</a:t>
            </a:r>
            <a:r>
              <a:rPr lang="en-US" altLang="zh-CN" dirty="0" err="1"/>
              <a:t>Gspan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9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398D0-0159-4C9D-90DE-D1497DAF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基于搜索的难点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E7954E-279C-4EDD-9687-7EB5ED983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如何知道该图已经搜过，避免重复搜索？</a:t>
            </a:r>
            <a:endParaRPr lang="en-US" altLang="zh-CN" dirty="0"/>
          </a:p>
          <a:p>
            <a:r>
              <a:rPr lang="zh-CN" altLang="en-US" dirty="0"/>
              <a:t>图同构的判断，图的编码和记录</a:t>
            </a:r>
            <a:endParaRPr lang="en-US" altLang="zh-CN" dirty="0"/>
          </a:p>
          <a:p>
            <a:r>
              <a:rPr lang="en-US" altLang="zh-CN" dirty="0" err="1"/>
              <a:t>Gspan</a:t>
            </a:r>
            <a:r>
              <a:rPr lang="en-US" altLang="zh-CN" dirty="0"/>
              <a:t>[2002]</a:t>
            </a:r>
            <a:r>
              <a:rPr lang="zh-CN" altLang="en-US" dirty="0"/>
              <a:t>中使用</a:t>
            </a:r>
            <a:r>
              <a:rPr lang="en-US" altLang="zh-CN" dirty="0"/>
              <a:t>DFS code</a:t>
            </a:r>
            <a:r>
              <a:rPr lang="zh-CN" altLang="en-US" dirty="0"/>
              <a:t>解决该问题</a:t>
            </a:r>
          </a:p>
        </p:txBody>
      </p:sp>
    </p:spTree>
    <p:extLst>
      <p:ext uri="{BB962C8B-B14F-4D97-AF65-F5344CB8AC3E}">
        <p14:creationId xmlns:p14="http://schemas.microsoft.com/office/powerpoint/2010/main" val="4230478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1D176-8B52-4198-8A25-B453057B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GraMi</a:t>
            </a:r>
            <a:r>
              <a:rPr lang="en-US" altLang="zh-CN" dirty="0"/>
              <a:t>[2014’VLDB]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A2CEB-8E2E-4683-B1E6-A62A75F8E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将问题看作约束满足问题</a:t>
            </a:r>
            <a:r>
              <a:rPr lang="en-US" altLang="zh-CN" dirty="0"/>
              <a:t>CSP</a:t>
            </a:r>
          </a:p>
          <a:p>
            <a:r>
              <a:rPr lang="zh-CN" altLang="en-US" dirty="0"/>
              <a:t>频繁的子图可以满足</a:t>
            </a:r>
            <a:r>
              <a:rPr lang="en-US" altLang="zh-CN" dirty="0"/>
              <a:t>k</a:t>
            </a:r>
            <a:r>
              <a:rPr lang="zh-CN" altLang="en-US" dirty="0"/>
              <a:t>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关键在于利用反单调性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CSP</a:t>
            </a:r>
            <a:r>
              <a:rPr lang="zh-CN" altLang="en-US" dirty="0"/>
              <a:t>的赋值进行剪枝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3213B2-496F-458E-9D65-70738C96B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774" y="1255949"/>
            <a:ext cx="5455421" cy="434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7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CFE35-F3AF-4654-A834-0359C979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GraMi</a:t>
            </a:r>
            <a:r>
              <a:rPr lang="zh-CN" altLang="en-US" dirty="0"/>
              <a:t>的其他优化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48C28B-5BCF-4675-BC33-EAABF4331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58" y="1541539"/>
            <a:ext cx="10515600" cy="4351338"/>
          </a:xfrm>
        </p:spPr>
        <p:txBody>
          <a:bodyPr/>
          <a:lstStyle/>
          <a:p>
            <a:r>
              <a:rPr lang="zh-CN" altLang="en-US" dirty="0"/>
              <a:t>分解，小图不满足则大图不满足，看作想</a:t>
            </a:r>
            <a:r>
              <a:rPr lang="en-US" altLang="zh-CN" dirty="0"/>
              <a:t>BFS</a:t>
            </a:r>
            <a:r>
              <a:rPr lang="zh-CN" altLang="en-US" dirty="0"/>
              <a:t>方法的过度</a:t>
            </a:r>
            <a:endParaRPr lang="en-US" altLang="zh-CN" dirty="0"/>
          </a:p>
          <a:p>
            <a:r>
              <a:rPr lang="zh-CN" altLang="en-US" dirty="0"/>
              <a:t>自同构，识别出自同构</a:t>
            </a:r>
            <a:endParaRPr lang="en-US" altLang="zh-CN" dirty="0"/>
          </a:p>
          <a:p>
            <a:r>
              <a:rPr lang="en-US" altLang="zh-CN" dirty="0" err="1"/>
              <a:t>LazySearch</a:t>
            </a:r>
            <a:r>
              <a:rPr lang="zh-CN" altLang="en-US" dirty="0"/>
              <a:t>，对搜的很久的，认为其不是答案，以后再搜</a:t>
            </a:r>
            <a:endParaRPr lang="en-US" altLang="zh-CN" dirty="0"/>
          </a:p>
          <a:p>
            <a:r>
              <a:rPr lang="zh-CN" altLang="en-US" dirty="0"/>
              <a:t>针对特殊图的优化（单标签，树），</a:t>
            </a:r>
            <a:r>
              <a:rPr lang="en-US" altLang="zh-CN" dirty="0"/>
              <a:t>(</a:t>
            </a:r>
            <a:r>
              <a:rPr lang="zh-CN" altLang="en-US" dirty="0"/>
              <a:t>暂时忽略）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DD0420-F2D9-437F-96DA-5188F7BC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561" y="3059945"/>
            <a:ext cx="3635479" cy="277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8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99A8C-BB73-4D62-8EA0-AF71B580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一个通用的优化 </a:t>
            </a:r>
            <a:r>
              <a:rPr lang="en-US" altLang="zh-CN" dirty="0"/>
              <a:t>[ICMIP’2016]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E517A-2295-4C2D-B49A-CF8C2EC76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利用重复的边进行剪枝，复杂度低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24D0BA-A383-4FD2-A248-A0AACAB04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134" y="2689951"/>
            <a:ext cx="6728256" cy="32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5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447</Words>
  <Application>Microsoft Office PowerPoint</Application>
  <PresentationFormat>宽屏</PresentationFormat>
  <Paragraphs>65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CMBX12</vt:lpstr>
      <vt:lpstr>等线</vt:lpstr>
      <vt:lpstr>等线 Light</vt:lpstr>
      <vt:lpstr>Arial</vt:lpstr>
      <vt:lpstr>Office 主题​​</vt:lpstr>
      <vt:lpstr>单图上的频繁子图挖掘</vt:lpstr>
      <vt:lpstr>问题定义</vt:lpstr>
      <vt:lpstr>问题定义[What is Frequent in a Single Graph]</vt:lpstr>
      <vt:lpstr>问题定义</vt:lpstr>
      <vt:lpstr>两类思路，基于搜索</vt:lpstr>
      <vt:lpstr>基于搜索的难点</vt:lpstr>
      <vt:lpstr>GraMi[2014’VLDB]</vt:lpstr>
      <vt:lpstr>GraMi的其他优化</vt:lpstr>
      <vt:lpstr>一个通用的优化 [ICMIP’2016]</vt:lpstr>
      <vt:lpstr>想法</vt:lpstr>
      <vt:lpstr>子图同构[SIGMOD’19’20’21]</vt:lpstr>
      <vt:lpstr>Pattern Grow中的动态候选更新</vt:lpstr>
      <vt:lpstr>搜索中的Failing Set(可用可不用）</vt:lpstr>
      <vt:lpstr>除了基于搜索精确解法</vt:lpstr>
      <vt:lpstr>VC维[KDD’21]</vt:lpstr>
      <vt:lpstr>VC-维</vt:lpstr>
      <vt:lpstr>频繁项集上的VC-维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单图上的频繁子图挖掘</dc:title>
  <dc:creator>HONOR</dc:creator>
  <cp:lastModifiedBy>HONOR</cp:lastModifiedBy>
  <cp:revision>5</cp:revision>
  <dcterms:created xsi:type="dcterms:W3CDTF">2021-10-13T13:52:33Z</dcterms:created>
  <dcterms:modified xsi:type="dcterms:W3CDTF">2021-10-13T15:23:04Z</dcterms:modified>
</cp:coreProperties>
</file>