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4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501580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2723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623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0233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165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086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157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605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93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47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3017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284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740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477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434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021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Stolen Election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Jorge Kina and Eric Stones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Attacks</a:t>
            </a:r>
          </a:p>
        </p:txBody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509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SQL injection</a:t>
            </a:r>
          </a:p>
          <a:p>
            <a:pPr marL="285750" lvl="2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 smtClean="0"/>
              <a:t>SQLmap</a:t>
            </a:r>
            <a:endParaRPr lang="en" dirty="0"/>
          </a:p>
          <a:p>
            <a:pPr marL="28575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XSS</a:t>
            </a:r>
            <a:endParaRPr lang="en" dirty="0"/>
          </a:p>
          <a:p>
            <a:pPr marL="28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 smtClean="0"/>
              <a:t>manually</a:t>
            </a:r>
            <a:endParaRPr lang="en" dirty="0"/>
          </a:p>
          <a:p>
            <a:pPr marL="28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 smtClean="0"/>
              <a:t>XSSer</a:t>
            </a:r>
            <a:endParaRPr lang="en" dirty="0"/>
          </a:p>
          <a:p>
            <a:pPr marL="285750" indent="-285750" rtl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Port </a:t>
            </a:r>
            <a:r>
              <a:rPr lang="en" dirty="0"/>
              <a:t>Scanning</a:t>
            </a:r>
          </a:p>
          <a:p>
            <a:pPr marL="2857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" dirty="0" smtClean="0"/>
              <a:t>Wireshark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SQL injection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1" y="1152476"/>
            <a:ext cx="4646447" cy="1899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We </a:t>
            </a:r>
            <a:r>
              <a:rPr lang="en" dirty="0"/>
              <a:t>used a program called SQLmap </a:t>
            </a:r>
            <a:r>
              <a:rPr lang="en" dirty="0" smtClean="0"/>
              <a:t>to check </a:t>
            </a:r>
            <a:r>
              <a:rPr lang="en" dirty="0"/>
              <a:t>for sql injections</a:t>
            </a:r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We </a:t>
            </a:r>
            <a:r>
              <a:rPr lang="en" dirty="0"/>
              <a:t>did not find any openings for sql </a:t>
            </a:r>
            <a:r>
              <a:rPr lang="en" dirty="0" smtClean="0"/>
              <a:t>injections</a:t>
            </a:r>
            <a:endParaRPr lang="en" dirty="0"/>
          </a:p>
        </p:txBody>
      </p:sp>
      <p:pic>
        <p:nvPicPr>
          <p:cNvPr id="110" name="Shape 110"/>
          <p:cNvPicPr preferRelativeResize="0"/>
          <p:nvPr/>
        </p:nvPicPr>
        <p:blipFill rotWithShape="1">
          <a:blip r:embed="rId3">
            <a:alphaModFix/>
          </a:blip>
          <a:srcRect l="39938" t="9060" r="13813" b="39077"/>
          <a:stretch/>
        </p:blipFill>
        <p:spPr>
          <a:xfrm>
            <a:off x="5109498" y="445025"/>
            <a:ext cx="3874152" cy="3298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 rotWithShape="1">
          <a:blip r:embed="rId4">
            <a:alphaModFix/>
          </a:blip>
          <a:srcRect l="40318" t="35567" r="14261" b="39490"/>
          <a:stretch/>
        </p:blipFill>
        <p:spPr>
          <a:xfrm>
            <a:off x="311700" y="3051925"/>
            <a:ext cx="4646448" cy="151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XSS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850397" cy="19367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We tried xss manually but the </a:t>
            </a:r>
            <a:r>
              <a:rPr lang="en" dirty="0" smtClean="0"/>
              <a:t>database </a:t>
            </a:r>
            <a:r>
              <a:rPr lang="en" dirty="0"/>
              <a:t>checks for special </a:t>
            </a:r>
            <a:r>
              <a:rPr lang="en" dirty="0" smtClean="0"/>
              <a:t>characters</a:t>
            </a:r>
            <a:endParaRPr lang="en"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18" name="Shape 118"/>
          <p:cNvPicPr preferRelativeResize="0"/>
          <p:nvPr/>
        </p:nvPicPr>
        <p:blipFill rotWithShape="1">
          <a:blip r:embed="rId3">
            <a:alphaModFix/>
          </a:blip>
          <a:srcRect l="27831" t="36907" r="28456" b="49025"/>
          <a:stretch/>
        </p:blipFill>
        <p:spPr>
          <a:xfrm>
            <a:off x="404375" y="3284025"/>
            <a:ext cx="4726449" cy="864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19"/>
          <p:cNvPicPr preferRelativeResize="0"/>
          <p:nvPr/>
        </p:nvPicPr>
        <p:blipFill rotWithShape="1">
          <a:blip r:embed="rId4">
            <a:alphaModFix/>
          </a:blip>
          <a:srcRect l="-4404" t="33578" r="60137" b="38287"/>
          <a:stretch/>
        </p:blipFill>
        <p:spPr>
          <a:xfrm>
            <a:off x="3645250" y="854400"/>
            <a:ext cx="5325326" cy="22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XSSer</a:t>
            </a:r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75" y="1152476"/>
            <a:ext cx="7043351" cy="3497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Port Scanning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For </a:t>
            </a:r>
            <a:r>
              <a:rPr lang="en" dirty="0"/>
              <a:t>port scanning we </a:t>
            </a:r>
            <a:r>
              <a:rPr lang="en" dirty="0" smtClean="0"/>
              <a:t>used </a:t>
            </a:r>
            <a:r>
              <a:rPr lang="en" dirty="0"/>
              <a:t>a program called </a:t>
            </a:r>
            <a:r>
              <a:rPr lang="en" dirty="0" smtClean="0"/>
              <a:t>Wireshark.</a:t>
            </a:r>
            <a:endParaRPr lang="en" dirty="0"/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U</a:t>
            </a:r>
            <a:r>
              <a:rPr lang="en" dirty="0" smtClean="0"/>
              <a:t>sing </a:t>
            </a:r>
            <a:r>
              <a:rPr lang="en" dirty="0"/>
              <a:t>W</a:t>
            </a:r>
            <a:r>
              <a:rPr lang="en" dirty="0" smtClean="0"/>
              <a:t>ireshark </a:t>
            </a:r>
            <a:r>
              <a:rPr lang="en" dirty="0"/>
              <a:t>after logging </a:t>
            </a:r>
            <a:r>
              <a:rPr lang="en" dirty="0" smtClean="0"/>
              <a:t>in, </a:t>
            </a:r>
            <a:r>
              <a:rPr lang="en" dirty="0"/>
              <a:t>we can see the email and </a:t>
            </a:r>
            <a:r>
              <a:rPr lang="en" dirty="0" smtClean="0"/>
              <a:t>password.</a:t>
            </a:r>
            <a:endParaRPr lang="en" dirty="0"/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/>
              <a:t>T</a:t>
            </a:r>
            <a:r>
              <a:rPr lang="en" dirty="0" smtClean="0"/>
              <a:t>hey </a:t>
            </a:r>
            <a:r>
              <a:rPr lang="en" dirty="0"/>
              <a:t>look like they are encoded but they are actually in hexadicimal</a:t>
            </a:r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Shape 137"/>
          <p:cNvPicPr preferRelativeResize="0"/>
          <p:nvPr/>
        </p:nvPicPr>
        <p:blipFill rotWithShape="1">
          <a:blip r:embed="rId3">
            <a:alphaModFix/>
          </a:blip>
          <a:srcRect l="2533" t="10809" r="34123"/>
          <a:stretch/>
        </p:blipFill>
        <p:spPr>
          <a:xfrm>
            <a:off x="200800" y="0"/>
            <a:ext cx="6410073" cy="507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Future</a:t>
            </a:r>
          </a:p>
        </p:txBody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Find </a:t>
            </a:r>
            <a:r>
              <a:rPr lang="en" dirty="0"/>
              <a:t>new ways to get unwanted access to the voting systems. </a:t>
            </a:r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Attack </a:t>
            </a:r>
            <a:r>
              <a:rPr lang="en" dirty="0"/>
              <a:t>the </a:t>
            </a:r>
            <a:r>
              <a:rPr lang="en" dirty="0" smtClean="0"/>
              <a:t>ballots.</a:t>
            </a:r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Tamper with the keys that allow users to vote.</a:t>
            </a:r>
            <a:endParaRPr lang="en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Try </a:t>
            </a:r>
            <a:r>
              <a:rPr lang="en" dirty="0"/>
              <a:t>to run the other voting </a:t>
            </a:r>
            <a:r>
              <a:rPr lang="en" dirty="0" smtClean="0"/>
              <a:t>systems.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Voting Systems and Operating Sytems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Voting Systems</a:t>
            </a:r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Helios </a:t>
            </a:r>
            <a:r>
              <a:rPr lang="en" dirty="0"/>
              <a:t>Voting System</a:t>
            </a:r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Evote </a:t>
            </a:r>
            <a:r>
              <a:rPr lang="en" dirty="0"/>
              <a:t>Voting System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Estonian </a:t>
            </a:r>
            <a:r>
              <a:rPr lang="en" dirty="0"/>
              <a:t>Voting System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Operating Systems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Ubuntu </a:t>
            </a:r>
            <a:r>
              <a:rPr lang="en" dirty="0"/>
              <a:t>Linux 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Before we started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Find </a:t>
            </a:r>
            <a:r>
              <a:rPr lang="en" dirty="0"/>
              <a:t>systems to attack</a:t>
            </a:r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Research </a:t>
            </a:r>
            <a:r>
              <a:rPr lang="en" dirty="0"/>
              <a:t>the systems to be </a:t>
            </a:r>
            <a:r>
              <a:rPr lang="en" dirty="0" smtClean="0"/>
              <a:t>attacked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" dirty="0"/>
              <a:t>P</a:t>
            </a:r>
            <a:r>
              <a:rPr lang="en" dirty="0" smtClean="0"/>
              <a:t>ast attacks (if any)</a:t>
            </a:r>
            <a:endParaRPr lang="en" dirty="0"/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Research </a:t>
            </a:r>
            <a:r>
              <a:rPr lang="en" dirty="0"/>
              <a:t>possible attacks to be </a:t>
            </a:r>
            <a:r>
              <a:rPr lang="en" dirty="0" smtClean="0"/>
              <a:t>done.</a:t>
            </a:r>
            <a:endParaRPr lang="en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Research </a:t>
            </a:r>
            <a:r>
              <a:rPr lang="en" dirty="0"/>
              <a:t>tools </a:t>
            </a:r>
            <a:r>
              <a:rPr lang="en" dirty="0" smtClean="0"/>
              <a:t>that could be used </a:t>
            </a:r>
            <a:r>
              <a:rPr lang="en" dirty="0"/>
              <a:t>for attacking the </a:t>
            </a:r>
            <a:r>
              <a:rPr lang="en" dirty="0" smtClean="0"/>
              <a:t>systems.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Unsuccessful Systems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We </a:t>
            </a:r>
            <a:r>
              <a:rPr lang="en" dirty="0"/>
              <a:t>tried running the Helios voting system in our own machines but we were not </a:t>
            </a:r>
            <a:r>
              <a:rPr lang="en" dirty="0" smtClean="0"/>
              <a:t>successful. </a:t>
            </a:r>
            <a:endParaRPr lang="en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We </a:t>
            </a:r>
            <a:r>
              <a:rPr lang="en" dirty="0"/>
              <a:t>tried running the Estonian voting system but all of their documentation was in a different language. This made it difficult for us to continue with this </a:t>
            </a:r>
            <a:r>
              <a:rPr lang="en" dirty="0" smtClean="0"/>
              <a:t>system.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Successful System 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We </a:t>
            </a:r>
            <a:r>
              <a:rPr lang="en" dirty="0"/>
              <a:t>managed to run evote in our own operating system.</a:t>
            </a:r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Evote </a:t>
            </a:r>
            <a:r>
              <a:rPr lang="en" dirty="0"/>
              <a:t>voting system was still in beta so it had some coding errors.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" dirty="0" smtClean="0"/>
              <a:t>The </a:t>
            </a:r>
            <a:r>
              <a:rPr lang="en" dirty="0"/>
              <a:t>system did not run at first. </a:t>
            </a:r>
            <a:r>
              <a:rPr lang="en" dirty="0" smtClean="0"/>
              <a:t>We </a:t>
            </a:r>
            <a:r>
              <a:rPr lang="en" dirty="0"/>
              <a:t>had to modify some code to run it and fit what we were </a:t>
            </a:r>
            <a:r>
              <a:rPr lang="en" dirty="0" smtClean="0"/>
              <a:t>doing.</a:t>
            </a:r>
            <a:endParaRPr lang="en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" dirty="0" smtClean="0"/>
              <a:t>The e</a:t>
            </a:r>
            <a:r>
              <a:rPr lang="en" dirty="0" smtClean="0"/>
              <a:t>mail </a:t>
            </a:r>
            <a:r>
              <a:rPr lang="en" dirty="0"/>
              <a:t>system was not working so we had to print the emails into the linux </a:t>
            </a:r>
            <a:r>
              <a:rPr lang="en" dirty="0" smtClean="0"/>
              <a:t>terminal.</a:t>
            </a:r>
            <a:endParaRPr lang="en" dirty="0"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dirty="0"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Evote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It uses </a:t>
            </a:r>
            <a:r>
              <a:rPr lang="en" dirty="0"/>
              <a:t>web2py framework for </a:t>
            </a:r>
            <a:r>
              <a:rPr lang="en" dirty="0" smtClean="0"/>
              <a:t>server.</a:t>
            </a:r>
            <a:endParaRPr lang="en" dirty="0"/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It is written </a:t>
            </a:r>
            <a:r>
              <a:rPr lang="en" dirty="0"/>
              <a:t>in </a:t>
            </a:r>
            <a:r>
              <a:rPr lang="en" dirty="0" smtClean="0"/>
              <a:t>Python.</a:t>
            </a:r>
            <a:endParaRPr lang="en" dirty="0"/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It uses </a:t>
            </a:r>
            <a:r>
              <a:rPr lang="en" dirty="0"/>
              <a:t>RSA for public/private key </a:t>
            </a:r>
            <a:r>
              <a:rPr lang="en" dirty="0" smtClean="0"/>
              <a:t>generation.</a:t>
            </a:r>
            <a:endParaRPr lang="en" dirty="0"/>
          </a:p>
          <a:p>
            <a:pPr marL="285750" indent="-28575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The ballots use </a:t>
            </a:r>
            <a:r>
              <a:rPr lang="en" dirty="0"/>
              <a:t>signatures to check if they have been </a:t>
            </a:r>
            <a:r>
              <a:rPr lang="en" dirty="0" smtClean="0"/>
              <a:t>modified.</a:t>
            </a:r>
            <a:endParaRPr lang="en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dirty="0" smtClean="0"/>
              <a:t>Users c</a:t>
            </a:r>
            <a:r>
              <a:rPr lang="en" dirty="0" smtClean="0"/>
              <a:t>an </a:t>
            </a:r>
            <a:r>
              <a:rPr lang="en" dirty="0"/>
              <a:t>use any password (does not have restrictions</a:t>
            </a:r>
            <a:r>
              <a:rPr lang="en" dirty="0" smtClean="0"/>
              <a:t>).</a:t>
            </a:r>
            <a:endParaRPr lang="en" dirty="0"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Anyone can make an account. New users are given a unique link to complete registration.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Any manager can start an election, and any user can be a manager. They can customize the ballot that the voters will submit. They enter the e-mails of everyone they want to be able to vote in the election and can enter the emails of anyone they want to be a manager of the election.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Voters are sent an </a:t>
            </a:r>
            <a:r>
              <a:rPr lang="en-US" sz="1600" dirty="0" smtClean="0"/>
              <a:t>email with a unique token that allows them to vote in the election.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election closes either by reaching it’s close date or by a manager manually closing it.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Anyone involved in the voting can view the 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5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 rotWithShape="1">
          <a:blip r:embed="rId3">
            <a:alphaModFix/>
          </a:blip>
          <a:srcRect l="4880" t="36545" r="55631" b="33100"/>
          <a:stretch/>
        </p:blipFill>
        <p:spPr>
          <a:xfrm>
            <a:off x="605375" y="1578750"/>
            <a:ext cx="3961324" cy="19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91"/>
          <p:cNvPicPr preferRelativeResize="0"/>
          <p:nvPr/>
        </p:nvPicPr>
        <p:blipFill rotWithShape="1">
          <a:blip r:embed="rId4">
            <a:alphaModFix/>
          </a:blip>
          <a:srcRect l="9290" t="59258" r="56911" b="22158"/>
          <a:stretch/>
        </p:blipFill>
        <p:spPr>
          <a:xfrm>
            <a:off x="4630425" y="1838978"/>
            <a:ext cx="3909201" cy="1209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we need to learn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chemeClr val="dk1"/>
                </a:solidFill>
              </a:rPr>
              <a:t>Learn </a:t>
            </a:r>
            <a:r>
              <a:rPr lang="en" sz="2000" dirty="0">
                <a:solidFill>
                  <a:schemeClr val="dk1"/>
                </a:solidFill>
              </a:rPr>
              <a:t>how to operate in linux</a:t>
            </a:r>
          </a:p>
          <a:p>
            <a:pPr marL="457200" indent="-457200" rtl="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chemeClr val="dk1"/>
                </a:solidFill>
              </a:rPr>
              <a:t>Learn </a:t>
            </a:r>
            <a:r>
              <a:rPr lang="en" sz="2000" dirty="0">
                <a:solidFill>
                  <a:schemeClr val="dk1"/>
                </a:solidFill>
              </a:rPr>
              <a:t>how their code was working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2000" dirty="0" smtClean="0">
                <a:solidFill>
                  <a:schemeClr val="dk1"/>
                </a:solidFill>
              </a:rPr>
              <a:t>Learn </a:t>
            </a:r>
            <a:r>
              <a:rPr lang="en" sz="2000" dirty="0">
                <a:solidFill>
                  <a:schemeClr val="dk1"/>
                </a:solidFill>
              </a:rPr>
              <a:t>how to use the new tools that we found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497</Words>
  <Application>Microsoft Office PowerPoint</Application>
  <PresentationFormat>On-screen Show (16:9)</PresentationFormat>
  <Paragraphs>62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simple-light-2</vt:lpstr>
      <vt:lpstr>Stolen Election</vt:lpstr>
      <vt:lpstr>Voting Systems and Operating Sytems</vt:lpstr>
      <vt:lpstr>Before we started</vt:lpstr>
      <vt:lpstr>Unsuccessful Systems</vt:lpstr>
      <vt:lpstr>Successful System </vt:lpstr>
      <vt:lpstr>Evote</vt:lpstr>
      <vt:lpstr>How it Worked</vt:lpstr>
      <vt:lpstr>PowerPoint Presentation</vt:lpstr>
      <vt:lpstr>What we need to learn</vt:lpstr>
      <vt:lpstr>Attacks</vt:lpstr>
      <vt:lpstr>SQL injection</vt:lpstr>
      <vt:lpstr>XSS</vt:lpstr>
      <vt:lpstr>XSSer</vt:lpstr>
      <vt:lpstr>Port Scanning</vt:lpstr>
      <vt:lpstr>PowerPoint Presentation</vt:lpstr>
      <vt:lpstr>Future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Stolen Election</dc:title>
  <cp:lastModifiedBy>Eric Stones</cp:lastModifiedBy>
  <cp:revision>5</cp:revision>
  <dcterms:modified xsi:type="dcterms:W3CDTF">2015-12-09T02:24:48Z</dcterms:modified>
</cp:coreProperties>
</file>