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9" r:id="rId3"/>
    <p:sldId id="257" r:id="rId4"/>
    <p:sldId id="261" r:id="rId5"/>
    <p:sldId id="265" r:id="rId6"/>
    <p:sldId id="267" r:id="rId7"/>
    <p:sldId id="284" r:id="rId8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D343E"/>
    <a:srgbClr val="D53C34"/>
    <a:srgbClr val="3F5378"/>
    <a:srgbClr val="384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5CE2665-CDE5-4DEE-A53D-BA796C76628F}">
  <a:tblStyle styleId="{25CE2665-CDE5-4DEE-A53D-BA796C7662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11" autoAdjust="0"/>
  </p:normalViewPr>
  <p:slideViewPr>
    <p:cSldViewPr>
      <p:cViewPr>
        <p:scale>
          <a:sx n="135" d="100"/>
          <a:sy n="135" d="100"/>
        </p:scale>
        <p:origin x="-924" y="-2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848426028264617E-2"/>
          <c:y val="5.7697622719352706E-2"/>
          <c:w val="0.63061749692138569"/>
          <c:h val="0.68059201698343719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Основание для обучения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  <a:ln w="952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6A3-4998-AF5C-9F50A7355A07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6A3-4998-AF5C-9F50A7355A07}"/>
              </c:ext>
            </c:extLst>
          </c:dPt>
          <c:dPt>
            <c:idx val="2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6A3-4998-AF5C-9F50A7355A07}"/>
              </c:ext>
            </c:extLst>
          </c:dPt>
          <c:dLbls>
            <c:dLbl>
              <c:idx val="0"/>
              <c:layout>
                <c:manualLayout>
                  <c:x val="9.1913060970296098E-2"/>
                  <c:y val="5.468566621938274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7.9345299907882805E-2"/>
                  <c:y val="-8.93493020368107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1.2150969754237873E-2"/>
                  <c:y val="-8.220754641405139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Международные договоры</c:v>
                </c:pt>
                <c:pt idx="1">
                  <c:v>За счёт бюджетных ассигнований</c:v>
                </c:pt>
                <c:pt idx="2">
                  <c:v>На контрактной основе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168</c:v>
                </c:pt>
                <c:pt idx="1">
                  <c:v>65</c:v>
                </c:pt>
                <c:pt idx="2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76A3-4998-AF5C-9F50A7355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n" pitchFamily="2" charset="0"/>
                <a:ea typeface="Roboto Cn" pitchFamily="2" charset="0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n" pitchFamily="2" charset="0"/>
                <a:ea typeface="Roboto Cn" pitchFamily="2" charset="0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n" pitchFamily="2" charset="0"/>
                <a:ea typeface="Roboto Cn" pitchFamily="2" charset="0"/>
                <a:cs typeface="+mn-cs"/>
              </a:defRPr>
            </a:pPr>
            <a:endParaRPr lang="ru-RU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28699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 userDrawn="1"/>
        </p:nvSpPr>
        <p:spPr>
          <a:xfrm>
            <a:off x="0" y="1800507"/>
            <a:ext cx="9151005" cy="15121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3635896" y="183032"/>
            <a:ext cx="51845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solidFill>
                  <a:srgbClr val="0070C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НАЦИОНАЛЬНЫЙ ИССЛЕДОВАТЕЛЬСКИЙ ЯДЕРНЫЙ УНИВЕРСИТЕТ «МИФИ» (НИЯУ МИФИ)</a:t>
            </a:r>
          </a:p>
          <a:p>
            <a:pPr algn="r"/>
            <a:r>
              <a:rPr lang="ru-RU" b="1" dirty="0">
                <a:solidFill>
                  <a:srgbClr val="0070C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ОБНИНСКИЙ ИНСТИТУТ АТОМНОЙ ЭНЕРГЕТИКИ (</a:t>
            </a:r>
            <a:r>
              <a:rPr lang="ru-RU" b="1" dirty="0" smtClean="0">
                <a:solidFill>
                  <a:srgbClr val="0070C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ИАТЭ</a:t>
            </a:r>
            <a:r>
              <a:rPr lang="ru-RU" b="1" dirty="0" smtClean="0">
                <a:solidFill>
                  <a:srgbClr val="0070C0"/>
                </a:solidFill>
              </a:rPr>
              <a:t>)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D:\лого ИаТЭ1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02" y="183032"/>
            <a:ext cx="1394594" cy="68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0" y="3075806"/>
            <a:ext cx="914400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64375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 dirty="0"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70C0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27584" y="-39473"/>
            <a:ext cx="5492400" cy="59499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70C0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483518"/>
            <a:ext cx="9144000" cy="514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 userDrawn="1"/>
        </p:nvSpPr>
        <p:spPr>
          <a:xfrm>
            <a:off x="0" y="483518"/>
            <a:ext cx="9144000" cy="514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27584" y="-92546"/>
            <a:ext cx="5258400" cy="673807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 dirty="0"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44500" lvl="0" indent="-34290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 dirty="0"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70C0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27584" y="-14134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70C0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483518"/>
            <a:ext cx="9144000" cy="514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0" y="0"/>
            <a:ext cx="9144000" cy="977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ПРЕЗЕНТАЦИЯ </a:t>
            </a:r>
            <a:br>
              <a:rPr lang="ru-RU" dirty="0" smtClean="0"/>
            </a:br>
            <a:r>
              <a:rPr lang="ru-RU" dirty="0" smtClean="0"/>
              <a:t>ДЛЯ ИАТЭ НИЯУ МИФИ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Главный заголовок 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4" y="3975449"/>
            <a:ext cx="4252491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Подзаголовок последующих слайдов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err="1"/>
              <a:t>Обнинский</a:t>
            </a:r>
            <a:r>
              <a:rPr lang="ru-RU" dirty="0"/>
              <a:t> институт атомной энергетики</a:t>
            </a:r>
            <a:endParaRPr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347614"/>
            <a:ext cx="3084300" cy="1979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ОТКРЫТИЕ ИНСТИТУТА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Приказом Министерства высшего и среднего специального образования № 683 от 05.10.1985 года в г. Обнинске на базе филиала Московского инженерно-физического института с 01 ноября 1985 года был открыт институт атомной энергетики (ИАТЭ). 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347614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ПЕРЕИМЕНОВАНИЕ ИНТИТУТА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spcAft>
                <a:spcPts val="1000"/>
              </a:spcAft>
              <a:buNone/>
            </a:pP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Приказом Министерства образования РФ № 2960 от 29.07.2002 </a:t>
            </a:r>
            <a:r>
              <a:rPr lang="ru-RU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Обнинский</a:t>
            </a: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институт атомной энергетики переименован в государственное образовательное учреждение высшего профессионального образования «</a:t>
            </a:r>
            <a:r>
              <a:rPr lang="ru-RU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Обнинский</a:t>
            </a: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государственный технический университет атомной энергетики» Минобразования РФ.</a:t>
            </a:r>
            <a:endParaRPr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4294967295"/>
          </p:nvPr>
        </p:nvSpPr>
        <p:spPr>
          <a:xfrm>
            <a:off x="1115616" y="4155926"/>
            <a:ext cx="5168900" cy="82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1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г.Обнинск</a:t>
            </a:r>
            <a:r>
              <a:rPr lang="ru-RU" sz="1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Калужской обл., Студгородок, 1. </a:t>
            </a:r>
            <a:r>
              <a:rPr lang="ru-RU" sz="1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ИАТЭ </a:t>
            </a:r>
            <a:r>
              <a:rPr lang="en-US" sz="1000" b="1" i="1" u="sng" dirty="0">
                <a:solidFill>
                  <a:srgbClr val="0070C0"/>
                </a:solidFill>
              </a:rPr>
              <a:t>http://www.iate.obninsk.ru</a:t>
            </a:r>
            <a:endParaRPr lang="ru-RU" sz="1000" b="1" i="1" u="sng" dirty="0" smtClean="0">
              <a:solidFill>
                <a:srgbClr val="0070C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Телефон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 +7 (484) 397-94-90 доб. 111, факс: +7 (484) 397-08-22 </a:t>
            </a:r>
            <a:b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</a:t>
            </a:r>
            <a:r>
              <a:rPr lang="ru-RU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mail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ru-RU" sz="1000" dirty="0"/>
              <a:t> </a:t>
            </a:r>
            <a:r>
              <a:rPr lang="en-US" sz="1000" u="sng" dirty="0">
                <a:solidFill>
                  <a:srgbClr val="0070C0"/>
                </a:solidFill>
              </a:rPr>
              <a:t>http://www.iate.obninsk.ru</a:t>
            </a:r>
            <a:endParaRPr sz="1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Институты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987574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Институт ядерной физики и технологий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 rtl="0">
              <a:spcBef>
                <a:spcPts val="1000"/>
              </a:spcBef>
              <a:spcAft>
                <a:spcPts val="0"/>
              </a:spcAft>
              <a:buSzPts val="2400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Институт социально-экономических наук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 rtl="0">
              <a:spcBef>
                <a:spcPts val="1000"/>
              </a:spcBef>
              <a:spcAft>
                <a:spcPts val="0"/>
              </a:spcAft>
              <a:buSzPts val="2400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Институт интеллектуальных кибернетических систем</a:t>
            </a:r>
          </a:p>
          <a:p>
            <a:pPr lvl="0" algn="l" rtl="0">
              <a:spcBef>
                <a:spcPts val="1000"/>
              </a:spcBef>
              <a:spcAft>
                <a:spcPts val="0"/>
              </a:spcAft>
              <a:buSzPts val="2400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Инженерно-физический институт биомедицины</a:t>
            </a:r>
          </a:p>
          <a:p>
            <a:pPr lvl="0" algn="l" rtl="0">
              <a:spcBef>
                <a:spcPts val="1000"/>
              </a:spcBef>
              <a:spcAft>
                <a:spcPts val="0"/>
              </a:spcAft>
              <a:buSzPts val="2400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Институт общей и профессиональной подготовки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Фотография и текст</a:t>
            </a:r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683568" y="1327350"/>
            <a:ext cx="4045757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Обнинский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институт атомной энергетики — филиал федерального государственного автономного образовательного учреждения высшего образования «Национальный исследовательский ядерный университет «МИФИ»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0" name="Picture 2" descr="C:\Users\oastakhova\Downloads\IMG_3753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31269"/>
            <a:ext cx="3844284" cy="280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Схемы  и картинки</a:t>
            </a:r>
            <a:endParaRPr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2773488278"/>
              </p:ext>
            </p:extLst>
          </p:nvPr>
        </p:nvGraphicFramePr>
        <p:xfrm>
          <a:off x="2627784" y="771550"/>
          <a:ext cx="3985297" cy="3832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91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138</Words>
  <Application>Microsoft Office PowerPoint</Application>
  <PresentationFormat>Экран (16:9)</PresentationFormat>
  <Paragraphs>29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Roboto Condensed Light</vt:lpstr>
      <vt:lpstr>Roboto Condensed</vt:lpstr>
      <vt:lpstr>Salerio template</vt:lpstr>
      <vt:lpstr>ПРЕЗЕНТАЦИЯ  ДЛЯ ИАТЭ НИЯУ МИФИ</vt:lpstr>
      <vt:lpstr>Главный заголовок </vt:lpstr>
      <vt:lpstr>Обнинский институт атомной энергетики</vt:lpstr>
      <vt:lpstr>Институты</vt:lpstr>
      <vt:lpstr>Фотография и текст</vt:lpstr>
      <vt:lpstr>Схемы  и картинки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ДЛЯ ИАТЭ НИЯУ МИФИ</dc:title>
  <cp:lastModifiedBy>Пользователь Windows</cp:lastModifiedBy>
  <cp:revision>19</cp:revision>
  <dcterms:modified xsi:type="dcterms:W3CDTF">2019-03-18T07:46:01Z</dcterms:modified>
</cp:coreProperties>
</file>