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87" r:id="rId4"/>
    <p:sldId id="288" r:id="rId5"/>
    <p:sldId id="289" r:id="rId6"/>
    <p:sldId id="294" r:id="rId7"/>
    <p:sldId id="290" r:id="rId8"/>
    <p:sldId id="291" r:id="rId9"/>
    <p:sldId id="293" r:id="rId10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2"/>
      <p:bold r:id="rId13"/>
      <p:italic r:id="rId14"/>
      <p:boldItalic r:id="rId15"/>
    </p:embeddedFont>
    <p:embeddedFont>
      <p:font typeface="Roboto Condense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D343E"/>
    <a:srgbClr val="D53C34"/>
    <a:srgbClr val="3F5378"/>
    <a:srgbClr val="384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CE2665-CDE5-4DEE-A53D-BA796C76628F}">
  <a:tblStyle styleId="{25CE2665-CDE5-4DEE-A53D-BA796C7662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11" autoAdjust="0"/>
  </p:normalViewPr>
  <p:slideViewPr>
    <p:cSldViewPr>
      <p:cViewPr varScale="1">
        <p:scale>
          <a:sx n="96" d="100"/>
          <a:sy n="96" d="100"/>
        </p:scale>
        <p:origin x="81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2869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89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45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33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 userDrawn="1"/>
        </p:nvSpPr>
        <p:spPr>
          <a:xfrm>
            <a:off x="0" y="1800507"/>
            <a:ext cx="9151005" cy="15121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3635896" y="183032"/>
            <a:ext cx="51845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rgbClr val="0070C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НАЦИОНАЛЬНЫЙ ИССЛЕДОВАТЕЛЬСКИЙ ЯДЕРНЫЙ УНИВЕРСИТЕТ «МИФИ» (НИЯУ МИФИ)</a:t>
            </a:r>
          </a:p>
          <a:p>
            <a:pPr algn="r"/>
            <a:r>
              <a:rPr lang="ru-RU" b="1" dirty="0">
                <a:solidFill>
                  <a:srgbClr val="0070C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ОБНИНСКИЙ ИНСТИТУТ АТОМНОЙ ЭНЕРГЕТИКИ (ИАТЭ</a:t>
            </a:r>
            <a:r>
              <a:rPr lang="ru-RU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1026" name="Picture 2" descr="D:\лого ИаТЭ1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02" y="183032"/>
            <a:ext cx="1394594" cy="68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 userDrawn="1"/>
        </p:nvSpPr>
        <p:spPr>
          <a:xfrm>
            <a:off x="0" y="483518"/>
            <a:ext cx="9144000" cy="514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27584" y="-92546"/>
            <a:ext cx="5258400" cy="67380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44500" lvl="0" indent="-34290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70C0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0"/>
            <a:ext cx="9144000" cy="977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79512" y="1275606"/>
            <a:ext cx="8784976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Тренировочный экзамен по правилам дорожного движения</a:t>
            </a:r>
            <a:br>
              <a:rPr lang="ru-RU" dirty="0"/>
            </a:br>
            <a:endParaRPr dirty="0"/>
          </a:p>
        </p:txBody>
      </p:sp>
      <p:sp>
        <p:nvSpPr>
          <p:cNvPr id="3" name="Google Shape;222;p14"/>
          <p:cNvSpPr txBox="1">
            <a:spLocks/>
          </p:cNvSpPr>
          <p:nvPr/>
        </p:nvSpPr>
        <p:spPr>
          <a:xfrm>
            <a:off x="463524" y="3435846"/>
            <a:ext cx="4252491" cy="1324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Выполнила: 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Можаева М. Е. 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ИС1-Б22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0" y="-92546"/>
            <a:ext cx="9144000" cy="673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400" dirty="0">
                <a:solidFill>
                  <a:srgbClr val="FF0000"/>
                </a:solidFill>
              </a:rPr>
              <a:t>Назначение и цели создания системы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987574"/>
            <a:ext cx="7358126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spcBef>
                <a:spcPts val="0"/>
              </a:spcBef>
              <a:buSzPts val="2400"/>
            </a:pPr>
            <a:r>
              <a:rPr lang="ru-RU" b="1" dirty="0">
                <a:solidFill>
                  <a:schemeClr val="tx1"/>
                </a:solidFill>
              </a:rPr>
              <a:t>Назначение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ru-RU" b="1" dirty="0" smtClean="0">
                <a:solidFill>
                  <a:schemeClr val="tx1"/>
                </a:solidFill>
              </a:rPr>
              <a:t>получение опыта прохождения реального экзамена в ГИБДД</a:t>
            </a:r>
            <a:endParaRPr lang="en-US" b="1" dirty="0" smtClean="0">
              <a:solidFill>
                <a:schemeClr val="tx1"/>
              </a:solidFill>
            </a:endParaRPr>
          </a:p>
          <a:p>
            <a:pPr lvl="0" algn="just">
              <a:spcBef>
                <a:spcPts val="0"/>
              </a:spcBef>
              <a:buSzPts val="2400"/>
            </a:pPr>
            <a:r>
              <a:rPr lang="ru-RU" b="1" dirty="0" smtClean="0">
                <a:solidFill>
                  <a:schemeClr val="tx1"/>
                </a:solidFill>
              </a:rPr>
              <a:t>Цель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ru-RU" b="1" dirty="0" smtClean="0">
                <a:solidFill>
                  <a:schemeClr val="tx1"/>
                </a:solidFill>
              </a:rPr>
              <a:t> подготовка пользователя к сдаче теоретического экзамена для получения водительских прав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Google Shape;189;p12"/>
          <p:cNvSpPr txBox="1">
            <a:spLocks/>
          </p:cNvSpPr>
          <p:nvPr/>
        </p:nvSpPr>
        <p:spPr>
          <a:xfrm>
            <a:off x="-15220" y="4615196"/>
            <a:ext cx="9144000" cy="673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b="1" dirty="0">
                <a:solidFill>
                  <a:srgbClr val="FF0000"/>
                </a:solidFill>
              </a:rPr>
              <a:t>Окно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0" y="208881"/>
            <a:ext cx="7385620" cy="45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6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Google Shape;189;p12"/>
          <p:cNvSpPr txBox="1">
            <a:spLocks/>
          </p:cNvSpPr>
          <p:nvPr/>
        </p:nvSpPr>
        <p:spPr>
          <a:xfrm>
            <a:off x="38600" y="4615196"/>
            <a:ext cx="9144000" cy="673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b="1" dirty="0">
                <a:solidFill>
                  <a:srgbClr val="FF0000"/>
                </a:solidFill>
              </a:rPr>
              <a:t>О</a:t>
            </a:r>
            <a:r>
              <a:rPr lang="ru-RU" sz="2400" b="1" dirty="0" smtClean="0">
                <a:solidFill>
                  <a:srgbClr val="FF0000"/>
                </a:solidFill>
              </a:rPr>
              <a:t>кно прохождения экзамена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6088"/>
            <a:ext cx="6696744" cy="46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Google Shape;189;p12"/>
          <p:cNvSpPr txBox="1">
            <a:spLocks/>
          </p:cNvSpPr>
          <p:nvPr/>
        </p:nvSpPr>
        <p:spPr>
          <a:xfrm>
            <a:off x="963" y="4615196"/>
            <a:ext cx="9144000" cy="673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Окно с таблицей результатов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39502"/>
            <a:ext cx="5464266" cy="42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4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Google Shape;189;p12"/>
          <p:cNvSpPr txBox="1">
            <a:spLocks/>
          </p:cNvSpPr>
          <p:nvPr/>
        </p:nvSpPr>
        <p:spPr>
          <a:xfrm>
            <a:off x="48386" y="4615196"/>
            <a:ext cx="9144000" cy="673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Окно статистики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8" y="843558"/>
            <a:ext cx="78390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6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0" y="-92546"/>
            <a:ext cx="9144000" cy="673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400" dirty="0">
                <a:solidFill>
                  <a:srgbClr val="FF0000"/>
                </a:solidFill>
              </a:rPr>
              <a:t>Результаты тестирования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987574"/>
            <a:ext cx="7358126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spcBef>
                <a:spcPts val="0"/>
              </a:spcBef>
              <a:buSzPts val="2400"/>
            </a:pPr>
            <a:r>
              <a:rPr lang="ru-RU" b="1" dirty="0">
                <a:solidFill>
                  <a:schemeClr val="tx1"/>
                </a:solidFill>
              </a:rPr>
              <a:t>Программа позволяет </a:t>
            </a:r>
            <a:r>
              <a:rPr lang="ru-RU" b="1" dirty="0" smtClean="0">
                <a:solidFill>
                  <a:schemeClr val="tx1"/>
                </a:solidFill>
              </a:rPr>
              <a:t>пользователю получить опыт прохождения реального экзамена и улучшать свои знания в режиме тренировки.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3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0" y="-92546"/>
            <a:ext cx="9144000" cy="673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400" dirty="0">
                <a:solidFill>
                  <a:srgbClr val="FF0000"/>
                </a:solidFill>
              </a:rPr>
              <a:t>Кратко о содержании руководства пользователя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987574"/>
            <a:ext cx="7358126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indent="0" algn="just">
              <a:spcBef>
                <a:spcPts val="0"/>
              </a:spcBef>
              <a:buSzPts val="2400"/>
              <a:buNone/>
            </a:pPr>
            <a:r>
              <a:rPr lang="ru-RU" b="1" dirty="0">
                <a:solidFill>
                  <a:schemeClr val="tx1"/>
                </a:solidFill>
              </a:rPr>
              <a:t>В руководстве пользователя указаны </a:t>
            </a:r>
            <a:r>
              <a:rPr lang="ru-RU" b="1" dirty="0" smtClean="0">
                <a:solidFill>
                  <a:schemeClr val="tx1"/>
                </a:solidFill>
              </a:rPr>
              <a:t>возможные </a:t>
            </a:r>
            <a:r>
              <a:rPr lang="ru-RU" b="1" dirty="0">
                <a:solidFill>
                  <a:schemeClr val="tx1"/>
                </a:solidFill>
              </a:rPr>
              <a:t>операции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и даны пояснения к ним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ru-RU" b="1" dirty="0">
              <a:solidFill>
                <a:schemeClr val="tx1"/>
              </a:solidFill>
            </a:endParaRPr>
          </a:p>
          <a:p>
            <a:pPr marL="101600" lvl="0" indent="0" algn="just">
              <a:spcBef>
                <a:spcPts val="0"/>
              </a:spcBef>
              <a:buSzPts val="24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558800" lvl="0" indent="-457200" algn="just">
              <a:spcBef>
                <a:spcPts val="0"/>
              </a:spcBef>
              <a:buSzPts val="2400"/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Режим экзамена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  <a:endParaRPr lang="ru-RU" b="1" dirty="0">
              <a:solidFill>
                <a:schemeClr val="tx1"/>
              </a:solidFill>
            </a:endParaRPr>
          </a:p>
          <a:p>
            <a:pPr marL="558800" lvl="0" indent="-457200" algn="just">
              <a:spcBef>
                <a:spcPts val="0"/>
              </a:spcBef>
              <a:buSzPts val="2400"/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Режим тренировки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  <a:endParaRPr lang="en-US" b="1" dirty="0">
              <a:solidFill>
                <a:schemeClr val="tx1"/>
              </a:solidFill>
            </a:endParaRPr>
          </a:p>
          <a:p>
            <a:pPr marL="558800" lvl="0" indent="-457200" algn="just">
              <a:spcBef>
                <a:spcPts val="0"/>
              </a:spcBef>
              <a:buSzPts val="2400"/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Режим просмотра статистики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5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0" y="-92546"/>
            <a:ext cx="9144000" cy="673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400" dirty="0">
                <a:solidFill>
                  <a:srgbClr val="FF0000"/>
                </a:solidFill>
              </a:rPr>
              <a:t>Заключение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987574"/>
            <a:ext cx="7358126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indent="0" algn="just">
              <a:spcBef>
                <a:spcPts val="0"/>
              </a:spcBef>
              <a:buSzPts val="2400"/>
              <a:buNone/>
            </a:pPr>
            <a:r>
              <a:rPr lang="ru-RU" b="1" dirty="0">
                <a:solidFill>
                  <a:schemeClr val="tx1"/>
                </a:solidFill>
              </a:rPr>
              <a:t>В ходе работы над проектом выполнено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marL="558800" lvl="0" indent="-457200" algn="just">
              <a:spcBef>
                <a:spcPts val="0"/>
              </a:spcBef>
              <a:buSzPts val="2400"/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Проанализирована и воспроизведена структура экзамена и разработан режим для тренировки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  <a:endParaRPr lang="ru-RU" b="1" dirty="0">
              <a:solidFill>
                <a:schemeClr val="tx1"/>
              </a:solidFill>
            </a:endParaRPr>
          </a:p>
          <a:p>
            <a:pPr marL="558800" lvl="0" indent="-457200" algn="just">
              <a:spcBef>
                <a:spcPts val="0"/>
              </a:spcBef>
              <a:buSzPts val="2400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Реализована программа с графическим интерфейсом</a:t>
            </a:r>
            <a:r>
              <a:rPr lang="en-US" b="1" dirty="0">
                <a:solidFill>
                  <a:schemeClr val="tx1"/>
                </a:solidFill>
              </a:rPr>
              <a:t>;</a:t>
            </a:r>
            <a:endParaRPr lang="ru-RU" b="1" dirty="0">
              <a:solidFill>
                <a:schemeClr val="tx1"/>
              </a:solidFill>
            </a:endParaRPr>
          </a:p>
          <a:p>
            <a:pPr marL="558800" lvl="0" indent="-457200" algn="just">
              <a:spcBef>
                <a:spcPts val="0"/>
              </a:spcBef>
              <a:buSzPts val="2400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Протестирована </a:t>
            </a:r>
            <a:r>
              <a:rPr lang="ru-RU" b="1" dirty="0" smtClean="0">
                <a:solidFill>
                  <a:schemeClr val="tx1"/>
                </a:solidFill>
              </a:rPr>
              <a:t>программа в разных режимах.</a:t>
            </a:r>
            <a:endParaRPr lang="ru-RU" b="1" dirty="0">
              <a:solidFill>
                <a:schemeClr val="tx1"/>
              </a:solidFill>
            </a:endParaRPr>
          </a:p>
          <a:p>
            <a:pPr marL="101600" indent="0" algn="just">
              <a:spcBef>
                <a:spcPts val="0"/>
              </a:spcBef>
              <a:buSzPts val="2400"/>
              <a:buNone/>
            </a:pPr>
            <a:r>
              <a:rPr lang="ru-RU" b="1" dirty="0">
                <a:solidFill>
                  <a:schemeClr val="tx1"/>
                </a:solidFill>
              </a:rPr>
              <a:t>В результате работы над </a:t>
            </a:r>
            <a:r>
              <a:rPr lang="ru-RU" b="1" dirty="0" smtClean="0">
                <a:solidFill>
                  <a:schemeClr val="tx1"/>
                </a:solidFill>
              </a:rPr>
              <a:t>«Тренировочным экзаменом по правилам дорожного движения» была </a:t>
            </a:r>
            <a:r>
              <a:rPr lang="ru-RU" b="1" dirty="0">
                <a:solidFill>
                  <a:schemeClr val="tx1"/>
                </a:solidFill>
              </a:rPr>
              <a:t>создана удобная и интуитивно понятная ИС </a:t>
            </a:r>
            <a:r>
              <a:rPr lang="ru-RU" b="1" dirty="0" smtClean="0">
                <a:solidFill>
                  <a:schemeClr val="tx1"/>
                </a:solidFill>
              </a:rPr>
              <a:t>для подготовки к теоретическому экзамену в ГИБДД.</a:t>
            </a:r>
            <a:endParaRPr lang="en-US" b="1" dirty="0">
              <a:solidFill>
                <a:schemeClr val="tx1"/>
              </a:solidFill>
            </a:endParaRPr>
          </a:p>
          <a:p>
            <a:pPr marL="101600" lvl="0" indent="0" algn="just">
              <a:spcBef>
                <a:spcPts val="0"/>
              </a:spcBef>
              <a:buSzPts val="2400"/>
              <a:buNone/>
            </a:pP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9539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36739</TotalTime>
  <Words>163</Words>
  <Application>Microsoft Office PowerPoint</Application>
  <PresentationFormat>Экран (16:9)</PresentationFormat>
  <Paragraphs>33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Roboto Condensed Light</vt:lpstr>
      <vt:lpstr>Arial</vt:lpstr>
      <vt:lpstr>Roboto Condensed</vt:lpstr>
      <vt:lpstr>Salerio template</vt:lpstr>
      <vt:lpstr>Тренировочный экзамен по правилам дорожного движения </vt:lpstr>
      <vt:lpstr>Назначение и цели создания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тестирования</vt:lpstr>
      <vt:lpstr>Кратко о содержании руководства пользователя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ИАТЭ НИЯУ МИФИ</dc:title>
  <dc:creator>Марина</dc:creator>
  <cp:lastModifiedBy>Марина</cp:lastModifiedBy>
  <cp:revision>38</cp:revision>
  <dcterms:modified xsi:type="dcterms:W3CDTF">2024-05-30T10:21:51Z</dcterms:modified>
</cp:coreProperties>
</file>