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Author Attribution using Linear SVC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Hudson Strauss, Helen Wang, Juan Alfredo “JoJo” Torres Molina</a:t>
            </a:r>
          </a:p>
          <a:p>
            <a:r>
              <a:t>June 11,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Linear SVC best for author attribution on Enron data</a:t>
            </a:r>
          </a:p>
          <a:p>
            <a:r>
              <a:t>• Preprocessing and TF-IDF critical for success</a:t>
            </a:r>
          </a:p>
          <a:p>
            <a:r>
              <a:t>• Future work: better feature selection, more users, PCA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Author classification using Enron Corpus</a:t>
            </a:r>
          </a:p>
          <a:p>
            <a:r>
              <a:t>• Focus on 'sent items' emails only</a:t>
            </a:r>
          </a:p>
          <a:p>
            <a:r>
              <a:t>• Preprocessing included lemmatization, stemming, and stop word removal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and 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Author classification is useful in forensic science</a:t>
            </a:r>
          </a:p>
          <a:p>
            <a:r>
              <a:t>• Enron Corpus widely used for email analysis</a:t>
            </a:r>
          </a:p>
          <a:p>
            <a:r>
              <a:t>• Prior research used TF-IDF and vector space models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Extracted and cleaned email body</a:t>
            </a:r>
          </a:p>
          <a:p>
            <a:r>
              <a:t>• Removed links, punctuation, stop words</a:t>
            </a:r>
          </a:p>
          <a:p>
            <a:r>
              <a:t>• Lemmatized and stemmed words</a:t>
            </a:r>
          </a:p>
          <a:p>
            <a:r>
              <a:t>• Tokenized and vectorized using TF-IDF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Extraction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TF-IDF Vectorizer from sklearn</a:t>
            </a:r>
          </a:p>
          <a:p>
            <a:r>
              <a:t>• Focused on informative and frequent terms</a:t>
            </a:r>
          </a:p>
          <a:p>
            <a:r>
              <a:t>• Experimented with n-gram, max_df, min_df parameters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Tried multiple models: Linear SVC, Ridge, NN, etc.</a:t>
            </a:r>
          </a:p>
          <a:p>
            <a:r>
              <a:t>• Linear SVC was most accurate (C=0.4)</a:t>
            </a:r>
          </a:p>
          <a:p>
            <a:r>
              <a:t>• Used sklearn LinearSVC 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Metrics used: Accuracy, Precision, Recall, F1-score</a:t>
            </a:r>
          </a:p>
          <a:p>
            <a:r>
              <a:t>• Linear SVC achieved Accuracy: 0.825, F1: 0.823</a:t>
            </a:r>
          </a:p>
          <a:p>
            <a:r>
              <a:t>• Evaluated per author and overall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Linear SVC tested with various C values</a:t>
            </a:r>
          </a:p>
          <a:p>
            <a:r>
              <a:t>• Ridge classifier alpha = 1.3 gave F1 = 0.8176</a:t>
            </a:r>
          </a:p>
          <a:p>
            <a:r>
              <a:t>• Neural networks underperformed (max accuracy ~0.78)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Best: Linear SVC (Accuracy: 0.825)</a:t>
            </a:r>
          </a:p>
          <a:p>
            <a:r>
              <a:t>• Close: Ridge Classifier, Random Forest</a:t>
            </a:r>
          </a:p>
          <a:p>
            <a:r>
              <a:t>• Poor: KNN, Naive Bayes, Neural Nets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