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80625" cy="5670550"/>
  <p:notesSz cx="7772400" cy="10058400"/>
  <p:defaultTextStyle>
    <a:defPPr>
      <a:defRPr lang="ko-KR"/>
    </a:defPPr>
    <a:lvl1pPr marL="0" algn="l" defTabSz="756026" rtl="0" eaLnBrk="1" latinLnBrk="1" hangingPunct="1">
      <a:defRPr sz="1488" kern="1200">
        <a:solidFill>
          <a:schemeClr val="tx1"/>
        </a:solidFill>
        <a:latin typeface="+mn-lt"/>
        <a:ea typeface="+mn-ea"/>
        <a:cs typeface="+mn-cs"/>
      </a:defRPr>
    </a:lvl1pPr>
    <a:lvl2pPr marL="378013" algn="l" defTabSz="756026" rtl="0" eaLnBrk="1" latinLnBrk="1" hangingPunct="1">
      <a:defRPr sz="1488" kern="1200">
        <a:solidFill>
          <a:schemeClr val="tx1"/>
        </a:solidFill>
        <a:latin typeface="+mn-lt"/>
        <a:ea typeface="+mn-ea"/>
        <a:cs typeface="+mn-cs"/>
      </a:defRPr>
    </a:lvl2pPr>
    <a:lvl3pPr marL="756026" algn="l" defTabSz="756026" rtl="0" eaLnBrk="1" latinLnBrk="1" hangingPunct="1">
      <a:defRPr sz="1488" kern="1200">
        <a:solidFill>
          <a:schemeClr val="tx1"/>
        </a:solidFill>
        <a:latin typeface="+mn-lt"/>
        <a:ea typeface="+mn-ea"/>
        <a:cs typeface="+mn-cs"/>
      </a:defRPr>
    </a:lvl3pPr>
    <a:lvl4pPr marL="1134039" algn="l" defTabSz="756026" rtl="0" eaLnBrk="1" latinLnBrk="1" hangingPunct="1">
      <a:defRPr sz="1488" kern="1200">
        <a:solidFill>
          <a:schemeClr val="tx1"/>
        </a:solidFill>
        <a:latin typeface="+mn-lt"/>
        <a:ea typeface="+mn-ea"/>
        <a:cs typeface="+mn-cs"/>
      </a:defRPr>
    </a:lvl4pPr>
    <a:lvl5pPr marL="1512052" algn="l" defTabSz="756026" rtl="0" eaLnBrk="1" latinLnBrk="1" hangingPunct="1">
      <a:defRPr sz="1488" kern="1200">
        <a:solidFill>
          <a:schemeClr val="tx1"/>
        </a:solidFill>
        <a:latin typeface="+mn-lt"/>
        <a:ea typeface="+mn-ea"/>
        <a:cs typeface="+mn-cs"/>
      </a:defRPr>
    </a:lvl5pPr>
    <a:lvl6pPr marL="1890065" algn="l" defTabSz="756026" rtl="0" eaLnBrk="1" latinLnBrk="1" hangingPunct="1">
      <a:defRPr sz="1488" kern="1200">
        <a:solidFill>
          <a:schemeClr val="tx1"/>
        </a:solidFill>
        <a:latin typeface="+mn-lt"/>
        <a:ea typeface="+mn-ea"/>
        <a:cs typeface="+mn-cs"/>
      </a:defRPr>
    </a:lvl6pPr>
    <a:lvl7pPr marL="2268078" algn="l" defTabSz="756026" rtl="0" eaLnBrk="1" latinLnBrk="1" hangingPunct="1">
      <a:defRPr sz="1488" kern="1200">
        <a:solidFill>
          <a:schemeClr val="tx1"/>
        </a:solidFill>
        <a:latin typeface="+mn-lt"/>
        <a:ea typeface="+mn-ea"/>
        <a:cs typeface="+mn-cs"/>
      </a:defRPr>
    </a:lvl7pPr>
    <a:lvl8pPr marL="2646091" algn="l" defTabSz="756026" rtl="0" eaLnBrk="1" latinLnBrk="1" hangingPunct="1">
      <a:defRPr sz="1488" kern="1200">
        <a:solidFill>
          <a:schemeClr val="tx1"/>
        </a:solidFill>
        <a:latin typeface="+mn-lt"/>
        <a:ea typeface="+mn-ea"/>
        <a:cs typeface="+mn-cs"/>
      </a:defRPr>
    </a:lvl8pPr>
    <a:lvl9pPr marL="3024104" algn="l" defTabSz="756026" rtl="0" eaLnBrk="1" latinLnBrk="1" hangingPunct="1">
      <a:defRPr sz="148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3F53D-9D75-5313-9AE6-3D1B492E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B670D1-F661-5997-D608-A185686B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1D5A-900C-4BF6-8425-9C136261DEE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7D683-75EB-D543-164A-C50AA8A6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99F8C0-FDFE-C795-7110-EB7B524F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1EAC-1473-4F8D-A8B6-B2CDDAB20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D8266B-6568-DD37-8B2C-68F9DBE9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8ED00-3480-75E5-76D3-C9C924ED4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8C1AB-B364-E45D-85CC-A44259B1E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E31D5A-900C-4BF6-8425-9C136261DEE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B8441-7CD3-DECA-BABE-62E2D6F78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A3A69-68E5-91D7-EA37-1FD69C7BA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821EAC-1473-4F8D-A8B6-B2CDDAB200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3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1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1720BC3-40D0-9FED-15B0-60A6B03D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C3B9494-9890-1C24-69F4-02AD2AF2C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822256"/>
              </p:ext>
            </p:extLst>
          </p:nvPr>
        </p:nvGraphicFramePr>
        <p:xfrm>
          <a:off x="-1" y="0"/>
          <a:ext cx="10080625" cy="567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55912169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396976278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3242645555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58195895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1481811858"/>
                    </a:ext>
                  </a:extLst>
                </a:gridCol>
              </a:tblGrid>
              <a:tr h="70881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OSI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TCP/IP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Other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077078"/>
                  </a:ext>
                </a:extLst>
              </a:tr>
              <a:tr h="70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Alligater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Application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L7 –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방화벽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HTTP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FTP,SSH,DNS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281718"/>
                  </a:ext>
                </a:extLst>
              </a:tr>
              <a:tr h="70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Presentation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803760"/>
                  </a:ext>
                </a:extLst>
              </a:tr>
              <a:tr h="70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Steve’s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Session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011071"/>
                  </a:ext>
                </a:extLst>
              </a:tr>
              <a:tr h="70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TOUCH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Transport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L4 –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공유기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TCP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UDP, ICMP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441985"/>
                  </a:ext>
                </a:extLst>
              </a:tr>
              <a:tr h="70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NOT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Network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L3 –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라우터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IP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IPv6,ARP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244835"/>
                  </a:ext>
                </a:extLst>
              </a:tr>
              <a:tr h="70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DO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Data Link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L2 –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스위치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Eternet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924718"/>
                  </a:ext>
                </a:extLst>
              </a:tr>
              <a:tr h="708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PLEASE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Physical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594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41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47</Words>
  <Application>Microsoft Office PowerPoint</Application>
  <PresentationFormat>사용자 지정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Pretendard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송태현</dc:creator>
  <cp:lastModifiedBy>송태현</cp:lastModifiedBy>
  <cp:revision>3</cp:revision>
  <dcterms:created xsi:type="dcterms:W3CDTF">2024-07-25T07:08:19Z</dcterms:created>
  <dcterms:modified xsi:type="dcterms:W3CDTF">2024-07-25T08:05:32Z</dcterms:modified>
</cp:coreProperties>
</file>