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Willmann" userId="9c5150ffa9349279" providerId="LiveId" clId="{8A1C5ADB-9CF3-474D-9482-3BA98486551E}"/>
    <pc:docChg chg="custSel addSld modSld">
      <pc:chgData name="Norbert Willmann" userId="9c5150ffa9349279" providerId="LiveId" clId="{8A1C5ADB-9CF3-474D-9482-3BA98486551E}" dt="2024-05-24T18:16:38.606" v="103" actId="20577"/>
      <pc:docMkLst>
        <pc:docMk/>
      </pc:docMkLst>
      <pc:sldChg chg="addSp delSp modSp new mod">
        <pc:chgData name="Norbert Willmann" userId="9c5150ffa9349279" providerId="LiveId" clId="{8A1C5ADB-9CF3-474D-9482-3BA98486551E}" dt="2024-05-24T18:16:38.606" v="103" actId="20577"/>
        <pc:sldMkLst>
          <pc:docMk/>
          <pc:sldMk cId="3322561460" sldId="267"/>
        </pc:sldMkLst>
        <pc:spChg chg="mod">
          <ac:chgData name="Norbert Willmann" userId="9c5150ffa9349279" providerId="LiveId" clId="{8A1C5ADB-9CF3-474D-9482-3BA98486551E}" dt="2024-05-24T18:15:18.888" v="83" actId="20577"/>
          <ac:spMkLst>
            <pc:docMk/>
            <pc:sldMk cId="3322561460" sldId="267"/>
            <ac:spMk id="2" creationId="{FC0E700C-C35B-0553-B552-D64E58298AFD}"/>
          </ac:spMkLst>
        </pc:spChg>
        <pc:spChg chg="del">
          <ac:chgData name="Norbert Willmann" userId="9c5150ffa9349279" providerId="LiveId" clId="{8A1C5ADB-9CF3-474D-9482-3BA98486551E}" dt="2024-05-24T18:12:51.792" v="1" actId="931"/>
          <ac:spMkLst>
            <pc:docMk/>
            <pc:sldMk cId="3322561460" sldId="267"/>
            <ac:spMk id="3" creationId="{C596736C-1D27-906C-BE7A-935339F8288D}"/>
          </ac:spMkLst>
        </pc:spChg>
        <pc:spChg chg="add mod">
          <ac:chgData name="Norbert Willmann" userId="9c5150ffa9349279" providerId="LiveId" clId="{8A1C5ADB-9CF3-474D-9482-3BA98486551E}" dt="2024-05-24T18:16:38.606" v="103" actId="20577"/>
          <ac:spMkLst>
            <pc:docMk/>
            <pc:sldMk cId="3322561460" sldId="267"/>
            <ac:spMk id="6" creationId="{2FE473EE-ADA5-2FC6-A3F6-359068C2CD06}"/>
          </ac:spMkLst>
        </pc:spChg>
        <pc:picChg chg="add mod modCrop">
          <ac:chgData name="Norbert Willmann" userId="9c5150ffa9349279" providerId="LiveId" clId="{8A1C5ADB-9CF3-474D-9482-3BA98486551E}" dt="2024-05-24T18:13:37.899" v="10" actId="732"/>
          <ac:picMkLst>
            <pc:docMk/>
            <pc:sldMk cId="3322561460" sldId="267"/>
            <ac:picMk id="5" creationId="{EF9E1EB1-E0DE-838A-FF60-A9450279FD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560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7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 </a:t>
            </a:r>
            <a:r>
              <a:rPr lang="en-US" b="1" dirty="0"/>
              <a:t>          </a:t>
            </a:r>
            <a:r>
              <a:rPr b="1" dirty="0"/>
              <a:t>SHA-512</a:t>
            </a:r>
            <a:br>
              <a:rPr lang="en-US" b="1" dirty="0"/>
            </a:br>
            <a:r>
              <a:rPr lang="en-US" sz="3200" b="1" dirty="0"/>
              <a:t>Secure Hash Algorithm 512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Technical Overview</a:t>
            </a:r>
          </a:p>
          <a:p>
            <a:r>
              <a:rPr lang="en-US" dirty="0"/>
              <a:t>Presented by: </a:t>
            </a:r>
            <a:r>
              <a:rPr lang="en-US" dirty="0" err="1"/>
              <a:t>Calaver</a:t>
            </a:r>
            <a:r>
              <a:rPr lang="en-US" dirty="0"/>
              <a:t> Daniel, </a:t>
            </a:r>
            <a:r>
              <a:rPr lang="en-US" dirty="0" err="1"/>
              <a:t>Vâju</a:t>
            </a:r>
            <a:r>
              <a:rPr lang="en-US" dirty="0"/>
              <a:t> </a:t>
            </a:r>
            <a:r>
              <a:rPr lang="en-US" dirty="0" err="1"/>
              <a:t>dragoș</a:t>
            </a:r>
            <a:r>
              <a:rPr lang="en-US" dirty="0"/>
              <a:t>, </a:t>
            </a:r>
          </a:p>
          <a:p>
            <a:r>
              <a:rPr lang="ro-RO" dirty="0"/>
              <a:t>willmann norbert</a:t>
            </a:r>
            <a:endParaRPr dirty="0"/>
          </a:p>
          <a:p>
            <a:r>
              <a:rPr lang="ro-RO" dirty="0"/>
              <a:t>29</a:t>
            </a:r>
            <a:r>
              <a:rPr lang="ro-RO" cap="none" baseline="30000" dirty="0"/>
              <a:t>th </a:t>
            </a:r>
            <a:r>
              <a:rPr lang="ro-RO" cap="none" dirty="0"/>
              <a:t>of May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SHA-512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in digital signatures, SSL/TLS, and blockchain technology.</a:t>
            </a:r>
          </a:p>
          <a:p>
            <a:r>
              <a:t>- Commonly implemented in secure hashing and data integrity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Wikipedia contributors. (2024). SHA-2. In Wikipedia, The Free Encyclopedia. Retrieved from https://en.wikipedia.org/wiki/SHA-2</a:t>
            </a:r>
          </a:p>
          <a:p>
            <a:r>
              <a:rPr dirty="0"/>
              <a:t>2. National Institute of Standards and Technology (NIST). (2015). FIPS PUB 180-4: Secure Hash Standard (SHS). https://nvlpubs.nist.gov/nistpubs/FIPS/NIST.FIPS.180-4.pdf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SHA-512?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SHA-512 stands for Secure Hash Algorithm 512-bit.</a:t>
            </a:r>
          </a:p>
          <a:p>
            <a:r>
              <a:t>- Part of the SHA-2 family, developed by the NSA.</a:t>
            </a:r>
          </a:p>
          <a:p>
            <a:r>
              <a:t>- Produces a 512-bit (64-byte) hash value.</a:t>
            </a:r>
          </a:p>
          <a:p>
            <a:r>
              <a:t>- Used for data integrity and cryptographic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700C-C35B-0553-B552-D64E5829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       Basic properties of the algorithms from SHA family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E1EB1-E0DE-838A-FF60-A9450279F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" t="5438" r="3620" b="8656"/>
          <a:stretch/>
        </p:blipFill>
        <p:spPr>
          <a:xfrm>
            <a:off x="856059" y="2532888"/>
            <a:ext cx="7623955" cy="21305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473EE-ADA5-2FC6-A3F6-359068C2CD06}"/>
              </a:ext>
            </a:extLst>
          </p:cNvPr>
          <p:cNvSpPr txBox="1"/>
          <p:nvPr/>
        </p:nvSpPr>
        <p:spPr>
          <a:xfrm>
            <a:off x="856060" y="4754880"/>
            <a:ext cx="7538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algorithms differ in terms of the size of the blocks and words of data that are</a:t>
            </a:r>
            <a:r>
              <a:rPr lang="ro-RO" sz="2800" dirty="0"/>
              <a:t> </a:t>
            </a:r>
            <a:r>
              <a:rPr lang="en-US" sz="2800" dirty="0"/>
              <a:t>used during hashing or message digest sizes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3225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Hash Length: 512 bits</a:t>
            </a:r>
          </a:p>
          <a:p>
            <a:r>
              <a:t>- Input Size: Arbitrary length</a:t>
            </a:r>
          </a:p>
          <a:p>
            <a:r>
              <a:t>- Output Size: Fixed 64 bytes</a:t>
            </a:r>
          </a:p>
          <a:p>
            <a:r>
              <a:t>- Blocks: Processes data in 1024-bit blocks</a:t>
            </a:r>
          </a:p>
          <a:p>
            <a:r>
              <a:t>- Design: Based on Merkle-Damgård construction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SHA-512 Algorithm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1. **Padding:** Data is padded to ensure its length is congruent to 896 mod 1024.</a:t>
            </a:r>
          </a:p>
          <a:p>
            <a:r>
              <a:t>2. **Parsing:** Padded message is parsed into 1024-bit blocks.</a:t>
            </a:r>
          </a:p>
          <a:p>
            <a:r>
              <a:t>3. **Initialization:** Uses eight 64-bit words for initial hash value.</a:t>
            </a:r>
          </a:p>
          <a:p>
            <a:r>
              <a:t>4. **Compression:** Each block undergoes 80 rounds of compression using logical functions and constants.</a:t>
            </a:r>
          </a:p>
          <a:p>
            <a:r>
              <a:t>5. **Finalization:** Produces the final 512-bit hash value after processing all blocks.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Padding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message is padded so that its length is congruent to 896 modulo 1024.</a:t>
            </a:r>
          </a:p>
          <a:p>
            <a:r>
              <a:t>- Padding consists of a single '1' bit followed by '0' bits and ending with the length of the message.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padded message is divided into blocks of 1024 bits each.</a:t>
            </a:r>
          </a:p>
          <a:p>
            <a:r>
              <a:t>- Each block is processed sequentially.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Compression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Each 1024-bit block undergoes 80 rounds of processing.</a:t>
            </a:r>
          </a:p>
          <a:p>
            <a:r>
              <a:t>- Uses logical functions such as Ch, Maj, Σ0, Σ1, σ0, and σ1.</a:t>
            </a:r>
          </a:p>
          <a:p>
            <a:r>
              <a:t>- Incorporates constants derived from the first 80 primes.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Constants and Initial Hash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80 constant 64-bit words derived from the fractional parts of the cube roots of the first 80 prime numbers.</a:t>
            </a:r>
          </a:p>
          <a:p>
            <a:r>
              <a:t>- Initial hash values are derived from the fractional parts of the square roots of the first 8 prime numbers.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475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           SHA-512 Secure Hash Algorithm 512</vt:lpstr>
      <vt:lpstr>What is SHA-512?</vt:lpstr>
      <vt:lpstr>       Basic properties of the algorithms from SHA family</vt:lpstr>
      <vt:lpstr>Characteristics of SHA-512</vt:lpstr>
      <vt:lpstr>SHA-512 Algorithm Steps</vt:lpstr>
      <vt:lpstr>Padding Process</vt:lpstr>
      <vt:lpstr>Parsing Process</vt:lpstr>
      <vt:lpstr>Compression Function</vt:lpstr>
      <vt:lpstr>Constants and Initial Hash Values</vt:lpstr>
      <vt:lpstr>SHA-512 in Practice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SHA-512 Secure Hash Algorithm 512</dc:title>
  <dc:subject/>
  <dc:creator>Norbert Willmann</dc:creator>
  <cp:keywords/>
  <dc:description>generated using python-pptx</dc:description>
  <cp:lastModifiedBy>Norbert Willmann</cp:lastModifiedBy>
  <cp:revision>2</cp:revision>
  <dcterms:created xsi:type="dcterms:W3CDTF">2013-01-27T09:14:16Z</dcterms:created>
  <dcterms:modified xsi:type="dcterms:W3CDTF">2024-05-24T18:16:50Z</dcterms:modified>
  <cp:category/>
</cp:coreProperties>
</file>