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95" r:id="rId4"/>
    <p:sldId id="296" r:id="rId5"/>
    <p:sldId id="297" r:id="rId6"/>
    <p:sldId id="259" r:id="rId7"/>
    <p:sldId id="298" r:id="rId8"/>
    <p:sldId id="300" r:id="rId9"/>
    <p:sldId id="301" r:id="rId10"/>
    <p:sldId id="302" r:id="rId11"/>
    <p:sldId id="303" r:id="rId12"/>
    <p:sldId id="304" r:id="rId13"/>
    <p:sldId id="299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DM Sans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03E52D-377B-45FD-AD61-A3300A21C1A3}">
  <a:tblStyle styleId="{D503E52D-377B-45FD-AD61-A3300A21C1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32fcd6f7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32fcd6f7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63dc8c8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63dc8c8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021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63dc8c8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63dc8c8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652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63dc8c8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63dc8c8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56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63dc8c8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63dc8c8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597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63dc8c8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63dc8c8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63dc8c8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63dc8c8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895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63dc8c8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63dc8c8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906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63dc8c8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63dc8c8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714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63dc8c86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63dc8c86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63dc8c8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63dc8c8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895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63dc8c8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63dc8c8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300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63dc8c8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63dc8c8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6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95100" y="539500"/>
            <a:ext cx="7235700" cy="22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08125" y="3009175"/>
            <a:ext cx="39225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806525"/>
            <a:ext cx="5246400" cy="10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713225" y="2901150"/>
            <a:ext cx="5246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18325" y="2380401"/>
            <a:ext cx="43836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818325" y="657900"/>
            <a:ext cx="2396400" cy="15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501800" y="1508750"/>
            <a:ext cx="6140400" cy="22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4956776" y="2726550"/>
            <a:ext cx="27471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1440125" y="2726550"/>
            <a:ext cx="27471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440123" y="2229099"/>
            <a:ext cx="2747100" cy="49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956777" y="2229099"/>
            <a:ext cx="2747100" cy="49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713225" y="1248000"/>
            <a:ext cx="3971700" cy="7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713225" y="2040300"/>
            <a:ext cx="3971700" cy="18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>
            <a:spLocks noGrp="1"/>
          </p:cNvSpPr>
          <p:nvPr>
            <p:ph type="pic" idx="2"/>
          </p:nvPr>
        </p:nvSpPr>
        <p:spPr>
          <a:xfrm>
            <a:off x="5328075" y="998300"/>
            <a:ext cx="3102900" cy="41451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M Sans"/>
              <a:buNone/>
              <a:defRPr sz="2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M Sans"/>
              <a:buNone/>
              <a:defRPr sz="2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M Sans"/>
              <a:buNone/>
              <a:defRPr sz="2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M Sans"/>
              <a:buNone/>
              <a:defRPr sz="2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M Sans"/>
              <a:buNone/>
              <a:defRPr sz="2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M Sans"/>
              <a:buNone/>
              <a:defRPr sz="2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M Sans"/>
              <a:buNone/>
              <a:defRPr sz="2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M Sans"/>
              <a:buNone/>
              <a:defRPr sz="2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M Sans"/>
              <a:buNone/>
              <a:defRPr sz="2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46962"/>
          </p15:clr>
        </p15:guide>
        <p15:guide id="2" orient="horz" pos="2903">
          <p15:clr>
            <a:srgbClr val="E46962"/>
          </p15:clr>
        </p15:guide>
        <p15:guide id="3" pos="449">
          <p15:clr>
            <a:srgbClr val="E46962"/>
          </p15:clr>
        </p15:guide>
        <p15:guide id="4" pos="5311">
          <p15:clr>
            <a:srgbClr val="E46962"/>
          </p15:clr>
        </p15:guide>
        <p15:guide id="5" orient="horz" pos="64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1167973" y="-594114"/>
            <a:ext cx="7235700" cy="22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Student Residence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4359025" y="1930257"/>
            <a:ext cx="3922500" cy="2028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Prince Lubisi 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Mashilo Mahlatsi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Siyabonga Mlambo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Unarine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Mukwevho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Lovedelia Maregwa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Malinga Langelihle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0" name="Google Shape;50;p15"/>
          <p:cNvCxnSpPr/>
          <p:nvPr/>
        </p:nvCxnSpPr>
        <p:spPr>
          <a:xfrm>
            <a:off x="4657225" y="1627386"/>
            <a:ext cx="3624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" name="Google Shape;51;p15"/>
          <p:cNvGrpSpPr/>
          <p:nvPr/>
        </p:nvGrpSpPr>
        <p:grpSpPr>
          <a:xfrm rot="5400000">
            <a:off x="526034" y="1442266"/>
            <a:ext cx="374394" cy="962866"/>
            <a:chOff x="-720900" y="1958300"/>
            <a:chExt cx="462900" cy="1190488"/>
          </a:xfrm>
        </p:grpSpPr>
        <p:sp>
          <p:nvSpPr>
            <p:cNvPr id="52" name="Google Shape;52;p15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7" name="Google Shape;67;p15"/>
          <p:cNvGrpSpPr/>
          <p:nvPr/>
        </p:nvGrpSpPr>
        <p:grpSpPr>
          <a:xfrm>
            <a:off x="8430621" y="3637241"/>
            <a:ext cx="374394" cy="962866"/>
            <a:chOff x="-720900" y="1958300"/>
            <a:chExt cx="462900" cy="1190488"/>
          </a:xfrm>
        </p:grpSpPr>
        <p:sp>
          <p:nvSpPr>
            <p:cNvPr id="68" name="Google Shape;68;p15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7575" y="2272318"/>
            <a:ext cx="4333983" cy="2737012"/>
            <a:chOff x="180845" y="2344867"/>
            <a:chExt cx="3896065" cy="2460457"/>
          </a:xfrm>
        </p:grpSpPr>
        <p:grpSp>
          <p:nvGrpSpPr>
            <p:cNvPr id="84" name="Google Shape;84;p15"/>
            <p:cNvGrpSpPr/>
            <p:nvPr/>
          </p:nvGrpSpPr>
          <p:grpSpPr>
            <a:xfrm>
              <a:off x="359888" y="3396524"/>
              <a:ext cx="801960" cy="1168239"/>
              <a:chOff x="4393218" y="3866890"/>
              <a:chExt cx="567799" cy="827189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4659314" y="3866890"/>
                <a:ext cx="162218" cy="562801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6785" extrusionOk="0">
                    <a:moveTo>
                      <a:pt x="2371" y="0"/>
                    </a:moveTo>
                    <a:cubicBezTo>
                      <a:pt x="1781" y="0"/>
                      <a:pt x="1338" y="1209"/>
                      <a:pt x="1253" y="1612"/>
                    </a:cubicBezTo>
                    <a:cubicBezTo>
                      <a:pt x="1153" y="2188"/>
                      <a:pt x="1153" y="2815"/>
                      <a:pt x="1028" y="3391"/>
                    </a:cubicBezTo>
                    <a:cubicBezTo>
                      <a:pt x="877" y="4219"/>
                      <a:pt x="451" y="4945"/>
                      <a:pt x="276" y="5772"/>
                    </a:cubicBezTo>
                    <a:cubicBezTo>
                      <a:pt x="0" y="6975"/>
                      <a:pt x="301" y="8229"/>
                      <a:pt x="727" y="9381"/>
                    </a:cubicBezTo>
                    <a:cubicBezTo>
                      <a:pt x="928" y="9908"/>
                      <a:pt x="1128" y="10409"/>
                      <a:pt x="1228" y="10960"/>
                    </a:cubicBezTo>
                    <a:cubicBezTo>
                      <a:pt x="1303" y="11361"/>
                      <a:pt x="1303" y="11762"/>
                      <a:pt x="1278" y="12163"/>
                    </a:cubicBezTo>
                    <a:cubicBezTo>
                      <a:pt x="1278" y="12364"/>
                      <a:pt x="1253" y="12740"/>
                      <a:pt x="1228" y="13166"/>
                    </a:cubicBezTo>
                    <a:cubicBezTo>
                      <a:pt x="1111" y="14593"/>
                      <a:pt x="1060" y="16784"/>
                      <a:pt x="2338" y="16784"/>
                    </a:cubicBezTo>
                    <a:cubicBezTo>
                      <a:pt x="2429" y="16784"/>
                      <a:pt x="2527" y="16773"/>
                      <a:pt x="2632" y="16750"/>
                    </a:cubicBezTo>
                    <a:cubicBezTo>
                      <a:pt x="3208" y="16625"/>
                      <a:pt x="3509" y="15873"/>
                      <a:pt x="3710" y="15371"/>
                    </a:cubicBezTo>
                    <a:cubicBezTo>
                      <a:pt x="4236" y="15371"/>
                      <a:pt x="4136" y="12339"/>
                      <a:pt x="4085" y="11988"/>
                    </a:cubicBezTo>
                    <a:cubicBezTo>
                      <a:pt x="3785" y="9808"/>
                      <a:pt x="4512" y="7752"/>
                      <a:pt x="4737" y="5647"/>
                    </a:cubicBezTo>
                    <a:cubicBezTo>
                      <a:pt x="4812" y="5021"/>
                      <a:pt x="4837" y="4394"/>
                      <a:pt x="4587" y="3818"/>
                    </a:cubicBezTo>
                    <a:cubicBezTo>
                      <a:pt x="4361" y="3216"/>
                      <a:pt x="3885" y="2765"/>
                      <a:pt x="3584" y="2214"/>
                    </a:cubicBezTo>
                    <a:cubicBezTo>
                      <a:pt x="3283" y="1687"/>
                      <a:pt x="3158" y="1086"/>
                      <a:pt x="2958" y="534"/>
                    </a:cubicBezTo>
                    <a:cubicBezTo>
                      <a:pt x="2907" y="384"/>
                      <a:pt x="2832" y="234"/>
                      <a:pt x="2707" y="133"/>
                    </a:cubicBezTo>
                    <a:cubicBezTo>
                      <a:pt x="2591" y="40"/>
                      <a:pt x="2478" y="0"/>
                      <a:pt x="23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4393218" y="4221405"/>
                <a:ext cx="358570" cy="294326"/>
              </a:xfrm>
              <a:custGeom>
                <a:avLst/>
                <a:gdLst/>
                <a:ahLst/>
                <a:cxnLst/>
                <a:rect l="l" t="t" r="r" b="b"/>
                <a:pathLst>
                  <a:path w="10694" h="8778" extrusionOk="0">
                    <a:moveTo>
                      <a:pt x="6778" y="1"/>
                    </a:moveTo>
                    <a:cubicBezTo>
                      <a:pt x="6257" y="1"/>
                      <a:pt x="5719" y="150"/>
                      <a:pt x="5204" y="287"/>
                    </a:cubicBezTo>
                    <a:cubicBezTo>
                      <a:pt x="4828" y="387"/>
                      <a:pt x="4452" y="513"/>
                      <a:pt x="4127" y="738"/>
                    </a:cubicBezTo>
                    <a:cubicBezTo>
                      <a:pt x="3650" y="1089"/>
                      <a:pt x="3400" y="1666"/>
                      <a:pt x="3124" y="2192"/>
                    </a:cubicBezTo>
                    <a:cubicBezTo>
                      <a:pt x="2723" y="2919"/>
                      <a:pt x="2272" y="3570"/>
                      <a:pt x="1721" y="4147"/>
                    </a:cubicBezTo>
                    <a:cubicBezTo>
                      <a:pt x="1219" y="4698"/>
                      <a:pt x="668" y="5174"/>
                      <a:pt x="392" y="5851"/>
                    </a:cubicBezTo>
                    <a:cubicBezTo>
                      <a:pt x="0" y="6773"/>
                      <a:pt x="478" y="7780"/>
                      <a:pt x="1453" y="7780"/>
                    </a:cubicBezTo>
                    <a:cubicBezTo>
                      <a:pt x="1539" y="7780"/>
                      <a:pt x="1628" y="7772"/>
                      <a:pt x="1721" y="7756"/>
                    </a:cubicBezTo>
                    <a:cubicBezTo>
                      <a:pt x="2648" y="7606"/>
                      <a:pt x="3099" y="6879"/>
                      <a:pt x="3701" y="6302"/>
                    </a:cubicBezTo>
                    <a:cubicBezTo>
                      <a:pt x="3776" y="6252"/>
                      <a:pt x="3826" y="6202"/>
                      <a:pt x="3876" y="6152"/>
                    </a:cubicBezTo>
                    <a:cubicBezTo>
                      <a:pt x="4152" y="5926"/>
                      <a:pt x="4452" y="5801"/>
                      <a:pt x="4728" y="5600"/>
                    </a:cubicBezTo>
                    <a:cubicBezTo>
                      <a:pt x="5380" y="5124"/>
                      <a:pt x="5781" y="4297"/>
                      <a:pt x="5706" y="3470"/>
                    </a:cubicBezTo>
                    <a:cubicBezTo>
                      <a:pt x="5706" y="3345"/>
                      <a:pt x="5681" y="3220"/>
                      <a:pt x="5756" y="3094"/>
                    </a:cubicBezTo>
                    <a:cubicBezTo>
                      <a:pt x="5808" y="3010"/>
                      <a:pt x="5901" y="2974"/>
                      <a:pt x="6001" y="2974"/>
                    </a:cubicBezTo>
                    <a:cubicBezTo>
                      <a:pt x="6140" y="2974"/>
                      <a:pt x="6295" y="3043"/>
                      <a:pt x="6382" y="3144"/>
                    </a:cubicBezTo>
                    <a:cubicBezTo>
                      <a:pt x="6533" y="3345"/>
                      <a:pt x="6558" y="3595"/>
                      <a:pt x="6633" y="3821"/>
                    </a:cubicBezTo>
                    <a:cubicBezTo>
                      <a:pt x="6909" y="4573"/>
                      <a:pt x="7761" y="5074"/>
                      <a:pt x="8212" y="5726"/>
                    </a:cubicBezTo>
                    <a:cubicBezTo>
                      <a:pt x="8813" y="6503"/>
                      <a:pt x="8638" y="7280"/>
                      <a:pt x="8914" y="8182"/>
                    </a:cubicBezTo>
                    <a:cubicBezTo>
                      <a:pt x="9017" y="8471"/>
                      <a:pt x="9291" y="8778"/>
                      <a:pt x="9581" y="8778"/>
                    </a:cubicBezTo>
                    <a:cubicBezTo>
                      <a:pt x="9642" y="8778"/>
                      <a:pt x="9704" y="8764"/>
                      <a:pt x="9766" y="8733"/>
                    </a:cubicBezTo>
                    <a:cubicBezTo>
                      <a:pt x="9966" y="8633"/>
                      <a:pt x="10041" y="8357"/>
                      <a:pt x="10067" y="8132"/>
                    </a:cubicBezTo>
                    <a:cubicBezTo>
                      <a:pt x="10543" y="5525"/>
                      <a:pt x="10693" y="2944"/>
                      <a:pt x="8688" y="939"/>
                    </a:cubicBezTo>
                    <a:cubicBezTo>
                      <a:pt x="8337" y="588"/>
                      <a:pt x="7961" y="262"/>
                      <a:pt x="7485" y="112"/>
                    </a:cubicBezTo>
                    <a:cubicBezTo>
                      <a:pt x="7256" y="33"/>
                      <a:pt x="7019" y="1"/>
                      <a:pt x="67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4721479" y="4233341"/>
                <a:ext cx="239538" cy="329231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9819" extrusionOk="0">
                    <a:moveTo>
                      <a:pt x="4751" y="1"/>
                    </a:moveTo>
                    <a:cubicBezTo>
                      <a:pt x="4201" y="1"/>
                      <a:pt x="3789" y="637"/>
                      <a:pt x="3234" y="984"/>
                    </a:cubicBezTo>
                    <a:cubicBezTo>
                      <a:pt x="2407" y="1535"/>
                      <a:pt x="703" y="1711"/>
                      <a:pt x="552" y="2939"/>
                    </a:cubicBezTo>
                    <a:cubicBezTo>
                      <a:pt x="552" y="3064"/>
                      <a:pt x="552" y="3164"/>
                      <a:pt x="552" y="3290"/>
                    </a:cubicBezTo>
                    <a:cubicBezTo>
                      <a:pt x="552" y="3640"/>
                      <a:pt x="627" y="3991"/>
                      <a:pt x="602" y="4342"/>
                    </a:cubicBezTo>
                    <a:cubicBezTo>
                      <a:pt x="602" y="4843"/>
                      <a:pt x="427" y="5345"/>
                      <a:pt x="302" y="5846"/>
                    </a:cubicBezTo>
                    <a:cubicBezTo>
                      <a:pt x="1" y="7024"/>
                      <a:pt x="1" y="8302"/>
                      <a:pt x="277" y="9480"/>
                    </a:cubicBezTo>
                    <a:cubicBezTo>
                      <a:pt x="327" y="9580"/>
                      <a:pt x="352" y="9706"/>
                      <a:pt x="452" y="9781"/>
                    </a:cubicBezTo>
                    <a:cubicBezTo>
                      <a:pt x="491" y="9807"/>
                      <a:pt x="532" y="9819"/>
                      <a:pt x="574" y="9819"/>
                    </a:cubicBezTo>
                    <a:cubicBezTo>
                      <a:pt x="768" y="9819"/>
                      <a:pt x="966" y="9557"/>
                      <a:pt x="1028" y="9330"/>
                    </a:cubicBezTo>
                    <a:cubicBezTo>
                      <a:pt x="1354" y="8277"/>
                      <a:pt x="1079" y="6473"/>
                      <a:pt x="1956" y="5696"/>
                    </a:cubicBezTo>
                    <a:cubicBezTo>
                      <a:pt x="2357" y="5295"/>
                      <a:pt x="2658" y="5370"/>
                      <a:pt x="3008" y="4818"/>
                    </a:cubicBezTo>
                    <a:cubicBezTo>
                      <a:pt x="3359" y="4292"/>
                      <a:pt x="3535" y="3716"/>
                      <a:pt x="4086" y="3365"/>
                    </a:cubicBezTo>
                    <a:cubicBezTo>
                      <a:pt x="4136" y="3340"/>
                      <a:pt x="4161" y="3315"/>
                      <a:pt x="4211" y="3315"/>
                    </a:cubicBezTo>
                    <a:cubicBezTo>
                      <a:pt x="4221" y="3313"/>
                      <a:pt x="4230" y="3312"/>
                      <a:pt x="4239" y="3312"/>
                    </a:cubicBezTo>
                    <a:cubicBezTo>
                      <a:pt x="4348" y="3312"/>
                      <a:pt x="4414" y="3449"/>
                      <a:pt x="4437" y="3565"/>
                    </a:cubicBezTo>
                    <a:cubicBezTo>
                      <a:pt x="4487" y="3941"/>
                      <a:pt x="4262" y="4317"/>
                      <a:pt x="4236" y="4718"/>
                    </a:cubicBezTo>
                    <a:cubicBezTo>
                      <a:pt x="4211" y="5044"/>
                      <a:pt x="4337" y="5345"/>
                      <a:pt x="4437" y="5645"/>
                    </a:cubicBezTo>
                    <a:cubicBezTo>
                      <a:pt x="4688" y="6297"/>
                      <a:pt x="4913" y="7350"/>
                      <a:pt x="5540" y="7726"/>
                    </a:cubicBezTo>
                    <a:cubicBezTo>
                      <a:pt x="5732" y="7875"/>
                      <a:pt x="5983" y="7952"/>
                      <a:pt x="6228" y="7952"/>
                    </a:cubicBezTo>
                    <a:cubicBezTo>
                      <a:pt x="6557" y="7952"/>
                      <a:pt x="6875" y="7813"/>
                      <a:pt x="7018" y="7525"/>
                    </a:cubicBezTo>
                    <a:cubicBezTo>
                      <a:pt x="7144" y="7250"/>
                      <a:pt x="7119" y="6924"/>
                      <a:pt x="7069" y="6623"/>
                    </a:cubicBezTo>
                    <a:cubicBezTo>
                      <a:pt x="6893" y="5295"/>
                      <a:pt x="6718" y="3941"/>
                      <a:pt x="6517" y="2588"/>
                    </a:cubicBezTo>
                    <a:cubicBezTo>
                      <a:pt x="6417" y="1886"/>
                      <a:pt x="6066" y="959"/>
                      <a:pt x="5590" y="457"/>
                    </a:cubicBezTo>
                    <a:cubicBezTo>
                      <a:pt x="5266" y="126"/>
                      <a:pt x="4995" y="1"/>
                      <a:pt x="4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4587861" y="4473887"/>
                <a:ext cx="279037" cy="220192"/>
              </a:xfrm>
              <a:custGeom>
                <a:avLst/>
                <a:gdLst/>
                <a:ahLst/>
                <a:cxnLst/>
                <a:rect l="l" t="t" r="r" b="b"/>
                <a:pathLst>
                  <a:path w="8322" h="6567" extrusionOk="0">
                    <a:moveTo>
                      <a:pt x="1" y="0"/>
                    </a:moveTo>
                    <a:lnTo>
                      <a:pt x="1" y="1028"/>
                    </a:lnTo>
                    <a:lnTo>
                      <a:pt x="678" y="1028"/>
                    </a:lnTo>
                    <a:lnTo>
                      <a:pt x="1229" y="4111"/>
                    </a:lnTo>
                    <a:cubicBezTo>
                      <a:pt x="1480" y="5539"/>
                      <a:pt x="2708" y="6567"/>
                      <a:pt x="4161" y="6567"/>
                    </a:cubicBezTo>
                    <a:cubicBezTo>
                      <a:pt x="5615" y="6567"/>
                      <a:pt x="6868" y="5539"/>
                      <a:pt x="7119" y="4111"/>
                    </a:cubicBezTo>
                    <a:lnTo>
                      <a:pt x="7670" y="1028"/>
                    </a:lnTo>
                    <a:lnTo>
                      <a:pt x="8322" y="1028"/>
                    </a:lnTo>
                    <a:lnTo>
                      <a:pt x="83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603017" y="4511709"/>
                <a:ext cx="249597" cy="34"/>
              </a:xfrm>
              <a:custGeom>
                <a:avLst/>
                <a:gdLst/>
                <a:ahLst/>
                <a:cxnLst/>
                <a:rect l="l" t="t" r="r" b="b"/>
                <a:pathLst>
                  <a:path w="7444" h="1" fill="none" extrusionOk="0">
                    <a:moveTo>
                      <a:pt x="0" y="0"/>
                    </a:moveTo>
                    <a:lnTo>
                      <a:pt x="7444" y="0"/>
                    </a:lnTo>
                  </a:path>
                </a:pathLst>
              </a:custGeom>
              <a:solidFill>
                <a:schemeClr val="lt1"/>
              </a:solidFill>
              <a:ln w="10650" cap="flat" cmpd="sng">
                <a:solidFill>
                  <a:schemeClr val="lt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2122377" y="2540893"/>
              <a:ext cx="1954533" cy="2017524"/>
              <a:chOff x="6334725" y="2125467"/>
              <a:chExt cx="2139141" cy="2208082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573898" y="2700435"/>
                <a:ext cx="230362" cy="195277"/>
              </a:xfrm>
              <a:custGeom>
                <a:avLst/>
                <a:gdLst/>
                <a:ahLst/>
                <a:cxnLst/>
                <a:rect l="l" t="t" r="r" b="b"/>
                <a:pathLst>
                  <a:path w="4445" h="3768" extrusionOk="0">
                    <a:moveTo>
                      <a:pt x="3843" y="1"/>
                    </a:moveTo>
                    <a:cubicBezTo>
                      <a:pt x="3745" y="1"/>
                      <a:pt x="3633" y="26"/>
                      <a:pt x="3510" y="83"/>
                    </a:cubicBezTo>
                    <a:cubicBezTo>
                      <a:pt x="3309" y="158"/>
                      <a:pt x="3134" y="334"/>
                      <a:pt x="2983" y="484"/>
                    </a:cubicBezTo>
                    <a:cubicBezTo>
                      <a:pt x="2733" y="735"/>
                      <a:pt x="2532" y="885"/>
                      <a:pt x="2181" y="985"/>
                    </a:cubicBezTo>
                    <a:cubicBezTo>
                      <a:pt x="1981" y="1011"/>
                      <a:pt x="1780" y="1061"/>
                      <a:pt x="1605" y="1111"/>
                    </a:cubicBezTo>
                    <a:cubicBezTo>
                      <a:pt x="1530" y="1136"/>
                      <a:pt x="1454" y="1186"/>
                      <a:pt x="1379" y="1211"/>
                    </a:cubicBezTo>
                    <a:cubicBezTo>
                      <a:pt x="1104" y="1386"/>
                      <a:pt x="953" y="1687"/>
                      <a:pt x="778" y="1963"/>
                    </a:cubicBezTo>
                    <a:cubicBezTo>
                      <a:pt x="577" y="2239"/>
                      <a:pt x="352" y="2464"/>
                      <a:pt x="26" y="2539"/>
                    </a:cubicBezTo>
                    <a:cubicBezTo>
                      <a:pt x="1" y="2915"/>
                      <a:pt x="476" y="3491"/>
                      <a:pt x="702" y="3767"/>
                    </a:cubicBezTo>
                    <a:lnTo>
                      <a:pt x="702" y="3767"/>
                    </a:lnTo>
                    <a:cubicBezTo>
                      <a:pt x="663" y="3708"/>
                      <a:pt x="1806" y="2739"/>
                      <a:pt x="1906" y="2640"/>
                    </a:cubicBezTo>
                    <a:cubicBezTo>
                      <a:pt x="2357" y="2314"/>
                      <a:pt x="2833" y="2289"/>
                      <a:pt x="3334" y="2038"/>
                    </a:cubicBezTo>
                    <a:cubicBezTo>
                      <a:pt x="3760" y="1813"/>
                      <a:pt x="4061" y="1361"/>
                      <a:pt x="4262" y="935"/>
                    </a:cubicBezTo>
                    <a:cubicBezTo>
                      <a:pt x="4444" y="468"/>
                      <a:pt x="4265" y="1"/>
                      <a:pt x="3843" y="1"/>
                    </a:cubicBezTo>
                    <a:close/>
                    <a:moveTo>
                      <a:pt x="702" y="3767"/>
                    </a:moveTo>
                    <a:cubicBezTo>
                      <a:pt x="702" y="3767"/>
                      <a:pt x="702" y="3767"/>
                      <a:pt x="703" y="3767"/>
                    </a:cubicBezTo>
                    <a:cubicBezTo>
                      <a:pt x="702" y="3767"/>
                      <a:pt x="702" y="3767"/>
                      <a:pt x="702" y="3767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7125815" y="3523009"/>
                <a:ext cx="26016" cy="568987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0979" extrusionOk="0">
                    <a:moveTo>
                      <a:pt x="0" y="1"/>
                    </a:moveTo>
                    <a:lnTo>
                      <a:pt x="0" y="10978"/>
                    </a:lnTo>
                    <a:lnTo>
                      <a:pt x="501" y="10978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6912761" y="4091949"/>
                <a:ext cx="446887" cy="119560"/>
              </a:xfrm>
              <a:custGeom>
                <a:avLst/>
                <a:gdLst/>
                <a:ahLst/>
                <a:cxnLst/>
                <a:rect l="l" t="t" r="r" b="b"/>
                <a:pathLst>
                  <a:path w="8623" h="2307" fill="none" extrusionOk="0">
                    <a:moveTo>
                      <a:pt x="1" y="2306"/>
                    </a:moveTo>
                    <a:cubicBezTo>
                      <a:pt x="1" y="702"/>
                      <a:pt x="2883" y="0"/>
                      <a:pt x="4312" y="0"/>
                    </a:cubicBezTo>
                    <a:cubicBezTo>
                      <a:pt x="6016" y="0"/>
                      <a:pt x="8622" y="627"/>
                      <a:pt x="8622" y="2306"/>
                    </a:cubicBezTo>
                  </a:path>
                </a:pathLst>
              </a:custGeom>
              <a:solidFill>
                <a:srgbClr val="FFFFFF"/>
              </a:solidFill>
              <a:ln w="2067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7138772" y="4094540"/>
                <a:ext cx="52" cy="140342"/>
              </a:xfrm>
              <a:custGeom>
                <a:avLst/>
                <a:gdLst/>
                <a:ahLst/>
                <a:cxnLst/>
                <a:rect l="l" t="t" r="r" b="b"/>
                <a:pathLst>
                  <a:path w="1" h="2708" fill="none" extrusionOk="0">
                    <a:moveTo>
                      <a:pt x="1" y="2707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FFFFFF"/>
              </a:solidFill>
              <a:ln w="2067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7323219" y="4195859"/>
                <a:ext cx="72814" cy="72762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404" extrusionOk="0">
                    <a:moveTo>
                      <a:pt x="702" y="0"/>
                    </a:moveTo>
                    <a:cubicBezTo>
                      <a:pt x="301" y="0"/>
                      <a:pt x="1" y="301"/>
                      <a:pt x="1" y="702"/>
                    </a:cubicBezTo>
                    <a:cubicBezTo>
                      <a:pt x="1" y="1078"/>
                      <a:pt x="301" y="1404"/>
                      <a:pt x="702" y="1404"/>
                    </a:cubicBezTo>
                    <a:cubicBezTo>
                      <a:pt x="1078" y="1404"/>
                      <a:pt x="1404" y="1078"/>
                      <a:pt x="1404" y="702"/>
                    </a:cubicBezTo>
                    <a:cubicBezTo>
                      <a:pt x="1404" y="301"/>
                      <a:pt x="1078" y="0"/>
                      <a:pt x="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7101095" y="4195859"/>
                <a:ext cx="72814" cy="72762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404" extrusionOk="0">
                    <a:moveTo>
                      <a:pt x="703" y="0"/>
                    </a:moveTo>
                    <a:cubicBezTo>
                      <a:pt x="327" y="0"/>
                      <a:pt x="1" y="301"/>
                      <a:pt x="1" y="702"/>
                    </a:cubicBezTo>
                    <a:cubicBezTo>
                      <a:pt x="1" y="1078"/>
                      <a:pt x="327" y="1404"/>
                      <a:pt x="703" y="1404"/>
                    </a:cubicBezTo>
                    <a:cubicBezTo>
                      <a:pt x="1104" y="1404"/>
                      <a:pt x="1405" y="1078"/>
                      <a:pt x="1405" y="702"/>
                    </a:cubicBezTo>
                    <a:cubicBezTo>
                      <a:pt x="1405" y="301"/>
                      <a:pt x="1104" y="0"/>
                      <a:pt x="7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6880318" y="4195859"/>
                <a:ext cx="72762" cy="72762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404" extrusionOk="0">
                    <a:moveTo>
                      <a:pt x="702" y="0"/>
                    </a:moveTo>
                    <a:cubicBezTo>
                      <a:pt x="326" y="0"/>
                      <a:pt x="0" y="301"/>
                      <a:pt x="0" y="702"/>
                    </a:cubicBezTo>
                    <a:cubicBezTo>
                      <a:pt x="0" y="1078"/>
                      <a:pt x="326" y="1404"/>
                      <a:pt x="702" y="1404"/>
                    </a:cubicBezTo>
                    <a:cubicBezTo>
                      <a:pt x="1103" y="1404"/>
                      <a:pt x="1404" y="1078"/>
                      <a:pt x="1404" y="702"/>
                    </a:cubicBezTo>
                    <a:cubicBezTo>
                      <a:pt x="1404" y="301"/>
                      <a:pt x="1103" y="0"/>
                      <a:pt x="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6706236" y="2782630"/>
                <a:ext cx="681965" cy="787222"/>
              </a:xfrm>
              <a:custGeom>
                <a:avLst/>
                <a:gdLst/>
                <a:ahLst/>
                <a:cxnLst/>
                <a:rect l="l" t="t" r="r" b="b"/>
                <a:pathLst>
                  <a:path w="13159" h="15190" extrusionOk="0">
                    <a:moveTo>
                      <a:pt x="2532" y="1"/>
                    </a:moveTo>
                    <a:cubicBezTo>
                      <a:pt x="1154" y="1"/>
                      <a:pt x="1" y="1129"/>
                      <a:pt x="1" y="2532"/>
                    </a:cubicBezTo>
                    <a:lnTo>
                      <a:pt x="1" y="11555"/>
                    </a:lnTo>
                    <a:cubicBezTo>
                      <a:pt x="1" y="13560"/>
                      <a:pt x="1655" y="15189"/>
                      <a:pt x="3635" y="15189"/>
                    </a:cubicBezTo>
                    <a:lnTo>
                      <a:pt x="12733" y="15189"/>
                    </a:lnTo>
                    <a:cubicBezTo>
                      <a:pt x="12958" y="15189"/>
                      <a:pt x="13159" y="14989"/>
                      <a:pt x="13159" y="14763"/>
                    </a:cubicBezTo>
                    <a:cubicBezTo>
                      <a:pt x="13159" y="14537"/>
                      <a:pt x="12958" y="14337"/>
                      <a:pt x="12733" y="14337"/>
                    </a:cubicBezTo>
                    <a:lnTo>
                      <a:pt x="11580" y="14337"/>
                    </a:lnTo>
                    <a:cubicBezTo>
                      <a:pt x="9525" y="14337"/>
                      <a:pt x="7871" y="12658"/>
                      <a:pt x="7871" y="10603"/>
                    </a:cubicBezTo>
                    <a:lnTo>
                      <a:pt x="7871" y="2532"/>
                    </a:lnTo>
                    <a:cubicBezTo>
                      <a:pt x="7871" y="1129"/>
                      <a:pt x="6718" y="1"/>
                      <a:pt x="5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7926553" y="4034786"/>
                <a:ext cx="331265" cy="232902"/>
              </a:xfrm>
              <a:custGeom>
                <a:avLst/>
                <a:gdLst/>
                <a:ahLst/>
                <a:cxnLst/>
                <a:rect l="l" t="t" r="r" b="b"/>
                <a:pathLst>
                  <a:path w="6392" h="4494" extrusionOk="0">
                    <a:moveTo>
                      <a:pt x="652" y="1"/>
                    </a:moveTo>
                    <a:cubicBezTo>
                      <a:pt x="402" y="1"/>
                      <a:pt x="126" y="201"/>
                      <a:pt x="51" y="452"/>
                    </a:cubicBezTo>
                    <a:cubicBezTo>
                      <a:pt x="1" y="627"/>
                      <a:pt x="51" y="803"/>
                      <a:pt x="76" y="978"/>
                    </a:cubicBezTo>
                    <a:cubicBezTo>
                      <a:pt x="226" y="1605"/>
                      <a:pt x="402" y="2231"/>
                      <a:pt x="627" y="2808"/>
                    </a:cubicBezTo>
                    <a:cubicBezTo>
                      <a:pt x="778" y="3183"/>
                      <a:pt x="928" y="3534"/>
                      <a:pt x="1053" y="3910"/>
                    </a:cubicBezTo>
                    <a:cubicBezTo>
                      <a:pt x="1154" y="4186"/>
                      <a:pt x="1304" y="4437"/>
                      <a:pt x="1655" y="4487"/>
                    </a:cubicBezTo>
                    <a:cubicBezTo>
                      <a:pt x="1682" y="4491"/>
                      <a:pt x="1711" y="4493"/>
                      <a:pt x="1740" y="4493"/>
                    </a:cubicBezTo>
                    <a:cubicBezTo>
                      <a:pt x="1869" y="4493"/>
                      <a:pt x="2008" y="4452"/>
                      <a:pt x="2131" y="4412"/>
                    </a:cubicBezTo>
                    <a:cubicBezTo>
                      <a:pt x="2983" y="4161"/>
                      <a:pt x="3835" y="3910"/>
                      <a:pt x="4662" y="3660"/>
                    </a:cubicBezTo>
                    <a:cubicBezTo>
                      <a:pt x="5038" y="3534"/>
                      <a:pt x="6392" y="3033"/>
                      <a:pt x="5840" y="2482"/>
                    </a:cubicBezTo>
                    <a:cubicBezTo>
                      <a:pt x="5690" y="2356"/>
                      <a:pt x="5515" y="2331"/>
                      <a:pt x="5339" y="2306"/>
                    </a:cubicBezTo>
                    <a:cubicBezTo>
                      <a:pt x="5306" y="2305"/>
                      <a:pt x="5273" y="2304"/>
                      <a:pt x="5241" y="2304"/>
                    </a:cubicBezTo>
                    <a:cubicBezTo>
                      <a:pt x="4775" y="2304"/>
                      <a:pt x="4330" y="2462"/>
                      <a:pt x="3885" y="2532"/>
                    </a:cubicBezTo>
                    <a:cubicBezTo>
                      <a:pt x="3850" y="2536"/>
                      <a:pt x="3815" y="2537"/>
                      <a:pt x="3779" y="2537"/>
                    </a:cubicBezTo>
                    <a:cubicBezTo>
                      <a:pt x="3330" y="2537"/>
                      <a:pt x="2839" y="2254"/>
                      <a:pt x="2607" y="1905"/>
                    </a:cubicBezTo>
                    <a:cubicBezTo>
                      <a:pt x="2532" y="1805"/>
                      <a:pt x="2457" y="1680"/>
                      <a:pt x="2407" y="1554"/>
                    </a:cubicBezTo>
                    <a:cubicBezTo>
                      <a:pt x="2031" y="878"/>
                      <a:pt x="1780" y="326"/>
                      <a:pt x="1003" y="76"/>
                    </a:cubicBezTo>
                    <a:cubicBezTo>
                      <a:pt x="878" y="26"/>
                      <a:pt x="778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7053104" y="3239731"/>
                <a:ext cx="724773" cy="330954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6386" extrusionOk="0">
                    <a:moveTo>
                      <a:pt x="3901" y="0"/>
                    </a:moveTo>
                    <a:cubicBezTo>
                      <a:pt x="2054" y="0"/>
                      <a:pt x="1" y="1505"/>
                      <a:pt x="50" y="3512"/>
                    </a:cubicBezTo>
                    <a:cubicBezTo>
                      <a:pt x="100" y="4765"/>
                      <a:pt x="952" y="6093"/>
                      <a:pt x="2331" y="6118"/>
                    </a:cubicBezTo>
                    <a:lnTo>
                      <a:pt x="2431" y="6118"/>
                    </a:lnTo>
                    <a:cubicBezTo>
                      <a:pt x="4461" y="6143"/>
                      <a:pt x="6491" y="6143"/>
                      <a:pt x="8546" y="6169"/>
                    </a:cubicBezTo>
                    <a:cubicBezTo>
                      <a:pt x="9403" y="6169"/>
                      <a:pt x="10423" y="6385"/>
                      <a:pt x="11377" y="6385"/>
                    </a:cubicBezTo>
                    <a:cubicBezTo>
                      <a:pt x="12014" y="6385"/>
                      <a:pt x="12621" y="6289"/>
                      <a:pt x="13133" y="5968"/>
                    </a:cubicBezTo>
                    <a:cubicBezTo>
                      <a:pt x="13333" y="5868"/>
                      <a:pt x="13483" y="5717"/>
                      <a:pt x="13609" y="5567"/>
                    </a:cubicBezTo>
                    <a:cubicBezTo>
                      <a:pt x="13759" y="5341"/>
                      <a:pt x="13809" y="5116"/>
                      <a:pt x="13859" y="4865"/>
                    </a:cubicBezTo>
                    <a:cubicBezTo>
                      <a:pt x="13935" y="4539"/>
                      <a:pt x="13960" y="4239"/>
                      <a:pt x="13985" y="3913"/>
                    </a:cubicBezTo>
                    <a:cubicBezTo>
                      <a:pt x="13985" y="3336"/>
                      <a:pt x="13935" y="2785"/>
                      <a:pt x="13734" y="2259"/>
                    </a:cubicBezTo>
                    <a:cubicBezTo>
                      <a:pt x="13408" y="1432"/>
                      <a:pt x="12782" y="705"/>
                      <a:pt x="11955" y="429"/>
                    </a:cubicBezTo>
                    <a:cubicBezTo>
                      <a:pt x="11478" y="279"/>
                      <a:pt x="10977" y="254"/>
                      <a:pt x="10476" y="229"/>
                    </a:cubicBezTo>
                    <a:cubicBezTo>
                      <a:pt x="8321" y="153"/>
                      <a:pt x="6190" y="78"/>
                      <a:pt x="4035" y="3"/>
                    </a:cubicBezTo>
                    <a:cubicBezTo>
                      <a:pt x="3990" y="1"/>
                      <a:pt x="3946" y="0"/>
                      <a:pt x="39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6810146" y="3116490"/>
                <a:ext cx="635219" cy="441653"/>
              </a:xfrm>
              <a:custGeom>
                <a:avLst/>
                <a:gdLst/>
                <a:ahLst/>
                <a:cxnLst/>
                <a:rect l="l" t="t" r="r" b="b"/>
                <a:pathLst>
                  <a:path w="12257" h="8522" extrusionOk="0">
                    <a:moveTo>
                      <a:pt x="1" y="0"/>
                    </a:moveTo>
                    <a:lnTo>
                      <a:pt x="1" y="5689"/>
                    </a:lnTo>
                    <a:cubicBezTo>
                      <a:pt x="51" y="7569"/>
                      <a:pt x="1530" y="8521"/>
                      <a:pt x="3435" y="8521"/>
                    </a:cubicBezTo>
                    <a:lnTo>
                      <a:pt x="6718" y="8496"/>
                    </a:lnTo>
                    <a:cubicBezTo>
                      <a:pt x="8623" y="8496"/>
                      <a:pt x="12257" y="6667"/>
                      <a:pt x="10277" y="5589"/>
                    </a:cubicBezTo>
                    <a:cubicBezTo>
                      <a:pt x="8146" y="4436"/>
                      <a:pt x="7294" y="0"/>
                      <a:pt x="72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6797190" y="3263674"/>
                <a:ext cx="1018361" cy="442015"/>
              </a:xfrm>
              <a:custGeom>
                <a:avLst/>
                <a:gdLst/>
                <a:ahLst/>
                <a:cxnLst/>
                <a:rect l="l" t="t" r="r" b="b"/>
                <a:pathLst>
                  <a:path w="19650" h="8529" extrusionOk="0">
                    <a:moveTo>
                      <a:pt x="5137" y="1"/>
                    </a:moveTo>
                    <a:cubicBezTo>
                      <a:pt x="4693" y="1"/>
                      <a:pt x="4249" y="31"/>
                      <a:pt x="3810" y="92"/>
                    </a:cubicBezTo>
                    <a:cubicBezTo>
                      <a:pt x="2306" y="293"/>
                      <a:pt x="727" y="544"/>
                      <a:pt x="351" y="2248"/>
                    </a:cubicBezTo>
                    <a:cubicBezTo>
                      <a:pt x="0" y="3777"/>
                      <a:pt x="978" y="5280"/>
                      <a:pt x="2507" y="5631"/>
                    </a:cubicBezTo>
                    <a:lnTo>
                      <a:pt x="2607" y="5631"/>
                    </a:lnTo>
                    <a:lnTo>
                      <a:pt x="16792" y="8438"/>
                    </a:lnTo>
                    <a:cubicBezTo>
                      <a:pt x="16843" y="8438"/>
                      <a:pt x="16868" y="8463"/>
                      <a:pt x="16893" y="8463"/>
                    </a:cubicBezTo>
                    <a:cubicBezTo>
                      <a:pt x="16968" y="8489"/>
                      <a:pt x="17043" y="8489"/>
                      <a:pt x="17118" y="8514"/>
                    </a:cubicBezTo>
                    <a:cubicBezTo>
                      <a:pt x="17211" y="8524"/>
                      <a:pt x="17301" y="8529"/>
                      <a:pt x="17390" y="8529"/>
                    </a:cubicBezTo>
                    <a:cubicBezTo>
                      <a:pt x="18386" y="8529"/>
                      <a:pt x="19144" y="7895"/>
                      <a:pt x="19374" y="6859"/>
                    </a:cubicBezTo>
                    <a:cubicBezTo>
                      <a:pt x="19650" y="5631"/>
                      <a:pt x="18948" y="4504"/>
                      <a:pt x="17645" y="3626"/>
                    </a:cubicBezTo>
                    <a:cubicBezTo>
                      <a:pt x="16116" y="2624"/>
                      <a:pt x="9950" y="1120"/>
                      <a:pt x="9098" y="769"/>
                    </a:cubicBezTo>
                    <a:cubicBezTo>
                      <a:pt x="7852" y="278"/>
                      <a:pt x="6493" y="1"/>
                      <a:pt x="5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7482996" y="4072463"/>
                <a:ext cx="267624" cy="233523"/>
              </a:xfrm>
              <a:custGeom>
                <a:avLst/>
                <a:gdLst/>
                <a:ahLst/>
                <a:cxnLst/>
                <a:rect l="l" t="t" r="r" b="b"/>
                <a:pathLst>
                  <a:path w="5164" h="4506" extrusionOk="0">
                    <a:moveTo>
                      <a:pt x="1513" y="0"/>
                    </a:moveTo>
                    <a:cubicBezTo>
                      <a:pt x="1061" y="0"/>
                      <a:pt x="638" y="327"/>
                      <a:pt x="552" y="802"/>
                    </a:cubicBezTo>
                    <a:lnTo>
                      <a:pt x="502" y="1128"/>
                    </a:lnTo>
                    <a:lnTo>
                      <a:pt x="51" y="3334"/>
                    </a:lnTo>
                    <a:cubicBezTo>
                      <a:pt x="0" y="3534"/>
                      <a:pt x="151" y="3735"/>
                      <a:pt x="351" y="3760"/>
                    </a:cubicBezTo>
                    <a:cubicBezTo>
                      <a:pt x="1128" y="3910"/>
                      <a:pt x="1905" y="4035"/>
                      <a:pt x="2657" y="4186"/>
                    </a:cubicBezTo>
                    <a:cubicBezTo>
                      <a:pt x="3081" y="4254"/>
                      <a:pt x="3770" y="4505"/>
                      <a:pt x="4333" y="4505"/>
                    </a:cubicBezTo>
                    <a:cubicBezTo>
                      <a:pt x="4602" y="4505"/>
                      <a:pt x="4843" y="4448"/>
                      <a:pt x="5013" y="4286"/>
                    </a:cubicBezTo>
                    <a:cubicBezTo>
                      <a:pt x="5113" y="4186"/>
                      <a:pt x="5163" y="4035"/>
                      <a:pt x="5113" y="3910"/>
                    </a:cubicBezTo>
                    <a:cubicBezTo>
                      <a:pt x="5088" y="3835"/>
                      <a:pt x="5038" y="3785"/>
                      <a:pt x="4988" y="3760"/>
                    </a:cubicBezTo>
                    <a:cubicBezTo>
                      <a:pt x="4386" y="3284"/>
                      <a:pt x="3509" y="3208"/>
                      <a:pt x="2958" y="2657"/>
                    </a:cubicBezTo>
                    <a:cubicBezTo>
                      <a:pt x="2582" y="2306"/>
                      <a:pt x="2507" y="1930"/>
                      <a:pt x="2507" y="1504"/>
                    </a:cubicBezTo>
                    <a:cubicBezTo>
                      <a:pt x="2507" y="1354"/>
                      <a:pt x="2507" y="1203"/>
                      <a:pt x="2507" y="1053"/>
                    </a:cubicBezTo>
                    <a:cubicBezTo>
                      <a:pt x="2507" y="577"/>
                      <a:pt x="2206" y="126"/>
                      <a:pt x="1730" y="25"/>
                    </a:cubicBezTo>
                    <a:cubicBezTo>
                      <a:pt x="1658" y="8"/>
                      <a:pt x="1585" y="0"/>
                      <a:pt x="1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7177744" y="2495621"/>
                <a:ext cx="513119" cy="645014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12446" extrusionOk="0">
                    <a:moveTo>
                      <a:pt x="226" y="0"/>
                    </a:moveTo>
                    <a:cubicBezTo>
                      <a:pt x="151" y="0"/>
                      <a:pt x="26" y="0"/>
                      <a:pt x="1" y="100"/>
                    </a:cubicBezTo>
                    <a:cubicBezTo>
                      <a:pt x="1" y="125"/>
                      <a:pt x="1" y="176"/>
                      <a:pt x="26" y="201"/>
                    </a:cubicBezTo>
                    <a:lnTo>
                      <a:pt x="502" y="3860"/>
                    </a:lnTo>
                    <a:cubicBezTo>
                      <a:pt x="452" y="3534"/>
                      <a:pt x="402" y="3208"/>
                      <a:pt x="327" y="2907"/>
                    </a:cubicBezTo>
                    <a:lnTo>
                      <a:pt x="327" y="2907"/>
                    </a:lnTo>
                    <a:cubicBezTo>
                      <a:pt x="552" y="4286"/>
                      <a:pt x="778" y="5664"/>
                      <a:pt x="1003" y="7043"/>
                    </a:cubicBezTo>
                    <a:cubicBezTo>
                      <a:pt x="1204" y="8346"/>
                      <a:pt x="1329" y="9674"/>
                      <a:pt x="1755" y="10927"/>
                    </a:cubicBezTo>
                    <a:cubicBezTo>
                      <a:pt x="1880" y="11379"/>
                      <a:pt x="2081" y="12131"/>
                      <a:pt x="2582" y="12306"/>
                    </a:cubicBezTo>
                    <a:cubicBezTo>
                      <a:pt x="2926" y="12421"/>
                      <a:pt x="3204" y="12445"/>
                      <a:pt x="3496" y="12445"/>
                    </a:cubicBezTo>
                    <a:cubicBezTo>
                      <a:pt x="3716" y="12445"/>
                      <a:pt x="3943" y="12431"/>
                      <a:pt x="4211" y="12431"/>
                    </a:cubicBezTo>
                    <a:cubicBezTo>
                      <a:pt x="4462" y="12431"/>
                      <a:pt x="4738" y="12431"/>
                      <a:pt x="4988" y="12356"/>
                    </a:cubicBezTo>
                    <a:cubicBezTo>
                      <a:pt x="5715" y="12181"/>
                      <a:pt x="6166" y="11479"/>
                      <a:pt x="6492" y="10827"/>
                    </a:cubicBezTo>
                    <a:cubicBezTo>
                      <a:pt x="6818" y="10075"/>
                      <a:pt x="7169" y="9599"/>
                      <a:pt x="7845" y="9098"/>
                    </a:cubicBezTo>
                    <a:cubicBezTo>
                      <a:pt x="8296" y="8772"/>
                      <a:pt x="8748" y="8396"/>
                      <a:pt x="9174" y="8020"/>
                    </a:cubicBezTo>
                    <a:cubicBezTo>
                      <a:pt x="9349" y="7870"/>
                      <a:pt x="9725" y="7619"/>
                      <a:pt x="9800" y="7419"/>
                    </a:cubicBezTo>
                    <a:cubicBezTo>
                      <a:pt x="9901" y="7193"/>
                      <a:pt x="9750" y="7118"/>
                      <a:pt x="9600" y="6968"/>
                    </a:cubicBezTo>
                    <a:cubicBezTo>
                      <a:pt x="9073" y="6441"/>
                      <a:pt x="8497" y="5965"/>
                      <a:pt x="8021" y="5414"/>
                    </a:cubicBezTo>
                    <a:cubicBezTo>
                      <a:pt x="7545" y="5840"/>
                      <a:pt x="7068" y="6291"/>
                      <a:pt x="6567" y="6742"/>
                    </a:cubicBezTo>
                    <a:cubicBezTo>
                      <a:pt x="6241" y="7068"/>
                      <a:pt x="5890" y="7369"/>
                      <a:pt x="5540" y="7694"/>
                    </a:cubicBezTo>
                    <a:cubicBezTo>
                      <a:pt x="5389" y="7845"/>
                      <a:pt x="4487" y="8446"/>
                      <a:pt x="4487" y="8597"/>
                    </a:cubicBezTo>
                    <a:cubicBezTo>
                      <a:pt x="4412" y="7519"/>
                      <a:pt x="4312" y="6416"/>
                      <a:pt x="3936" y="5414"/>
                    </a:cubicBezTo>
                    <a:cubicBezTo>
                      <a:pt x="3885" y="5288"/>
                      <a:pt x="3835" y="5163"/>
                      <a:pt x="3835" y="5038"/>
                    </a:cubicBezTo>
                    <a:cubicBezTo>
                      <a:pt x="3810" y="4887"/>
                      <a:pt x="3860" y="4712"/>
                      <a:pt x="3885" y="4562"/>
                    </a:cubicBezTo>
                    <a:cubicBezTo>
                      <a:pt x="4061" y="3709"/>
                      <a:pt x="3936" y="2807"/>
                      <a:pt x="3560" y="2005"/>
                    </a:cubicBezTo>
                    <a:cubicBezTo>
                      <a:pt x="3184" y="1178"/>
                      <a:pt x="2682" y="702"/>
                      <a:pt x="1830" y="426"/>
                    </a:cubicBezTo>
                    <a:cubicBezTo>
                      <a:pt x="1304" y="251"/>
                      <a:pt x="778" y="100"/>
                      <a:pt x="2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7525217" y="3420965"/>
                <a:ext cx="537736" cy="725861"/>
              </a:xfrm>
              <a:custGeom>
                <a:avLst/>
                <a:gdLst/>
                <a:ahLst/>
                <a:cxnLst/>
                <a:rect l="l" t="t" r="r" b="b"/>
                <a:pathLst>
                  <a:path w="10376" h="14006" extrusionOk="0">
                    <a:moveTo>
                      <a:pt x="3409" y="1"/>
                    </a:moveTo>
                    <a:cubicBezTo>
                      <a:pt x="3027" y="1"/>
                      <a:pt x="2649" y="60"/>
                      <a:pt x="2281" y="140"/>
                    </a:cubicBezTo>
                    <a:cubicBezTo>
                      <a:pt x="1955" y="215"/>
                      <a:pt x="1654" y="391"/>
                      <a:pt x="1354" y="466"/>
                    </a:cubicBezTo>
                    <a:cubicBezTo>
                      <a:pt x="903" y="566"/>
                      <a:pt x="251" y="441"/>
                      <a:pt x="76" y="992"/>
                    </a:cubicBezTo>
                    <a:cubicBezTo>
                      <a:pt x="0" y="1243"/>
                      <a:pt x="50" y="1494"/>
                      <a:pt x="101" y="1744"/>
                    </a:cubicBezTo>
                    <a:cubicBezTo>
                      <a:pt x="201" y="2170"/>
                      <a:pt x="326" y="2571"/>
                      <a:pt x="477" y="2947"/>
                    </a:cubicBezTo>
                    <a:cubicBezTo>
                      <a:pt x="702" y="3448"/>
                      <a:pt x="953" y="3950"/>
                      <a:pt x="1128" y="4451"/>
                    </a:cubicBezTo>
                    <a:cubicBezTo>
                      <a:pt x="1279" y="4852"/>
                      <a:pt x="1354" y="5253"/>
                      <a:pt x="1504" y="5629"/>
                    </a:cubicBezTo>
                    <a:cubicBezTo>
                      <a:pt x="1755" y="6256"/>
                      <a:pt x="2206" y="6782"/>
                      <a:pt x="2732" y="7158"/>
                    </a:cubicBezTo>
                    <a:cubicBezTo>
                      <a:pt x="3058" y="7408"/>
                      <a:pt x="3434" y="7584"/>
                      <a:pt x="3685" y="7935"/>
                    </a:cubicBezTo>
                    <a:cubicBezTo>
                      <a:pt x="3835" y="8160"/>
                      <a:pt x="3860" y="8411"/>
                      <a:pt x="3960" y="8687"/>
                    </a:cubicBezTo>
                    <a:cubicBezTo>
                      <a:pt x="4211" y="9363"/>
                      <a:pt x="4512" y="10115"/>
                      <a:pt x="5138" y="10491"/>
                    </a:cubicBezTo>
                    <a:cubicBezTo>
                      <a:pt x="5314" y="10591"/>
                      <a:pt x="5489" y="10667"/>
                      <a:pt x="5614" y="10817"/>
                    </a:cubicBezTo>
                    <a:cubicBezTo>
                      <a:pt x="5690" y="10942"/>
                      <a:pt x="5740" y="11068"/>
                      <a:pt x="5790" y="11193"/>
                    </a:cubicBezTo>
                    <a:cubicBezTo>
                      <a:pt x="5915" y="11569"/>
                      <a:pt x="6066" y="11945"/>
                      <a:pt x="6316" y="12246"/>
                    </a:cubicBezTo>
                    <a:cubicBezTo>
                      <a:pt x="6542" y="12546"/>
                      <a:pt x="6842" y="12747"/>
                      <a:pt x="7068" y="13022"/>
                    </a:cubicBezTo>
                    <a:cubicBezTo>
                      <a:pt x="7294" y="13323"/>
                      <a:pt x="7369" y="13674"/>
                      <a:pt x="7519" y="14000"/>
                    </a:cubicBezTo>
                    <a:cubicBezTo>
                      <a:pt x="7521" y="14004"/>
                      <a:pt x="7527" y="14006"/>
                      <a:pt x="7537" y="14006"/>
                    </a:cubicBezTo>
                    <a:cubicBezTo>
                      <a:pt x="7785" y="14006"/>
                      <a:pt x="10375" y="12871"/>
                      <a:pt x="10351" y="12847"/>
                    </a:cubicBezTo>
                    <a:cubicBezTo>
                      <a:pt x="9123" y="10240"/>
                      <a:pt x="8221" y="7534"/>
                      <a:pt x="7243" y="4827"/>
                    </a:cubicBezTo>
                    <a:cubicBezTo>
                      <a:pt x="6792" y="3549"/>
                      <a:pt x="6316" y="2220"/>
                      <a:pt x="5464" y="1118"/>
                    </a:cubicBezTo>
                    <a:cubicBezTo>
                      <a:pt x="5063" y="591"/>
                      <a:pt x="4712" y="215"/>
                      <a:pt x="4061" y="65"/>
                    </a:cubicBezTo>
                    <a:cubicBezTo>
                      <a:pt x="3843" y="20"/>
                      <a:pt x="3626" y="1"/>
                      <a:pt x="3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6743913" y="2496917"/>
                <a:ext cx="545614" cy="778049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15013" extrusionOk="0">
                    <a:moveTo>
                      <a:pt x="6191" y="0"/>
                    </a:moveTo>
                    <a:lnTo>
                      <a:pt x="5088" y="125"/>
                    </a:lnTo>
                    <a:cubicBezTo>
                      <a:pt x="3911" y="251"/>
                      <a:pt x="2682" y="401"/>
                      <a:pt x="1755" y="1128"/>
                    </a:cubicBezTo>
                    <a:cubicBezTo>
                      <a:pt x="652" y="2030"/>
                      <a:pt x="1" y="3584"/>
                      <a:pt x="226" y="4988"/>
                    </a:cubicBezTo>
                    <a:cubicBezTo>
                      <a:pt x="352" y="5740"/>
                      <a:pt x="602" y="6491"/>
                      <a:pt x="677" y="7268"/>
                    </a:cubicBezTo>
                    <a:cubicBezTo>
                      <a:pt x="953" y="9850"/>
                      <a:pt x="1154" y="12431"/>
                      <a:pt x="1304" y="15013"/>
                    </a:cubicBezTo>
                    <a:cubicBezTo>
                      <a:pt x="2532" y="14938"/>
                      <a:pt x="3785" y="14938"/>
                      <a:pt x="5038" y="14862"/>
                    </a:cubicBezTo>
                    <a:cubicBezTo>
                      <a:pt x="6567" y="14787"/>
                      <a:pt x="8297" y="14712"/>
                      <a:pt x="9775" y="14161"/>
                    </a:cubicBezTo>
                    <a:cubicBezTo>
                      <a:pt x="9951" y="12030"/>
                      <a:pt x="10527" y="9925"/>
                      <a:pt x="10502" y="7795"/>
                    </a:cubicBezTo>
                    <a:cubicBezTo>
                      <a:pt x="10477" y="6742"/>
                      <a:pt x="10452" y="5689"/>
                      <a:pt x="10452" y="4662"/>
                    </a:cubicBezTo>
                    <a:lnTo>
                      <a:pt x="61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7476518" y="3260254"/>
                <a:ext cx="344222" cy="889576"/>
              </a:xfrm>
              <a:custGeom>
                <a:avLst/>
                <a:gdLst/>
                <a:ahLst/>
                <a:cxnLst/>
                <a:rect l="l" t="t" r="r" b="b"/>
                <a:pathLst>
                  <a:path w="6642" h="17165" extrusionOk="0">
                    <a:moveTo>
                      <a:pt x="2750" y="1"/>
                    </a:moveTo>
                    <a:cubicBezTo>
                      <a:pt x="2159" y="1"/>
                      <a:pt x="1595" y="205"/>
                      <a:pt x="1153" y="735"/>
                    </a:cubicBezTo>
                    <a:cubicBezTo>
                      <a:pt x="927" y="986"/>
                      <a:pt x="777" y="1286"/>
                      <a:pt x="702" y="1612"/>
                    </a:cubicBezTo>
                    <a:cubicBezTo>
                      <a:pt x="75" y="3843"/>
                      <a:pt x="1103" y="5773"/>
                      <a:pt x="827" y="7878"/>
                    </a:cubicBezTo>
                    <a:cubicBezTo>
                      <a:pt x="752" y="8404"/>
                      <a:pt x="677" y="8930"/>
                      <a:pt x="777" y="9457"/>
                    </a:cubicBezTo>
                    <a:cubicBezTo>
                      <a:pt x="802" y="9632"/>
                      <a:pt x="877" y="9808"/>
                      <a:pt x="877" y="9983"/>
                    </a:cubicBezTo>
                    <a:cubicBezTo>
                      <a:pt x="953" y="10409"/>
                      <a:pt x="802" y="10835"/>
                      <a:pt x="702" y="11261"/>
                    </a:cubicBezTo>
                    <a:cubicBezTo>
                      <a:pt x="577" y="11712"/>
                      <a:pt x="476" y="12164"/>
                      <a:pt x="501" y="12615"/>
                    </a:cubicBezTo>
                    <a:cubicBezTo>
                      <a:pt x="526" y="13091"/>
                      <a:pt x="652" y="13542"/>
                      <a:pt x="677" y="14018"/>
                    </a:cubicBezTo>
                    <a:cubicBezTo>
                      <a:pt x="677" y="14369"/>
                      <a:pt x="602" y="14720"/>
                      <a:pt x="526" y="15046"/>
                    </a:cubicBezTo>
                    <a:cubicBezTo>
                      <a:pt x="451" y="15497"/>
                      <a:pt x="0" y="16374"/>
                      <a:pt x="577" y="16575"/>
                    </a:cubicBezTo>
                    <a:cubicBezTo>
                      <a:pt x="927" y="16675"/>
                      <a:pt x="1328" y="16650"/>
                      <a:pt x="1704" y="16750"/>
                    </a:cubicBezTo>
                    <a:cubicBezTo>
                      <a:pt x="1830" y="16775"/>
                      <a:pt x="2707" y="17001"/>
                      <a:pt x="3158" y="17151"/>
                    </a:cubicBezTo>
                    <a:cubicBezTo>
                      <a:pt x="3181" y="17160"/>
                      <a:pt x="3203" y="17164"/>
                      <a:pt x="3225" y="17164"/>
                    </a:cubicBezTo>
                    <a:cubicBezTo>
                      <a:pt x="3325" y="17164"/>
                      <a:pt x="3413" y="17078"/>
                      <a:pt x="3434" y="16976"/>
                    </a:cubicBezTo>
                    <a:cubicBezTo>
                      <a:pt x="3509" y="16349"/>
                      <a:pt x="3810" y="15697"/>
                      <a:pt x="3985" y="15121"/>
                    </a:cubicBezTo>
                    <a:cubicBezTo>
                      <a:pt x="4186" y="14344"/>
                      <a:pt x="4386" y="13567"/>
                      <a:pt x="4587" y="12765"/>
                    </a:cubicBezTo>
                    <a:cubicBezTo>
                      <a:pt x="4662" y="12389"/>
                      <a:pt x="4762" y="12013"/>
                      <a:pt x="4887" y="11637"/>
                    </a:cubicBezTo>
                    <a:cubicBezTo>
                      <a:pt x="5038" y="11161"/>
                      <a:pt x="5263" y="10735"/>
                      <a:pt x="5489" y="10284"/>
                    </a:cubicBezTo>
                    <a:cubicBezTo>
                      <a:pt x="5514" y="10234"/>
                      <a:pt x="5539" y="10159"/>
                      <a:pt x="5564" y="10108"/>
                    </a:cubicBezTo>
                    <a:cubicBezTo>
                      <a:pt x="5614" y="9983"/>
                      <a:pt x="5664" y="9858"/>
                      <a:pt x="5689" y="9732"/>
                    </a:cubicBezTo>
                    <a:cubicBezTo>
                      <a:pt x="6090" y="8204"/>
                      <a:pt x="6642" y="6524"/>
                      <a:pt x="6466" y="4870"/>
                    </a:cubicBezTo>
                    <a:cubicBezTo>
                      <a:pt x="6316" y="3442"/>
                      <a:pt x="6341" y="1612"/>
                      <a:pt x="4938" y="735"/>
                    </a:cubicBezTo>
                    <a:cubicBezTo>
                      <a:pt x="4293" y="329"/>
                      <a:pt x="3499" y="1"/>
                      <a:pt x="2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7151780" y="3067256"/>
                <a:ext cx="235130" cy="117124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260" extrusionOk="0">
                    <a:moveTo>
                      <a:pt x="772" y="0"/>
                    </a:moveTo>
                    <a:cubicBezTo>
                      <a:pt x="605" y="0"/>
                      <a:pt x="447" y="42"/>
                      <a:pt x="326" y="148"/>
                    </a:cubicBezTo>
                    <a:cubicBezTo>
                      <a:pt x="226" y="248"/>
                      <a:pt x="176" y="374"/>
                      <a:pt x="126" y="499"/>
                    </a:cubicBezTo>
                    <a:cubicBezTo>
                      <a:pt x="51" y="649"/>
                      <a:pt x="0" y="800"/>
                      <a:pt x="51" y="950"/>
                    </a:cubicBezTo>
                    <a:cubicBezTo>
                      <a:pt x="101" y="1101"/>
                      <a:pt x="251" y="1201"/>
                      <a:pt x="401" y="1251"/>
                    </a:cubicBezTo>
                    <a:cubicBezTo>
                      <a:pt x="777" y="1426"/>
                      <a:pt x="1203" y="1301"/>
                      <a:pt x="1454" y="1552"/>
                    </a:cubicBezTo>
                    <a:cubicBezTo>
                      <a:pt x="1755" y="1852"/>
                      <a:pt x="1880" y="2128"/>
                      <a:pt x="2356" y="2228"/>
                    </a:cubicBezTo>
                    <a:cubicBezTo>
                      <a:pt x="2488" y="2250"/>
                      <a:pt x="2621" y="2259"/>
                      <a:pt x="2753" y="2259"/>
                    </a:cubicBezTo>
                    <a:cubicBezTo>
                      <a:pt x="3072" y="2259"/>
                      <a:pt x="3391" y="2206"/>
                      <a:pt x="3710" y="2153"/>
                    </a:cubicBezTo>
                    <a:cubicBezTo>
                      <a:pt x="4537" y="2003"/>
                      <a:pt x="4411" y="1401"/>
                      <a:pt x="3785" y="1075"/>
                    </a:cubicBezTo>
                    <a:cubicBezTo>
                      <a:pt x="3083" y="674"/>
                      <a:pt x="2482" y="349"/>
                      <a:pt x="1680" y="173"/>
                    </a:cubicBezTo>
                    <a:cubicBezTo>
                      <a:pt x="1479" y="123"/>
                      <a:pt x="1304" y="98"/>
                      <a:pt x="1103" y="48"/>
                    </a:cubicBezTo>
                    <a:cubicBezTo>
                      <a:pt x="994" y="18"/>
                      <a:pt x="881" y="0"/>
                      <a:pt x="7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6740027" y="2691729"/>
                <a:ext cx="478034" cy="473681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9140" extrusionOk="0">
                    <a:moveTo>
                      <a:pt x="301" y="1"/>
                    </a:moveTo>
                    <a:cubicBezTo>
                      <a:pt x="176" y="1179"/>
                      <a:pt x="151" y="2356"/>
                      <a:pt x="76" y="3509"/>
                    </a:cubicBezTo>
                    <a:cubicBezTo>
                      <a:pt x="1" y="4788"/>
                      <a:pt x="51" y="6091"/>
                      <a:pt x="427" y="7319"/>
                    </a:cubicBezTo>
                    <a:cubicBezTo>
                      <a:pt x="527" y="7695"/>
                      <a:pt x="677" y="8096"/>
                      <a:pt x="928" y="8397"/>
                    </a:cubicBezTo>
                    <a:cubicBezTo>
                      <a:pt x="1452" y="9003"/>
                      <a:pt x="2400" y="9140"/>
                      <a:pt x="3364" y="9140"/>
                    </a:cubicBezTo>
                    <a:cubicBezTo>
                      <a:pt x="4153" y="9140"/>
                      <a:pt x="4953" y="9048"/>
                      <a:pt x="5539" y="9048"/>
                    </a:cubicBezTo>
                    <a:lnTo>
                      <a:pt x="8722" y="9048"/>
                    </a:lnTo>
                    <a:cubicBezTo>
                      <a:pt x="8747" y="8998"/>
                      <a:pt x="8747" y="8948"/>
                      <a:pt x="8773" y="8898"/>
                    </a:cubicBezTo>
                    <a:cubicBezTo>
                      <a:pt x="8873" y="8472"/>
                      <a:pt x="9148" y="7419"/>
                      <a:pt x="9224" y="6993"/>
                    </a:cubicBezTo>
                    <a:lnTo>
                      <a:pt x="7194" y="6818"/>
                    </a:lnTo>
                    <a:cubicBezTo>
                      <a:pt x="6617" y="6768"/>
                      <a:pt x="6016" y="6717"/>
                      <a:pt x="5439" y="6667"/>
                    </a:cubicBezTo>
                    <a:cubicBezTo>
                      <a:pt x="4963" y="6642"/>
                      <a:pt x="4261" y="6742"/>
                      <a:pt x="4186" y="6116"/>
                    </a:cubicBezTo>
                    <a:cubicBezTo>
                      <a:pt x="4136" y="5915"/>
                      <a:pt x="4186" y="5665"/>
                      <a:pt x="4086" y="5464"/>
                    </a:cubicBezTo>
                    <a:cubicBezTo>
                      <a:pt x="3960" y="5164"/>
                      <a:pt x="3610" y="5013"/>
                      <a:pt x="3509" y="4687"/>
                    </a:cubicBezTo>
                    <a:cubicBezTo>
                      <a:pt x="3459" y="4462"/>
                      <a:pt x="3559" y="4161"/>
                      <a:pt x="3585" y="3910"/>
                    </a:cubicBezTo>
                    <a:cubicBezTo>
                      <a:pt x="3610" y="3560"/>
                      <a:pt x="3760" y="3234"/>
                      <a:pt x="3910" y="2908"/>
                    </a:cubicBezTo>
                    <a:cubicBezTo>
                      <a:pt x="4161" y="2331"/>
                      <a:pt x="4336" y="1730"/>
                      <a:pt x="4437" y="1128"/>
                    </a:cubicBezTo>
                    <a:lnTo>
                      <a:pt x="4336" y="1128"/>
                    </a:lnTo>
                    <a:lnTo>
                      <a:pt x="30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7316740" y="3132038"/>
                <a:ext cx="641697" cy="23477"/>
              </a:xfrm>
              <a:custGeom>
                <a:avLst/>
                <a:gdLst/>
                <a:ahLst/>
                <a:cxnLst/>
                <a:rect l="l" t="t" r="r" b="b"/>
                <a:pathLst>
                  <a:path w="12382" h="453" extrusionOk="0">
                    <a:moveTo>
                      <a:pt x="426" y="1"/>
                    </a:moveTo>
                    <a:cubicBezTo>
                      <a:pt x="176" y="1"/>
                      <a:pt x="0" y="201"/>
                      <a:pt x="0" y="452"/>
                    </a:cubicBezTo>
                    <a:lnTo>
                      <a:pt x="12381" y="452"/>
                    </a:lnTo>
                    <a:lnTo>
                      <a:pt x="1238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7427129" y="2773561"/>
                <a:ext cx="757319" cy="358525"/>
              </a:xfrm>
              <a:custGeom>
                <a:avLst/>
                <a:gdLst/>
                <a:ahLst/>
                <a:cxnLst/>
                <a:rect l="l" t="t" r="r" b="b"/>
                <a:pathLst>
                  <a:path w="14613" h="6918" extrusionOk="0">
                    <a:moveTo>
                      <a:pt x="2758" y="1"/>
                    </a:moveTo>
                    <a:cubicBezTo>
                      <a:pt x="2507" y="1"/>
                      <a:pt x="2281" y="151"/>
                      <a:pt x="2206" y="376"/>
                    </a:cubicBezTo>
                    <a:lnTo>
                      <a:pt x="1" y="6918"/>
                    </a:lnTo>
                    <a:lnTo>
                      <a:pt x="12382" y="6918"/>
                    </a:lnTo>
                    <a:lnTo>
                      <a:pt x="14487" y="702"/>
                    </a:lnTo>
                    <a:cubicBezTo>
                      <a:pt x="14612" y="351"/>
                      <a:pt x="14312" y="1"/>
                      <a:pt x="13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7424537" y="3103482"/>
                <a:ext cx="644288" cy="52032"/>
              </a:xfrm>
              <a:custGeom>
                <a:avLst/>
                <a:gdLst/>
                <a:ahLst/>
                <a:cxnLst/>
                <a:rect l="l" t="t" r="r" b="b"/>
                <a:pathLst>
                  <a:path w="12432" h="1004" extrusionOk="0">
                    <a:moveTo>
                      <a:pt x="12432" y="0"/>
                    </a:moveTo>
                    <a:lnTo>
                      <a:pt x="1" y="552"/>
                    </a:lnTo>
                    <a:lnTo>
                      <a:pt x="1" y="1003"/>
                    </a:lnTo>
                    <a:lnTo>
                      <a:pt x="12231" y="1003"/>
                    </a:lnTo>
                    <a:cubicBezTo>
                      <a:pt x="12332" y="1003"/>
                      <a:pt x="12432" y="903"/>
                      <a:pt x="12432" y="777"/>
                    </a:cubicBezTo>
                    <a:lnTo>
                      <a:pt x="1243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7786953" y="2925513"/>
                <a:ext cx="48975" cy="35189"/>
              </a:xfrm>
              <a:custGeom>
                <a:avLst/>
                <a:gdLst/>
                <a:ahLst/>
                <a:cxnLst/>
                <a:rect l="l" t="t" r="r" b="b"/>
                <a:pathLst>
                  <a:path w="945" h="679" extrusionOk="0">
                    <a:moveTo>
                      <a:pt x="501" y="1"/>
                    </a:moveTo>
                    <a:cubicBezTo>
                      <a:pt x="376" y="26"/>
                      <a:pt x="226" y="76"/>
                      <a:pt x="151" y="201"/>
                    </a:cubicBezTo>
                    <a:cubicBezTo>
                      <a:pt x="0" y="477"/>
                      <a:pt x="226" y="678"/>
                      <a:pt x="476" y="678"/>
                    </a:cubicBezTo>
                    <a:cubicBezTo>
                      <a:pt x="486" y="678"/>
                      <a:pt x="495" y="678"/>
                      <a:pt x="505" y="678"/>
                    </a:cubicBezTo>
                    <a:cubicBezTo>
                      <a:pt x="928" y="678"/>
                      <a:pt x="944" y="124"/>
                      <a:pt x="552" y="26"/>
                    </a:cubicBezTo>
                    <a:cubicBezTo>
                      <a:pt x="552" y="26"/>
                      <a:pt x="526" y="1"/>
                      <a:pt x="5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89452" y="2938521"/>
                <a:ext cx="22129" cy="35137"/>
              </a:xfrm>
              <a:custGeom>
                <a:avLst/>
                <a:gdLst/>
                <a:ahLst/>
                <a:cxnLst/>
                <a:rect l="l" t="t" r="r" b="b"/>
                <a:pathLst>
                  <a:path w="427" h="678" extrusionOk="0">
                    <a:moveTo>
                      <a:pt x="427" y="1"/>
                    </a:moveTo>
                    <a:lnTo>
                      <a:pt x="84" y="545"/>
                    </a:lnTo>
                    <a:lnTo>
                      <a:pt x="84" y="545"/>
                    </a:lnTo>
                    <a:cubicBezTo>
                      <a:pt x="98" y="530"/>
                      <a:pt x="112" y="516"/>
                      <a:pt x="126" y="502"/>
                    </a:cubicBezTo>
                    <a:cubicBezTo>
                      <a:pt x="176" y="402"/>
                      <a:pt x="227" y="326"/>
                      <a:pt x="277" y="251"/>
                    </a:cubicBezTo>
                    <a:cubicBezTo>
                      <a:pt x="327" y="176"/>
                      <a:pt x="402" y="101"/>
                      <a:pt x="427" y="1"/>
                    </a:cubicBezTo>
                    <a:close/>
                    <a:moveTo>
                      <a:pt x="84" y="545"/>
                    </a:moveTo>
                    <a:cubicBezTo>
                      <a:pt x="50" y="582"/>
                      <a:pt x="19" y="623"/>
                      <a:pt x="1" y="677"/>
                    </a:cubicBezTo>
                    <a:lnTo>
                      <a:pt x="84" y="545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507665" y="3536017"/>
                <a:ext cx="24721" cy="215644"/>
              </a:xfrm>
              <a:custGeom>
                <a:avLst/>
                <a:gdLst/>
                <a:ahLst/>
                <a:cxnLst/>
                <a:rect l="l" t="t" r="r" b="b"/>
                <a:pathLst>
                  <a:path w="477" h="4161" fill="none" extrusionOk="0">
                    <a:moveTo>
                      <a:pt x="51" y="4161"/>
                    </a:moveTo>
                    <a:cubicBezTo>
                      <a:pt x="1" y="3559"/>
                      <a:pt x="51" y="2983"/>
                      <a:pt x="226" y="2406"/>
                    </a:cubicBezTo>
                    <a:cubicBezTo>
                      <a:pt x="352" y="2005"/>
                      <a:pt x="477" y="1629"/>
                      <a:pt x="377" y="1203"/>
                    </a:cubicBezTo>
                    <a:cubicBezTo>
                      <a:pt x="276" y="777"/>
                      <a:pt x="226" y="426"/>
                      <a:pt x="377" y="0"/>
                    </a:cubicBezTo>
                  </a:path>
                </a:pathLst>
              </a:custGeom>
              <a:solidFill>
                <a:schemeClr val="lt1"/>
              </a:solidFill>
              <a:ln w="10650" cap="flat" cmpd="sng">
                <a:solidFill>
                  <a:schemeClr val="lt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6334725" y="3151550"/>
                <a:ext cx="2139141" cy="52041"/>
              </a:xfrm>
              <a:custGeom>
                <a:avLst/>
                <a:gdLst/>
                <a:ahLst/>
                <a:cxnLst/>
                <a:rect l="l" t="t" r="r" b="b"/>
                <a:pathLst>
                  <a:path w="86719" h="979" extrusionOk="0">
                    <a:moveTo>
                      <a:pt x="1" y="1"/>
                    </a:moveTo>
                    <a:lnTo>
                      <a:pt x="1" y="978"/>
                    </a:lnTo>
                    <a:lnTo>
                      <a:pt x="86718" y="978"/>
                    </a:lnTo>
                    <a:lnTo>
                      <a:pt x="8671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6393211" y="3163237"/>
                <a:ext cx="314370" cy="1170312"/>
              </a:xfrm>
              <a:custGeom>
                <a:avLst/>
                <a:gdLst/>
                <a:ahLst/>
                <a:cxnLst/>
                <a:rect l="l" t="t" r="r" b="b"/>
                <a:pathLst>
                  <a:path w="6066" h="22582" extrusionOk="0">
                    <a:moveTo>
                      <a:pt x="5414" y="0"/>
                    </a:moveTo>
                    <a:lnTo>
                      <a:pt x="1" y="22582"/>
                    </a:lnTo>
                    <a:lnTo>
                      <a:pt x="677" y="22582"/>
                    </a:lnTo>
                    <a:lnTo>
                      <a:pt x="606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6703645" y="3163237"/>
                <a:ext cx="313075" cy="1170312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22582" extrusionOk="0">
                    <a:moveTo>
                      <a:pt x="5389" y="0"/>
                    </a:moveTo>
                    <a:lnTo>
                      <a:pt x="1" y="22582"/>
                    </a:lnTo>
                    <a:lnTo>
                      <a:pt x="652" y="22582"/>
                    </a:lnTo>
                    <a:lnTo>
                      <a:pt x="604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114650" y="2511959"/>
                <a:ext cx="169557" cy="202988"/>
              </a:xfrm>
              <a:custGeom>
                <a:avLst/>
                <a:gdLst/>
                <a:ahLst/>
                <a:cxnLst/>
                <a:rect l="l" t="t" r="r" b="b"/>
                <a:pathLst>
                  <a:path w="4022" h="4815" extrusionOk="0">
                    <a:moveTo>
                      <a:pt x="1587" y="0"/>
                    </a:moveTo>
                    <a:lnTo>
                      <a:pt x="1058" y="1481"/>
                    </a:lnTo>
                    <a:lnTo>
                      <a:pt x="0" y="2169"/>
                    </a:lnTo>
                    <a:lnTo>
                      <a:pt x="106" y="2963"/>
                    </a:lnTo>
                    <a:lnTo>
                      <a:pt x="4022" y="4815"/>
                    </a:lnTo>
                    <a:lnTo>
                      <a:pt x="3440" y="95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ZA"/>
              </a:p>
            </p:txBody>
          </p:sp>
          <p:grpSp>
            <p:nvGrpSpPr>
              <p:cNvPr id="120" name="Google Shape;120;p15"/>
              <p:cNvGrpSpPr/>
              <p:nvPr/>
            </p:nvGrpSpPr>
            <p:grpSpPr>
              <a:xfrm>
                <a:off x="6988191" y="2125467"/>
                <a:ext cx="244248" cy="467612"/>
                <a:chOff x="5990537" y="2792332"/>
                <a:chExt cx="144842" cy="277301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>
                  <a:off x="6003630" y="2839324"/>
                  <a:ext cx="126341" cy="230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1" h="7494" extrusionOk="0">
                      <a:moveTo>
                        <a:pt x="3509" y="0"/>
                      </a:moveTo>
                      <a:lnTo>
                        <a:pt x="1780" y="401"/>
                      </a:lnTo>
                      <a:cubicBezTo>
                        <a:pt x="677" y="652"/>
                        <a:pt x="1" y="1754"/>
                        <a:pt x="251" y="2832"/>
                      </a:cubicBezTo>
                      <a:lnTo>
                        <a:pt x="427" y="3484"/>
                      </a:lnTo>
                      <a:cubicBezTo>
                        <a:pt x="477" y="3759"/>
                        <a:pt x="602" y="3985"/>
                        <a:pt x="752" y="4186"/>
                      </a:cubicBezTo>
                      <a:lnTo>
                        <a:pt x="402" y="5815"/>
                      </a:lnTo>
                      <a:cubicBezTo>
                        <a:pt x="226" y="6566"/>
                        <a:pt x="727" y="7343"/>
                        <a:pt x="1504" y="7469"/>
                      </a:cubicBezTo>
                      <a:cubicBezTo>
                        <a:pt x="1588" y="7485"/>
                        <a:pt x="1672" y="7494"/>
                        <a:pt x="1754" y="7494"/>
                      </a:cubicBezTo>
                      <a:cubicBezTo>
                        <a:pt x="2411" y="7494"/>
                        <a:pt x="2997" y="6981"/>
                        <a:pt x="3108" y="6291"/>
                      </a:cubicBezTo>
                      <a:lnTo>
                        <a:pt x="3359" y="4461"/>
                      </a:lnTo>
                      <a:cubicBezTo>
                        <a:pt x="3860" y="4035"/>
                        <a:pt x="4111" y="3358"/>
                        <a:pt x="3935" y="2682"/>
                      </a:cubicBezTo>
                      <a:lnTo>
                        <a:pt x="350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15"/>
                <p:cNvSpPr/>
                <p:nvPr/>
              </p:nvSpPr>
              <p:spPr>
                <a:xfrm>
                  <a:off x="5990537" y="2792332"/>
                  <a:ext cx="144842" cy="168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3" h="5482" extrusionOk="0">
                      <a:moveTo>
                        <a:pt x="3608" y="1"/>
                      </a:moveTo>
                      <a:cubicBezTo>
                        <a:pt x="3312" y="1"/>
                        <a:pt x="3017" y="100"/>
                        <a:pt x="2783" y="276"/>
                      </a:cubicBezTo>
                      <a:cubicBezTo>
                        <a:pt x="2582" y="426"/>
                        <a:pt x="2407" y="627"/>
                        <a:pt x="2181" y="752"/>
                      </a:cubicBezTo>
                      <a:cubicBezTo>
                        <a:pt x="1780" y="978"/>
                        <a:pt x="1304" y="877"/>
                        <a:pt x="903" y="1128"/>
                      </a:cubicBezTo>
                      <a:cubicBezTo>
                        <a:pt x="652" y="1303"/>
                        <a:pt x="427" y="1604"/>
                        <a:pt x="376" y="1905"/>
                      </a:cubicBezTo>
                      <a:cubicBezTo>
                        <a:pt x="351" y="2156"/>
                        <a:pt x="376" y="2406"/>
                        <a:pt x="326" y="2632"/>
                      </a:cubicBezTo>
                      <a:cubicBezTo>
                        <a:pt x="276" y="2933"/>
                        <a:pt x="51" y="3183"/>
                        <a:pt x="26" y="3509"/>
                      </a:cubicBezTo>
                      <a:cubicBezTo>
                        <a:pt x="1" y="3710"/>
                        <a:pt x="101" y="3910"/>
                        <a:pt x="176" y="4111"/>
                      </a:cubicBezTo>
                      <a:cubicBezTo>
                        <a:pt x="276" y="4411"/>
                        <a:pt x="402" y="4687"/>
                        <a:pt x="502" y="4963"/>
                      </a:cubicBezTo>
                      <a:cubicBezTo>
                        <a:pt x="552" y="5113"/>
                        <a:pt x="602" y="5464"/>
                        <a:pt x="828" y="5464"/>
                      </a:cubicBezTo>
                      <a:cubicBezTo>
                        <a:pt x="855" y="5476"/>
                        <a:pt x="882" y="5481"/>
                        <a:pt x="907" y="5481"/>
                      </a:cubicBezTo>
                      <a:cubicBezTo>
                        <a:pt x="1212" y="5481"/>
                        <a:pt x="1402" y="4718"/>
                        <a:pt x="1379" y="4486"/>
                      </a:cubicBezTo>
                      <a:cubicBezTo>
                        <a:pt x="1304" y="3760"/>
                        <a:pt x="1204" y="2832"/>
                        <a:pt x="2056" y="2557"/>
                      </a:cubicBezTo>
                      <a:cubicBezTo>
                        <a:pt x="2356" y="2456"/>
                        <a:pt x="2707" y="2456"/>
                        <a:pt x="3033" y="2406"/>
                      </a:cubicBezTo>
                      <a:cubicBezTo>
                        <a:pt x="3384" y="2331"/>
                        <a:pt x="3735" y="2206"/>
                        <a:pt x="4011" y="1980"/>
                      </a:cubicBezTo>
                      <a:cubicBezTo>
                        <a:pt x="4211" y="1830"/>
                        <a:pt x="4361" y="1654"/>
                        <a:pt x="4487" y="1454"/>
                      </a:cubicBezTo>
                      <a:cubicBezTo>
                        <a:pt x="4637" y="1178"/>
                        <a:pt x="4712" y="877"/>
                        <a:pt x="4612" y="577"/>
                      </a:cubicBezTo>
                      <a:cubicBezTo>
                        <a:pt x="4487" y="276"/>
                        <a:pt x="4186" y="75"/>
                        <a:pt x="3860" y="25"/>
                      </a:cubicBezTo>
                      <a:cubicBezTo>
                        <a:pt x="3777" y="9"/>
                        <a:pt x="3693" y="1"/>
                        <a:pt x="360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15"/>
                <p:cNvSpPr/>
                <p:nvPr/>
              </p:nvSpPr>
              <p:spPr>
                <a:xfrm>
                  <a:off x="6064482" y="2971017"/>
                  <a:ext cx="45484" cy="44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" h="1455" extrusionOk="0">
                      <a:moveTo>
                        <a:pt x="1479" y="1"/>
                      </a:moveTo>
                      <a:cubicBezTo>
                        <a:pt x="1125" y="89"/>
                        <a:pt x="808" y="178"/>
                        <a:pt x="458" y="178"/>
                      </a:cubicBezTo>
                      <a:cubicBezTo>
                        <a:pt x="313" y="178"/>
                        <a:pt x="162" y="163"/>
                        <a:pt x="1" y="126"/>
                      </a:cubicBezTo>
                      <a:lnTo>
                        <a:pt x="1" y="126"/>
                      </a:lnTo>
                      <a:cubicBezTo>
                        <a:pt x="402" y="602"/>
                        <a:pt x="903" y="953"/>
                        <a:pt x="1229" y="1454"/>
                      </a:cubicBezTo>
                      <a:lnTo>
                        <a:pt x="1354" y="502"/>
                      </a:lnTo>
                      <a:cubicBezTo>
                        <a:pt x="1379" y="327"/>
                        <a:pt x="1429" y="176"/>
                        <a:pt x="14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15"/>
                <p:cNvSpPr/>
                <p:nvPr/>
              </p:nvSpPr>
              <p:spPr>
                <a:xfrm>
                  <a:off x="6082983" y="2929434"/>
                  <a:ext cx="28520" cy="18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" h="618" extrusionOk="0">
                      <a:moveTo>
                        <a:pt x="902" y="0"/>
                      </a:moveTo>
                      <a:cubicBezTo>
                        <a:pt x="902" y="0"/>
                        <a:pt x="877" y="25"/>
                        <a:pt x="902" y="25"/>
                      </a:cubicBezTo>
                      <a:lnTo>
                        <a:pt x="0" y="276"/>
                      </a:lnTo>
                      <a:cubicBezTo>
                        <a:pt x="25" y="426"/>
                        <a:pt x="150" y="577"/>
                        <a:pt x="301" y="602"/>
                      </a:cubicBezTo>
                      <a:cubicBezTo>
                        <a:pt x="338" y="613"/>
                        <a:pt x="376" y="618"/>
                        <a:pt x="413" y="618"/>
                      </a:cubicBezTo>
                      <a:cubicBezTo>
                        <a:pt x="548" y="618"/>
                        <a:pt x="673" y="550"/>
                        <a:pt x="752" y="452"/>
                      </a:cubicBezTo>
                      <a:cubicBezTo>
                        <a:pt x="852" y="351"/>
                        <a:pt x="927" y="176"/>
                        <a:pt x="9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25" name="Google Shape;125;p15"/>
            <p:cNvCxnSpPr/>
            <p:nvPr/>
          </p:nvCxnSpPr>
          <p:spPr>
            <a:xfrm>
              <a:off x="180845" y="4564894"/>
              <a:ext cx="3880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6" name="Google Shape;126;p15"/>
            <p:cNvGrpSpPr/>
            <p:nvPr/>
          </p:nvGrpSpPr>
          <p:grpSpPr>
            <a:xfrm>
              <a:off x="1469688" y="2344867"/>
              <a:ext cx="894872" cy="2460457"/>
              <a:chOff x="5620389" y="1910926"/>
              <a:chExt cx="979393" cy="2692850"/>
            </a:xfrm>
          </p:grpSpPr>
          <p:sp>
            <p:nvSpPr>
              <p:cNvPr id="127" name="Google Shape;127;p15"/>
              <p:cNvSpPr/>
              <p:nvPr/>
            </p:nvSpPr>
            <p:spPr>
              <a:xfrm>
                <a:off x="6162017" y="4173678"/>
                <a:ext cx="155941" cy="284571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5491" extrusionOk="0">
                    <a:moveTo>
                      <a:pt x="1331" y="0"/>
                    </a:moveTo>
                    <a:cubicBezTo>
                      <a:pt x="899" y="0"/>
                      <a:pt x="570" y="188"/>
                      <a:pt x="427" y="579"/>
                    </a:cubicBezTo>
                    <a:cubicBezTo>
                      <a:pt x="1" y="1732"/>
                      <a:pt x="527" y="3962"/>
                      <a:pt x="828" y="5290"/>
                    </a:cubicBezTo>
                    <a:cubicBezTo>
                      <a:pt x="1007" y="5271"/>
                      <a:pt x="1189" y="5262"/>
                      <a:pt x="1374" y="5262"/>
                    </a:cubicBezTo>
                    <a:cubicBezTo>
                      <a:pt x="1912" y="5262"/>
                      <a:pt x="2467" y="5342"/>
                      <a:pt x="3008" y="5491"/>
                    </a:cubicBezTo>
                    <a:cubicBezTo>
                      <a:pt x="3008" y="4238"/>
                      <a:pt x="2983" y="3010"/>
                      <a:pt x="2908" y="1757"/>
                    </a:cubicBezTo>
                    <a:cubicBezTo>
                      <a:pt x="2883" y="930"/>
                      <a:pt x="2557" y="178"/>
                      <a:pt x="1630" y="27"/>
                    </a:cubicBezTo>
                    <a:cubicBezTo>
                      <a:pt x="1526" y="9"/>
                      <a:pt x="1426" y="0"/>
                      <a:pt x="1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5756794" y="2952722"/>
                <a:ext cx="619568" cy="1379530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26619" extrusionOk="0">
                    <a:moveTo>
                      <a:pt x="3842" y="0"/>
                    </a:moveTo>
                    <a:cubicBezTo>
                      <a:pt x="3521" y="0"/>
                      <a:pt x="3201" y="53"/>
                      <a:pt x="2907" y="178"/>
                    </a:cubicBezTo>
                    <a:cubicBezTo>
                      <a:pt x="2005" y="554"/>
                      <a:pt x="1303" y="1280"/>
                      <a:pt x="551" y="1907"/>
                    </a:cubicBezTo>
                    <a:cubicBezTo>
                      <a:pt x="451" y="2408"/>
                      <a:pt x="351" y="2909"/>
                      <a:pt x="251" y="3386"/>
                    </a:cubicBezTo>
                    <a:cubicBezTo>
                      <a:pt x="0" y="4564"/>
                      <a:pt x="326" y="5942"/>
                      <a:pt x="902" y="6970"/>
                    </a:cubicBezTo>
                    <a:cubicBezTo>
                      <a:pt x="1103" y="7371"/>
                      <a:pt x="1353" y="7722"/>
                      <a:pt x="1529" y="8123"/>
                    </a:cubicBezTo>
                    <a:cubicBezTo>
                      <a:pt x="1779" y="8749"/>
                      <a:pt x="1830" y="9426"/>
                      <a:pt x="2030" y="10052"/>
                    </a:cubicBezTo>
                    <a:cubicBezTo>
                      <a:pt x="2231" y="10679"/>
                      <a:pt x="2556" y="11230"/>
                      <a:pt x="2857" y="11807"/>
                    </a:cubicBezTo>
                    <a:cubicBezTo>
                      <a:pt x="4060" y="13962"/>
                      <a:pt x="5489" y="16519"/>
                      <a:pt x="5764" y="19000"/>
                    </a:cubicBezTo>
                    <a:cubicBezTo>
                      <a:pt x="5840" y="19802"/>
                      <a:pt x="5714" y="20679"/>
                      <a:pt x="5689" y="21481"/>
                    </a:cubicBezTo>
                    <a:cubicBezTo>
                      <a:pt x="5639" y="22408"/>
                      <a:pt x="6090" y="23110"/>
                      <a:pt x="6191" y="23987"/>
                    </a:cubicBezTo>
                    <a:cubicBezTo>
                      <a:pt x="6291" y="24814"/>
                      <a:pt x="6291" y="25692"/>
                      <a:pt x="6266" y="26544"/>
                    </a:cubicBezTo>
                    <a:cubicBezTo>
                      <a:pt x="6266" y="26569"/>
                      <a:pt x="6291" y="26619"/>
                      <a:pt x="6341" y="26619"/>
                    </a:cubicBezTo>
                    <a:lnTo>
                      <a:pt x="11704" y="26619"/>
                    </a:lnTo>
                    <a:cubicBezTo>
                      <a:pt x="11729" y="26619"/>
                      <a:pt x="11754" y="26594"/>
                      <a:pt x="11754" y="26544"/>
                    </a:cubicBezTo>
                    <a:cubicBezTo>
                      <a:pt x="11830" y="25992"/>
                      <a:pt x="11855" y="25516"/>
                      <a:pt x="11855" y="25516"/>
                    </a:cubicBezTo>
                    <a:cubicBezTo>
                      <a:pt x="11955" y="24739"/>
                      <a:pt x="11955" y="24088"/>
                      <a:pt x="11754" y="23336"/>
                    </a:cubicBezTo>
                    <a:cubicBezTo>
                      <a:pt x="11654" y="23010"/>
                      <a:pt x="11579" y="22684"/>
                      <a:pt x="11504" y="22358"/>
                    </a:cubicBezTo>
                    <a:cubicBezTo>
                      <a:pt x="11404" y="21832"/>
                      <a:pt x="11353" y="21306"/>
                      <a:pt x="11303" y="20779"/>
                    </a:cubicBezTo>
                    <a:cubicBezTo>
                      <a:pt x="11228" y="20002"/>
                      <a:pt x="11228" y="19200"/>
                      <a:pt x="11153" y="18423"/>
                    </a:cubicBezTo>
                    <a:cubicBezTo>
                      <a:pt x="11078" y="17646"/>
                      <a:pt x="10952" y="16869"/>
                      <a:pt x="10827" y="16118"/>
                    </a:cubicBezTo>
                    <a:cubicBezTo>
                      <a:pt x="10426" y="13812"/>
                      <a:pt x="10025" y="11481"/>
                      <a:pt x="9474" y="9200"/>
                    </a:cubicBezTo>
                    <a:cubicBezTo>
                      <a:pt x="9198" y="8072"/>
                      <a:pt x="8872" y="6920"/>
                      <a:pt x="8496" y="5817"/>
                    </a:cubicBezTo>
                    <a:cubicBezTo>
                      <a:pt x="8045" y="4488"/>
                      <a:pt x="7494" y="3210"/>
                      <a:pt x="6792" y="1982"/>
                    </a:cubicBezTo>
                    <a:cubicBezTo>
                      <a:pt x="6366" y="1255"/>
                      <a:pt x="5865" y="478"/>
                      <a:pt x="4988" y="203"/>
                    </a:cubicBezTo>
                    <a:cubicBezTo>
                      <a:pt x="4630" y="79"/>
                      <a:pt x="4234" y="0"/>
                      <a:pt x="3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6097080" y="2305370"/>
                <a:ext cx="502703" cy="862109"/>
              </a:xfrm>
              <a:custGeom>
                <a:avLst/>
                <a:gdLst/>
                <a:ahLst/>
                <a:cxnLst/>
                <a:rect l="l" t="t" r="r" b="b"/>
                <a:pathLst>
                  <a:path w="9700" h="16635" extrusionOk="0">
                    <a:moveTo>
                      <a:pt x="1617" y="0"/>
                    </a:moveTo>
                    <a:cubicBezTo>
                      <a:pt x="1143" y="0"/>
                      <a:pt x="668" y="230"/>
                      <a:pt x="427" y="639"/>
                    </a:cubicBezTo>
                    <a:cubicBezTo>
                      <a:pt x="0" y="1365"/>
                      <a:pt x="401" y="1992"/>
                      <a:pt x="552" y="2719"/>
                    </a:cubicBezTo>
                    <a:cubicBezTo>
                      <a:pt x="777" y="3721"/>
                      <a:pt x="953" y="4724"/>
                      <a:pt x="1153" y="5726"/>
                    </a:cubicBezTo>
                    <a:cubicBezTo>
                      <a:pt x="1279" y="6428"/>
                      <a:pt x="1429" y="7105"/>
                      <a:pt x="1655" y="7781"/>
                    </a:cubicBezTo>
                    <a:cubicBezTo>
                      <a:pt x="2532" y="10363"/>
                      <a:pt x="5138" y="12218"/>
                      <a:pt x="5489" y="14974"/>
                    </a:cubicBezTo>
                    <a:cubicBezTo>
                      <a:pt x="5564" y="15375"/>
                      <a:pt x="5665" y="15802"/>
                      <a:pt x="6016" y="15977"/>
                    </a:cubicBezTo>
                    <a:cubicBezTo>
                      <a:pt x="6141" y="16052"/>
                      <a:pt x="6266" y="16077"/>
                      <a:pt x="6417" y="16127"/>
                    </a:cubicBezTo>
                    <a:cubicBezTo>
                      <a:pt x="7068" y="16253"/>
                      <a:pt x="7745" y="16403"/>
                      <a:pt x="8422" y="16553"/>
                    </a:cubicBezTo>
                    <a:cubicBezTo>
                      <a:pt x="8587" y="16598"/>
                      <a:pt x="8761" y="16635"/>
                      <a:pt x="8934" y="16635"/>
                    </a:cubicBezTo>
                    <a:cubicBezTo>
                      <a:pt x="9049" y="16635"/>
                      <a:pt x="9163" y="16619"/>
                      <a:pt x="9274" y="16578"/>
                    </a:cubicBezTo>
                    <a:cubicBezTo>
                      <a:pt x="9524" y="16453"/>
                      <a:pt x="9700" y="16077"/>
                      <a:pt x="9524" y="15852"/>
                    </a:cubicBezTo>
                    <a:cubicBezTo>
                      <a:pt x="9449" y="15776"/>
                      <a:pt x="9324" y="15726"/>
                      <a:pt x="9199" y="15676"/>
                    </a:cubicBezTo>
                    <a:cubicBezTo>
                      <a:pt x="8697" y="15501"/>
                      <a:pt x="7695" y="15350"/>
                      <a:pt x="7369" y="14899"/>
                    </a:cubicBezTo>
                    <a:cubicBezTo>
                      <a:pt x="7043" y="14448"/>
                      <a:pt x="7118" y="13796"/>
                      <a:pt x="6993" y="13270"/>
                    </a:cubicBezTo>
                    <a:cubicBezTo>
                      <a:pt x="6993" y="13270"/>
                      <a:pt x="6993" y="13245"/>
                      <a:pt x="6993" y="13245"/>
                    </a:cubicBezTo>
                    <a:cubicBezTo>
                      <a:pt x="6843" y="12644"/>
                      <a:pt x="6542" y="12067"/>
                      <a:pt x="6391" y="11466"/>
                    </a:cubicBezTo>
                    <a:cubicBezTo>
                      <a:pt x="6091" y="10263"/>
                      <a:pt x="5965" y="8909"/>
                      <a:pt x="5138" y="7932"/>
                    </a:cubicBezTo>
                    <a:cubicBezTo>
                      <a:pt x="4888" y="7631"/>
                      <a:pt x="4587" y="7355"/>
                      <a:pt x="4437" y="7004"/>
                    </a:cubicBezTo>
                    <a:cubicBezTo>
                      <a:pt x="4336" y="6679"/>
                      <a:pt x="4361" y="6328"/>
                      <a:pt x="4386" y="5977"/>
                    </a:cubicBezTo>
                    <a:cubicBezTo>
                      <a:pt x="4462" y="4674"/>
                      <a:pt x="4111" y="3571"/>
                      <a:pt x="3710" y="2368"/>
                    </a:cubicBezTo>
                    <a:cubicBezTo>
                      <a:pt x="3409" y="1516"/>
                      <a:pt x="3058" y="438"/>
                      <a:pt x="2106" y="87"/>
                    </a:cubicBezTo>
                    <a:cubicBezTo>
                      <a:pt x="1950" y="29"/>
                      <a:pt x="1784" y="0"/>
                      <a:pt x="16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5702222" y="4245197"/>
                <a:ext cx="165011" cy="272807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5264" extrusionOk="0">
                    <a:moveTo>
                      <a:pt x="1883" y="0"/>
                    </a:moveTo>
                    <a:cubicBezTo>
                      <a:pt x="1448" y="0"/>
                      <a:pt x="1073" y="202"/>
                      <a:pt x="802" y="577"/>
                    </a:cubicBezTo>
                    <a:cubicBezTo>
                      <a:pt x="76" y="1680"/>
                      <a:pt x="25" y="3810"/>
                      <a:pt x="0" y="5088"/>
                    </a:cubicBezTo>
                    <a:cubicBezTo>
                      <a:pt x="205" y="5067"/>
                      <a:pt x="412" y="5055"/>
                      <a:pt x="619" y="5055"/>
                    </a:cubicBezTo>
                    <a:cubicBezTo>
                      <a:pt x="1124" y="5055"/>
                      <a:pt x="1634" y="5122"/>
                      <a:pt x="2131" y="5264"/>
                    </a:cubicBezTo>
                    <a:cubicBezTo>
                      <a:pt x="2431" y="4086"/>
                      <a:pt x="2732" y="2883"/>
                      <a:pt x="3008" y="1680"/>
                    </a:cubicBezTo>
                    <a:cubicBezTo>
                      <a:pt x="3183" y="903"/>
                      <a:pt x="3058" y="176"/>
                      <a:pt x="2156" y="26"/>
                    </a:cubicBezTo>
                    <a:cubicBezTo>
                      <a:pt x="2063" y="9"/>
                      <a:pt x="1972" y="0"/>
                      <a:pt x="1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5682735" y="4452913"/>
                <a:ext cx="335152" cy="150863"/>
              </a:xfrm>
              <a:custGeom>
                <a:avLst/>
                <a:gdLst/>
                <a:ahLst/>
                <a:cxnLst/>
                <a:rect l="l" t="t" r="r" b="b"/>
                <a:pathLst>
                  <a:path w="6467" h="2911" extrusionOk="0">
                    <a:moveTo>
                      <a:pt x="2944" y="1"/>
                    </a:moveTo>
                    <a:cubicBezTo>
                      <a:pt x="2865" y="1"/>
                      <a:pt x="2729" y="180"/>
                      <a:pt x="2682" y="203"/>
                    </a:cubicBezTo>
                    <a:cubicBezTo>
                      <a:pt x="2582" y="278"/>
                      <a:pt x="2482" y="354"/>
                      <a:pt x="2356" y="404"/>
                    </a:cubicBezTo>
                    <a:cubicBezTo>
                      <a:pt x="2131" y="504"/>
                      <a:pt x="1880" y="554"/>
                      <a:pt x="1630" y="579"/>
                    </a:cubicBezTo>
                    <a:cubicBezTo>
                      <a:pt x="1564" y="587"/>
                      <a:pt x="1497" y="590"/>
                      <a:pt x="1429" y="590"/>
                    </a:cubicBezTo>
                    <a:cubicBezTo>
                      <a:pt x="1052" y="590"/>
                      <a:pt x="637" y="481"/>
                      <a:pt x="276" y="354"/>
                    </a:cubicBezTo>
                    <a:cubicBezTo>
                      <a:pt x="276" y="704"/>
                      <a:pt x="226" y="1055"/>
                      <a:pt x="151" y="1406"/>
                    </a:cubicBezTo>
                    <a:cubicBezTo>
                      <a:pt x="51" y="1807"/>
                      <a:pt x="0" y="2258"/>
                      <a:pt x="376" y="2509"/>
                    </a:cubicBezTo>
                    <a:cubicBezTo>
                      <a:pt x="677" y="2735"/>
                      <a:pt x="1103" y="2785"/>
                      <a:pt x="1479" y="2810"/>
                    </a:cubicBezTo>
                    <a:cubicBezTo>
                      <a:pt x="2381" y="2860"/>
                      <a:pt x="3309" y="2910"/>
                      <a:pt x="4211" y="2910"/>
                    </a:cubicBezTo>
                    <a:lnTo>
                      <a:pt x="4386" y="2910"/>
                    </a:lnTo>
                    <a:cubicBezTo>
                      <a:pt x="4988" y="2910"/>
                      <a:pt x="5589" y="2885"/>
                      <a:pt x="6116" y="2559"/>
                    </a:cubicBezTo>
                    <a:cubicBezTo>
                      <a:pt x="6116" y="2559"/>
                      <a:pt x="6141" y="2534"/>
                      <a:pt x="6141" y="2534"/>
                    </a:cubicBezTo>
                    <a:cubicBezTo>
                      <a:pt x="6341" y="2409"/>
                      <a:pt x="6467" y="2208"/>
                      <a:pt x="6467" y="1983"/>
                    </a:cubicBezTo>
                    <a:cubicBezTo>
                      <a:pt x="6467" y="1782"/>
                      <a:pt x="6316" y="1607"/>
                      <a:pt x="6141" y="1481"/>
                    </a:cubicBezTo>
                    <a:cubicBezTo>
                      <a:pt x="5990" y="1381"/>
                      <a:pt x="5790" y="1306"/>
                      <a:pt x="5589" y="1281"/>
                    </a:cubicBezTo>
                    <a:cubicBezTo>
                      <a:pt x="5264" y="1181"/>
                      <a:pt x="4963" y="1131"/>
                      <a:pt x="4637" y="1055"/>
                    </a:cubicBezTo>
                    <a:cubicBezTo>
                      <a:pt x="4411" y="1030"/>
                      <a:pt x="4186" y="980"/>
                      <a:pt x="3960" y="905"/>
                    </a:cubicBezTo>
                    <a:cubicBezTo>
                      <a:pt x="3735" y="830"/>
                      <a:pt x="3509" y="679"/>
                      <a:pt x="3334" y="529"/>
                    </a:cubicBezTo>
                    <a:cubicBezTo>
                      <a:pt x="3234" y="429"/>
                      <a:pt x="3158" y="329"/>
                      <a:pt x="3083" y="228"/>
                    </a:cubicBezTo>
                    <a:cubicBezTo>
                      <a:pt x="3058" y="178"/>
                      <a:pt x="3008" y="28"/>
                      <a:pt x="2958" y="3"/>
                    </a:cubicBezTo>
                    <a:cubicBezTo>
                      <a:pt x="2953" y="1"/>
                      <a:pt x="2949" y="1"/>
                      <a:pt x="29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6173730" y="4409846"/>
                <a:ext cx="315666" cy="140238"/>
              </a:xfrm>
              <a:custGeom>
                <a:avLst/>
                <a:gdLst/>
                <a:ahLst/>
                <a:cxnLst/>
                <a:rect l="l" t="t" r="r" b="b"/>
                <a:pathLst>
                  <a:path w="6091" h="2706" extrusionOk="0">
                    <a:moveTo>
                      <a:pt x="2840" y="0"/>
                    </a:moveTo>
                    <a:cubicBezTo>
                      <a:pt x="2772" y="0"/>
                      <a:pt x="2694" y="45"/>
                      <a:pt x="2632" y="107"/>
                    </a:cubicBezTo>
                    <a:cubicBezTo>
                      <a:pt x="2456" y="232"/>
                      <a:pt x="2231" y="282"/>
                      <a:pt x="2030" y="307"/>
                    </a:cubicBezTo>
                    <a:cubicBezTo>
                      <a:pt x="1790" y="349"/>
                      <a:pt x="1549" y="369"/>
                      <a:pt x="1308" y="369"/>
                    </a:cubicBezTo>
                    <a:cubicBezTo>
                      <a:pt x="973" y="369"/>
                      <a:pt x="637" y="330"/>
                      <a:pt x="301" y="257"/>
                    </a:cubicBezTo>
                    <a:lnTo>
                      <a:pt x="301" y="257"/>
                    </a:lnTo>
                    <a:cubicBezTo>
                      <a:pt x="376" y="533"/>
                      <a:pt x="251" y="784"/>
                      <a:pt x="176" y="1059"/>
                    </a:cubicBezTo>
                    <a:cubicBezTo>
                      <a:pt x="25" y="1611"/>
                      <a:pt x="0" y="2488"/>
                      <a:pt x="702" y="2663"/>
                    </a:cubicBezTo>
                    <a:cubicBezTo>
                      <a:pt x="820" y="2693"/>
                      <a:pt x="942" y="2703"/>
                      <a:pt x="1064" y="2703"/>
                    </a:cubicBezTo>
                    <a:cubicBezTo>
                      <a:pt x="1255" y="2703"/>
                      <a:pt x="1447" y="2679"/>
                      <a:pt x="1629" y="2663"/>
                    </a:cubicBezTo>
                    <a:cubicBezTo>
                      <a:pt x="1814" y="2649"/>
                      <a:pt x="2000" y="2643"/>
                      <a:pt x="2187" y="2643"/>
                    </a:cubicBezTo>
                    <a:cubicBezTo>
                      <a:pt x="2810" y="2643"/>
                      <a:pt x="3438" y="2705"/>
                      <a:pt x="4053" y="2705"/>
                    </a:cubicBezTo>
                    <a:cubicBezTo>
                      <a:pt x="4526" y="2705"/>
                      <a:pt x="4991" y="2669"/>
                      <a:pt x="5439" y="2538"/>
                    </a:cubicBezTo>
                    <a:cubicBezTo>
                      <a:pt x="5714" y="2463"/>
                      <a:pt x="6040" y="2262"/>
                      <a:pt x="6090" y="2012"/>
                    </a:cubicBezTo>
                    <a:cubicBezTo>
                      <a:pt x="6090" y="1962"/>
                      <a:pt x="6090" y="1886"/>
                      <a:pt x="6090" y="1836"/>
                    </a:cubicBezTo>
                    <a:cubicBezTo>
                      <a:pt x="6015" y="1561"/>
                      <a:pt x="5689" y="1435"/>
                      <a:pt x="5389" y="1360"/>
                    </a:cubicBezTo>
                    <a:cubicBezTo>
                      <a:pt x="5138" y="1310"/>
                      <a:pt x="4862" y="1260"/>
                      <a:pt x="4612" y="1210"/>
                    </a:cubicBezTo>
                    <a:cubicBezTo>
                      <a:pt x="4411" y="1134"/>
                      <a:pt x="4261" y="1034"/>
                      <a:pt x="4085" y="959"/>
                    </a:cubicBezTo>
                    <a:cubicBezTo>
                      <a:pt x="3659" y="733"/>
                      <a:pt x="3283" y="558"/>
                      <a:pt x="3008" y="132"/>
                    </a:cubicBezTo>
                    <a:cubicBezTo>
                      <a:pt x="2983" y="82"/>
                      <a:pt x="2933" y="32"/>
                      <a:pt x="2882" y="7"/>
                    </a:cubicBezTo>
                    <a:cubicBezTo>
                      <a:pt x="2869" y="2"/>
                      <a:pt x="2855" y="0"/>
                      <a:pt x="28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5620389" y="2885919"/>
                <a:ext cx="435175" cy="1491005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28770" extrusionOk="0">
                    <a:moveTo>
                      <a:pt x="3635" y="1"/>
                    </a:moveTo>
                    <a:cubicBezTo>
                      <a:pt x="3304" y="1"/>
                      <a:pt x="2977" y="81"/>
                      <a:pt x="2682" y="264"/>
                    </a:cubicBezTo>
                    <a:cubicBezTo>
                      <a:pt x="2156" y="564"/>
                      <a:pt x="1880" y="1066"/>
                      <a:pt x="1604" y="1592"/>
                    </a:cubicBezTo>
                    <a:cubicBezTo>
                      <a:pt x="1454" y="1918"/>
                      <a:pt x="1304" y="2219"/>
                      <a:pt x="1153" y="2544"/>
                    </a:cubicBezTo>
                    <a:cubicBezTo>
                      <a:pt x="802" y="3221"/>
                      <a:pt x="477" y="3923"/>
                      <a:pt x="276" y="4650"/>
                    </a:cubicBezTo>
                    <a:cubicBezTo>
                      <a:pt x="51" y="5402"/>
                      <a:pt x="0" y="6204"/>
                      <a:pt x="201" y="6930"/>
                    </a:cubicBezTo>
                    <a:cubicBezTo>
                      <a:pt x="351" y="7407"/>
                      <a:pt x="627" y="7657"/>
                      <a:pt x="827" y="8058"/>
                    </a:cubicBezTo>
                    <a:cubicBezTo>
                      <a:pt x="1103" y="8584"/>
                      <a:pt x="1279" y="9161"/>
                      <a:pt x="1304" y="9737"/>
                    </a:cubicBezTo>
                    <a:cubicBezTo>
                      <a:pt x="1329" y="10138"/>
                      <a:pt x="1254" y="10564"/>
                      <a:pt x="1254" y="10965"/>
                    </a:cubicBezTo>
                    <a:cubicBezTo>
                      <a:pt x="1203" y="11918"/>
                      <a:pt x="1404" y="12845"/>
                      <a:pt x="1629" y="13747"/>
                    </a:cubicBezTo>
                    <a:cubicBezTo>
                      <a:pt x="1730" y="14098"/>
                      <a:pt x="1855" y="14449"/>
                      <a:pt x="1855" y="14825"/>
                    </a:cubicBezTo>
                    <a:cubicBezTo>
                      <a:pt x="1880" y="15126"/>
                      <a:pt x="1830" y="15427"/>
                      <a:pt x="1805" y="15752"/>
                    </a:cubicBezTo>
                    <a:cubicBezTo>
                      <a:pt x="1755" y="16554"/>
                      <a:pt x="1905" y="17382"/>
                      <a:pt x="1955" y="18209"/>
                    </a:cubicBezTo>
                    <a:cubicBezTo>
                      <a:pt x="2005" y="19036"/>
                      <a:pt x="1830" y="19712"/>
                      <a:pt x="1529" y="20489"/>
                    </a:cubicBezTo>
                    <a:cubicBezTo>
                      <a:pt x="1329" y="20991"/>
                      <a:pt x="1203" y="21517"/>
                      <a:pt x="1203" y="22043"/>
                    </a:cubicBezTo>
                    <a:cubicBezTo>
                      <a:pt x="1203" y="22845"/>
                      <a:pt x="1329" y="23697"/>
                      <a:pt x="1103" y="24474"/>
                    </a:cubicBezTo>
                    <a:cubicBezTo>
                      <a:pt x="1028" y="24725"/>
                      <a:pt x="928" y="24950"/>
                      <a:pt x="827" y="25176"/>
                    </a:cubicBezTo>
                    <a:cubicBezTo>
                      <a:pt x="426" y="26179"/>
                      <a:pt x="251" y="27256"/>
                      <a:pt x="101" y="28309"/>
                    </a:cubicBezTo>
                    <a:cubicBezTo>
                      <a:pt x="76" y="28359"/>
                      <a:pt x="126" y="28434"/>
                      <a:pt x="176" y="28434"/>
                    </a:cubicBezTo>
                    <a:cubicBezTo>
                      <a:pt x="552" y="28484"/>
                      <a:pt x="1830" y="28735"/>
                      <a:pt x="1930" y="28735"/>
                    </a:cubicBezTo>
                    <a:cubicBezTo>
                      <a:pt x="2128" y="28760"/>
                      <a:pt x="2322" y="28770"/>
                      <a:pt x="2513" y="28770"/>
                    </a:cubicBezTo>
                    <a:cubicBezTo>
                      <a:pt x="3155" y="28770"/>
                      <a:pt x="3769" y="28661"/>
                      <a:pt x="4389" y="28661"/>
                    </a:cubicBezTo>
                    <a:cubicBezTo>
                      <a:pt x="4686" y="28661"/>
                      <a:pt x="4984" y="28686"/>
                      <a:pt x="5289" y="28760"/>
                    </a:cubicBezTo>
                    <a:cubicBezTo>
                      <a:pt x="5339" y="28760"/>
                      <a:pt x="5389" y="28735"/>
                      <a:pt x="5414" y="28685"/>
                    </a:cubicBezTo>
                    <a:cubicBezTo>
                      <a:pt x="6291" y="26279"/>
                      <a:pt x="6968" y="23823"/>
                      <a:pt x="7419" y="21316"/>
                    </a:cubicBezTo>
                    <a:cubicBezTo>
                      <a:pt x="7569" y="20590"/>
                      <a:pt x="7469" y="19888"/>
                      <a:pt x="7494" y="19186"/>
                    </a:cubicBezTo>
                    <a:cubicBezTo>
                      <a:pt x="7494" y="18910"/>
                      <a:pt x="7594" y="18509"/>
                      <a:pt x="7670" y="18259"/>
                    </a:cubicBezTo>
                    <a:cubicBezTo>
                      <a:pt x="8071" y="16830"/>
                      <a:pt x="8396" y="15477"/>
                      <a:pt x="8146" y="13998"/>
                    </a:cubicBezTo>
                    <a:cubicBezTo>
                      <a:pt x="8071" y="13522"/>
                      <a:pt x="8021" y="13046"/>
                      <a:pt x="7970" y="12569"/>
                    </a:cubicBezTo>
                    <a:cubicBezTo>
                      <a:pt x="7845" y="11266"/>
                      <a:pt x="7795" y="9938"/>
                      <a:pt x="7720" y="8635"/>
                    </a:cubicBezTo>
                    <a:cubicBezTo>
                      <a:pt x="7670" y="7356"/>
                      <a:pt x="7494" y="6128"/>
                      <a:pt x="7294" y="4875"/>
                    </a:cubicBezTo>
                    <a:cubicBezTo>
                      <a:pt x="7244" y="4424"/>
                      <a:pt x="7294" y="4023"/>
                      <a:pt x="7143" y="3572"/>
                    </a:cubicBezTo>
                    <a:cubicBezTo>
                      <a:pt x="6943" y="2970"/>
                      <a:pt x="6717" y="2394"/>
                      <a:pt x="6391" y="1893"/>
                    </a:cubicBezTo>
                    <a:cubicBezTo>
                      <a:pt x="5940" y="1116"/>
                      <a:pt x="5264" y="439"/>
                      <a:pt x="4411" y="138"/>
                    </a:cubicBezTo>
                    <a:cubicBezTo>
                      <a:pt x="4158" y="50"/>
                      <a:pt x="3895" y="1"/>
                      <a:pt x="36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5713882" y="2231415"/>
                <a:ext cx="478086" cy="829252"/>
              </a:xfrm>
              <a:custGeom>
                <a:avLst/>
                <a:gdLst/>
                <a:ahLst/>
                <a:cxnLst/>
                <a:rect l="l" t="t" r="r" b="b"/>
                <a:pathLst>
                  <a:path w="9225" h="16001" extrusionOk="0">
                    <a:moveTo>
                      <a:pt x="5703" y="0"/>
                    </a:moveTo>
                    <a:cubicBezTo>
                      <a:pt x="5565" y="0"/>
                      <a:pt x="5427" y="19"/>
                      <a:pt x="5289" y="60"/>
                    </a:cubicBezTo>
                    <a:cubicBezTo>
                      <a:pt x="5114" y="111"/>
                      <a:pt x="4963" y="186"/>
                      <a:pt x="4838" y="286"/>
                    </a:cubicBezTo>
                    <a:cubicBezTo>
                      <a:pt x="3785" y="938"/>
                      <a:pt x="2883" y="1840"/>
                      <a:pt x="2357" y="2968"/>
                    </a:cubicBezTo>
                    <a:cubicBezTo>
                      <a:pt x="1931" y="3920"/>
                      <a:pt x="1705" y="4923"/>
                      <a:pt x="1530" y="5925"/>
                    </a:cubicBezTo>
                    <a:cubicBezTo>
                      <a:pt x="1405" y="6523"/>
                      <a:pt x="366" y="13620"/>
                      <a:pt x="8" y="13620"/>
                    </a:cubicBezTo>
                    <a:cubicBezTo>
                      <a:pt x="6" y="13620"/>
                      <a:pt x="3" y="13620"/>
                      <a:pt x="1" y="13619"/>
                    </a:cubicBezTo>
                    <a:lnTo>
                      <a:pt x="1" y="13619"/>
                    </a:lnTo>
                    <a:cubicBezTo>
                      <a:pt x="402" y="13745"/>
                      <a:pt x="828" y="13845"/>
                      <a:pt x="1254" y="13995"/>
                    </a:cubicBezTo>
                    <a:cubicBezTo>
                      <a:pt x="1831" y="14221"/>
                      <a:pt x="2432" y="14447"/>
                      <a:pt x="3008" y="14697"/>
                    </a:cubicBezTo>
                    <a:cubicBezTo>
                      <a:pt x="4161" y="15173"/>
                      <a:pt x="5289" y="15700"/>
                      <a:pt x="6517" y="16000"/>
                    </a:cubicBezTo>
                    <a:cubicBezTo>
                      <a:pt x="6668" y="15875"/>
                      <a:pt x="6793" y="15750"/>
                      <a:pt x="6918" y="15524"/>
                    </a:cubicBezTo>
                    <a:cubicBezTo>
                      <a:pt x="7194" y="14898"/>
                      <a:pt x="7420" y="14171"/>
                      <a:pt x="7520" y="13494"/>
                    </a:cubicBezTo>
                    <a:cubicBezTo>
                      <a:pt x="7896" y="11013"/>
                      <a:pt x="8096" y="8331"/>
                      <a:pt x="8723" y="5900"/>
                    </a:cubicBezTo>
                    <a:cubicBezTo>
                      <a:pt x="9024" y="4797"/>
                      <a:pt x="9224" y="3544"/>
                      <a:pt x="8898" y="2416"/>
                    </a:cubicBezTo>
                    <a:cubicBezTo>
                      <a:pt x="8723" y="1865"/>
                      <a:pt x="8372" y="1364"/>
                      <a:pt x="7946" y="963"/>
                    </a:cubicBezTo>
                    <a:cubicBezTo>
                      <a:pt x="7394" y="487"/>
                      <a:pt x="6718" y="186"/>
                      <a:pt x="6041" y="35"/>
                    </a:cubicBezTo>
                    <a:cubicBezTo>
                      <a:pt x="5928" y="13"/>
                      <a:pt x="5816" y="0"/>
                      <a:pt x="57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5838574" y="2420422"/>
                <a:ext cx="622263" cy="841586"/>
              </a:xfrm>
              <a:custGeom>
                <a:avLst/>
                <a:gdLst/>
                <a:ahLst/>
                <a:cxnLst/>
                <a:rect l="l" t="t" r="r" b="b"/>
                <a:pathLst>
                  <a:path w="12007" h="16239" extrusionOk="0">
                    <a:moveTo>
                      <a:pt x="1913" y="0"/>
                    </a:moveTo>
                    <a:cubicBezTo>
                      <a:pt x="1827" y="0"/>
                      <a:pt x="1741" y="8"/>
                      <a:pt x="1655" y="23"/>
                    </a:cubicBezTo>
                    <a:cubicBezTo>
                      <a:pt x="928" y="148"/>
                      <a:pt x="402" y="774"/>
                      <a:pt x="201" y="1476"/>
                    </a:cubicBezTo>
                    <a:cubicBezTo>
                      <a:pt x="1" y="2178"/>
                      <a:pt x="51" y="2905"/>
                      <a:pt x="126" y="3632"/>
                    </a:cubicBezTo>
                    <a:cubicBezTo>
                      <a:pt x="227" y="4308"/>
                      <a:pt x="327" y="5010"/>
                      <a:pt x="653" y="5637"/>
                    </a:cubicBezTo>
                    <a:cubicBezTo>
                      <a:pt x="953" y="6238"/>
                      <a:pt x="1404" y="6739"/>
                      <a:pt x="1755" y="7316"/>
                    </a:cubicBezTo>
                    <a:cubicBezTo>
                      <a:pt x="2056" y="7867"/>
                      <a:pt x="2232" y="8469"/>
                      <a:pt x="2507" y="9045"/>
                    </a:cubicBezTo>
                    <a:cubicBezTo>
                      <a:pt x="2983" y="10048"/>
                      <a:pt x="3811" y="10524"/>
                      <a:pt x="4738" y="10950"/>
                    </a:cubicBezTo>
                    <a:cubicBezTo>
                      <a:pt x="5039" y="11075"/>
                      <a:pt x="5364" y="11226"/>
                      <a:pt x="5690" y="11376"/>
                    </a:cubicBezTo>
                    <a:cubicBezTo>
                      <a:pt x="7144" y="12053"/>
                      <a:pt x="8547" y="12880"/>
                      <a:pt x="9826" y="13882"/>
                    </a:cubicBezTo>
                    <a:cubicBezTo>
                      <a:pt x="9450" y="14233"/>
                      <a:pt x="9099" y="14684"/>
                      <a:pt x="9074" y="15186"/>
                    </a:cubicBezTo>
                    <a:cubicBezTo>
                      <a:pt x="9049" y="15700"/>
                      <a:pt x="9432" y="16239"/>
                      <a:pt x="9918" y="16239"/>
                    </a:cubicBezTo>
                    <a:cubicBezTo>
                      <a:pt x="9929" y="16239"/>
                      <a:pt x="9940" y="16239"/>
                      <a:pt x="9951" y="16238"/>
                    </a:cubicBezTo>
                    <a:cubicBezTo>
                      <a:pt x="10252" y="15912"/>
                      <a:pt x="10302" y="15436"/>
                      <a:pt x="10502" y="15035"/>
                    </a:cubicBezTo>
                    <a:cubicBezTo>
                      <a:pt x="10778" y="14534"/>
                      <a:pt x="11630" y="14534"/>
                      <a:pt x="11806" y="14158"/>
                    </a:cubicBezTo>
                    <a:cubicBezTo>
                      <a:pt x="12006" y="13757"/>
                      <a:pt x="11555" y="13206"/>
                      <a:pt x="11329" y="12930"/>
                    </a:cubicBezTo>
                    <a:cubicBezTo>
                      <a:pt x="10703" y="12103"/>
                      <a:pt x="9700" y="11627"/>
                      <a:pt x="9049" y="10825"/>
                    </a:cubicBezTo>
                    <a:cubicBezTo>
                      <a:pt x="8823" y="10549"/>
                      <a:pt x="8673" y="10198"/>
                      <a:pt x="8472" y="9897"/>
                    </a:cubicBezTo>
                    <a:cubicBezTo>
                      <a:pt x="8121" y="9396"/>
                      <a:pt x="7695" y="8970"/>
                      <a:pt x="7194" y="8669"/>
                    </a:cubicBezTo>
                    <a:cubicBezTo>
                      <a:pt x="6217" y="8043"/>
                      <a:pt x="5866" y="7165"/>
                      <a:pt x="5389" y="6138"/>
                    </a:cubicBezTo>
                    <a:cubicBezTo>
                      <a:pt x="5239" y="5837"/>
                      <a:pt x="5089" y="5511"/>
                      <a:pt x="4988" y="5160"/>
                    </a:cubicBezTo>
                    <a:cubicBezTo>
                      <a:pt x="4888" y="4734"/>
                      <a:pt x="4888" y="4283"/>
                      <a:pt x="4838" y="3832"/>
                    </a:cubicBezTo>
                    <a:cubicBezTo>
                      <a:pt x="4738" y="3206"/>
                      <a:pt x="4487" y="2604"/>
                      <a:pt x="4212" y="2028"/>
                    </a:cubicBezTo>
                    <a:cubicBezTo>
                      <a:pt x="3961" y="1501"/>
                      <a:pt x="3660" y="975"/>
                      <a:pt x="3234" y="574"/>
                    </a:cubicBezTo>
                    <a:cubicBezTo>
                      <a:pt x="2872" y="233"/>
                      <a:pt x="2400" y="0"/>
                      <a:pt x="1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6026960" y="2233643"/>
                <a:ext cx="288406" cy="336033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6484" extrusionOk="0">
                    <a:moveTo>
                      <a:pt x="1772" y="1"/>
                    </a:moveTo>
                    <a:cubicBezTo>
                      <a:pt x="1596" y="1"/>
                      <a:pt x="1421" y="29"/>
                      <a:pt x="1253" y="93"/>
                    </a:cubicBezTo>
                    <a:cubicBezTo>
                      <a:pt x="1028" y="168"/>
                      <a:pt x="827" y="343"/>
                      <a:pt x="677" y="544"/>
                    </a:cubicBezTo>
                    <a:cubicBezTo>
                      <a:pt x="526" y="719"/>
                      <a:pt x="401" y="970"/>
                      <a:pt x="351" y="1195"/>
                    </a:cubicBezTo>
                    <a:cubicBezTo>
                      <a:pt x="0" y="2449"/>
                      <a:pt x="476" y="3977"/>
                      <a:pt x="1003" y="5105"/>
                    </a:cubicBezTo>
                    <a:cubicBezTo>
                      <a:pt x="1203" y="5506"/>
                      <a:pt x="1278" y="6208"/>
                      <a:pt x="1729" y="6434"/>
                    </a:cubicBezTo>
                    <a:cubicBezTo>
                      <a:pt x="1805" y="6469"/>
                      <a:pt x="1875" y="6483"/>
                      <a:pt x="1942" y="6483"/>
                    </a:cubicBezTo>
                    <a:cubicBezTo>
                      <a:pt x="2161" y="6483"/>
                      <a:pt x="2339" y="6323"/>
                      <a:pt x="2531" y="6208"/>
                    </a:cubicBezTo>
                    <a:cubicBezTo>
                      <a:pt x="2857" y="6058"/>
                      <a:pt x="3183" y="5932"/>
                      <a:pt x="3509" y="5757"/>
                    </a:cubicBezTo>
                    <a:cubicBezTo>
                      <a:pt x="4186" y="5406"/>
                      <a:pt x="4887" y="5005"/>
                      <a:pt x="5564" y="4604"/>
                    </a:cubicBezTo>
                    <a:cubicBezTo>
                      <a:pt x="5188" y="2900"/>
                      <a:pt x="4386" y="1170"/>
                      <a:pt x="2857" y="318"/>
                    </a:cubicBezTo>
                    <a:cubicBezTo>
                      <a:pt x="2533" y="130"/>
                      <a:pt x="2150" y="1"/>
                      <a:pt x="17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5919111" y="1982031"/>
                <a:ext cx="250729" cy="359199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6931" extrusionOk="0">
                    <a:moveTo>
                      <a:pt x="3339" y="0"/>
                    </a:moveTo>
                    <a:cubicBezTo>
                      <a:pt x="2575" y="0"/>
                      <a:pt x="1711" y="469"/>
                      <a:pt x="1429" y="1163"/>
                    </a:cubicBezTo>
                    <a:cubicBezTo>
                      <a:pt x="1229" y="1690"/>
                      <a:pt x="1229" y="2241"/>
                      <a:pt x="1179" y="2792"/>
                    </a:cubicBezTo>
                    <a:cubicBezTo>
                      <a:pt x="1129" y="3294"/>
                      <a:pt x="1028" y="3770"/>
                      <a:pt x="903" y="4196"/>
                    </a:cubicBezTo>
                    <a:cubicBezTo>
                      <a:pt x="728" y="4772"/>
                      <a:pt x="502" y="5299"/>
                      <a:pt x="277" y="5900"/>
                    </a:cubicBezTo>
                    <a:cubicBezTo>
                      <a:pt x="1" y="6702"/>
                      <a:pt x="978" y="6928"/>
                      <a:pt x="1605" y="6928"/>
                    </a:cubicBezTo>
                    <a:cubicBezTo>
                      <a:pt x="1647" y="6930"/>
                      <a:pt x="1688" y="6931"/>
                      <a:pt x="1730" y="6931"/>
                    </a:cubicBezTo>
                    <a:cubicBezTo>
                      <a:pt x="2161" y="6931"/>
                      <a:pt x="2574" y="6819"/>
                      <a:pt x="3008" y="6727"/>
                    </a:cubicBezTo>
                    <a:cubicBezTo>
                      <a:pt x="3084" y="6727"/>
                      <a:pt x="3184" y="6702"/>
                      <a:pt x="3259" y="6627"/>
                    </a:cubicBezTo>
                    <a:cubicBezTo>
                      <a:pt x="3284" y="6552"/>
                      <a:pt x="3309" y="6477"/>
                      <a:pt x="3309" y="6401"/>
                    </a:cubicBezTo>
                    <a:cubicBezTo>
                      <a:pt x="3359" y="5725"/>
                      <a:pt x="3409" y="4772"/>
                      <a:pt x="3785" y="4171"/>
                    </a:cubicBezTo>
                    <a:cubicBezTo>
                      <a:pt x="4011" y="3845"/>
                      <a:pt x="4337" y="3544"/>
                      <a:pt x="4387" y="3118"/>
                    </a:cubicBezTo>
                    <a:cubicBezTo>
                      <a:pt x="4487" y="2266"/>
                      <a:pt x="4838" y="311"/>
                      <a:pt x="3685" y="35"/>
                    </a:cubicBezTo>
                    <a:cubicBezTo>
                      <a:pt x="3574" y="12"/>
                      <a:pt x="3457" y="0"/>
                      <a:pt x="33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5955493" y="1910926"/>
                <a:ext cx="223469" cy="222122"/>
              </a:xfrm>
              <a:custGeom>
                <a:avLst/>
                <a:gdLst/>
                <a:ahLst/>
                <a:cxnLst/>
                <a:rect l="l" t="t" r="r" b="b"/>
                <a:pathLst>
                  <a:path w="4312" h="4286" extrusionOk="0">
                    <a:moveTo>
                      <a:pt x="3254" y="0"/>
                    </a:moveTo>
                    <a:cubicBezTo>
                      <a:pt x="2939" y="0"/>
                      <a:pt x="2632" y="102"/>
                      <a:pt x="2407" y="305"/>
                    </a:cubicBezTo>
                    <a:cubicBezTo>
                      <a:pt x="2281" y="405"/>
                      <a:pt x="2181" y="530"/>
                      <a:pt x="2056" y="605"/>
                    </a:cubicBezTo>
                    <a:cubicBezTo>
                      <a:pt x="1981" y="630"/>
                      <a:pt x="1905" y="630"/>
                      <a:pt x="1830" y="655"/>
                    </a:cubicBezTo>
                    <a:cubicBezTo>
                      <a:pt x="1154" y="756"/>
                      <a:pt x="552" y="1182"/>
                      <a:pt x="176" y="1758"/>
                    </a:cubicBezTo>
                    <a:cubicBezTo>
                      <a:pt x="101" y="1884"/>
                      <a:pt x="26" y="2034"/>
                      <a:pt x="26" y="2184"/>
                    </a:cubicBezTo>
                    <a:cubicBezTo>
                      <a:pt x="1" y="2285"/>
                      <a:pt x="26" y="2410"/>
                      <a:pt x="26" y="2535"/>
                    </a:cubicBezTo>
                    <a:cubicBezTo>
                      <a:pt x="76" y="2811"/>
                      <a:pt x="126" y="3087"/>
                      <a:pt x="201" y="3362"/>
                    </a:cubicBezTo>
                    <a:cubicBezTo>
                      <a:pt x="226" y="3488"/>
                      <a:pt x="276" y="3613"/>
                      <a:pt x="276" y="3738"/>
                    </a:cubicBezTo>
                    <a:cubicBezTo>
                      <a:pt x="276" y="3838"/>
                      <a:pt x="251" y="3939"/>
                      <a:pt x="301" y="4039"/>
                    </a:cubicBezTo>
                    <a:cubicBezTo>
                      <a:pt x="354" y="4216"/>
                      <a:pt x="453" y="4285"/>
                      <a:pt x="565" y="4285"/>
                    </a:cubicBezTo>
                    <a:cubicBezTo>
                      <a:pt x="721" y="4285"/>
                      <a:pt x="901" y="4150"/>
                      <a:pt x="1003" y="3989"/>
                    </a:cubicBezTo>
                    <a:cubicBezTo>
                      <a:pt x="1128" y="3763"/>
                      <a:pt x="1229" y="3513"/>
                      <a:pt x="1304" y="3262"/>
                    </a:cubicBezTo>
                    <a:cubicBezTo>
                      <a:pt x="1429" y="2961"/>
                      <a:pt x="1580" y="2635"/>
                      <a:pt x="1855" y="2435"/>
                    </a:cubicBezTo>
                    <a:cubicBezTo>
                      <a:pt x="2106" y="2260"/>
                      <a:pt x="2432" y="2184"/>
                      <a:pt x="2758" y="2134"/>
                    </a:cubicBezTo>
                    <a:cubicBezTo>
                      <a:pt x="3108" y="2084"/>
                      <a:pt x="3585" y="2034"/>
                      <a:pt x="3810" y="1783"/>
                    </a:cubicBezTo>
                    <a:cubicBezTo>
                      <a:pt x="4086" y="1483"/>
                      <a:pt x="4311" y="1107"/>
                      <a:pt x="4261" y="706"/>
                    </a:cubicBezTo>
                    <a:cubicBezTo>
                      <a:pt x="4261" y="605"/>
                      <a:pt x="4236" y="505"/>
                      <a:pt x="4186" y="405"/>
                    </a:cubicBezTo>
                    <a:cubicBezTo>
                      <a:pt x="4136" y="330"/>
                      <a:pt x="4036" y="254"/>
                      <a:pt x="3961" y="179"/>
                    </a:cubicBezTo>
                    <a:cubicBezTo>
                      <a:pt x="3785" y="79"/>
                      <a:pt x="3560" y="4"/>
                      <a:pt x="3359" y="4"/>
                    </a:cubicBezTo>
                    <a:cubicBezTo>
                      <a:pt x="3324" y="1"/>
                      <a:pt x="3289" y="0"/>
                      <a:pt x="32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6013952" y="2883949"/>
                <a:ext cx="33842" cy="31613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10" extrusionOk="0">
                    <a:moveTo>
                      <a:pt x="26" y="1"/>
                    </a:moveTo>
                    <a:cubicBezTo>
                      <a:pt x="0" y="101"/>
                      <a:pt x="0" y="201"/>
                      <a:pt x="26" y="277"/>
                    </a:cubicBezTo>
                    <a:cubicBezTo>
                      <a:pt x="51" y="427"/>
                      <a:pt x="176" y="527"/>
                      <a:pt x="326" y="577"/>
                    </a:cubicBezTo>
                    <a:cubicBezTo>
                      <a:pt x="351" y="602"/>
                      <a:pt x="376" y="602"/>
                      <a:pt x="401" y="602"/>
                    </a:cubicBezTo>
                    <a:cubicBezTo>
                      <a:pt x="420" y="607"/>
                      <a:pt x="437" y="609"/>
                      <a:pt x="454" y="609"/>
                    </a:cubicBezTo>
                    <a:cubicBezTo>
                      <a:pt x="529" y="609"/>
                      <a:pt x="591" y="568"/>
                      <a:pt x="652" y="527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5810018" y="2382434"/>
                <a:ext cx="275398" cy="310639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5994" extrusionOk="0">
                    <a:moveTo>
                      <a:pt x="2594" y="1"/>
                    </a:moveTo>
                    <a:cubicBezTo>
                      <a:pt x="2492" y="1"/>
                      <a:pt x="2388" y="10"/>
                      <a:pt x="2281" y="29"/>
                    </a:cubicBezTo>
                    <a:cubicBezTo>
                      <a:pt x="1730" y="129"/>
                      <a:pt x="1279" y="505"/>
                      <a:pt x="878" y="906"/>
                    </a:cubicBezTo>
                    <a:cubicBezTo>
                      <a:pt x="427" y="1357"/>
                      <a:pt x="176" y="1808"/>
                      <a:pt x="51" y="2360"/>
                    </a:cubicBezTo>
                    <a:cubicBezTo>
                      <a:pt x="26" y="2585"/>
                      <a:pt x="1" y="2836"/>
                      <a:pt x="26" y="3086"/>
                    </a:cubicBezTo>
                    <a:cubicBezTo>
                      <a:pt x="51" y="4064"/>
                      <a:pt x="301" y="5041"/>
                      <a:pt x="527" y="5994"/>
                    </a:cubicBezTo>
                    <a:cubicBezTo>
                      <a:pt x="1053" y="5467"/>
                      <a:pt x="1805" y="5242"/>
                      <a:pt x="2507" y="5016"/>
                    </a:cubicBezTo>
                    <a:cubicBezTo>
                      <a:pt x="3284" y="4791"/>
                      <a:pt x="4036" y="4565"/>
                      <a:pt x="4788" y="4314"/>
                    </a:cubicBezTo>
                    <a:cubicBezTo>
                      <a:pt x="4988" y="4264"/>
                      <a:pt x="5239" y="4164"/>
                      <a:pt x="5289" y="3939"/>
                    </a:cubicBezTo>
                    <a:cubicBezTo>
                      <a:pt x="5314" y="3863"/>
                      <a:pt x="5314" y="3788"/>
                      <a:pt x="5314" y="3713"/>
                    </a:cubicBezTo>
                    <a:cubicBezTo>
                      <a:pt x="5172" y="2368"/>
                      <a:pt x="4231" y="1"/>
                      <a:pt x="2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6067228" y="2163109"/>
                <a:ext cx="69705" cy="97431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1880" extrusionOk="0">
                    <a:moveTo>
                      <a:pt x="1278" y="0"/>
                    </a:moveTo>
                    <a:cubicBezTo>
                      <a:pt x="1257" y="0"/>
                      <a:pt x="1225" y="15"/>
                      <a:pt x="1178" y="50"/>
                    </a:cubicBezTo>
                    <a:cubicBezTo>
                      <a:pt x="1078" y="150"/>
                      <a:pt x="952" y="175"/>
                      <a:pt x="802" y="201"/>
                    </a:cubicBezTo>
                    <a:cubicBezTo>
                      <a:pt x="744" y="212"/>
                      <a:pt x="684" y="217"/>
                      <a:pt x="624" y="217"/>
                    </a:cubicBezTo>
                    <a:cubicBezTo>
                      <a:pt x="423" y="217"/>
                      <a:pt x="212" y="164"/>
                      <a:pt x="0" y="125"/>
                    </a:cubicBezTo>
                    <a:lnTo>
                      <a:pt x="0" y="125"/>
                    </a:lnTo>
                    <a:cubicBezTo>
                      <a:pt x="0" y="125"/>
                      <a:pt x="0" y="125"/>
                      <a:pt x="25" y="150"/>
                    </a:cubicBezTo>
                    <a:cubicBezTo>
                      <a:pt x="50" y="201"/>
                      <a:pt x="100" y="276"/>
                      <a:pt x="100" y="301"/>
                    </a:cubicBezTo>
                    <a:cubicBezTo>
                      <a:pt x="150" y="401"/>
                      <a:pt x="201" y="501"/>
                      <a:pt x="226" y="602"/>
                    </a:cubicBezTo>
                    <a:cubicBezTo>
                      <a:pt x="369" y="1008"/>
                      <a:pt x="535" y="1415"/>
                      <a:pt x="529" y="1821"/>
                    </a:cubicBezTo>
                    <a:lnTo>
                      <a:pt x="529" y="1821"/>
                    </a:lnTo>
                    <a:cubicBezTo>
                      <a:pt x="549" y="1546"/>
                      <a:pt x="708" y="1310"/>
                      <a:pt x="802" y="1053"/>
                    </a:cubicBezTo>
                    <a:cubicBezTo>
                      <a:pt x="902" y="752"/>
                      <a:pt x="1078" y="501"/>
                      <a:pt x="1253" y="251"/>
                    </a:cubicBezTo>
                    <a:cubicBezTo>
                      <a:pt x="1292" y="155"/>
                      <a:pt x="1345" y="0"/>
                      <a:pt x="1278" y="0"/>
                    </a:cubicBezTo>
                    <a:close/>
                    <a:moveTo>
                      <a:pt x="529" y="1821"/>
                    </a:moveTo>
                    <a:cubicBezTo>
                      <a:pt x="527" y="1840"/>
                      <a:pt x="526" y="1860"/>
                      <a:pt x="526" y="1880"/>
                    </a:cubicBezTo>
                    <a:cubicBezTo>
                      <a:pt x="527" y="1860"/>
                      <a:pt x="528" y="1841"/>
                      <a:pt x="529" y="182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6091897" y="2108536"/>
                <a:ext cx="39024" cy="20056"/>
              </a:xfrm>
              <a:custGeom>
                <a:avLst/>
                <a:gdLst/>
                <a:ahLst/>
                <a:cxnLst/>
                <a:rect l="l" t="t" r="r" b="b"/>
                <a:pathLst>
                  <a:path w="753" h="387" extrusionOk="0">
                    <a:moveTo>
                      <a:pt x="0" y="0"/>
                    </a:moveTo>
                    <a:cubicBezTo>
                      <a:pt x="0" y="51"/>
                      <a:pt x="25" y="101"/>
                      <a:pt x="50" y="151"/>
                    </a:cubicBezTo>
                    <a:cubicBezTo>
                      <a:pt x="100" y="226"/>
                      <a:pt x="151" y="301"/>
                      <a:pt x="226" y="326"/>
                    </a:cubicBezTo>
                    <a:cubicBezTo>
                      <a:pt x="299" y="363"/>
                      <a:pt x="373" y="386"/>
                      <a:pt x="436" y="386"/>
                    </a:cubicBezTo>
                    <a:cubicBezTo>
                      <a:pt x="459" y="386"/>
                      <a:pt x="481" y="383"/>
                      <a:pt x="501" y="376"/>
                    </a:cubicBezTo>
                    <a:cubicBezTo>
                      <a:pt x="627" y="326"/>
                      <a:pt x="702" y="226"/>
                      <a:pt x="752" y="101"/>
                    </a:cubicBezTo>
                    <a:cubicBezTo>
                      <a:pt x="752" y="76"/>
                      <a:pt x="752" y="51"/>
                      <a:pt x="727" y="5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" name="Google Shape;143;p15"/>
          <p:cNvGrpSpPr/>
          <p:nvPr/>
        </p:nvGrpSpPr>
        <p:grpSpPr>
          <a:xfrm>
            <a:off x="357513" y="-1"/>
            <a:ext cx="711420" cy="1050883"/>
            <a:chOff x="6034650" y="3474"/>
            <a:chExt cx="711420" cy="1050883"/>
          </a:xfrm>
        </p:grpSpPr>
        <p:sp>
          <p:nvSpPr>
            <p:cNvPr id="144" name="Google Shape;144;p15"/>
            <p:cNvSpPr/>
            <p:nvPr/>
          </p:nvSpPr>
          <p:spPr>
            <a:xfrm>
              <a:off x="6289987" y="853551"/>
              <a:ext cx="200747" cy="200806"/>
            </a:xfrm>
            <a:custGeom>
              <a:avLst/>
              <a:gdLst/>
              <a:ahLst/>
              <a:cxnLst/>
              <a:rect l="l" t="t" r="r" b="b"/>
              <a:pathLst>
                <a:path w="3409" h="3410" extrusionOk="0">
                  <a:moveTo>
                    <a:pt x="1704" y="1"/>
                  </a:moveTo>
                  <a:cubicBezTo>
                    <a:pt x="752" y="1"/>
                    <a:pt x="0" y="752"/>
                    <a:pt x="0" y="1705"/>
                  </a:cubicBezTo>
                  <a:cubicBezTo>
                    <a:pt x="0" y="2657"/>
                    <a:pt x="752" y="3409"/>
                    <a:pt x="1704" y="3409"/>
                  </a:cubicBezTo>
                  <a:cubicBezTo>
                    <a:pt x="2657" y="3409"/>
                    <a:pt x="3409" y="2657"/>
                    <a:pt x="3409" y="1705"/>
                  </a:cubicBezTo>
                  <a:cubicBezTo>
                    <a:pt x="3409" y="752"/>
                    <a:pt x="2657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034650" y="558356"/>
              <a:ext cx="711420" cy="358743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1" y="1"/>
                  </a:moveTo>
                  <a:cubicBezTo>
                    <a:pt x="2707" y="1"/>
                    <a:pt x="0" y="2708"/>
                    <a:pt x="0" y="6041"/>
                  </a:cubicBezTo>
                  <a:lnTo>
                    <a:pt x="0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390331" y="3474"/>
              <a:ext cx="59" cy="554956"/>
            </a:xfrm>
            <a:custGeom>
              <a:avLst/>
              <a:gdLst/>
              <a:ahLst/>
              <a:cxnLst/>
              <a:rect l="l" t="t" r="r" b="b"/>
              <a:pathLst>
                <a:path w="1" h="9424" fill="none" extrusionOk="0">
                  <a:moveTo>
                    <a:pt x="0" y="0"/>
                  </a:moveTo>
                  <a:lnTo>
                    <a:pt x="0" y="9424"/>
                  </a:lnTo>
                </a:path>
              </a:pathLst>
            </a:custGeom>
            <a:solidFill>
              <a:schemeClr val="l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6"/>
          <p:cNvGrpSpPr/>
          <p:nvPr/>
        </p:nvGrpSpPr>
        <p:grpSpPr>
          <a:xfrm>
            <a:off x="164046" y="536291"/>
            <a:ext cx="374394" cy="962866"/>
            <a:chOff x="-720900" y="1958300"/>
            <a:chExt cx="462900" cy="1190488"/>
          </a:xfrm>
        </p:grpSpPr>
        <p:sp>
          <p:nvSpPr>
            <p:cNvPr id="154" name="Google Shape;154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 rot="5400000">
            <a:off x="8243584" y="4127141"/>
            <a:ext cx="374394" cy="962866"/>
            <a:chOff x="-720900" y="1958300"/>
            <a:chExt cx="462900" cy="1190488"/>
          </a:xfrm>
        </p:grpSpPr>
        <p:sp>
          <p:nvSpPr>
            <p:cNvPr id="170" name="Google Shape;170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9" name="Google Shape;151;p16">
            <a:extLst>
              <a:ext uri="{FF2B5EF4-FFF2-40B4-BE49-F238E27FC236}">
                <a16:creationId xmlns:a16="http://schemas.microsoft.com/office/drawing/2014/main" id="{96D65D8A-4680-F981-40EA-6BE47D34D6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19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SQL </a:t>
            </a:r>
            <a:r>
              <a:rPr lang="en-US" dirty="0">
                <a:solidFill>
                  <a:schemeClr val="bg2"/>
                </a:solidFill>
              </a:rPr>
              <a:t>Queries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59C5-8FD2-6BD4-3BBC-2581F9AA67F8}"/>
              </a:ext>
            </a:extLst>
          </p:cNvPr>
          <p:cNvSpPr txBox="1"/>
          <p:nvPr/>
        </p:nvSpPr>
        <p:spPr>
          <a:xfrm>
            <a:off x="2286000" y="1556088"/>
            <a:ext cx="4572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Inserting the new residence application into the database</a:t>
            </a:r>
            <a:endParaRPr lang="en-ZA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ZA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student (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, Gender, 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Date_Of_Birth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, Phone, Email, 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Program_Department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Current_Year_Of_Study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Residence_Preference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Application_Status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Application_Date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$gender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date_of_birth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$email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program_department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current_year_of_study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residence_preference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Pending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application_date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1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6"/>
          <p:cNvGrpSpPr/>
          <p:nvPr/>
        </p:nvGrpSpPr>
        <p:grpSpPr>
          <a:xfrm>
            <a:off x="164046" y="536291"/>
            <a:ext cx="374394" cy="962866"/>
            <a:chOff x="-720900" y="1958300"/>
            <a:chExt cx="462900" cy="1190488"/>
          </a:xfrm>
        </p:grpSpPr>
        <p:sp>
          <p:nvSpPr>
            <p:cNvPr id="154" name="Google Shape;154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 rot="5400000">
            <a:off x="8243584" y="4127141"/>
            <a:ext cx="374394" cy="962866"/>
            <a:chOff x="-720900" y="1958300"/>
            <a:chExt cx="462900" cy="1190488"/>
          </a:xfrm>
        </p:grpSpPr>
        <p:sp>
          <p:nvSpPr>
            <p:cNvPr id="170" name="Google Shape;170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9" name="Google Shape;151;p16">
            <a:extLst>
              <a:ext uri="{FF2B5EF4-FFF2-40B4-BE49-F238E27FC236}">
                <a16:creationId xmlns:a16="http://schemas.microsoft.com/office/drawing/2014/main" id="{96D65D8A-4680-F981-40EA-6BE47D34D6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19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SQL </a:t>
            </a:r>
            <a:r>
              <a:rPr lang="en-US" dirty="0">
                <a:solidFill>
                  <a:schemeClr val="bg2"/>
                </a:solidFill>
              </a:rPr>
              <a:t>Queries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59C5-8FD2-6BD4-3BBC-2581F9AA67F8}"/>
              </a:ext>
            </a:extLst>
          </p:cNvPr>
          <p:cNvSpPr txBox="1"/>
          <p:nvPr/>
        </p:nvSpPr>
        <p:spPr>
          <a:xfrm>
            <a:off x="2286000" y="1556088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Update the room details in the database</a:t>
            </a:r>
            <a:endParaRPr lang="en-ZA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ZA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room </a:t>
            </a:r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Room_Number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room_number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Room_Type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room_type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Room_Status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room_status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Residence_ID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residence_id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Room_ID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room_id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2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6"/>
          <p:cNvGrpSpPr/>
          <p:nvPr/>
        </p:nvGrpSpPr>
        <p:grpSpPr>
          <a:xfrm>
            <a:off x="164046" y="536291"/>
            <a:ext cx="374394" cy="962866"/>
            <a:chOff x="-720900" y="1958300"/>
            <a:chExt cx="462900" cy="1190488"/>
          </a:xfrm>
        </p:grpSpPr>
        <p:sp>
          <p:nvSpPr>
            <p:cNvPr id="154" name="Google Shape;154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 rot="5400000">
            <a:off x="8243584" y="4127141"/>
            <a:ext cx="374394" cy="962866"/>
            <a:chOff x="-720900" y="1958300"/>
            <a:chExt cx="462900" cy="1190488"/>
          </a:xfrm>
        </p:grpSpPr>
        <p:sp>
          <p:nvSpPr>
            <p:cNvPr id="170" name="Google Shape;170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9" name="Google Shape;151;p16">
            <a:extLst>
              <a:ext uri="{FF2B5EF4-FFF2-40B4-BE49-F238E27FC236}">
                <a16:creationId xmlns:a16="http://schemas.microsoft.com/office/drawing/2014/main" id="{96D65D8A-4680-F981-40EA-6BE47D34D6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19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SQL </a:t>
            </a:r>
            <a:r>
              <a:rPr lang="en-US" dirty="0">
                <a:solidFill>
                  <a:schemeClr val="bg2"/>
                </a:solidFill>
              </a:rPr>
              <a:t>Queries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59C5-8FD2-6BD4-3BBC-2581F9AA67F8}"/>
              </a:ext>
            </a:extLst>
          </p:cNvPr>
          <p:cNvSpPr txBox="1"/>
          <p:nvPr/>
        </p:nvSpPr>
        <p:spPr>
          <a:xfrm>
            <a:off x="2286000" y="1556088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Fetch the number of students in the residence</a:t>
            </a:r>
          </a:p>
          <a:p>
            <a:endParaRPr lang="en-ZA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COUNT(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student_count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room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Residence_ID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residence_id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8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6"/>
          <p:cNvGrpSpPr/>
          <p:nvPr/>
        </p:nvGrpSpPr>
        <p:grpSpPr>
          <a:xfrm>
            <a:off x="164046" y="536291"/>
            <a:ext cx="374394" cy="962866"/>
            <a:chOff x="-720900" y="1958300"/>
            <a:chExt cx="462900" cy="1190488"/>
          </a:xfrm>
        </p:grpSpPr>
        <p:sp>
          <p:nvSpPr>
            <p:cNvPr id="154" name="Google Shape;154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 rot="5400000">
            <a:off x="8243584" y="4127141"/>
            <a:ext cx="374394" cy="962866"/>
            <a:chOff x="-720900" y="1958300"/>
            <a:chExt cx="462900" cy="1190488"/>
          </a:xfrm>
        </p:grpSpPr>
        <p:sp>
          <p:nvSpPr>
            <p:cNvPr id="170" name="Google Shape;170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A7C4A85B-EA5E-6F1B-FCA7-800A1EF6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</p:spPr>
        <p:txBody>
          <a:bodyPr/>
          <a:lstStyle/>
          <a:p>
            <a:r>
              <a:rPr lang="en-US" dirty="0"/>
              <a:t>Now let’s </a:t>
            </a:r>
            <a:r>
              <a:rPr lang="en-US" dirty="0">
                <a:solidFill>
                  <a:schemeClr val="tx1"/>
                </a:solidFill>
              </a:rPr>
              <a:t>look at the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website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8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Introduction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501800" y="1508750"/>
            <a:ext cx="6140400" cy="22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SzPct val="125000"/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Aim:</a:t>
            </a:r>
          </a:p>
          <a:p>
            <a:pPr marL="342900" lvl="0" indent="-342900">
              <a:buSzPct val="125000"/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ct val="125000"/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Explanation from the management perspective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ct val="125000"/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Explanation from the student’s perspective</a:t>
            </a:r>
          </a:p>
          <a:p>
            <a:pPr marL="152400" indent="0">
              <a:buNone/>
            </a:pP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153" name="Google Shape;153;p16"/>
          <p:cNvGrpSpPr/>
          <p:nvPr/>
        </p:nvGrpSpPr>
        <p:grpSpPr>
          <a:xfrm>
            <a:off x="164046" y="536291"/>
            <a:ext cx="374394" cy="962866"/>
            <a:chOff x="-720900" y="1958300"/>
            <a:chExt cx="462900" cy="1190488"/>
          </a:xfrm>
        </p:grpSpPr>
        <p:sp>
          <p:nvSpPr>
            <p:cNvPr id="154" name="Google Shape;154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 rot="5400000">
            <a:off x="8243584" y="4127141"/>
            <a:ext cx="374394" cy="962866"/>
            <a:chOff x="-720900" y="1958300"/>
            <a:chExt cx="462900" cy="1190488"/>
          </a:xfrm>
        </p:grpSpPr>
        <p:sp>
          <p:nvSpPr>
            <p:cNvPr id="170" name="Google Shape;170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ERD </a:t>
            </a:r>
            <a:r>
              <a:rPr lang="en-US" dirty="0">
                <a:solidFill>
                  <a:schemeClr val="bg2"/>
                </a:solidFill>
              </a:rPr>
              <a:t>Diagram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153" name="Google Shape;153;p16"/>
          <p:cNvGrpSpPr/>
          <p:nvPr/>
        </p:nvGrpSpPr>
        <p:grpSpPr>
          <a:xfrm>
            <a:off x="164046" y="536291"/>
            <a:ext cx="374394" cy="962866"/>
            <a:chOff x="-720900" y="1958300"/>
            <a:chExt cx="462900" cy="1190488"/>
          </a:xfrm>
        </p:grpSpPr>
        <p:sp>
          <p:nvSpPr>
            <p:cNvPr id="154" name="Google Shape;154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 rot="5400000">
            <a:off x="8243584" y="4127141"/>
            <a:ext cx="374394" cy="962866"/>
            <a:chOff x="-720900" y="1958300"/>
            <a:chExt cx="462900" cy="1190488"/>
          </a:xfrm>
        </p:grpSpPr>
        <p:sp>
          <p:nvSpPr>
            <p:cNvPr id="170" name="Google Shape;170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E1530-486C-5E8E-5AD2-B5DF2F1E1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6A1BD29-D058-3E02-3783-CB671ADF1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800" y="1163300"/>
            <a:ext cx="6192105" cy="35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7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Normalization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501800" y="1508749"/>
            <a:ext cx="6140400" cy="2912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Database normalization is a process used to organize a relational database efficiently. </a:t>
            </a:r>
          </a:p>
          <a:p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goal of normalization is to eliminate redundancy and dependency by organizing data into related tables. </a:t>
            </a:r>
          </a:p>
          <a:p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normalization process involves several normal forms (1NF, 2NF, 3NF), each addressing specific issues related to data redundancy and dependency</a:t>
            </a:r>
          </a:p>
          <a:p>
            <a:pPr marL="15240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153" name="Google Shape;153;p16"/>
          <p:cNvGrpSpPr/>
          <p:nvPr/>
        </p:nvGrpSpPr>
        <p:grpSpPr>
          <a:xfrm>
            <a:off x="164046" y="536291"/>
            <a:ext cx="374394" cy="962866"/>
            <a:chOff x="-720900" y="1958300"/>
            <a:chExt cx="462900" cy="1190488"/>
          </a:xfrm>
        </p:grpSpPr>
        <p:sp>
          <p:nvSpPr>
            <p:cNvPr id="154" name="Google Shape;154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 rot="5400000">
            <a:off x="8243584" y="4127141"/>
            <a:ext cx="374394" cy="962866"/>
            <a:chOff x="-720900" y="1958300"/>
            <a:chExt cx="462900" cy="1190488"/>
          </a:xfrm>
        </p:grpSpPr>
        <p:sp>
          <p:nvSpPr>
            <p:cNvPr id="170" name="Google Shape;170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61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Normalization: </a:t>
            </a:r>
            <a:r>
              <a:rPr lang="en-US" dirty="0">
                <a:solidFill>
                  <a:schemeClr val="bg2"/>
                </a:solidFill>
              </a:rPr>
              <a:t>Observations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501800" y="1508749"/>
            <a:ext cx="6140400" cy="2912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ZA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residence Table: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ZA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 stores information about student residences.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ZA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room Table: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ZA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 contains information about individual rooms, including room allocation.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ZA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student Table: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ZA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 contains information about students, including room allocation.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ZA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users Table: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ZA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 appears to store user information, possibly for authentication.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5240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153" name="Google Shape;153;p16"/>
          <p:cNvGrpSpPr/>
          <p:nvPr/>
        </p:nvGrpSpPr>
        <p:grpSpPr>
          <a:xfrm>
            <a:off x="164046" y="536291"/>
            <a:ext cx="374394" cy="962866"/>
            <a:chOff x="-720900" y="1958300"/>
            <a:chExt cx="462900" cy="1190488"/>
          </a:xfrm>
        </p:grpSpPr>
        <p:sp>
          <p:nvSpPr>
            <p:cNvPr id="154" name="Google Shape;154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 rot="5400000">
            <a:off x="8243584" y="4127141"/>
            <a:ext cx="374394" cy="962866"/>
            <a:chOff x="-720900" y="1958300"/>
            <a:chExt cx="462900" cy="1190488"/>
          </a:xfrm>
        </p:grpSpPr>
        <p:sp>
          <p:nvSpPr>
            <p:cNvPr id="170" name="Google Shape;170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80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18"/>
          <p:cNvGrpSpPr/>
          <p:nvPr/>
        </p:nvGrpSpPr>
        <p:grpSpPr>
          <a:xfrm>
            <a:off x="4876800" y="3353528"/>
            <a:ext cx="2554200" cy="744300"/>
            <a:chOff x="4876800" y="2450250"/>
            <a:chExt cx="2554200" cy="744300"/>
          </a:xfrm>
        </p:grpSpPr>
        <p:sp>
          <p:nvSpPr>
            <p:cNvPr id="250" name="Google Shape;250;p18"/>
            <p:cNvSpPr txBox="1"/>
            <p:nvPr/>
          </p:nvSpPr>
          <p:spPr>
            <a:xfrm>
              <a:off x="5709000" y="2579325"/>
              <a:ext cx="1722000" cy="49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All the tables seem to be in second normal form since there are no partial dependencies </a:t>
              </a:r>
              <a:endParaRPr lang="en-ZA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51" name="Google Shape;251;p18"/>
            <p:cNvSpPr txBox="1"/>
            <p:nvPr/>
          </p:nvSpPr>
          <p:spPr>
            <a:xfrm>
              <a:off x="4876800" y="2450250"/>
              <a:ext cx="939800" cy="74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2NF</a:t>
              </a:r>
              <a:endParaRPr sz="3200" b="1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52" name="Google Shape;252;p18"/>
          <p:cNvGrpSpPr/>
          <p:nvPr/>
        </p:nvGrpSpPr>
        <p:grpSpPr>
          <a:xfrm>
            <a:off x="4850400" y="984117"/>
            <a:ext cx="2580600" cy="744300"/>
            <a:chOff x="4850400" y="1284300"/>
            <a:chExt cx="2580600" cy="744300"/>
          </a:xfrm>
        </p:grpSpPr>
        <p:sp>
          <p:nvSpPr>
            <p:cNvPr id="254" name="Google Shape;254;p18"/>
            <p:cNvSpPr txBox="1"/>
            <p:nvPr/>
          </p:nvSpPr>
          <p:spPr>
            <a:xfrm>
              <a:off x="5709000" y="1341923"/>
              <a:ext cx="1722000" cy="49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All tables seem to be in 1NF, as there are no repeating groups, and each column contains atomic values.</a:t>
              </a:r>
              <a:endParaRPr lang="en-ZA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55" name="Google Shape;255;p18"/>
            <p:cNvSpPr txBox="1"/>
            <p:nvPr/>
          </p:nvSpPr>
          <p:spPr>
            <a:xfrm>
              <a:off x="4850400" y="1284300"/>
              <a:ext cx="966200" cy="74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b="1" dirty="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1NF</a:t>
              </a:r>
              <a:endParaRPr sz="3500" b="1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257" name="Google Shape;257;p18"/>
          <p:cNvSpPr txBox="1"/>
          <p:nvPr/>
        </p:nvSpPr>
        <p:spPr>
          <a:xfrm>
            <a:off x="1132114" y="2279142"/>
            <a:ext cx="2364686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Normalization</a:t>
            </a:r>
            <a:endParaRPr sz="2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59" name="Google Shape;259;p18"/>
          <p:cNvCxnSpPr>
            <a:cxnSpLocks/>
            <a:endCxn id="255" idx="1"/>
          </p:cNvCxnSpPr>
          <p:nvPr/>
        </p:nvCxnSpPr>
        <p:spPr>
          <a:xfrm flipV="1">
            <a:off x="3496800" y="1356267"/>
            <a:ext cx="1353600" cy="116596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9;p18">
            <a:extLst>
              <a:ext uri="{FF2B5EF4-FFF2-40B4-BE49-F238E27FC236}">
                <a16:creationId xmlns:a16="http://schemas.microsoft.com/office/drawing/2014/main" id="{62EB9FEB-0ECC-D5E9-DA23-6397779F48C8}"/>
              </a:ext>
            </a:extLst>
          </p:cNvPr>
          <p:cNvCxnSpPr>
            <a:cxnSpLocks/>
            <a:stCxn id="257" idx="3"/>
            <a:endCxn id="251" idx="1"/>
          </p:cNvCxnSpPr>
          <p:nvPr/>
        </p:nvCxnSpPr>
        <p:spPr>
          <a:xfrm>
            <a:off x="3496800" y="2527392"/>
            <a:ext cx="1380000" cy="1198286"/>
          </a:xfrm>
          <a:prstGeom prst="bentConnector3">
            <a:avLst>
              <a:gd name="adj1" fmla="val 4862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6"/>
          <p:cNvGrpSpPr/>
          <p:nvPr/>
        </p:nvGrpSpPr>
        <p:grpSpPr>
          <a:xfrm>
            <a:off x="164046" y="536291"/>
            <a:ext cx="374394" cy="962866"/>
            <a:chOff x="-720900" y="1958300"/>
            <a:chExt cx="462900" cy="1190488"/>
          </a:xfrm>
        </p:grpSpPr>
        <p:sp>
          <p:nvSpPr>
            <p:cNvPr id="154" name="Google Shape;154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 rot="5400000">
            <a:off x="8243584" y="4127141"/>
            <a:ext cx="374394" cy="962866"/>
            <a:chOff x="-720900" y="1958300"/>
            <a:chExt cx="462900" cy="1190488"/>
          </a:xfrm>
        </p:grpSpPr>
        <p:sp>
          <p:nvSpPr>
            <p:cNvPr id="170" name="Google Shape;170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71D713-FBC5-4DD3-325D-F9EB125B2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3699"/>
              </p:ext>
            </p:extLst>
          </p:nvPr>
        </p:nvGraphicFramePr>
        <p:xfrm>
          <a:off x="645565" y="1335304"/>
          <a:ext cx="3544372" cy="3032510"/>
        </p:xfrm>
        <a:graphic>
          <a:graphicData uri="http://schemas.openxmlformats.org/drawingml/2006/table">
            <a:tbl>
              <a:tblPr firstRow="1" firstCol="1" bandRow="1">
                <a:tableStyleId>{D503E52D-377B-45FD-AD61-A3300A21C1A3}</a:tableStyleId>
              </a:tblPr>
              <a:tblGrid>
                <a:gridCol w="1166125">
                  <a:extLst>
                    <a:ext uri="{9D8B030D-6E8A-4147-A177-3AD203B41FA5}">
                      <a16:colId xmlns:a16="http://schemas.microsoft.com/office/drawing/2014/main" val="1114260260"/>
                    </a:ext>
                  </a:extLst>
                </a:gridCol>
                <a:gridCol w="1423841">
                  <a:extLst>
                    <a:ext uri="{9D8B030D-6E8A-4147-A177-3AD203B41FA5}">
                      <a16:colId xmlns:a16="http://schemas.microsoft.com/office/drawing/2014/main" val="3851136158"/>
                    </a:ext>
                  </a:extLst>
                </a:gridCol>
                <a:gridCol w="471478">
                  <a:extLst>
                    <a:ext uri="{9D8B030D-6E8A-4147-A177-3AD203B41FA5}">
                      <a16:colId xmlns:a16="http://schemas.microsoft.com/office/drawing/2014/main" val="1593340143"/>
                    </a:ext>
                  </a:extLst>
                </a:gridCol>
                <a:gridCol w="482928">
                  <a:extLst>
                    <a:ext uri="{9D8B030D-6E8A-4147-A177-3AD203B41FA5}">
                      <a16:colId xmlns:a16="http://schemas.microsoft.com/office/drawing/2014/main" val="3189229391"/>
                    </a:ext>
                  </a:extLst>
                </a:gridCol>
              </a:tblGrid>
              <a:tr h="569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A" sz="6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solidFill>
                            <a:schemeClr val="bg1"/>
                          </a:solidFill>
                          <a:effectLst/>
                        </a:rPr>
                        <a:t>PHP files</a:t>
                      </a:r>
                      <a:endParaRPr lang="en-ZA" sz="6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A" sz="6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solidFill>
                            <a:schemeClr val="bg1"/>
                          </a:solidFill>
                          <a:effectLst/>
                        </a:rPr>
                        <a:t>Function</a:t>
                      </a:r>
                      <a:endParaRPr lang="en-ZA" sz="6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solidFill>
                            <a:schemeClr val="bg1"/>
                          </a:solidFill>
                          <a:effectLst/>
                        </a:rPr>
                        <a:t>Accessed by admin</a:t>
                      </a:r>
                      <a:endParaRPr lang="en-ZA" sz="6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solidFill>
                            <a:schemeClr val="bg1"/>
                          </a:solidFill>
                          <a:effectLst/>
                        </a:rPr>
                        <a:t>Or student</a:t>
                      </a:r>
                      <a:endParaRPr lang="en-ZA" sz="6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A" sz="6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solidFill>
                            <a:schemeClr val="bg1"/>
                          </a:solidFill>
                          <a:effectLst/>
                        </a:rPr>
                        <a:t>Embedded with HTML</a:t>
                      </a:r>
                      <a:endParaRPr lang="en-ZA" sz="6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317990"/>
                  </a:ext>
                </a:extLst>
              </a:tr>
              <a:tr h="30606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600" kern="100" dirty="0">
                          <a:effectLst/>
                        </a:rPr>
                        <a:t>index.php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The structure of the web page</a:t>
                      </a:r>
                      <a:endParaRPr lang="en-ZA" sz="6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Web title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both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yes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extLst>
                  <a:ext uri="{0D108BD9-81ED-4DB2-BD59-A6C34878D82A}">
                    <a16:rowId xmlns:a16="http://schemas.microsoft.com/office/drawing/2014/main" val="321743711"/>
                  </a:ext>
                </a:extLst>
              </a:tr>
              <a:tr h="51482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 startAt="2"/>
                      </a:pPr>
                      <a:r>
                        <a:rPr lang="en-US" sz="600" kern="100" dirty="0" err="1">
                          <a:effectLst/>
                        </a:rPr>
                        <a:t>admin.php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Users with admin role </a:t>
                      </a:r>
                      <a:endParaRPr lang="en-ZA" sz="6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Admin dashboard</a:t>
                      </a:r>
                      <a:endParaRPr lang="en-ZA" sz="6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 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admin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yes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extLst>
                  <a:ext uri="{0D108BD9-81ED-4DB2-BD59-A6C34878D82A}">
                    <a16:rowId xmlns:a16="http://schemas.microsoft.com/office/drawing/2014/main" val="2035384854"/>
                  </a:ext>
                </a:extLst>
              </a:tr>
              <a:tr h="97302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 startAt="3"/>
                      </a:pPr>
                      <a:r>
                        <a:rPr lang="en-US" sz="600" kern="100" dirty="0" err="1">
                          <a:effectLst/>
                        </a:rPr>
                        <a:t>Manager_residence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Add , delete residence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admin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yes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extLst>
                  <a:ext uri="{0D108BD9-81ED-4DB2-BD59-A6C34878D82A}">
                    <a16:rowId xmlns:a16="http://schemas.microsoft.com/office/drawing/2014/main" val="2911045756"/>
                  </a:ext>
                </a:extLst>
              </a:tr>
              <a:tr h="97302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 startAt="4"/>
                      </a:pPr>
                      <a:r>
                        <a:rPr lang="en-US" sz="600" kern="100" dirty="0" err="1">
                          <a:effectLst/>
                        </a:rPr>
                        <a:t>Manager_Rooms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Add rooms for existing residences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admin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yes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extLst>
                  <a:ext uri="{0D108BD9-81ED-4DB2-BD59-A6C34878D82A}">
                    <a16:rowId xmlns:a16="http://schemas.microsoft.com/office/drawing/2014/main" val="3907653791"/>
                  </a:ext>
                </a:extLst>
              </a:tr>
              <a:tr h="275118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 startAt="5"/>
                      </a:pPr>
                      <a:r>
                        <a:rPr lang="en-US" sz="600" kern="100" dirty="0" err="1">
                          <a:effectLst/>
                        </a:rPr>
                        <a:t>manager_applications</a:t>
                      </a:r>
                      <a:r>
                        <a:rPr lang="en-US" sz="600" kern="100" dirty="0">
                          <a:effectLst/>
                        </a:rPr>
                        <a:t> 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Managing the applications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admin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yes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extLst>
                  <a:ext uri="{0D108BD9-81ED-4DB2-BD59-A6C34878D82A}">
                    <a16:rowId xmlns:a16="http://schemas.microsoft.com/office/drawing/2014/main" val="3266974550"/>
                  </a:ext>
                </a:extLst>
              </a:tr>
              <a:tr h="97302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 startAt="6"/>
                      </a:pPr>
                      <a:r>
                        <a:rPr lang="en-US" sz="600" kern="100" dirty="0" err="1">
                          <a:effectLst/>
                        </a:rPr>
                        <a:t>View_residence.php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Display available residence details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admin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yes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extLst>
                  <a:ext uri="{0D108BD9-81ED-4DB2-BD59-A6C34878D82A}">
                    <a16:rowId xmlns:a16="http://schemas.microsoft.com/office/drawing/2014/main" val="3105297485"/>
                  </a:ext>
                </a:extLst>
              </a:tr>
              <a:tr h="14630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 startAt="7"/>
                      </a:pPr>
                      <a:r>
                        <a:rPr lang="en-US" sz="600" kern="100" dirty="0" err="1">
                          <a:effectLst/>
                        </a:rPr>
                        <a:t>rooms.php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Display student not yet allocated rooms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admin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yes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extLst>
                  <a:ext uri="{0D108BD9-81ED-4DB2-BD59-A6C34878D82A}">
                    <a16:rowId xmlns:a16="http://schemas.microsoft.com/office/drawing/2014/main" val="1113728844"/>
                  </a:ext>
                </a:extLst>
              </a:tr>
              <a:tr h="92842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 startAt="8"/>
                      </a:pPr>
                      <a:r>
                        <a:rPr lang="en-US" sz="600" kern="100" dirty="0" err="1">
                          <a:effectLst/>
                        </a:rPr>
                        <a:t>login.php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Allow you to login with username and password</a:t>
                      </a:r>
                      <a:endParaRPr lang="en-ZA" sz="6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 if (student){ direct you to </a:t>
                      </a:r>
                      <a:r>
                        <a:rPr lang="en-US" sz="600" kern="100" dirty="0" err="1">
                          <a:effectLst/>
                        </a:rPr>
                        <a:t>studentdashboard.php</a:t>
                      </a:r>
                      <a:r>
                        <a:rPr lang="en-US" sz="600" kern="100" dirty="0">
                          <a:effectLst/>
                        </a:rPr>
                        <a:t>}</a:t>
                      </a:r>
                      <a:endParaRPr lang="en-ZA" sz="6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else if{</a:t>
                      </a:r>
                      <a:r>
                        <a:rPr lang="en-US" sz="600" kern="100" dirty="0" err="1">
                          <a:effectLst/>
                        </a:rPr>
                        <a:t>admindashboard.php</a:t>
                      </a:r>
                      <a:r>
                        <a:rPr lang="en-US" sz="600" kern="100" dirty="0">
                          <a:effectLst/>
                        </a:rPr>
                        <a:t> }</a:t>
                      </a:r>
                      <a:endParaRPr lang="en-ZA" sz="6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else(display error message)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both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yes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extLst>
                  <a:ext uri="{0D108BD9-81ED-4DB2-BD59-A6C34878D82A}">
                    <a16:rowId xmlns:a16="http://schemas.microsoft.com/office/drawing/2014/main" val="3892621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DC1B0D7-9725-5033-1D63-BB770FD52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50990"/>
              </p:ext>
            </p:extLst>
          </p:nvPr>
        </p:nvGraphicFramePr>
        <p:xfrm>
          <a:off x="4639561" y="1335304"/>
          <a:ext cx="3895508" cy="3052090"/>
        </p:xfrm>
        <a:graphic>
          <a:graphicData uri="http://schemas.openxmlformats.org/drawingml/2006/table">
            <a:tbl>
              <a:tblPr firstRow="1" firstCol="1" bandRow="1">
                <a:tableStyleId>{D503E52D-377B-45FD-AD61-A3300A21C1A3}</a:tableStyleId>
              </a:tblPr>
              <a:tblGrid>
                <a:gridCol w="1281651">
                  <a:extLst>
                    <a:ext uri="{9D8B030D-6E8A-4147-A177-3AD203B41FA5}">
                      <a16:colId xmlns:a16="http://schemas.microsoft.com/office/drawing/2014/main" val="629610778"/>
                    </a:ext>
                  </a:extLst>
                </a:gridCol>
                <a:gridCol w="1564899">
                  <a:extLst>
                    <a:ext uri="{9D8B030D-6E8A-4147-A177-3AD203B41FA5}">
                      <a16:colId xmlns:a16="http://schemas.microsoft.com/office/drawing/2014/main" val="4125563227"/>
                    </a:ext>
                  </a:extLst>
                </a:gridCol>
                <a:gridCol w="518187">
                  <a:extLst>
                    <a:ext uri="{9D8B030D-6E8A-4147-A177-3AD203B41FA5}">
                      <a16:colId xmlns:a16="http://schemas.microsoft.com/office/drawing/2014/main" val="2832092750"/>
                    </a:ext>
                  </a:extLst>
                </a:gridCol>
                <a:gridCol w="530771">
                  <a:extLst>
                    <a:ext uri="{9D8B030D-6E8A-4147-A177-3AD203B41FA5}">
                      <a16:colId xmlns:a16="http://schemas.microsoft.com/office/drawing/2014/main" val="2486883332"/>
                    </a:ext>
                  </a:extLst>
                </a:gridCol>
              </a:tblGrid>
              <a:tr h="5601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A" sz="6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solidFill>
                            <a:schemeClr val="bg1"/>
                          </a:solidFill>
                          <a:effectLst/>
                        </a:rPr>
                        <a:t>PHP files</a:t>
                      </a:r>
                      <a:endParaRPr lang="en-ZA" sz="6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A" sz="6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solidFill>
                            <a:schemeClr val="bg1"/>
                          </a:solidFill>
                          <a:effectLst/>
                        </a:rPr>
                        <a:t>Function</a:t>
                      </a:r>
                      <a:endParaRPr lang="en-ZA" sz="6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solidFill>
                            <a:schemeClr val="bg1"/>
                          </a:solidFill>
                          <a:effectLst/>
                        </a:rPr>
                        <a:t>Accessed by admin</a:t>
                      </a:r>
                      <a:endParaRPr lang="en-ZA" sz="6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solidFill>
                            <a:schemeClr val="bg1"/>
                          </a:solidFill>
                          <a:effectLst/>
                        </a:rPr>
                        <a:t>Or student</a:t>
                      </a:r>
                      <a:endParaRPr lang="en-ZA" sz="6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A" sz="6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solidFill>
                            <a:schemeClr val="bg1"/>
                          </a:solidFill>
                          <a:effectLst/>
                        </a:rPr>
                        <a:t>Embedded with HTML</a:t>
                      </a:r>
                      <a:endParaRPr lang="en-ZA" sz="6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748100"/>
                  </a:ext>
                </a:extLst>
              </a:tr>
              <a:tr h="9656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600" kern="100" dirty="0" err="1">
                          <a:effectLst/>
                        </a:rPr>
                        <a:t>register.php.php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Register to the system database 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both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yes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extLst>
                  <a:ext uri="{0D108BD9-81ED-4DB2-BD59-A6C34878D82A}">
                    <a16:rowId xmlns:a16="http://schemas.microsoft.com/office/drawing/2014/main" val="3353729920"/>
                  </a:ext>
                </a:extLst>
              </a:tr>
              <a:tr h="145197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600" kern="100" dirty="0" err="1">
                          <a:effectLst/>
                        </a:rPr>
                        <a:t>view_applications.php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Admin approve of decline applications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admin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yes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extLst>
                  <a:ext uri="{0D108BD9-81ED-4DB2-BD59-A6C34878D82A}">
                    <a16:rowId xmlns:a16="http://schemas.microsoft.com/office/drawing/2014/main" val="2623999613"/>
                  </a:ext>
                </a:extLst>
              </a:tr>
              <a:tr h="19820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600" kern="100" dirty="0" err="1">
                          <a:effectLst/>
                        </a:rPr>
                        <a:t>studentdashbord.php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Retrieve student information from the database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student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yes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extLst>
                  <a:ext uri="{0D108BD9-81ED-4DB2-BD59-A6C34878D82A}">
                    <a16:rowId xmlns:a16="http://schemas.microsoft.com/office/drawing/2014/main" val="1991370343"/>
                  </a:ext>
                </a:extLst>
              </a:tr>
              <a:tr h="145197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600" kern="100" dirty="0">
                          <a:effectLst/>
                        </a:rPr>
                        <a:t>apply-</a:t>
                      </a:r>
                      <a:r>
                        <a:rPr lang="en-US" sz="600" kern="100" dirty="0" err="1">
                          <a:effectLst/>
                        </a:rPr>
                        <a:t>for_residence.php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Display form for applying for residence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student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yes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extLst>
                  <a:ext uri="{0D108BD9-81ED-4DB2-BD59-A6C34878D82A}">
                    <a16:rowId xmlns:a16="http://schemas.microsoft.com/office/drawing/2014/main" val="3074925334"/>
                  </a:ext>
                </a:extLst>
              </a:tr>
              <a:tr h="9656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600" kern="100" dirty="0" err="1">
                          <a:effectLst/>
                        </a:rPr>
                        <a:t>error.php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Collection of error fuctions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 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no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extLst>
                  <a:ext uri="{0D108BD9-81ED-4DB2-BD59-A6C34878D82A}">
                    <a16:rowId xmlns:a16="http://schemas.microsoft.com/office/drawing/2014/main" val="950506909"/>
                  </a:ext>
                </a:extLst>
              </a:tr>
              <a:tr h="299852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600" kern="100" dirty="0" err="1">
                          <a:effectLst/>
                        </a:rPr>
                        <a:t>process_applications.php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Update the application status based on admin decision to approve or dcline an application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admin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no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extLst>
                  <a:ext uri="{0D108BD9-81ED-4DB2-BD59-A6C34878D82A}">
                    <a16:rowId xmlns:a16="http://schemas.microsoft.com/office/drawing/2014/main" val="815728942"/>
                  </a:ext>
                </a:extLst>
              </a:tr>
              <a:tr h="19820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600" kern="100" dirty="0" err="1">
                          <a:effectLst/>
                        </a:rPr>
                        <a:t>residence.php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Works with view-residence to display residence details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admin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yes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extLst>
                  <a:ext uri="{0D108BD9-81ED-4DB2-BD59-A6C34878D82A}">
                    <a16:rowId xmlns:a16="http://schemas.microsoft.com/office/drawing/2014/main" val="2929655041"/>
                  </a:ext>
                </a:extLst>
              </a:tr>
              <a:tr h="219437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600" kern="100" dirty="0">
                          <a:effectLst/>
                        </a:rPr>
                        <a:t>view-</a:t>
                      </a:r>
                      <a:r>
                        <a:rPr lang="en-US" sz="600" kern="100" dirty="0" err="1">
                          <a:effectLst/>
                        </a:rPr>
                        <a:t>application_status.php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Direct the student to the dashboard to view application details with status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student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yes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extLst>
                  <a:ext uri="{0D108BD9-81ED-4DB2-BD59-A6C34878D82A}">
                    <a16:rowId xmlns:a16="http://schemas.microsoft.com/office/drawing/2014/main" val="821072484"/>
                  </a:ext>
                </a:extLst>
              </a:tr>
              <a:tr h="19820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600" kern="100" dirty="0" err="1">
                          <a:effectLst/>
                        </a:rPr>
                        <a:t>application_success.php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Display the message for a successful applications.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student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yes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extLst>
                  <a:ext uri="{0D108BD9-81ED-4DB2-BD59-A6C34878D82A}">
                    <a16:rowId xmlns:a16="http://schemas.microsoft.com/office/drawing/2014/main" val="1882005973"/>
                  </a:ext>
                </a:extLst>
              </a:tr>
              <a:tr h="19820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600" kern="100" dirty="0" err="1">
                          <a:effectLst/>
                        </a:rPr>
                        <a:t>edit_rooms.php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Delete, edit room details works with manage_room.php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admin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yes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extLst>
                  <a:ext uri="{0D108BD9-81ED-4DB2-BD59-A6C34878D82A}">
                    <a16:rowId xmlns:a16="http://schemas.microsoft.com/office/drawing/2014/main" val="1258653193"/>
                  </a:ext>
                </a:extLst>
              </a:tr>
              <a:tr h="19820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600" kern="100" dirty="0">
                          <a:effectLst/>
                        </a:rPr>
                        <a:t> allocation-success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Display the allocated room details for a specific student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student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yes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extLst>
                  <a:ext uri="{0D108BD9-81ED-4DB2-BD59-A6C34878D82A}">
                    <a16:rowId xmlns:a16="http://schemas.microsoft.com/office/drawing/2014/main" val="2640183604"/>
                  </a:ext>
                </a:extLst>
              </a:tr>
              <a:tr h="299852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600" kern="100" dirty="0" err="1">
                          <a:effectLst/>
                        </a:rPr>
                        <a:t>db.php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Php that allow the connection to the database (between the front and the backend)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 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no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extLst>
                  <a:ext uri="{0D108BD9-81ED-4DB2-BD59-A6C34878D82A}">
                    <a16:rowId xmlns:a16="http://schemas.microsoft.com/office/drawing/2014/main" val="1349160925"/>
                  </a:ext>
                </a:extLst>
              </a:tr>
              <a:tr h="19820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600" kern="100" dirty="0">
                          <a:effectLst/>
                        </a:rPr>
                        <a:t>logout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Exist the current page and direct the user to the index.php (frontend)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Both</a:t>
                      </a:r>
                      <a:endParaRPr lang="en-ZA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no</a:t>
                      </a:r>
                      <a:endParaRPr lang="en-ZA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83" marR="23783" marT="0" marB="0"/>
                </a:tc>
                <a:extLst>
                  <a:ext uri="{0D108BD9-81ED-4DB2-BD59-A6C34878D82A}">
                    <a16:rowId xmlns:a16="http://schemas.microsoft.com/office/drawing/2014/main" val="2212017027"/>
                  </a:ext>
                </a:extLst>
              </a:tr>
            </a:tbl>
          </a:graphicData>
        </a:graphic>
      </p:graphicFrame>
      <p:sp>
        <p:nvSpPr>
          <p:cNvPr id="9" name="Google Shape;151;p16">
            <a:extLst>
              <a:ext uri="{FF2B5EF4-FFF2-40B4-BE49-F238E27FC236}">
                <a16:creationId xmlns:a16="http://schemas.microsoft.com/office/drawing/2014/main" id="{96D65D8A-4680-F981-40EA-6BE47D34D6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19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Web </a:t>
            </a:r>
            <a:r>
              <a:rPr lang="en-US" dirty="0">
                <a:solidFill>
                  <a:schemeClr val="bg2"/>
                </a:solidFill>
              </a:rPr>
              <a:t>Pages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18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6"/>
          <p:cNvGrpSpPr/>
          <p:nvPr/>
        </p:nvGrpSpPr>
        <p:grpSpPr>
          <a:xfrm>
            <a:off x="164046" y="536291"/>
            <a:ext cx="374394" cy="962866"/>
            <a:chOff x="-720900" y="1958300"/>
            <a:chExt cx="462900" cy="1190488"/>
          </a:xfrm>
        </p:grpSpPr>
        <p:sp>
          <p:nvSpPr>
            <p:cNvPr id="154" name="Google Shape;154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 rot="5400000">
            <a:off x="8243584" y="4127141"/>
            <a:ext cx="374394" cy="962866"/>
            <a:chOff x="-720900" y="1958300"/>
            <a:chExt cx="462900" cy="1190488"/>
          </a:xfrm>
        </p:grpSpPr>
        <p:sp>
          <p:nvSpPr>
            <p:cNvPr id="170" name="Google Shape;170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9" name="Google Shape;151;p16">
            <a:extLst>
              <a:ext uri="{FF2B5EF4-FFF2-40B4-BE49-F238E27FC236}">
                <a16:creationId xmlns:a16="http://schemas.microsoft.com/office/drawing/2014/main" id="{96D65D8A-4680-F981-40EA-6BE47D34D6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19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SQL </a:t>
            </a:r>
            <a:r>
              <a:rPr lang="en-US" dirty="0">
                <a:solidFill>
                  <a:schemeClr val="bg2"/>
                </a:solidFill>
              </a:rPr>
              <a:t>Queries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59C5-8FD2-6BD4-3BBC-2581F9AA67F8}"/>
              </a:ext>
            </a:extLst>
          </p:cNvPr>
          <p:cNvSpPr txBox="1"/>
          <p:nvPr/>
        </p:nvSpPr>
        <p:spPr>
          <a:xfrm>
            <a:off x="2032000" y="1556088"/>
            <a:ext cx="541382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SQL Script for joining the room table and student table:</a:t>
            </a:r>
          </a:p>
          <a:p>
            <a:endParaRPr lang="en-ZA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ZA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Z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r.Room_Number</a:t>
            </a:r>
            <a:r>
              <a:rPr lang="en-ZA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ZA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r.Room_Type</a:t>
            </a:r>
            <a:r>
              <a:rPr lang="en-ZA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ZA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r.Room_Status</a:t>
            </a:r>
            <a:r>
              <a:rPr lang="en-ZA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ZA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s.First_Name</a:t>
            </a:r>
            <a:r>
              <a:rPr lang="en-ZA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ZA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s.Last_Name</a:t>
            </a:r>
            <a:r>
              <a:rPr lang="en-ZA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ZA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re.Name</a:t>
            </a:r>
            <a:r>
              <a:rPr lang="en-ZA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Z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Residence_Name</a:t>
            </a:r>
            <a:endParaRPr lang="en-ZA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ZA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Z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student s</a:t>
            </a:r>
            <a:endParaRPr lang="en-ZA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chemeClr val="bg2"/>
                </a:solidFill>
                <a:latin typeface="Consolas" panose="020B0609020204030204" pitchFamily="49" charset="0"/>
              </a:rPr>
              <a:t>LEFT JOIN </a:t>
            </a:r>
            <a:r>
              <a:rPr lang="en-ZA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room r </a:t>
            </a:r>
          </a:p>
          <a:p>
            <a:r>
              <a:rPr lang="en-ZA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Z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s.Room_ID</a:t>
            </a:r>
            <a:r>
              <a:rPr lang="en-ZA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ZA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r.Room_ID</a:t>
            </a:r>
            <a:endParaRPr lang="en-ZA" b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chemeClr val="bg2"/>
                </a:solidFill>
                <a:latin typeface="Consolas" panose="020B0609020204030204" pitchFamily="49" charset="0"/>
              </a:rPr>
              <a:t>LEFT JOIN </a:t>
            </a:r>
            <a:r>
              <a:rPr lang="en-ZA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residence re </a:t>
            </a:r>
          </a:p>
          <a:p>
            <a:r>
              <a:rPr lang="en-ZA" dirty="0">
                <a:solidFill>
                  <a:schemeClr val="bg2"/>
                </a:solidFill>
                <a:latin typeface="Consolas" panose="020B0609020204030204" pitchFamily="49" charset="0"/>
              </a:rPr>
              <a:t>ON</a:t>
            </a:r>
            <a:r>
              <a:rPr lang="en-Z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r.Residence_ID</a:t>
            </a:r>
            <a:r>
              <a:rPr lang="en-ZA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ZA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re.Residence_ID</a:t>
            </a:r>
            <a:endParaRPr lang="en-ZA" b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chemeClr val="bg2"/>
                </a:solidFill>
                <a:latin typeface="Consolas" panose="020B0609020204030204" pitchFamily="49" charset="0"/>
              </a:rPr>
              <a:t>WHERE</a:t>
            </a:r>
            <a:r>
              <a:rPr lang="en-Z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s.Student_ID</a:t>
            </a:r>
            <a:r>
              <a:rPr lang="en-ZA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= ?</a:t>
            </a:r>
          </a:p>
        </p:txBody>
      </p:sp>
    </p:spTree>
    <p:extLst>
      <p:ext uri="{BB962C8B-B14F-4D97-AF65-F5344CB8AC3E}">
        <p14:creationId xmlns:p14="http://schemas.microsoft.com/office/powerpoint/2010/main" val="219012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6"/>
          <p:cNvGrpSpPr/>
          <p:nvPr/>
        </p:nvGrpSpPr>
        <p:grpSpPr>
          <a:xfrm>
            <a:off x="164046" y="536291"/>
            <a:ext cx="374394" cy="962866"/>
            <a:chOff x="-720900" y="1958300"/>
            <a:chExt cx="462900" cy="1190488"/>
          </a:xfrm>
        </p:grpSpPr>
        <p:sp>
          <p:nvSpPr>
            <p:cNvPr id="154" name="Google Shape;154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 rot="5400000">
            <a:off x="8243584" y="4127141"/>
            <a:ext cx="374394" cy="962866"/>
            <a:chOff x="-720900" y="1958300"/>
            <a:chExt cx="462900" cy="1190488"/>
          </a:xfrm>
        </p:grpSpPr>
        <p:sp>
          <p:nvSpPr>
            <p:cNvPr id="170" name="Google Shape;170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9" name="Google Shape;151;p16">
            <a:extLst>
              <a:ext uri="{FF2B5EF4-FFF2-40B4-BE49-F238E27FC236}">
                <a16:creationId xmlns:a16="http://schemas.microsoft.com/office/drawing/2014/main" id="{96D65D8A-4680-F981-40EA-6BE47D34D6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19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SQL </a:t>
            </a:r>
            <a:r>
              <a:rPr lang="en-US" dirty="0">
                <a:solidFill>
                  <a:schemeClr val="bg2"/>
                </a:solidFill>
              </a:rPr>
              <a:t>Queries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59C5-8FD2-6BD4-3BBC-2581F9AA67F8}"/>
              </a:ext>
            </a:extLst>
          </p:cNvPr>
          <p:cNvSpPr txBox="1"/>
          <p:nvPr/>
        </p:nvSpPr>
        <p:spPr>
          <a:xfrm>
            <a:off x="1785257" y="1556088"/>
            <a:ext cx="597988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Checking if the student already has an active application</a:t>
            </a:r>
          </a:p>
          <a:p>
            <a:endParaRPr lang="en-ZA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Application_Status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= 'Pending'</a:t>
            </a:r>
          </a:p>
        </p:txBody>
      </p:sp>
    </p:spTree>
    <p:extLst>
      <p:ext uri="{BB962C8B-B14F-4D97-AF65-F5344CB8AC3E}">
        <p14:creationId xmlns:p14="http://schemas.microsoft.com/office/powerpoint/2010/main" val="4169850638"/>
      </p:ext>
    </p:extLst>
  </p:cSld>
  <p:clrMapOvr>
    <a:masterClrMapping/>
  </p:clrMapOvr>
</p:sld>
</file>

<file path=ppt/theme/theme1.xml><?xml version="1.0" encoding="utf-8"?>
<a:theme xmlns:a="http://schemas.openxmlformats.org/drawingml/2006/main" name="Administrative Process Review Meeting Infographics by Slidesgo">
  <a:themeElements>
    <a:clrScheme name="Simple Light">
      <a:dk1>
        <a:srgbClr val="000000"/>
      </a:dk1>
      <a:lt1>
        <a:srgbClr val="F7F7F7"/>
      </a:lt1>
      <a:dk2>
        <a:srgbClr val="5757FF"/>
      </a:dk2>
      <a:lt2>
        <a:srgbClr val="FF1D25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854</Words>
  <Application>Microsoft Office PowerPoint</Application>
  <PresentationFormat>On-screen Show (16:9)</PresentationFormat>
  <Paragraphs>171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Consolas</vt:lpstr>
      <vt:lpstr>DM Sans</vt:lpstr>
      <vt:lpstr>Symbol</vt:lpstr>
      <vt:lpstr>Calibri</vt:lpstr>
      <vt:lpstr>Arial</vt:lpstr>
      <vt:lpstr>Administrative Process Review Meeting Infographics by Slidesgo</vt:lpstr>
      <vt:lpstr>Student Residence</vt:lpstr>
      <vt:lpstr>Introduction</vt:lpstr>
      <vt:lpstr>ERD Diagram</vt:lpstr>
      <vt:lpstr>Normalization</vt:lpstr>
      <vt:lpstr>Normalization: Observations</vt:lpstr>
      <vt:lpstr>PowerPoint Presentation</vt:lpstr>
      <vt:lpstr>Web Pages</vt:lpstr>
      <vt:lpstr>SQL Queries</vt:lpstr>
      <vt:lpstr>SQL Queries</vt:lpstr>
      <vt:lpstr>SQL Queries</vt:lpstr>
      <vt:lpstr>SQL Queries</vt:lpstr>
      <vt:lpstr>SQL Queries</vt:lpstr>
      <vt:lpstr>Now let’s look at the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Residence</dc:title>
  <dc:creator>Admin</dc:creator>
  <cp:lastModifiedBy>prince lubisi</cp:lastModifiedBy>
  <cp:revision>4</cp:revision>
  <dcterms:modified xsi:type="dcterms:W3CDTF">2023-10-16T14:04:23Z</dcterms:modified>
</cp:coreProperties>
</file>