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3" r:id="rId5"/>
    <p:sldId id="2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D4D"/>
    <a:srgbClr val="EF2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3548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375" y="1165027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84876" y="4257361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127872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90" y="1849423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90" y="1772388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</a:t>
            </a:r>
            <a:r>
              <a:rPr lang="en-US" altLang="zh-CN" dirty="0"/>
              <a:t>capture 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CNN based character recognition</a:t>
            </a:r>
          </a:p>
          <a:p>
            <a:pPr algn="just"/>
            <a:r>
              <a:rPr lang="en-US" altLang="zh-CN" dirty="0"/>
              <a:t>3. LSTM based word/sentence modeling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2889429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3463" y="3433920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Recognize the handwriting in a picture.</a:t>
            </a:r>
          </a:p>
          <a:p>
            <a:pPr algn="just"/>
            <a:r>
              <a:rPr lang="en-US" altLang="zh-CN" dirty="0"/>
              <a:t>How to identify the word if some letters can’t be recognized.</a:t>
            </a:r>
          </a:p>
          <a:p>
            <a:pPr algn="just"/>
            <a:r>
              <a:rPr lang="en-US" altLang="zh-CN" dirty="0"/>
              <a:t>Identify letters written in different fonts.</a:t>
            </a:r>
          </a:p>
          <a:p>
            <a:pPr algn="just"/>
            <a:r>
              <a:rPr lang="en-US" altLang="zh-CN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9043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25" y="1165027"/>
            <a:ext cx="1909188" cy="564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Milestone</a:t>
            </a:r>
          </a:p>
          <a:p>
            <a:pPr marL="0" lv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385125" y="5066467"/>
            <a:ext cx="2746004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Load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609</TotalTime>
  <Words>175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黑体</vt:lpstr>
      <vt:lpstr>华文彩云</vt:lpstr>
      <vt:lpstr>宋体</vt:lpstr>
      <vt:lpstr>幼圆</vt:lpstr>
      <vt:lpstr>Arial</vt:lpstr>
      <vt:lpstr>Baskerville Old Face</vt:lpstr>
      <vt:lpstr>Calibri</vt:lpstr>
      <vt:lpstr>Magneto</vt:lpstr>
      <vt:lpstr>Rockwell Extra Bold</vt:lpstr>
      <vt:lpstr>Webdings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Hu Jianzhe</cp:lastModifiedBy>
  <cp:revision>53</cp:revision>
  <dcterms:created xsi:type="dcterms:W3CDTF">2016-12-12T00:00:28Z</dcterms:created>
  <dcterms:modified xsi:type="dcterms:W3CDTF">2017-02-21T21:36:03Z</dcterms:modified>
</cp:coreProperties>
</file>