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3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A22"/>
    <a:srgbClr val="C9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5853" autoAdjust="0"/>
  </p:normalViewPr>
  <p:slideViewPr>
    <p:cSldViewPr snapToGrid="0">
      <p:cViewPr varScale="1">
        <p:scale>
          <a:sx n="96" d="100"/>
          <a:sy n="96" d="100"/>
        </p:scale>
        <p:origin x="17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18375" y="2407839"/>
            <a:ext cx="9794404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93217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028" y="1396200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027" y="2891863"/>
            <a:ext cx="1080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Deep learning</a:t>
            </a:r>
            <a:r>
              <a:rPr lang="en-US" altLang="zh-CN" dirty="0"/>
              <a:t> (also known as deep structured learning, hierarchical learning or deep machine learning) is a branch  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altLang="zh-CN" dirty="0"/>
              <a:t> based on a set of </a:t>
            </a:r>
            <a:r>
              <a:rPr lang="en-US" altLang="zh-CN" dirty="0" smtClean="0"/>
              <a:t>algorithms</a:t>
            </a:r>
            <a:r>
              <a:rPr lang="en-US" altLang="zh-CN" dirty="0"/>
              <a:t> that attempt to model high level abstractions in data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Neural networks</a:t>
            </a:r>
            <a:r>
              <a:rPr lang="en-US" altLang="zh-CN" dirty="0"/>
              <a:t>  are a computational approach used in computer science other research disciplines, which is based on a large collection of neural units (</a:t>
            </a:r>
            <a:r>
              <a:rPr lang="en-US" altLang="zh-CN" dirty="0">
                <a:solidFill>
                  <a:srgbClr val="EF2A22"/>
                </a:solidFill>
              </a:rPr>
              <a:t>artificial neurons</a:t>
            </a:r>
            <a:r>
              <a:rPr lang="en-US" altLang="zh-CN" dirty="0"/>
              <a:t>), loosely mimicking the way a </a:t>
            </a:r>
            <a:r>
              <a:rPr lang="en-US" altLang="zh-CN" dirty="0">
                <a:solidFill>
                  <a:srgbClr val="EF2A22"/>
                </a:solidFill>
              </a:rPr>
              <a:t>biological brain</a:t>
            </a:r>
            <a:r>
              <a:rPr lang="en-US" altLang="zh-CN" dirty="0"/>
              <a:t> solves problems with large clusters of biological neurons connected by axons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kumimoji="1" lang="en-US" altLang="zh-CN" b="1" dirty="0" smtClean="0"/>
              <a:t>Advantages:</a:t>
            </a:r>
            <a:r>
              <a:rPr kumimoji="1" lang="zh-CN" altLang="en-US" b="1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  <a:p>
            <a:pPr>
              <a:buClr>
                <a:srgbClr val="EF2A2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fault-tolerated</a:t>
            </a:r>
            <a:endParaRPr kumimoji="1" lang="zh-CN" altLang="en-US" dirty="0" smtClean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Plentiful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……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90" y="1772388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</a:t>
            </a:r>
            <a:r>
              <a:rPr lang="en-US" altLang="zh-CN" dirty="0"/>
              <a:t>capture 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CNN based character recognition</a:t>
            </a:r>
          </a:p>
          <a:p>
            <a:pPr algn="just"/>
            <a:r>
              <a:rPr lang="en-US" altLang="zh-CN" dirty="0"/>
              <a:t>3. LSTM based word/sentence modeling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2889429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3463" y="3433920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Recognize the handwriting in a picture.</a:t>
            </a:r>
          </a:p>
          <a:p>
            <a:pPr algn="just"/>
            <a:r>
              <a:rPr lang="en-US" altLang="zh-CN" dirty="0"/>
              <a:t>How to identify the word if some letters can’t be recognized.</a:t>
            </a:r>
          </a:p>
          <a:p>
            <a:pPr algn="just"/>
            <a:r>
              <a:rPr lang="en-US" altLang="zh-CN" dirty="0"/>
              <a:t>Identify letters written in different fonts.</a:t>
            </a:r>
          </a:p>
          <a:p>
            <a:pPr algn="just"/>
            <a:r>
              <a:rPr lang="en-US" altLang="zh-CN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4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85125" y="506646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721</TotalTime>
  <Words>359</Words>
  <Application>Microsoft Macintosh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Baskerville Old Face</vt:lpstr>
      <vt:lpstr>Calibri</vt:lpstr>
      <vt:lpstr>Magneto</vt:lpstr>
      <vt:lpstr>Rockwell Extra Bold</vt:lpstr>
      <vt:lpstr>Webdings</vt:lpstr>
      <vt:lpstr>黑体</vt:lpstr>
      <vt:lpstr>华文彩云</vt:lpstr>
      <vt:lpstr>宋体</vt:lpstr>
      <vt:lpstr>幼圆</vt:lpstr>
      <vt:lpstr>Arial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65</cp:revision>
  <dcterms:created xsi:type="dcterms:W3CDTF">2016-12-12T00:00:28Z</dcterms:created>
  <dcterms:modified xsi:type="dcterms:W3CDTF">2017-02-23T19:54:32Z</dcterms:modified>
</cp:coreProperties>
</file>