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2" r:id="rId12"/>
    <p:sldId id="270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5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4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9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4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Project: Implement and compare recent prefetching schemes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12736" y="4547616"/>
            <a:ext cx="343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Member: Yehan Wang</a:t>
            </a:r>
          </a:p>
          <a:p>
            <a:r>
              <a:rPr lang="en-US" altLang="zh-CN" dirty="0"/>
              <a:t>               Qike Ying</a:t>
            </a:r>
          </a:p>
          <a:p>
            <a:r>
              <a:rPr lang="en-US" altLang="zh-CN" dirty="0"/>
              <a:t>               Can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Long-line prefetch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004"/>
            <a:ext cx="10515600" cy="10957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901440"/>
            <a:ext cx="101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(here we prefetch 4 blocks for example)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Performance Measures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CPI</a:t>
            </a:r>
          </a:p>
          <a:p>
            <a:r>
              <a:rPr lang="en-US" altLang="zh-CN" dirty="0"/>
              <a:t>il1-miss rate(instruction level 1 cache miss rate)</a:t>
            </a:r>
          </a:p>
          <a:p>
            <a:r>
              <a:rPr lang="en-US" altLang="zh-CN" dirty="0"/>
              <a:t>dl1-miss rate(data level 1 cache miss rate)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4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33737" y="1403216"/>
            <a:ext cx="244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gcc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35" y="1772548"/>
            <a:ext cx="6274803" cy="11296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26770" y="290220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anagram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91" y="3271534"/>
            <a:ext cx="6304547" cy="111762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36431" y="4401188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compress95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800" y="4903202"/>
            <a:ext cx="6424527" cy="113999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05662" y="6043193"/>
            <a:ext cx="19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go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515" y="210473"/>
            <a:ext cx="5905001" cy="10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37" y="-139396"/>
            <a:ext cx="9535763" cy="71538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916" y="41141"/>
            <a:ext cx="10515600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9" y="0"/>
            <a:ext cx="914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Prefetching can greatly improve the performance of superscalar processor. All of our implementation have supported this result. We can see from figure 5, the CPI has decreased a lot </a:t>
            </a:r>
            <a:r>
              <a:rPr lang="en-US" altLang="zh-CN" dirty="0" smtClean="0"/>
              <a:t>after prefetching</a:t>
            </a:r>
            <a:r>
              <a:rPr lang="en-US" altLang="zh-CN" dirty="0"/>
              <a:t>. il1 and dl1 miss rate also </a:t>
            </a:r>
            <a:r>
              <a:rPr lang="en-US" altLang="zh-CN" dirty="0" smtClean="0"/>
              <a:t> decreases</a:t>
            </a:r>
            <a:r>
              <a:rPr lang="en-US" altLang="zh-CN" dirty="0"/>
              <a:t>. Except for compress95, other three </a:t>
            </a:r>
            <a:r>
              <a:rPr lang="en-US" altLang="zh-CN" dirty="0" smtClean="0"/>
              <a:t>compilers receive </a:t>
            </a:r>
            <a:r>
              <a:rPr lang="en-US" altLang="zh-CN" dirty="0"/>
              <a:t>better result in long cache line compared with next line strategy. However, the </a:t>
            </a:r>
            <a:r>
              <a:rPr lang="en-US" altLang="zh-CN" dirty="0" smtClean="0"/>
              <a:t>instruction numbers </a:t>
            </a:r>
            <a:r>
              <a:rPr lang="en-US" altLang="zh-CN" dirty="0"/>
              <a:t>of anagram and compress95 is a little less such that the result is not so persuasive compared with 2stone and </a:t>
            </a:r>
            <a:r>
              <a:rPr lang="en-US" altLang="zh-CN" dirty="0" err="1"/>
              <a:t>gcc</a:t>
            </a:r>
            <a:r>
              <a:rPr lang="en-US" altLang="zh-CN" dirty="0"/>
              <a:t>. Also, we experiment to set the value of prefetch numbers into 8 </a:t>
            </a:r>
            <a:r>
              <a:rPr lang="en-US" altLang="zh-CN" dirty="0" smtClean="0"/>
              <a:t>or more</a:t>
            </a:r>
            <a:r>
              <a:rPr lang="en-US" altLang="zh-CN" dirty="0"/>
              <a:t>, finding that the CPI just increase just a little but it will take more times of space of </a:t>
            </a:r>
            <a:r>
              <a:rPr lang="en-US" altLang="zh-CN" dirty="0" smtClean="0"/>
              <a:t>cache and </a:t>
            </a:r>
            <a:r>
              <a:rPr lang="en-US" altLang="zh-CN" dirty="0"/>
              <a:t>improve the danger of cache traffic. So prefetching also exists bottle neck and we should </a:t>
            </a:r>
            <a:r>
              <a:rPr lang="en-US" altLang="zh-CN" dirty="0" smtClean="0"/>
              <a:t>make a </a:t>
            </a:r>
            <a:r>
              <a:rPr lang="en-US" altLang="zh-CN" dirty="0"/>
              <a:t>balance when we use prefetch for optimization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0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for prefetching</a:t>
            </a:r>
          </a:p>
          <a:p>
            <a:r>
              <a:rPr lang="en-US" altLang="zh-CN" dirty="0"/>
              <a:t>Algorithms</a:t>
            </a:r>
          </a:p>
          <a:p>
            <a:r>
              <a:rPr lang="en-US" altLang="zh-CN" dirty="0"/>
              <a:t>Definition</a:t>
            </a:r>
          </a:p>
          <a:p>
            <a:r>
              <a:rPr lang="en-US" altLang="zh-CN" dirty="0"/>
              <a:t>Performance</a:t>
            </a:r>
          </a:p>
          <a:p>
            <a:r>
              <a:rPr lang="en-US" altLang="zh-CN" dirty="0"/>
              <a:t>Code analysis</a:t>
            </a:r>
          </a:p>
          <a:p>
            <a:r>
              <a:rPr lang="en-US" altLang="zh-CN" dirty="0"/>
              <a:t>Result</a:t>
            </a:r>
          </a:p>
          <a:p>
            <a:r>
              <a:rPr lang="en-US" altLang="zh-CN" dirty="0"/>
              <a:t>Conclusion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06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9559"/>
            <a:ext cx="1941095" cy="785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Mechanism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779295" y="1503947"/>
            <a:ext cx="264694" cy="1696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76336" y="1600203"/>
            <a:ext cx="53540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00" dirty="0" smtClean="0"/>
              <a:t>Software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prefetching</a:t>
            </a:r>
            <a:endParaRPr kumimoji="1" lang="zh-CN" altLang="en-US" sz="1900" dirty="0" smtClean="0"/>
          </a:p>
          <a:p>
            <a:endParaRPr kumimoji="1" lang="zh-CN" altLang="en-US" sz="1900" dirty="0"/>
          </a:p>
          <a:p>
            <a:r>
              <a:rPr kumimoji="1" lang="en-US" altLang="zh-CN" sz="1900" dirty="0" smtClean="0"/>
              <a:t>Hardware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prefetching</a:t>
            </a:r>
            <a:endParaRPr kumimoji="1" lang="zh-CN" altLang="en-US" sz="1900" dirty="0" smtClean="0"/>
          </a:p>
          <a:p>
            <a:endParaRPr kumimoji="1" lang="zh-CN" altLang="en-US" sz="1900" dirty="0"/>
          </a:p>
          <a:p>
            <a:r>
              <a:rPr kumimoji="1" lang="en-US" altLang="zh-CN" sz="1900" dirty="0" smtClean="0"/>
              <a:t>Software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and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hardware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combination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prefetching</a:t>
            </a:r>
            <a:endParaRPr kumimoji="1" lang="zh-CN" altLang="en-US" sz="1900" dirty="0"/>
          </a:p>
        </p:txBody>
      </p:sp>
      <p:sp>
        <p:nvSpPr>
          <p:cNvPr id="7" name="文本框 6"/>
          <p:cNvSpPr txBox="1"/>
          <p:nvPr/>
        </p:nvSpPr>
        <p:spPr>
          <a:xfrm>
            <a:off x="1034713" y="4042611"/>
            <a:ext cx="17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Thoughts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2887579" y="3862137"/>
            <a:ext cx="156410" cy="1191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84619" y="3939920"/>
            <a:ext cx="409073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00" dirty="0" smtClean="0"/>
              <a:t>Sequential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prefetching</a:t>
            </a:r>
            <a:endParaRPr kumimoji="1" lang="zh-CN" altLang="en-US" sz="1900" dirty="0" smtClean="0"/>
          </a:p>
          <a:p>
            <a:endParaRPr kumimoji="1" lang="zh-CN" altLang="en-US" sz="1900" dirty="0"/>
          </a:p>
          <a:p>
            <a:r>
              <a:rPr kumimoji="1" lang="en-US" altLang="zh-CN" sz="1900" dirty="0" smtClean="0"/>
              <a:t>Non-sequential</a:t>
            </a:r>
            <a:r>
              <a:rPr kumimoji="1" lang="zh-CN" altLang="en-US" sz="1900" dirty="0" smtClean="0"/>
              <a:t> </a:t>
            </a:r>
            <a:r>
              <a:rPr kumimoji="1" lang="en-US" altLang="zh-CN" sz="1900" dirty="0" smtClean="0"/>
              <a:t>prefetching</a:t>
            </a:r>
            <a:r>
              <a:rPr kumimoji="1" lang="zh-CN" altLang="en-US" sz="1900" dirty="0" smtClean="0"/>
              <a:t> </a:t>
            </a:r>
            <a:endParaRPr kumimoji="1" lang="zh-CN" altLang="en-US" sz="19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34713" y="5654042"/>
            <a:ext cx="552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Aim: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improve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rate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27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Prefetching Algorithm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Next Line Prefetching</a:t>
            </a:r>
            <a:r>
              <a:rPr lang="en-US" altLang="zh-CN" dirty="0"/>
              <a:t> (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Long-cache Line</a:t>
            </a:r>
            <a:r>
              <a:rPr lang="en-US" altLang="zh-CN" dirty="0"/>
              <a:t> (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Target line prefetching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Hybrid Scheme</a:t>
            </a:r>
            <a:endParaRPr lang="en-US" altLang="zh-CN" dirty="0"/>
          </a:p>
          <a:p>
            <a:r>
              <a:rPr lang="en-US" altLang="zh-CN" b="1" dirty="0"/>
              <a:t>Wrong-path Prefetching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4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76" y="393243"/>
            <a:ext cx="10515600" cy="1325563"/>
          </a:xfrm>
        </p:spPr>
        <p:txBody>
          <a:bodyPr/>
          <a:lstStyle/>
          <a:p>
            <a:r>
              <a:rPr lang="en-US" altLang="zh-CN" b="1" dirty="0"/>
              <a:t>Definition for Prefetching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2624" y="1835442"/>
            <a:ext cx="3243072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7912608" y="1781840"/>
            <a:ext cx="2267712" cy="1255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level cache</a:t>
            </a:r>
            <a:endParaRPr lang="zh-CN" altLang="en-US" dirty="0"/>
          </a:p>
        </p:txBody>
      </p:sp>
      <p:sp>
        <p:nvSpPr>
          <p:cNvPr id="9" name="箭头: 右 8"/>
          <p:cNvSpPr/>
          <p:nvPr/>
        </p:nvSpPr>
        <p:spPr>
          <a:xfrm>
            <a:off x="4596384" y="2048123"/>
            <a:ext cx="3145536" cy="270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4144" y="2255520"/>
            <a:ext cx="65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miss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619488" y="3852672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prefetch</a:t>
            </a:r>
            <a:endParaRPr lang="zh-CN" altLang="en-US" dirty="0"/>
          </a:p>
        </p:txBody>
      </p:sp>
      <p:sp>
        <p:nvSpPr>
          <p:cNvPr id="14" name="箭头: 下 13"/>
          <p:cNvSpPr/>
          <p:nvPr/>
        </p:nvSpPr>
        <p:spPr>
          <a:xfrm>
            <a:off x="950976" y="1013744"/>
            <a:ext cx="792480" cy="768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3456" y="132677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</a:t>
            </a:r>
          </a:p>
          <a:p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03832"/>
              </p:ext>
            </p:extLst>
          </p:nvPr>
        </p:nvGraphicFramePr>
        <p:xfrm>
          <a:off x="5571744" y="2801112"/>
          <a:ext cx="19263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336">
                  <a:extLst>
                    <a:ext uri="{9D8B030D-6E8A-4147-A177-3AD203B41FA5}">
                      <a16:colId xmlns:a16="http://schemas.microsoft.com/office/drawing/2014/main" xmlns="" val="27420989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Prefetch block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092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125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184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8188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59322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886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069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932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5933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2986455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377440" y="3691652"/>
            <a:ext cx="1938528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Next-line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77440" y="4767072"/>
            <a:ext cx="2048256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Long-line</a:t>
            </a:r>
            <a:endParaRPr lang="zh-CN" altLang="en-US" dirty="0"/>
          </a:p>
        </p:txBody>
      </p:sp>
      <p:sp>
        <p:nvSpPr>
          <p:cNvPr id="22" name="箭头: 直角上 21"/>
          <p:cNvSpPr/>
          <p:nvPr/>
        </p:nvSpPr>
        <p:spPr>
          <a:xfrm>
            <a:off x="7498080" y="3100650"/>
            <a:ext cx="1572768" cy="5155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5120640" y="3377184"/>
            <a:ext cx="2791968" cy="4754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4986528" y="3366933"/>
            <a:ext cx="2926080" cy="15098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4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Basic thought</a:t>
            </a:r>
            <a:endParaRPr lang="zh-CN" altLang="zh-CN" dirty="0"/>
          </a:p>
          <a:p>
            <a:r>
              <a:rPr lang="en-US" altLang="zh-CN" dirty="0"/>
              <a:t>First of all, we add a parameter in the </a:t>
            </a:r>
            <a:r>
              <a:rPr lang="en-US" altLang="zh-CN" dirty="0" err="1">
                <a:solidFill>
                  <a:srgbClr val="FF0000"/>
                </a:solidFill>
              </a:rPr>
              <a:t>cache_create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function called </a:t>
            </a:r>
            <a:r>
              <a:rPr lang="en-US" altLang="zh-CN" dirty="0" err="1">
                <a:solidFill>
                  <a:srgbClr val="FF0000"/>
                </a:solidFill>
              </a:rPr>
              <a:t>prefetch_blk_count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which indicates how many blocks the program will prefetch in </a:t>
            </a:r>
            <a:r>
              <a:rPr lang="en-US" altLang="zh-CN" dirty="0" err="1">
                <a:solidFill>
                  <a:srgbClr val="FF0000"/>
                </a:solidFill>
              </a:rPr>
              <a:t>cache.c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en-US" altLang="zh-CN" dirty="0"/>
              <a:t>Then we create the function </a:t>
            </a:r>
            <a:r>
              <a:rPr lang="en-US" altLang="zh-CN" dirty="0" err="1">
                <a:solidFill>
                  <a:srgbClr val="FF0000"/>
                </a:solidFill>
              </a:rPr>
              <a:t>cache_prefetch_block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which is similar with </a:t>
            </a:r>
            <a:r>
              <a:rPr lang="en-US" altLang="zh-CN" dirty="0" err="1">
                <a:solidFill>
                  <a:srgbClr val="FF0000"/>
                </a:solidFill>
              </a:rPr>
              <a:t>cache_access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based on cache miss. When a miss occurs, the program will prefetch more instructions or data instead of one without non-prefetching.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52" y="365125"/>
            <a:ext cx="10671048" cy="6023483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>
            <a:off x="411480" y="5193792"/>
            <a:ext cx="426720" cy="45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5291328"/>
            <a:ext cx="10515600" cy="256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3608864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4096512" y="2840736"/>
            <a:ext cx="4974336" cy="3169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Next-line prefetch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56" y="1914144"/>
            <a:ext cx="10998708" cy="102412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413760" y="2255520"/>
            <a:ext cx="914400" cy="9022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/>
          <p:cNvSpPr/>
          <p:nvPr/>
        </p:nvSpPr>
        <p:spPr>
          <a:xfrm>
            <a:off x="3736848" y="3279647"/>
            <a:ext cx="268224" cy="816864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69136" y="4364736"/>
            <a:ext cx="4803648" cy="768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 implement can be changed into 2 or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1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349</Words>
  <Application>Microsoft Macintosh PowerPoint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presentation</vt:lpstr>
      <vt:lpstr>MENU</vt:lpstr>
      <vt:lpstr>Introduction  </vt:lpstr>
      <vt:lpstr>Prefetching Algorithm  </vt:lpstr>
      <vt:lpstr>Definition for Prefetching  </vt:lpstr>
      <vt:lpstr>Code Analysis</vt:lpstr>
      <vt:lpstr>PowerPoint 演示文稿</vt:lpstr>
      <vt:lpstr>PowerPoint 演示文稿</vt:lpstr>
      <vt:lpstr>Next-line prefetch</vt:lpstr>
      <vt:lpstr>Long-line prefetch</vt:lpstr>
      <vt:lpstr>Performance Measures  </vt:lpstr>
      <vt:lpstr>PowerPoint 演示文稿</vt:lpstr>
      <vt:lpstr>result</vt:lpstr>
      <vt:lpstr>PowerPoint 演示文稿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Microsoft Office 用户</cp:lastModifiedBy>
  <cp:revision>23</cp:revision>
  <dcterms:created xsi:type="dcterms:W3CDTF">2016-12-12T00:00:28Z</dcterms:created>
  <dcterms:modified xsi:type="dcterms:W3CDTF">2016-12-16T02:10:33Z</dcterms:modified>
</cp:coreProperties>
</file>