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Что такое GUI и CLI и в чем их отличие?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CLI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/>
              <a:t>CLI (Command Line Interface) – интерфейс командной строки – это инструмент, который позволяет пользователю вводить команды с помощью клавиатуры. CLI используется в операционных системах и программных приложениях, которые работают в командной строке. В CLI все команды вводятся текстом, что может быть не очень удобно для неопытных пользователей.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ru-RU" altLang="en-US"/>
              <a:t>GUI (Graphical User Interface) – графический интерфейс пользователя – это способ взаимодействия с операционной системой или приложением с помощью графических элементов, таких как кнопки, меню, пиктограммы и т.д. В GUI все действия пользователей выполняются с помощью мыши и клавиатуры, что делает взаимодействие с компьютером более интуитивным и легко усваиваемым.</a:t>
            </a:r>
            <a:endParaRPr lang="ru-RU" altLang="en-US"/>
          </a:p>
          <a:p>
            <a:endParaRPr lang="ru-RU" altLang="en-US"/>
          </a:p>
          <a:p>
            <a:pPr marL="0" indent="0">
              <a:buNone/>
            </a:pPr>
            <a:r>
              <a:rPr lang="ru-RU" altLang="en-US"/>
              <a:t>Основное различие между CLI и GUI заключается в способе взаимодействия с компьютером. CLI использует текстовый ввод, в то время как GUI позволяет пользователям взаимодействовать с помощью строго определенных графических элементов. В зависимости от того, что удобно конкретному пользователю, можно выбирать между CLI и GUI при работе с операционными системами и программируемыми приложениями.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>
            <a:normAutofit/>
          </a:bodyPr>
          <a:p>
            <a:r>
              <a:rPr lang="ru-RU" altLang="en-US"/>
              <a:t>Преимущества и недостатки CLI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61645" y="811530"/>
            <a:ext cx="11588115" cy="581025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ru-RU" altLang="en-US"/>
              <a:t>Преимущества CLI: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1. Скорость выполнения задач. CLI действует намного быстрее, чем GUI, так как работает без графического интерфейса.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2. Гибкость и точность настройки. Через командную строку можно настроить все параметры системы, что не всегда возможно через графический интерфейс.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3. Автоматизация процессов. CLI позволяет создавать скрипты и автоматизировать процессы, что ускоряет работу с системой.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4. Низкие требования к железу. Для того, чтобы работать в командной строке, не нужен мощный компьютер, это позволяет использовать старое оборудование.</a:t>
            </a:r>
            <a:endParaRPr lang="ru-RU" altLang="en-US"/>
          </a:p>
          <a:p>
            <a:endParaRPr lang="ru-RU" altLang="en-US"/>
          </a:p>
          <a:p>
            <a:pPr marL="0" indent="0">
              <a:buNone/>
            </a:pPr>
            <a:r>
              <a:rPr lang="ru-RU" altLang="en-US"/>
              <a:t>Недостатки CLI: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1. Сложность в использовании. Большинству пользователей сложно работать через командную строку, так как необходимо запоминать множество команд и не всегда понятно, что именно происходит в системе.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2. Ошибки пользователя. Неверно введенная команда может привести к серьезным проблемам в работе системы или удалению важных данных.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3. Отсутствие графического интерфейса. Для некоторых пользователей отсутствие графического интерфейса является серьезным недостатком, так как они привыкли к удобству и интерактивности GUI.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4. Сложность отладки ошибок. При появлении ошибок в CLI необходимо вручную просматривать вывод команд для поиска причины ошибки.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Преимущества и недостатки GUI</a:t>
            </a:r>
            <a:br>
              <a:rPr lang="ru-RU" altLang="en-US"/>
            </a:b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791845"/>
            <a:ext cx="11239500" cy="592582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ru-RU" altLang="en-US"/>
              <a:t>Преимущества GUI:</a:t>
            </a:r>
            <a:endParaRPr lang="ru-RU" altLang="en-US"/>
          </a:p>
          <a:p>
            <a:r>
              <a:rPr lang="ru-RU" altLang="en-US"/>
              <a:t>Интуитивно-понятный интерфейс управления. GUI предоставляет пользователю возможность взаимодействовать с программным продуктом с помощью мыши и клавиатуры, что позволяет работать с продуктом без необходимости запоминать команды для ввода в командной строке.</a:t>
            </a:r>
            <a:endParaRPr lang="ru-RU" altLang="en-US"/>
          </a:p>
          <a:p>
            <a:r>
              <a:rPr lang="ru-RU" altLang="en-US"/>
              <a:t>Визуальное отображение информации, которая может быть понятной для пользователей, которые не имеют специализированного образования в области информационных технологий.</a:t>
            </a:r>
            <a:endParaRPr lang="ru-RU" altLang="en-US"/>
          </a:p>
          <a:p>
            <a:r>
              <a:rPr lang="ru-RU" altLang="en-US"/>
              <a:t>Большинство пользователей имеют опыт работы с GUI интерфейсом и могут легко понять, какие элементы будут выполнять определенную функцию, таким образом, интерфейс GUI обеспечивает удобство использования и легкость в обучении.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Недостатки GUI:</a:t>
            </a:r>
            <a:endParaRPr lang="ru-RU" altLang="en-US"/>
          </a:p>
          <a:p>
            <a:r>
              <a:rPr lang="ru-RU" altLang="en-US"/>
              <a:t>Иногда GUI может быть громоздким и занимать много пространства на экране, что затрудняет работу на устройствах с маленькими экранами.</a:t>
            </a:r>
            <a:endParaRPr lang="ru-RU" altLang="en-US"/>
          </a:p>
          <a:p>
            <a:r>
              <a:rPr lang="ru-RU" altLang="en-US"/>
              <a:t>GUI может оказаться медленнее, чем CLI, за счет использования дополнительных ресурсов компьютера.</a:t>
            </a:r>
            <a:endParaRPr lang="ru-RU" altLang="en-US"/>
          </a:p>
          <a:p>
            <a:r>
              <a:rPr lang="ru-RU" altLang="en-US"/>
              <a:t>GUI может не обладать всеми функциями и возможностями, которые доступны в CLI режиме, что может ограничить возможности более продвинутых пользователей.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3469</Words>
  <Application>WPS Presentation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GUI и CLI и в чем их отличие?</dc:title>
  <dc:creator>kir</dc:creator>
  <cp:lastModifiedBy>kir</cp:lastModifiedBy>
  <cp:revision>1</cp:revision>
  <dcterms:created xsi:type="dcterms:W3CDTF">2023-09-20T14:05:27Z</dcterms:created>
  <dcterms:modified xsi:type="dcterms:W3CDTF">2023-09-20T14:05:27Z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1049-10.1.0.6757</vt:lpwstr>
  </property>
</Properties>
</file>