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0805" y="109220"/>
            <a:ext cx="9144000" cy="764540"/>
          </a:xfrm>
        </p:spPr>
        <p:txBody>
          <a:bodyPr>
            <a:normAutofit/>
          </a:bodyPr>
          <a:p>
            <a:r>
              <a:rPr lang="" altLang="ru-RU" sz="4000"/>
              <a:t>ОС семейства UNIX</a:t>
            </a:r>
            <a:endParaRPr lang="" alt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955" y="873760"/>
            <a:ext cx="11756390" cy="5572760"/>
          </a:xfrm>
        </p:spPr>
        <p:txBody>
          <a:bodyPr>
            <a:normAutofit/>
          </a:bodyPr>
          <a:p>
            <a:pPr algn="l"/>
            <a:r>
              <a:rPr lang="ru-RU" altLang="en-US" sz="1800"/>
              <a:t>Unix — семейство переносимых, многозадачных и многопользовательских операционных систем, которые основаны на идеях оригинального проекта AT&amp;T Unix, разработанного в 1970-х годах в исследовательском центре Bell Labs Кеном Томпсоном, Деннисом Ритчи и другими.</a:t>
            </a:r>
            <a:endParaRPr lang="ru-RU" altLang="en-US" sz="1800"/>
          </a:p>
          <a:p>
            <a:pPr algn="l"/>
            <a:endParaRPr lang="ru-RU" altLang="en-US" sz="1800"/>
          </a:p>
          <a:p>
            <a:pPr algn="l"/>
            <a:r>
              <a:rPr lang="ru-RU" altLang="en-US" sz="1800"/>
              <a:t>Операционные системы семейства Unix характеризуются модульным дизайном, в котором каждая задача выполняется отдельной утилитой, взаимодействие осуществляется через единую файловую систему, а для работы с утилитами используется командная оболочка.</a:t>
            </a:r>
            <a:endParaRPr lang="ru-RU" altLang="en-US" sz="1800"/>
          </a:p>
          <a:p>
            <a:pPr algn="l"/>
            <a:endParaRPr lang="ru-RU" altLang="en-US" sz="1800"/>
          </a:p>
          <a:p>
            <a:pPr algn="l"/>
            <a:r>
              <a:rPr lang="ru-RU" altLang="en-US" sz="1800"/>
              <a:t>Идеи, заложенные в основу Unix, оказали огромное влияние на развитие компьютерных операционных систем. В настоящее время Unix-системы признаны одними из самых исторически важных операционных систем.</a:t>
            </a:r>
            <a:endParaRPr lang="ru-RU" altLang="en-US" sz="1800"/>
          </a:p>
          <a:p>
            <a:pPr algn="l"/>
            <a:r>
              <a:rPr lang="ru-RU" altLang="en-US" sz="1800"/>
              <a:t>Первая система Unix была разработана в подразделении Bell Labs компании AT&amp;T. С тех пор было создано большое количество различных Unix-систем. Юридически право называться «UNIX» имеют лишь те операционные системы, которые прошли сертификацию на соответствие стандарту Single UNIX Specification. Остальные же, хотя и используют сходные концепции и технологии, называются Unix-подобными операционными системами</a:t>
            </a:r>
            <a:r>
              <a:rPr lang="" altLang="ru-RU" sz="1800"/>
              <a:t>.</a:t>
            </a:r>
            <a:endParaRPr lang="" altLang="ru-RU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7795"/>
            <a:ext cx="10515600" cy="1325563"/>
          </a:xfrm>
        </p:spPr>
        <p:txBody>
          <a:bodyPr/>
          <a:p>
            <a:r>
              <a:rPr lang="ru-RU" altLang="en-US"/>
              <a:t>История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801370"/>
            <a:ext cx="11268075" cy="573341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ru-RU" altLang="en-US"/>
              <a:t>Первоначально Unix была разработана для миникомпьютеров PDP-7 на основе идей Multics в конце 1960-х годов сотрудниками Bell Labs, основной вклад внёс Кен Томпсон при значительном участии Денниса Ритчи и Дугласа Макилроя. Поскольку система была однозадачной[ в 1970 году системе дано название Unics — Uniplexed Information and Computing Service</a:t>
            </a:r>
            <a:r>
              <a:rPr lang="" altLang="ru-RU"/>
              <a:t>. </a:t>
            </a:r>
            <a:r>
              <a:rPr lang="ru-RU" altLang="en-US"/>
              <a:t>Окончательный вариант написания — «Unix» относят к Брайану Кернигану.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Первая версия получила название «первая редакция» (Edition 1) и была первой официальной версией; начиная с неё системное время все реализации Unix отсчитывают с 1 января 1970 года. Первые версии Unix были написаны на ассемблере и не имели встроенного компилятора с языком высокого уровня.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В 1973 году вышла третья редакция Unix со встроенным компилятором языка Си. 15 октября того же года появилась четвёртая редакция, с переписанным на Си системным ядром, а в 1975 — пятая редакция, полностью переписанная на Си.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С 1974 года Unix стал распространяться среди университетов и академических учреждений. С 1975 года началось появление новых версий, разработанных за пределами Bell Labs, и рост популярности системы. В том же 1975 году Bell Labs выпустила шестую редакцию, известную по широко разошедшимся комментариям Джона Лайонса.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К 1978 году система была установлена более чем на 600 машинах, прежде всего, в университетах. Седьмая редакция была последней единой версией Unix. Именно в ней появился близкий к современному интерпретатор командной строки Bourne shell.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В 1983 году AT&amp;T выпустила коммерческую версию UNIX, называемую System V. Множество компаний начали разрабатывать и продавать свои варианты UNIX, включая IBM, Sun Microsystems, HP и другие.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Организация IEEE разработала стандарт POSIX (Portable Operating System Interface), который определяет стандартный интерфейс для UNIX-подобных систем. Это способствовало унификации различных вариантов UNIX и сделало их более совместимыми.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59690"/>
            <a:ext cx="10515600" cy="1325563"/>
          </a:xfrm>
        </p:spPr>
        <p:txBody>
          <a:bodyPr/>
          <a:p>
            <a:r>
              <a:rPr lang="ru-RU" altLang="en-US"/>
              <a:t>Особенности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042670"/>
            <a:ext cx="11123930" cy="55784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 sz="1800"/>
              <a:t>Основное отличие Unix-подобных систем от других операционных систем заключается в том, что это изначально многопользовательские многозадачные системы. В Unix может одновременно работать сразу много людей, каждый за своим терминалом, при этом каждый из них может выполнять множество различных вычислительных процессов, которые будут использовать ресурсы именно этого компьютера.</a:t>
            </a:r>
            <a:endParaRPr lang="ru-RU" altLang="en-US" sz="1800"/>
          </a:p>
          <a:p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Вторая колоссальная заслуга Unix — в её мультиплатформенности. Ядро системы разработано таким образом, что его легко можно приспособить практически под любой микропроцессор.</a:t>
            </a:r>
            <a:endParaRPr lang="ru-RU" altLang="en-US" sz="1800"/>
          </a:p>
          <a:p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Unix имеет и другие характерные особенности:</a:t>
            </a:r>
            <a:endParaRPr lang="ru-RU" altLang="en-US" sz="1800"/>
          </a:p>
          <a:p>
            <a:r>
              <a:rPr lang="ru-RU" altLang="en-US" sz="1800"/>
              <a:t>использование простых текстовых файлов для настройки и управления системой;</a:t>
            </a:r>
            <a:endParaRPr lang="ru-RU" altLang="en-US" sz="1800"/>
          </a:p>
          <a:p>
            <a:r>
              <a:rPr lang="ru-RU" altLang="en-US" sz="1800"/>
              <a:t>широкое применение утилит, запускаемых из командной строки;</a:t>
            </a:r>
            <a:endParaRPr lang="ru-RU" altLang="en-US" sz="1800"/>
          </a:p>
          <a:p>
            <a:r>
              <a:rPr lang="ru-RU" altLang="en-US" sz="1800"/>
              <a:t>взаимодействие с пользователем посредством виртуального устройства — терминала;</a:t>
            </a:r>
            <a:endParaRPr lang="ru-RU" altLang="en-US" sz="1800"/>
          </a:p>
          <a:p>
            <a:r>
              <a:rPr lang="ru-RU" altLang="en-US" sz="1800"/>
              <a:t>представление физических и виртуальных устройств и некоторых средств межпроцессного взаимодействия в виде файлов;</a:t>
            </a:r>
            <a:endParaRPr lang="ru-RU" altLang="en-US" sz="1800"/>
          </a:p>
          <a:p>
            <a:r>
              <a:rPr lang="ru-RU" altLang="en-US" sz="1800"/>
              <a:t>использование конвейеров из нескольких программ, каждая из которых выполняет одну задачу.</a:t>
            </a:r>
            <a:endParaRPr lang="ru-RU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780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Влияние Unix на эволюцию операционных систем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07975" y="1197610"/>
            <a:ext cx="11817985" cy="5577840"/>
          </a:xfrm>
        </p:spPr>
        <p:txBody>
          <a:bodyPr>
            <a:normAutofit fontScale="50000"/>
          </a:bodyPr>
          <a:p>
            <a:r>
              <a:rPr lang="ru-RU" altLang="en-US"/>
              <a:t>Многозадачность и многопользовательскость: UNIX был одним из первых операционных систем, который успешно реализовал многозадачность и многопользовательскость. Эти концепции стали стандартом для большинства современных ОС.</a:t>
            </a:r>
            <a:endParaRPr lang="ru-RU" altLang="en-US"/>
          </a:p>
          <a:p>
            <a:r>
              <a:rPr lang="ru-RU" altLang="en-US"/>
              <a:t>Командная строка (CLI): UNIX впервые представил концепцию командной строки, где пользователь может взаимодействовать с системой, вводя текстовые команды. Это привело к развитию мощных командных интерпретаторов, таких как Bash, и они продолжают использоваться в различных ОС, включая Linux и macOS.</a:t>
            </a:r>
            <a:endParaRPr lang="ru-RU" altLang="en-US"/>
          </a:p>
          <a:p>
            <a:r>
              <a:rPr lang="ru-RU" altLang="en-US"/>
              <a:t>Поддержка множества архитектур: UNIX был одним из первых ОС, способных работать на разных аппаратных платформах. Это привело к разработке портативных и переносимых приложений.</a:t>
            </a:r>
            <a:endParaRPr lang="ru-RU" altLang="en-US"/>
          </a:p>
          <a:p>
            <a:r>
              <a:rPr lang="ru-RU" altLang="en-US"/>
              <a:t>Файловая система и структура: Иерархическая файловая система UNIX с корневым каталогом ("/") и структурой каталогов и файлов оказала влияние на множество других ОС, включая Windows и macOS.</a:t>
            </a:r>
            <a:endParaRPr lang="ru-RU" altLang="en-US"/>
          </a:p>
          <a:p>
            <a:r>
              <a:rPr lang="ru-RU" altLang="en-US"/>
              <a:t>Сетевые возможности: UNIX был одним из первых ОС, который включил поддержку сетевых протоколов и интерфейсов, что сделало его идеальным для сетевых операций. Это стало основой для развития сетевых технологий.</a:t>
            </a:r>
            <a:endParaRPr lang="ru-RU" altLang="en-US"/>
          </a:p>
          <a:p>
            <a:r>
              <a:rPr lang="ru-RU" altLang="en-US"/>
              <a:t>Стандартизация: Стандарт POSIX (Portable Operating System Interface), разработанный на основе UNIX, определил общий интерфейс для ОС, что сделало их более совместимыми и переносимыми.</a:t>
            </a:r>
            <a:endParaRPr lang="ru-RU" altLang="en-US"/>
          </a:p>
          <a:p>
            <a:r>
              <a:rPr lang="ru-RU" altLang="en-US"/>
              <a:t>Разработка открытых стандартов и лицензий: Многие варианты UNIX были свободно доступны для использования и модификации в академических и научных исследованиях. Это привело к развитию открытых исходных кодов и лицензий с открытым исходным кодом, таких как GNU General Public License (GPL).</a:t>
            </a:r>
            <a:endParaRPr lang="ru-RU" altLang="en-US"/>
          </a:p>
          <a:p>
            <a:r>
              <a:rPr lang="ru-RU" altLang="en-US"/>
              <a:t>Влияние на линукс и бесплатные и открытые операционные системы: UNIX сильно повлияло на разработку Linux, который является одним из наиболее популярных свободных и открытых операционных систем в мире. Множество команд, интерфейсов и концепций из UNIX были переняты в Linux.</a:t>
            </a:r>
            <a:endParaRPr lang="ru-RU" altLang="en-US"/>
          </a:p>
          <a:p>
            <a:r>
              <a:rPr lang="ru-RU" altLang="en-US"/>
              <a:t>Влияние на macOS: macOS является UNIX-подобной операционной системой, основанной на ядре Darwin, которое в свою очередь произошло от UNIX. Это обеспечивает совместимость и интеграцию с UNIX-подобными приложениями и средами разработки.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6170</Words>
  <Application>WPS Presentation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Gubbi</vt:lpstr>
      <vt:lpstr>Тема Office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 семейства UNIX</dc:title>
  <dc:creator>kir</dc:creator>
  <cp:lastModifiedBy>kir</cp:lastModifiedBy>
  <cp:revision>1</cp:revision>
  <dcterms:created xsi:type="dcterms:W3CDTF">2023-09-12T17:58:53Z</dcterms:created>
  <dcterms:modified xsi:type="dcterms:W3CDTF">2023-09-12T17:58:53Z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1049-10.1.0.6757</vt:lpwstr>
  </property>
</Properties>
</file>