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ru-RU"/>
              <a:t>Командные оболочки Linux</a:t>
            </a:r>
            <a:endParaRPr lang="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" y="-47625"/>
            <a:ext cx="10515600" cy="1325563"/>
          </a:xfrm>
        </p:spPr>
        <p:txBody>
          <a:bodyPr/>
          <a:p>
            <a:r>
              <a:rPr lang="" altLang="ru-RU"/>
              <a:t>Bash (Bourne-Adain Shell)</a:t>
            </a:r>
            <a:endParaRPr lang="" altLang="ru-RU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" y="953135"/>
            <a:ext cx="11887200" cy="5010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5" y="-78740"/>
            <a:ext cx="10515600" cy="1325563"/>
          </a:xfrm>
        </p:spPr>
        <p:txBody>
          <a:bodyPr/>
          <a:p>
            <a:r>
              <a:rPr lang="ru-RU" altLang="en-US"/>
              <a:t>Zsh (Z Shell)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1615" y="840105"/>
            <a:ext cx="9208770" cy="5939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" y="-50165"/>
            <a:ext cx="10515600" cy="1325563"/>
          </a:xfrm>
        </p:spPr>
        <p:txBody>
          <a:bodyPr/>
          <a:p>
            <a:r>
              <a:rPr lang="ru-RU" altLang="en-US"/>
              <a:t>Fish (Friendly Interactive Shell)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005" y="224790"/>
            <a:ext cx="6466205" cy="6466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" y="7620"/>
            <a:ext cx="10515600" cy="1325563"/>
          </a:xfrm>
        </p:spPr>
        <p:txBody>
          <a:bodyPr/>
          <a:p>
            <a:r>
              <a:rPr lang="ru-RU" altLang="en-US"/>
              <a:t>Ksh (Korn Shell)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" y="1649095"/>
            <a:ext cx="12204065" cy="3559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" y="31750"/>
            <a:ext cx="10515600" cy="1325563"/>
          </a:xfrm>
        </p:spPr>
        <p:txBody>
          <a:bodyPr/>
          <a:p>
            <a:r>
              <a:rPr lang="ru-RU" altLang="en-US"/>
              <a:t>Csh (C Shell)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9710" y="880110"/>
            <a:ext cx="5435600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" y="-26670"/>
            <a:ext cx="10515600" cy="1325563"/>
          </a:xfrm>
        </p:spPr>
        <p:txBody>
          <a:bodyPr/>
          <a:p>
            <a:r>
              <a:rPr lang="ru-RU" altLang="en-US"/>
              <a:t>Dash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4840" y="498475"/>
            <a:ext cx="5861685" cy="5861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Командные оболочки Linux</dc:title>
  <dc:creator>kir</dc:creator>
  <cp:lastModifiedBy>kir</cp:lastModifiedBy>
  <cp:revision>1</cp:revision>
  <dcterms:created xsi:type="dcterms:W3CDTF">2023-10-04T15:27:17Z</dcterms:created>
  <dcterms:modified xsi:type="dcterms:W3CDTF">2023-10-04T15:27:17Z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1049-10.1.0.6757</vt:lpwstr>
  </property>
</Properties>
</file>