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B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9BFF86-BAE8-A375-296E-E92056B8CD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BF19477-B6E2-EEDD-6A64-1260C2276D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969D2E2-37B2-0390-A57A-FB558946F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80DB3-5029-45CC-985A-F35E3C07789C}" type="datetimeFigureOut">
              <a:rPr lang="ru-BY" smtClean="0"/>
              <a:t>17.10.2023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B8D3B01-5F90-05F5-8467-D986AA0DD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06A4BD6-4082-B2C3-C76C-5FD01D14F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2634A-405C-4123-A887-2ECE1A22AE95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146930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3AA5BC-5216-1E9E-5FE6-95AEDE22C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76C4F6F-4E1B-3522-A333-6B465999F9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B63EAAB-B724-611F-B917-4A7C44CB8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80DB3-5029-45CC-985A-F35E3C07789C}" type="datetimeFigureOut">
              <a:rPr lang="ru-BY" smtClean="0"/>
              <a:t>17.10.2023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035A206-7909-481D-F534-0E1F7E8BA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A2DF9A7-70AA-BAEF-7FD0-7625B354A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2634A-405C-4123-A887-2ECE1A22AE95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035712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517CE29-E310-A448-7BCD-423C5BDEAB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3FD2825-1BFC-963E-02FF-7E02E652D1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6F7DC29-6611-41A8-018E-8FD415A0E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80DB3-5029-45CC-985A-F35E3C07789C}" type="datetimeFigureOut">
              <a:rPr lang="ru-BY" smtClean="0"/>
              <a:t>17.10.2023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61EF417-51BC-05EF-E277-E5D2F8606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E385843-0C4A-F841-20A5-B8AC2A8E0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2634A-405C-4123-A887-2ECE1A22AE95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996917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698967-3410-1DF3-D218-2F2D52830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543C91-15FC-9254-C416-14543DAA64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E141EDA-0C28-C0AF-92A9-32A895C8B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80DB3-5029-45CC-985A-F35E3C07789C}" type="datetimeFigureOut">
              <a:rPr lang="ru-BY" smtClean="0"/>
              <a:t>17.10.2023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6C872C3-E92E-5ECB-BEBC-FAF6D9217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647F5E9-C5AB-C8A6-1B4C-531216477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2634A-405C-4123-A887-2ECE1A22AE95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036590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26EEA5-13F5-DF21-D0AB-C8A97D934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7460AC0-1F64-20FF-02DA-9AB4E2C412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9150955-50EF-8615-3CB9-FFA0AA8F4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80DB3-5029-45CC-985A-F35E3C07789C}" type="datetimeFigureOut">
              <a:rPr lang="ru-BY" smtClean="0"/>
              <a:t>17.10.2023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1241271-434C-3270-F837-4F43774B1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393240B-95A2-24BD-998D-D12DC5C7A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2634A-405C-4123-A887-2ECE1A22AE95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763580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2D8109-BE0E-D0C5-66E4-8061A50EF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4A1323B-BE73-50A8-7860-04715B0A10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71B150E-73BF-CB6B-C643-F9A6CB68C5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DEE12AD-D87D-43D4-9A4A-F0484B8C7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80DB3-5029-45CC-985A-F35E3C07789C}" type="datetimeFigureOut">
              <a:rPr lang="ru-BY" smtClean="0"/>
              <a:t>17.10.2023</a:t>
            </a:fld>
            <a:endParaRPr lang="ru-BY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751C369-1275-C6B9-4EF1-B263C04D6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4CCD370-0C6F-D473-AD71-0BFCA402F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2634A-405C-4123-A887-2ECE1A22AE95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035249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662644-DE58-7D44-EE3F-7D30C677C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79074FF-1C2D-1CE1-E755-B767591D49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2D19A1B-4387-B261-6090-3F3B43B8FD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8F06A4F-958C-6A8E-0424-7BF90C13D7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830EC19-6313-97B5-FB7E-36AB080F99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7DC24EA-4D1E-E29A-44D7-24A9E7249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80DB3-5029-45CC-985A-F35E3C07789C}" type="datetimeFigureOut">
              <a:rPr lang="ru-BY" smtClean="0"/>
              <a:t>17.10.2023</a:t>
            </a:fld>
            <a:endParaRPr lang="ru-BY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0436F55-CABF-176C-58DF-E1171AB49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71E05FC-91B9-F03F-15DB-702E342BB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2634A-405C-4123-A887-2ECE1A22AE95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363133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E1B2FD-C269-C151-BB18-3DB92AFFC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118F88C-EEAA-C844-8822-CA538A0F5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80DB3-5029-45CC-985A-F35E3C07789C}" type="datetimeFigureOut">
              <a:rPr lang="ru-BY" smtClean="0"/>
              <a:t>17.10.2023</a:t>
            </a:fld>
            <a:endParaRPr lang="ru-BY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D832A59-1930-230A-34B3-4A6750AAA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68DCCD9-CA1A-500A-B539-2C8E2E169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2634A-405C-4123-A887-2ECE1A22AE95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702309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9FFDC7D-4813-1BB6-464B-B24FC284B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80DB3-5029-45CC-985A-F35E3C07789C}" type="datetimeFigureOut">
              <a:rPr lang="ru-BY" smtClean="0"/>
              <a:t>17.10.2023</a:t>
            </a:fld>
            <a:endParaRPr lang="ru-BY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457D1ED-EDD2-8966-D536-0EF217390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BAA1CB4-76A2-E5A4-6C9C-408C590AB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2634A-405C-4123-A887-2ECE1A22AE95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886557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27F88F-7B32-EEC7-EA57-C5253C963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9763C06-D3EB-BEB6-DF59-0B2F5DB997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474FBE9-B7A7-B15E-6375-743B8AF2E8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5EA8775-631C-12BA-0DE0-B73C5F5E6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80DB3-5029-45CC-985A-F35E3C07789C}" type="datetimeFigureOut">
              <a:rPr lang="ru-BY" smtClean="0"/>
              <a:t>17.10.2023</a:t>
            </a:fld>
            <a:endParaRPr lang="ru-BY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FAFE8A4-4E78-11DA-4D2C-AEC721B33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31833D1-0CD0-CCDE-0EA9-ACB439FCF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2634A-405C-4123-A887-2ECE1A22AE95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451113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BB4F58-362F-7E4B-8668-1DB57B872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325B46B-61EF-CA1F-9D44-9A64E70816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BY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538E524-6210-DC1F-6733-22AC463077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F2FCB97-2BC6-8B60-4695-D2D84AEC6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80DB3-5029-45CC-985A-F35E3C07789C}" type="datetimeFigureOut">
              <a:rPr lang="ru-BY" smtClean="0"/>
              <a:t>17.10.2023</a:t>
            </a:fld>
            <a:endParaRPr lang="ru-BY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948408B-5ED8-DA7D-6152-7FC025564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4D1F2A6-9568-8AAC-7404-0CCDDF520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2634A-405C-4123-A887-2ECE1A22AE95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766601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473528-E8F8-4980-C5F9-A3076FD34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9EB5AD3-F003-830A-E2CE-24A7141A36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369D047-910D-ED79-DF94-F9AD771744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80DB3-5029-45CC-985A-F35E3C07789C}" type="datetimeFigureOut">
              <a:rPr lang="ru-BY" smtClean="0"/>
              <a:t>17.10.2023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8E6062C-04E9-903B-A0EC-229E478506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CADEF71-68FB-07C3-9E73-581F5764DC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E2634A-405C-4123-A887-2ECE1A22AE95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464321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B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1FD578-B782-FCAA-011D-34E671CCCE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Роли пользователей в </a:t>
            </a:r>
            <a:r>
              <a:rPr lang="en-US" dirty="0"/>
              <a:t>Linux</a:t>
            </a:r>
            <a:endParaRPr lang="ru-BY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7E23C48-A9C9-8E83-10AC-B81F49E9B5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434799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4BF17F-5ECC-CB97-93FB-4220A92B0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BY"/>
          </a:p>
        </p:txBody>
      </p:sp>
      <p:pic>
        <p:nvPicPr>
          <p:cNvPr id="1026" name="Picture 2" descr="useradd command in Linux with Examples - GeeksforGeeks">
            <a:extLst>
              <a:ext uri="{FF2B5EF4-FFF2-40B4-BE49-F238E27FC236}">
                <a16:creationId xmlns:a16="http://schemas.microsoft.com/office/drawing/2014/main" id="{D0536979-A02C-266F-3780-6F991040FC1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882" y="377842"/>
            <a:ext cx="11714235" cy="5655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0633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DA2465-DC4C-8620-1837-907834A15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BY"/>
          </a:p>
        </p:txBody>
      </p:sp>
      <p:pic>
        <p:nvPicPr>
          <p:cNvPr id="2050" name="Picture 2" descr="Add a new user account with admin access on Linux - nixCraft">
            <a:extLst>
              <a:ext uri="{FF2B5EF4-FFF2-40B4-BE49-F238E27FC236}">
                <a16:creationId xmlns:a16="http://schemas.microsoft.com/office/drawing/2014/main" id="{7371AFD3-A795-2CA9-8982-C13B89ACAEA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5044" y="122246"/>
            <a:ext cx="6919274" cy="6642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5110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CB02A4-052B-F9FB-BDC7-F3810CBB1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BY"/>
          </a:p>
        </p:txBody>
      </p:sp>
      <p:pic>
        <p:nvPicPr>
          <p:cNvPr id="3074" name="Picture 2" descr="How Can I Log In As root User? - nixCraft">
            <a:extLst>
              <a:ext uri="{FF2B5EF4-FFF2-40B4-BE49-F238E27FC236}">
                <a16:creationId xmlns:a16="http://schemas.microsoft.com/office/drawing/2014/main" id="{EC27E675-F996-EFC5-D3FC-3DB7FBBD997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160" y="1102936"/>
            <a:ext cx="11401370" cy="5652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188649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</Words>
  <Application>Microsoft Office PowerPoint</Application>
  <PresentationFormat>Широкоэкранный</PresentationFormat>
  <Paragraphs>1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Тема Office</vt:lpstr>
      <vt:lpstr>Роли пользователей в Linux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Роли пользователей в Linux</dc:title>
  <dc:creator>Кирилл Грудинский</dc:creator>
  <cp:lastModifiedBy>Кирилл Грудинский</cp:lastModifiedBy>
  <cp:revision>1</cp:revision>
  <dcterms:created xsi:type="dcterms:W3CDTF">2023-10-17T19:59:24Z</dcterms:created>
  <dcterms:modified xsi:type="dcterms:W3CDTF">2023-10-17T20:07:29Z</dcterms:modified>
</cp:coreProperties>
</file>