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A4FBB-63FD-4888-8D09-8C98A9AD5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299402-56D1-4250-8958-C38BC77CB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799C6-3B1D-4BAF-957C-A694A6433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E64A6-327F-42A6-B1DF-6F5EB3CEDEBD}" type="datetimeFigureOut">
              <a:rPr lang="en-CA" smtClean="0"/>
              <a:t>2020-11-27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86B0B-8D58-481C-90B8-1D5E6EC62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47974-0735-497C-9452-9E18FC116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32F37-E996-4FA4-A444-523821CA56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7812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C3D65-3CE7-47D0-8DAE-C7FD5712B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6E8FC7-497C-4CE3-82EA-5527155EE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1EDFE-6E60-42DE-A297-097C5782E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E64A6-327F-42A6-B1DF-6F5EB3CEDEBD}" type="datetimeFigureOut">
              <a:rPr lang="en-CA" smtClean="0"/>
              <a:t>2020-11-27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A8875-1DD3-4B96-995A-1CE9F5EF1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D24C5-E374-49CB-B0C5-DF4655421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32F37-E996-4FA4-A444-523821CA56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1245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B72801-BE70-45A0-9195-636CBBE1C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CD62AD-4857-4809-B164-9489D0D3F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67683-FFCA-4726-A239-85535AC52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E64A6-327F-42A6-B1DF-6F5EB3CEDEBD}" type="datetimeFigureOut">
              <a:rPr lang="en-CA" smtClean="0"/>
              <a:t>2020-11-27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23A54-6FD7-4C0B-B828-412FE9404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5754D-764D-4389-867E-5D6A88114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32F37-E996-4FA4-A444-523821CA56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522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3F06F-2834-4EFC-A82E-13370CF72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72E7E-2C4F-47DE-9A1F-AF4E4618E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7535F-19AD-48D3-BBF6-30D1072C0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E64A6-327F-42A6-B1DF-6F5EB3CEDEBD}" type="datetimeFigureOut">
              <a:rPr lang="en-CA" smtClean="0"/>
              <a:t>2020-11-27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C354E-95E6-4FB7-A830-4460D34A3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73EAF-9224-462C-BB34-57DAB665D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32F37-E996-4FA4-A444-523821CA56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2281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556E6-1551-428D-BB71-80D5F1542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7DAB7-6A8A-4E07-BF29-C0C3BABC8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3D39B-605A-48BC-943A-2D2905CBD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E64A6-327F-42A6-B1DF-6F5EB3CEDEBD}" type="datetimeFigureOut">
              <a:rPr lang="en-CA" smtClean="0"/>
              <a:t>2020-11-27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3FC01-3B96-4F0B-8E32-FA73DED3C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58230-CB1B-4D65-A2BE-4FEDDF72D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32F37-E996-4FA4-A444-523821CA56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2328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4100A-9968-4CAC-AE6A-20D95E641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41D0B-80B4-4E5A-A655-DBD657A1E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2D6F7-40C7-46E6-999F-7AAE85F32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689F6-6965-4079-A498-FA65F4F98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E64A6-327F-42A6-B1DF-6F5EB3CEDEBD}" type="datetimeFigureOut">
              <a:rPr lang="en-CA" smtClean="0"/>
              <a:t>2020-11-27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7ECAF-291F-47C8-AD29-7B2597DB0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787A5-AEAD-409C-9976-45E32649D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32F37-E996-4FA4-A444-523821CA56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1264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1BE2-CB7B-4264-81E5-7257DF09D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91C78-A010-4A50-A20F-5EB082358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EB56B-2966-4EB7-A934-360C10EB2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71E76-46DC-4C74-B91F-1ECE1D54DD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061C19-7EC5-4BE1-89DC-C2DAB338A1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3ED0B-CEC8-4D81-9A53-6790644C9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E64A6-327F-42A6-B1DF-6F5EB3CEDEBD}" type="datetimeFigureOut">
              <a:rPr lang="en-CA" smtClean="0"/>
              <a:t>2020-11-27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3BEAF3-6EBC-4496-BBAC-667E6928B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48E480-96DB-4A6D-A678-CE7E19D0D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32F37-E996-4FA4-A444-523821CA56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9264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BE759-2FFD-403C-9158-20DE0E193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2312DC-DF83-4F17-A8C2-90893EA56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E64A6-327F-42A6-B1DF-6F5EB3CEDEBD}" type="datetimeFigureOut">
              <a:rPr lang="en-CA" smtClean="0"/>
              <a:t>2020-11-27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B477EF-F20C-4840-9EF4-C15CEA423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E1461C-5E57-4C0C-841D-1CC7E0FA6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32F37-E996-4FA4-A444-523821CA56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7581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C8FA2E-0F9B-4320-897E-663E2A353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E64A6-327F-42A6-B1DF-6F5EB3CEDEBD}" type="datetimeFigureOut">
              <a:rPr lang="en-CA" smtClean="0"/>
              <a:t>2020-11-27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230752-A119-43A7-BC69-045ACA45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66D03-F15F-4F3D-AFF7-564F81C15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32F37-E996-4FA4-A444-523821CA56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9258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BAEC6-F147-4231-8A85-7D8BC7DAA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FB31E-E4ED-475F-8E4D-5B1C749C6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7CE20E-8D33-4941-8F1D-0BB7F8DB5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78718-3A2A-4571-82F0-33762315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E64A6-327F-42A6-B1DF-6F5EB3CEDEBD}" type="datetimeFigureOut">
              <a:rPr lang="en-CA" smtClean="0"/>
              <a:t>2020-11-27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450BB-0FA6-43CE-A79D-AC4C88566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49D9C-A37D-4AB7-A376-1CE5E938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32F37-E996-4FA4-A444-523821CA56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4407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B45C1-FFCD-40E9-BABB-231E87C5E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C1F5DC-4B33-4D3B-B7D9-B8C5D23484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FDA3B1-B417-4AEB-973C-6CFFD47E7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35848-7447-4A67-A876-FA31AC016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E64A6-327F-42A6-B1DF-6F5EB3CEDEBD}" type="datetimeFigureOut">
              <a:rPr lang="en-CA" smtClean="0"/>
              <a:t>2020-11-27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97DBA-60B3-463A-BC9A-944A3609F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CDD3B-D7C7-4EC5-9228-64C2741DB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32F37-E996-4FA4-A444-523821CA56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4762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C18E5C-E104-4844-B356-11DE2F185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5B5CD-C3D9-46E3-891F-DF2A6F0B3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3B335-3947-44E4-9855-08107AB5F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E64A6-327F-42A6-B1DF-6F5EB3CEDEBD}" type="datetimeFigureOut">
              <a:rPr lang="en-CA" smtClean="0"/>
              <a:t>2020-11-27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8AD95-73BD-4D1F-8979-99D97E5D0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34760-B355-43E4-9CE5-B6A434156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32F37-E996-4FA4-A444-523821CA56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476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D5540C-793E-472B-A4FE-12776F276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487" y="252412"/>
            <a:ext cx="5915025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262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2A0453-26D2-4E5D-AC26-BB1F5A12B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7" y="52387"/>
            <a:ext cx="5800725" cy="67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552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401787-331C-4D20-9F4D-F396102E9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557" y="0"/>
            <a:ext cx="59948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080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rui teng</dc:creator>
  <cp:lastModifiedBy>rui teng</cp:lastModifiedBy>
  <cp:revision>1</cp:revision>
  <dcterms:created xsi:type="dcterms:W3CDTF">2020-11-27T13:55:51Z</dcterms:created>
  <dcterms:modified xsi:type="dcterms:W3CDTF">2020-11-27T13:58:46Z</dcterms:modified>
</cp:coreProperties>
</file>