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4"/>
  </p:notes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6" r:id="rId11"/>
    <p:sldId id="267" r:id="rId12"/>
    <p:sldId id="265" r:id="rId13"/>
  </p:sldIdLst>
  <p:sldSz cx="9144000" cy="5143500" type="screen16x9"/>
  <p:notesSz cx="6858000" cy="9144000"/>
  <p:embeddedFontLst>
    <p:embeddedFont>
      <p:font typeface="Raleway" pitchFamily="2" charset="0"/>
      <p:regular r:id="rId15"/>
      <p:bold r:id="rId16"/>
      <p:italic r:id="rId17"/>
      <p:boldItalic r:id="rId18"/>
    </p:embeddedFont>
    <p:embeddedFont>
      <p:font typeface="Unna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5C05C8B-4F6E-4CCB-B4CE-7BBAA02F0C36}">
  <a:tblStyle styleId="{F5C05C8B-4F6E-4CCB-B4CE-7BBAA02F0C3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eb4c6d2e9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eb4c6d2e9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ec3bb0cf0f_0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ec3bb0cf0f_0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ec3bb0cf0f_0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ec3bb0cf0f_0_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eb608d556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eb608d556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ec409ac894_0_18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ec409ac894_0_18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93d42c1dd5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93d42c1dd5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ec409ac894_0_18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ec409ac894_0_18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93d42c1dd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93d42c1dd5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b4c6d2e9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eb4c6d2e93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eb4c6d2e93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eb4c6d2e93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eb4c6d2e93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eb4c6d2e93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ec3bb0cf0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ec3bb0cf0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834500" y="1097773"/>
            <a:ext cx="5475000" cy="225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72200" y="3614587"/>
            <a:ext cx="4599600" cy="3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_1_1_1_1">
    <p:bg>
      <p:bgPr>
        <a:solidFill>
          <a:schemeClr val="dk1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 txBox="1">
            <a:spLocks noGrp="1"/>
          </p:cNvSpPr>
          <p:nvPr>
            <p:ph type="title"/>
          </p:nvPr>
        </p:nvSpPr>
        <p:spPr>
          <a:xfrm>
            <a:off x="2694275" y="1034825"/>
            <a:ext cx="37554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4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subTitle" idx="1"/>
          </p:nvPr>
        </p:nvSpPr>
        <p:spPr>
          <a:xfrm>
            <a:off x="2276400" y="1968625"/>
            <a:ext cx="4591200" cy="21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9pPr>
          </a:lstStyle>
          <a:p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2_1_1_1_1_1_1">
    <p:bg>
      <p:bgPr>
        <a:solidFill>
          <a:schemeClr val="dk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 txBox="1">
            <a:spLocks noGrp="1"/>
          </p:cNvSpPr>
          <p:nvPr>
            <p:ph type="title"/>
          </p:nvPr>
        </p:nvSpPr>
        <p:spPr>
          <a:xfrm>
            <a:off x="4920000" y="1588475"/>
            <a:ext cx="31626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subTitle" idx="1"/>
          </p:nvPr>
        </p:nvSpPr>
        <p:spPr>
          <a:xfrm>
            <a:off x="4920000" y="2283550"/>
            <a:ext cx="3162600" cy="13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2_1_1_1_1_1_1_1">
    <p:bg>
      <p:bgPr>
        <a:solidFill>
          <a:schemeClr val="dk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2"/>
          <p:cNvSpPr txBox="1">
            <a:spLocks noGrp="1"/>
          </p:cNvSpPr>
          <p:nvPr>
            <p:ph type="title"/>
          </p:nvPr>
        </p:nvSpPr>
        <p:spPr>
          <a:xfrm flipH="1">
            <a:off x="1172525" y="1588475"/>
            <a:ext cx="31626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subTitle" idx="1"/>
          </p:nvPr>
        </p:nvSpPr>
        <p:spPr>
          <a:xfrm flipH="1">
            <a:off x="1172525" y="2283550"/>
            <a:ext cx="3162600" cy="13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4_1">
    <p:bg>
      <p:bgPr>
        <a:solidFill>
          <a:schemeClr val="dk1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7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7"/>
          <p:cNvSpPr txBox="1">
            <a:spLocks noGrp="1"/>
          </p:cNvSpPr>
          <p:nvPr>
            <p:ph type="subTitle" idx="1"/>
          </p:nvPr>
        </p:nvSpPr>
        <p:spPr>
          <a:xfrm>
            <a:off x="994050" y="2614450"/>
            <a:ext cx="2138700" cy="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>
            <a:endParaRPr/>
          </a:p>
        </p:txBody>
      </p:sp>
      <p:sp>
        <p:nvSpPr>
          <p:cNvPr id="161" name="Google Shape;161;p27"/>
          <p:cNvSpPr txBox="1">
            <a:spLocks noGrp="1"/>
          </p:cNvSpPr>
          <p:nvPr>
            <p:ph type="subTitle" idx="2"/>
          </p:nvPr>
        </p:nvSpPr>
        <p:spPr>
          <a:xfrm>
            <a:off x="994050" y="3022925"/>
            <a:ext cx="2138700" cy="7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7"/>
          <p:cNvSpPr txBox="1">
            <a:spLocks noGrp="1"/>
          </p:cNvSpPr>
          <p:nvPr>
            <p:ph type="subTitle" idx="3"/>
          </p:nvPr>
        </p:nvSpPr>
        <p:spPr>
          <a:xfrm>
            <a:off x="6011275" y="2614450"/>
            <a:ext cx="2138700" cy="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>
            <a:endParaRPr/>
          </a:p>
        </p:txBody>
      </p:sp>
      <p:sp>
        <p:nvSpPr>
          <p:cNvPr id="163" name="Google Shape;163;p27"/>
          <p:cNvSpPr txBox="1">
            <a:spLocks noGrp="1"/>
          </p:cNvSpPr>
          <p:nvPr>
            <p:ph type="subTitle" idx="4"/>
          </p:nvPr>
        </p:nvSpPr>
        <p:spPr>
          <a:xfrm>
            <a:off x="6011275" y="3022925"/>
            <a:ext cx="2138700" cy="7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7"/>
          <p:cNvSpPr txBox="1">
            <a:spLocks noGrp="1"/>
          </p:cNvSpPr>
          <p:nvPr>
            <p:ph type="subTitle" idx="5"/>
          </p:nvPr>
        </p:nvSpPr>
        <p:spPr>
          <a:xfrm>
            <a:off x="3502662" y="2614450"/>
            <a:ext cx="2138700" cy="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>
            <a:endParaRPr/>
          </a:p>
        </p:txBody>
      </p:sp>
      <p:sp>
        <p:nvSpPr>
          <p:cNvPr id="165" name="Google Shape;165;p27"/>
          <p:cNvSpPr txBox="1">
            <a:spLocks noGrp="1"/>
          </p:cNvSpPr>
          <p:nvPr>
            <p:ph type="subTitle" idx="6"/>
          </p:nvPr>
        </p:nvSpPr>
        <p:spPr>
          <a:xfrm>
            <a:off x="3502663" y="3022925"/>
            <a:ext cx="2138700" cy="7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solidFill>
          <a:schemeClr val="dk1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bg>
      <p:bgPr>
        <a:solidFill>
          <a:schemeClr val="dk1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197650" y="2078738"/>
            <a:ext cx="4748700" cy="8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3044400" y="3178125"/>
            <a:ext cx="3055200" cy="5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2197650" y="1282513"/>
            <a:ext cx="4748700" cy="83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713250" y="1297400"/>
            <a:ext cx="7717500" cy="33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dk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682075" y="1895350"/>
            <a:ext cx="4748700" cy="69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ubTitle" idx="1"/>
          </p:nvPr>
        </p:nvSpPr>
        <p:spPr>
          <a:xfrm>
            <a:off x="4595875" y="2836050"/>
            <a:ext cx="38349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713250" y="1895350"/>
            <a:ext cx="3834900" cy="69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l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l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l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l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l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l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l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l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713250" y="2836050"/>
            <a:ext cx="38349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solidFill>
          <a:schemeClr val="dk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713225" y="1932000"/>
            <a:ext cx="2399400" cy="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2"/>
          </p:nvPr>
        </p:nvSpPr>
        <p:spPr>
          <a:xfrm>
            <a:off x="713225" y="2340475"/>
            <a:ext cx="2399400" cy="5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3" hasCustomPrompt="1"/>
          </p:nvPr>
        </p:nvSpPr>
        <p:spPr>
          <a:xfrm>
            <a:off x="713225" y="1407400"/>
            <a:ext cx="2399400" cy="4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4"/>
          </p:nvPr>
        </p:nvSpPr>
        <p:spPr>
          <a:xfrm>
            <a:off x="713225" y="3664450"/>
            <a:ext cx="2399400" cy="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5"/>
          </p:nvPr>
        </p:nvSpPr>
        <p:spPr>
          <a:xfrm>
            <a:off x="713225" y="4072925"/>
            <a:ext cx="2399400" cy="5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6" hasCustomPrompt="1"/>
          </p:nvPr>
        </p:nvSpPr>
        <p:spPr>
          <a:xfrm>
            <a:off x="713225" y="3139850"/>
            <a:ext cx="2399400" cy="4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7"/>
          </p:nvPr>
        </p:nvSpPr>
        <p:spPr>
          <a:xfrm>
            <a:off x="6237400" y="1932000"/>
            <a:ext cx="2399400" cy="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8"/>
          </p:nvPr>
        </p:nvSpPr>
        <p:spPr>
          <a:xfrm>
            <a:off x="6237400" y="2340475"/>
            <a:ext cx="2399400" cy="5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9" hasCustomPrompt="1"/>
          </p:nvPr>
        </p:nvSpPr>
        <p:spPr>
          <a:xfrm>
            <a:off x="6237400" y="1407400"/>
            <a:ext cx="2399400" cy="4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3"/>
          </p:nvPr>
        </p:nvSpPr>
        <p:spPr>
          <a:xfrm>
            <a:off x="6237400" y="3664450"/>
            <a:ext cx="2399400" cy="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14"/>
          </p:nvPr>
        </p:nvSpPr>
        <p:spPr>
          <a:xfrm>
            <a:off x="6237400" y="4072925"/>
            <a:ext cx="2399400" cy="5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15" hasCustomPrompt="1"/>
          </p:nvPr>
        </p:nvSpPr>
        <p:spPr>
          <a:xfrm>
            <a:off x="6237400" y="3139850"/>
            <a:ext cx="2399400" cy="4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16"/>
          </p:nvPr>
        </p:nvSpPr>
        <p:spPr>
          <a:xfrm>
            <a:off x="3475313" y="1932000"/>
            <a:ext cx="2399400" cy="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17"/>
          </p:nvPr>
        </p:nvSpPr>
        <p:spPr>
          <a:xfrm>
            <a:off x="3475313" y="2340475"/>
            <a:ext cx="2399400" cy="5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18" hasCustomPrompt="1"/>
          </p:nvPr>
        </p:nvSpPr>
        <p:spPr>
          <a:xfrm>
            <a:off x="3475313" y="1407400"/>
            <a:ext cx="2399400" cy="4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19"/>
          </p:nvPr>
        </p:nvSpPr>
        <p:spPr>
          <a:xfrm>
            <a:off x="3475313" y="3664450"/>
            <a:ext cx="2399400" cy="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20"/>
          </p:nvPr>
        </p:nvSpPr>
        <p:spPr>
          <a:xfrm>
            <a:off x="3475313" y="4072925"/>
            <a:ext cx="2399400" cy="5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21" hasCustomPrompt="1"/>
          </p:nvPr>
        </p:nvSpPr>
        <p:spPr>
          <a:xfrm>
            <a:off x="3475313" y="3139850"/>
            <a:ext cx="2399400" cy="4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3152100" y="3110800"/>
            <a:ext cx="2839800" cy="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1"/>
          </p:nvPr>
        </p:nvSpPr>
        <p:spPr>
          <a:xfrm>
            <a:off x="1805400" y="1607700"/>
            <a:ext cx="5533200" cy="12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_1_1_1">
    <p:bg>
      <p:bgPr>
        <a:solidFill>
          <a:schemeClr val="dk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>
            <a:spLocks noGrp="1"/>
          </p:cNvSpPr>
          <p:nvPr>
            <p:ph type="title"/>
          </p:nvPr>
        </p:nvSpPr>
        <p:spPr>
          <a:xfrm>
            <a:off x="2833050" y="1425500"/>
            <a:ext cx="3477900" cy="9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1pPr>
            <a:lvl2pPr lvl="1" rtl="0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2pPr>
            <a:lvl3pPr lvl="2" rtl="0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3pPr>
            <a:lvl4pPr lvl="3" rtl="0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4pPr>
            <a:lvl5pPr lvl="4" rtl="0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5pPr>
            <a:lvl6pPr lvl="5" rtl="0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6pPr>
            <a:lvl7pPr lvl="6" rtl="0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7pPr>
            <a:lvl8pPr lvl="7" rtl="0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8pPr>
            <a:lvl9pPr lvl="8" rtl="0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subTitle" idx="1"/>
          </p:nvPr>
        </p:nvSpPr>
        <p:spPr>
          <a:xfrm>
            <a:off x="3095550" y="2631988"/>
            <a:ext cx="2952900" cy="10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/>
              <a:buNone/>
              <a:defRPr sz="3300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/>
              <a:buNone/>
              <a:defRPr sz="3300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/>
              <a:buNone/>
              <a:defRPr sz="3300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/>
              <a:buNone/>
              <a:defRPr sz="3300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/>
              <a:buNone/>
              <a:defRPr sz="3300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/>
              <a:buNone/>
              <a:defRPr sz="3300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/>
              <a:buNone/>
              <a:defRPr sz="3300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/>
              <a:buNone/>
              <a:defRPr sz="3300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/>
              <a:buNone/>
              <a:defRPr sz="3300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7400"/>
            <a:ext cx="7717500" cy="3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5" r:id="rId5"/>
    <p:sldLayoutId id="2147483658" r:id="rId6"/>
    <p:sldLayoutId id="2147483659" r:id="rId7"/>
    <p:sldLayoutId id="2147483660" r:id="rId8"/>
    <p:sldLayoutId id="2147483664" r:id="rId9"/>
    <p:sldLayoutId id="2147483666" r:id="rId10"/>
    <p:sldLayoutId id="2147483667" r:id="rId11"/>
    <p:sldLayoutId id="2147483668" r:id="rId12"/>
    <p:sldLayoutId id="2147483673" r:id="rId13"/>
    <p:sldLayoutId id="2147483677" r:id="rId14"/>
    <p:sldLayoutId id="2147483678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5" name="Google Shape;215;p35"/>
          <p:cNvCxnSpPr/>
          <p:nvPr/>
        </p:nvCxnSpPr>
        <p:spPr>
          <a:xfrm>
            <a:off x="2403000" y="3434126"/>
            <a:ext cx="433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6" name="Google Shape;216;p35"/>
          <p:cNvSpPr txBox="1">
            <a:spLocks noGrp="1"/>
          </p:cNvSpPr>
          <p:nvPr>
            <p:ph type="ctrTitle"/>
          </p:nvPr>
        </p:nvSpPr>
        <p:spPr>
          <a:xfrm>
            <a:off x="1751373" y="789085"/>
            <a:ext cx="5475000" cy="225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SV" sz="4800" dirty="0"/>
              <a:t>Programación Orientada a Objetos</a:t>
            </a:r>
            <a:br>
              <a:rPr lang="es-SV" sz="4800" dirty="0"/>
            </a:br>
            <a:r>
              <a:rPr lang="es-SV" sz="4800" dirty="0"/>
              <a:t>G02T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dk2"/>
                </a:solidFill>
              </a:rPr>
              <a:t>Proyecto AutoElite</a:t>
            </a:r>
            <a:endParaRPr lang="es-SV" sz="4800" dirty="0"/>
          </a:p>
        </p:txBody>
      </p:sp>
      <p:sp>
        <p:nvSpPr>
          <p:cNvPr id="217" name="Google Shape;217;p35"/>
          <p:cNvSpPr txBox="1">
            <a:spLocks noGrp="1"/>
          </p:cNvSpPr>
          <p:nvPr>
            <p:ph type="subTitle" idx="1"/>
          </p:nvPr>
        </p:nvSpPr>
        <p:spPr>
          <a:xfrm>
            <a:off x="2189073" y="3702883"/>
            <a:ext cx="4599600" cy="37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Oscar Alejandro Paredes Alfaro – PA240326</a:t>
            </a:r>
            <a:endParaRPr dirty="0"/>
          </a:p>
        </p:txBody>
      </p:sp>
      <p:sp>
        <p:nvSpPr>
          <p:cNvPr id="2" name="Google Shape;217;p35">
            <a:extLst>
              <a:ext uri="{FF2B5EF4-FFF2-40B4-BE49-F238E27FC236}">
                <a16:creationId xmlns:a16="http://schemas.microsoft.com/office/drawing/2014/main" id="{318EE573-5FAA-57E2-5704-2C5423E1DD0A}"/>
              </a:ext>
            </a:extLst>
          </p:cNvPr>
          <p:cNvSpPr txBox="1">
            <a:spLocks/>
          </p:cNvSpPr>
          <p:nvPr/>
        </p:nvSpPr>
        <p:spPr>
          <a:xfrm>
            <a:off x="1885500" y="3944652"/>
            <a:ext cx="5340873" cy="3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aleway"/>
              <a:buNone/>
              <a:defRPr sz="17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aleway"/>
              <a:buNone/>
              <a:defRPr sz="17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aleway"/>
              <a:buNone/>
              <a:defRPr sz="17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aleway"/>
              <a:buNone/>
              <a:defRPr sz="17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aleway"/>
              <a:buNone/>
              <a:defRPr sz="17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aleway"/>
              <a:buNone/>
              <a:defRPr sz="17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aleway"/>
              <a:buNone/>
              <a:defRPr sz="17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aleway"/>
              <a:buNone/>
              <a:defRPr sz="17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aleway"/>
              <a:buNone/>
              <a:defRPr sz="17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s-SV" dirty="0"/>
              <a:t>Carlos Andrés Solórzano Hernández - SH241362 </a:t>
            </a:r>
          </a:p>
        </p:txBody>
      </p:sp>
      <p:sp>
        <p:nvSpPr>
          <p:cNvPr id="3" name="Google Shape;217;p35">
            <a:extLst>
              <a:ext uri="{FF2B5EF4-FFF2-40B4-BE49-F238E27FC236}">
                <a16:creationId xmlns:a16="http://schemas.microsoft.com/office/drawing/2014/main" id="{1B807831-70F6-F42C-57E2-D7EC8AEFC87C}"/>
              </a:ext>
            </a:extLst>
          </p:cNvPr>
          <p:cNvSpPr txBox="1">
            <a:spLocks/>
          </p:cNvSpPr>
          <p:nvPr/>
        </p:nvSpPr>
        <p:spPr>
          <a:xfrm>
            <a:off x="2189073" y="3449968"/>
            <a:ext cx="4599600" cy="3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aleway"/>
              <a:buNone/>
              <a:defRPr sz="17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aleway"/>
              <a:buNone/>
              <a:defRPr sz="17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aleway"/>
              <a:buNone/>
              <a:defRPr sz="17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aleway"/>
              <a:buNone/>
              <a:defRPr sz="17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aleway"/>
              <a:buNone/>
              <a:defRPr sz="17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aleway"/>
              <a:buNone/>
              <a:defRPr sz="17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aleway"/>
              <a:buNone/>
              <a:defRPr sz="17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aleway"/>
              <a:buNone/>
              <a:defRPr sz="17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aleway"/>
              <a:buNone/>
              <a:defRPr sz="17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s-SV" dirty="0"/>
              <a:t>Rodrigo Guillermo Trujillo Diaz -TD240434  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5"/>
          <p:cNvSpPr/>
          <p:nvPr/>
        </p:nvSpPr>
        <p:spPr>
          <a:xfrm>
            <a:off x="1216575" y="1031925"/>
            <a:ext cx="3161100" cy="30798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29" name="Google Shape;329;p45"/>
          <p:cNvCxnSpPr/>
          <p:nvPr/>
        </p:nvCxnSpPr>
        <p:spPr>
          <a:xfrm>
            <a:off x="6106950" y="2107600"/>
            <a:ext cx="788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0" name="Google Shape;330;p45"/>
          <p:cNvSpPr txBox="1">
            <a:spLocks noGrp="1"/>
          </p:cNvSpPr>
          <p:nvPr>
            <p:ph type="title"/>
          </p:nvPr>
        </p:nvSpPr>
        <p:spPr>
          <a:xfrm>
            <a:off x="4920000" y="1588475"/>
            <a:ext cx="31626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Conclusiones</a:t>
            </a:r>
            <a:endParaRPr dirty="0"/>
          </a:p>
        </p:txBody>
      </p:sp>
      <p:pic>
        <p:nvPicPr>
          <p:cNvPr id="332" name="Google Shape;332;p45"/>
          <p:cNvPicPr preferRelativeResize="0"/>
          <p:nvPr/>
        </p:nvPicPr>
        <p:blipFill rotWithShape="1">
          <a:blip r:embed="rId3">
            <a:alphaModFix/>
          </a:blip>
          <a:srcRect t="5182" b="30364"/>
          <a:stretch/>
        </p:blipFill>
        <p:spPr>
          <a:xfrm>
            <a:off x="1313475" y="1138050"/>
            <a:ext cx="2967300" cy="2867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" name="Google Shape;340;p46">
            <a:extLst>
              <a:ext uri="{FF2B5EF4-FFF2-40B4-BE49-F238E27FC236}">
                <a16:creationId xmlns:a16="http://schemas.microsoft.com/office/drawing/2014/main" id="{5175D547-F7C0-AC7B-B31F-9F386F5CF0C8}"/>
              </a:ext>
            </a:extLst>
          </p:cNvPr>
          <p:cNvSpPr txBox="1">
            <a:spLocks/>
          </p:cNvSpPr>
          <p:nvPr/>
        </p:nvSpPr>
        <p:spPr>
          <a:xfrm flipH="1">
            <a:off x="4920000" y="2474532"/>
            <a:ext cx="3162600" cy="132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Cumplimiento de Objetivos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ES" sz="1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Funcionalidad y Usabilidad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ES" sz="1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Seguridad y Protección de Datos</a:t>
            </a:r>
            <a:endParaRPr lang="es-E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6"/>
          <p:cNvSpPr/>
          <p:nvPr/>
        </p:nvSpPr>
        <p:spPr>
          <a:xfrm>
            <a:off x="4877400" y="1031925"/>
            <a:ext cx="3161100" cy="30798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38" name="Google Shape;338;p46"/>
          <p:cNvCxnSpPr>
            <a:cxnSpLocks/>
          </p:cNvCxnSpPr>
          <p:nvPr/>
        </p:nvCxnSpPr>
        <p:spPr>
          <a:xfrm>
            <a:off x="1316182" y="2107600"/>
            <a:ext cx="313805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9" name="Google Shape;339;p46"/>
          <p:cNvSpPr txBox="1">
            <a:spLocks noGrp="1"/>
          </p:cNvSpPr>
          <p:nvPr>
            <p:ph type="title"/>
          </p:nvPr>
        </p:nvSpPr>
        <p:spPr>
          <a:xfrm flipH="1">
            <a:off x="1172525" y="1588475"/>
            <a:ext cx="3447966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Recomendaciones</a:t>
            </a:r>
            <a:endParaRPr dirty="0"/>
          </a:p>
        </p:txBody>
      </p:sp>
      <p:sp>
        <p:nvSpPr>
          <p:cNvPr id="340" name="Google Shape;340;p46"/>
          <p:cNvSpPr txBox="1">
            <a:spLocks noGrp="1"/>
          </p:cNvSpPr>
          <p:nvPr>
            <p:ph type="subTitle" idx="1"/>
          </p:nvPr>
        </p:nvSpPr>
        <p:spPr>
          <a:xfrm flipH="1">
            <a:off x="1172525" y="2661568"/>
            <a:ext cx="3162600" cy="13218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SV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Mejorar la Experiencia del Usuario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SV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SV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Planificación para la Internacionalización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SV" sz="1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SV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Capacitación Continua para los Usuarios</a:t>
            </a:r>
            <a:endParaRPr dirty="0"/>
          </a:p>
        </p:txBody>
      </p:sp>
      <p:pic>
        <p:nvPicPr>
          <p:cNvPr id="341" name="Google Shape;341;p46"/>
          <p:cNvPicPr preferRelativeResize="0"/>
          <p:nvPr/>
        </p:nvPicPr>
        <p:blipFill rotWithShape="1">
          <a:blip r:embed="rId3">
            <a:alphaModFix/>
          </a:blip>
          <a:srcRect l="8366" r="22663"/>
          <a:stretch/>
        </p:blipFill>
        <p:spPr>
          <a:xfrm>
            <a:off x="4974300" y="1138050"/>
            <a:ext cx="2967300" cy="28674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1" name="Google Shape;321;p44"/>
          <p:cNvCxnSpPr/>
          <p:nvPr/>
        </p:nvCxnSpPr>
        <p:spPr>
          <a:xfrm>
            <a:off x="2013450" y="2872025"/>
            <a:ext cx="511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2" name="Google Shape;322;p44"/>
          <p:cNvSpPr txBox="1">
            <a:spLocks noGrp="1"/>
          </p:cNvSpPr>
          <p:nvPr>
            <p:ph type="title"/>
          </p:nvPr>
        </p:nvSpPr>
        <p:spPr>
          <a:xfrm>
            <a:off x="3152100" y="3064664"/>
            <a:ext cx="2839800" cy="3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Feliz Dia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23" name="Google Shape;323;p44"/>
          <p:cNvSpPr txBox="1">
            <a:spLocks noGrp="1"/>
          </p:cNvSpPr>
          <p:nvPr>
            <p:ph type="subTitle" idx="1"/>
          </p:nvPr>
        </p:nvSpPr>
        <p:spPr>
          <a:xfrm>
            <a:off x="1805400" y="1969650"/>
            <a:ext cx="5533200" cy="120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SV" dirty="0"/>
              <a:t>Muchas Gracias por su </a:t>
            </a:r>
            <a:r>
              <a:rPr lang="es-SV" dirty="0" err="1"/>
              <a:t>Atencion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9"/>
          <p:cNvSpPr txBox="1">
            <a:spLocks noGrp="1"/>
          </p:cNvSpPr>
          <p:nvPr>
            <p:ph type="subTitle" idx="1"/>
          </p:nvPr>
        </p:nvSpPr>
        <p:spPr>
          <a:xfrm>
            <a:off x="1156817" y="1759169"/>
            <a:ext cx="6830316" cy="26257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 proyecto "</a:t>
            </a:r>
            <a:r>
              <a:rPr lang="es-E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AutoElite</a:t>
            </a:r>
            <a:r>
              <a:rPr lang="es-E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Concesionario de Autos" es una aplicación que desarrollamos con el objetivo de facilitar y mejorar la gestión de inventarios y ventas en un concesionario. Este trabajo representa nuestro esfuerzo como equipo para aplicar de manera práctica los conceptos de Programación Orientada a Objetos (POO) que hemos aprendido en la asignatura, integrando principios fundamentales como el encapsulamiento, la herencia y el polimorfismo. Estos conceptos no solo nos ayudaron a organizar y optimizar el código, sino que también nos permitieron crear una estructura sólida y escalable para el sistema.</a:t>
            </a:r>
            <a:endParaRPr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61" name="Google Shape;261;p39"/>
          <p:cNvCxnSpPr/>
          <p:nvPr/>
        </p:nvCxnSpPr>
        <p:spPr>
          <a:xfrm>
            <a:off x="3175350" y="1696825"/>
            <a:ext cx="2793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2" name="Google Shape;262;p39"/>
          <p:cNvSpPr txBox="1">
            <a:spLocks noGrp="1"/>
          </p:cNvSpPr>
          <p:nvPr>
            <p:ph type="title"/>
          </p:nvPr>
        </p:nvSpPr>
        <p:spPr>
          <a:xfrm>
            <a:off x="2694275" y="1034825"/>
            <a:ext cx="37554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2" name="Google Shape;222;p36"/>
          <p:cNvCxnSpPr/>
          <p:nvPr/>
        </p:nvCxnSpPr>
        <p:spPr>
          <a:xfrm>
            <a:off x="2479650" y="1058650"/>
            <a:ext cx="4184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3" name="Google Shape;223;p36"/>
          <p:cNvSpPr txBox="1">
            <a:spLocks noGrp="1"/>
          </p:cNvSpPr>
          <p:nvPr>
            <p:ph type="title"/>
          </p:nvPr>
        </p:nvSpPr>
        <p:spPr>
          <a:xfrm>
            <a:off x="595462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Objetivos del proyecto</a:t>
            </a:r>
            <a:endParaRPr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9C61800-5C00-6FD9-E1B6-5BCDF3FCCC7B}"/>
              </a:ext>
            </a:extLst>
          </p:cNvPr>
          <p:cNvSpPr txBox="1"/>
          <p:nvPr/>
        </p:nvSpPr>
        <p:spPr>
          <a:xfrm>
            <a:off x="713225" y="1246910"/>
            <a:ext cx="771750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>
                <a:solidFill>
                  <a:schemeClr val="tx1"/>
                </a:solidFill>
              </a:rPr>
              <a:t>Objetivo General:</a:t>
            </a:r>
          </a:p>
          <a:p>
            <a:r>
              <a:rPr lang="es-ES" sz="1050" dirty="0">
                <a:solidFill>
                  <a:schemeClr val="tx1"/>
                </a:solidFill>
              </a:rPr>
              <a:t>-Desarrollar una aplicación de escritorio para la gestión y venta de vehículos utilizando C# y             </a:t>
            </a:r>
          </a:p>
          <a:p>
            <a:r>
              <a:rPr lang="es-ES" sz="1050" dirty="0">
                <a:solidFill>
                  <a:schemeClr val="tx1"/>
                </a:solidFill>
              </a:rPr>
              <a:t>Windows </a:t>
            </a:r>
            <a:r>
              <a:rPr lang="es-ES" sz="1050" dirty="0" err="1">
                <a:solidFill>
                  <a:schemeClr val="tx1"/>
                </a:solidFill>
              </a:rPr>
              <a:t>Forms</a:t>
            </a:r>
            <a:r>
              <a:rPr lang="es-ES" sz="1050" dirty="0">
                <a:solidFill>
                  <a:schemeClr val="tx1"/>
                </a:solidFill>
              </a:rPr>
              <a:t>, con un enfoque en la Programación Orientada a Objetos (POO), que permita </a:t>
            </a:r>
          </a:p>
          <a:p>
            <a:r>
              <a:rPr lang="es-ES" sz="1050" dirty="0">
                <a:solidFill>
                  <a:schemeClr val="tx1"/>
                </a:solidFill>
              </a:rPr>
              <a:t>automatizar y optimizar los procesos de administración de inventario, gestión de clientes y ventas</a:t>
            </a:r>
          </a:p>
          <a:p>
            <a:r>
              <a:rPr lang="es-ES" sz="1050" dirty="0">
                <a:solidFill>
                  <a:schemeClr val="tx1"/>
                </a:solidFill>
              </a:rPr>
              <a:t>mejorando la eficiencia operativa de los concesionarios de automóviles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41962E2-D845-E734-B7C3-F001DD3F6D23}"/>
              </a:ext>
            </a:extLst>
          </p:cNvPr>
          <p:cNvSpPr txBox="1"/>
          <p:nvPr/>
        </p:nvSpPr>
        <p:spPr>
          <a:xfrm>
            <a:off x="713225" y="2376341"/>
            <a:ext cx="665739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chemeClr val="tx1"/>
                </a:solidFill>
              </a:rPr>
              <a:t>Objetivos Específicos:</a:t>
            </a:r>
          </a:p>
          <a:p>
            <a:r>
              <a:rPr lang="es-ES" sz="1100" dirty="0">
                <a:solidFill>
                  <a:schemeClr val="tx1"/>
                </a:solidFill>
              </a:rPr>
              <a:t>•Diseñar una interfaz gráfica intuitiva y accesible, que permita a los usuarios realizar tareas clave como la búsqueda de vehículos, el registro de ventas y la gestión de inventarios de forma sencilla, incluso sin conocimientos avanzados de informática, minimizando la curva de aprendizaje.</a:t>
            </a:r>
          </a:p>
          <a:p>
            <a:endParaRPr lang="es-ES" sz="1100" dirty="0">
              <a:solidFill>
                <a:schemeClr val="tx1"/>
              </a:solidFill>
            </a:endParaRPr>
          </a:p>
          <a:p>
            <a:r>
              <a:rPr lang="es-ES" sz="1100" dirty="0">
                <a:solidFill>
                  <a:schemeClr val="tx1"/>
                </a:solidFill>
              </a:rPr>
              <a:t>•Implementar principios de Programación Orientada a Objetos como encapsulamiento, herencia y polimorfismo para proteger la integridad de los datos, optimizar la reutilización de código y permitir la flexibilidad del sistema, asegurando que sea escalable y facilitando futuras actualizaciones y mejoras.</a:t>
            </a:r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7"/>
          <p:cNvSpPr txBox="1">
            <a:spLocks noGrp="1"/>
          </p:cNvSpPr>
          <p:nvPr>
            <p:ph type="title"/>
          </p:nvPr>
        </p:nvSpPr>
        <p:spPr>
          <a:xfrm>
            <a:off x="2725205" y="592283"/>
            <a:ext cx="3477900" cy="9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300" dirty="0"/>
              <a:t>Metas</a:t>
            </a:r>
            <a:r>
              <a:rPr lang="en" sz="8300" dirty="0">
                <a:solidFill>
                  <a:schemeClr val="dk2"/>
                </a:solidFill>
              </a:rPr>
              <a:t>!</a:t>
            </a:r>
            <a:endParaRPr sz="8300" dirty="0">
              <a:solidFill>
                <a:schemeClr val="dk2"/>
              </a:solidFill>
            </a:endParaRPr>
          </a:p>
        </p:txBody>
      </p:sp>
      <p:sp>
        <p:nvSpPr>
          <p:cNvPr id="230" name="Google Shape;230;p37"/>
          <p:cNvSpPr txBox="1">
            <a:spLocks noGrp="1"/>
          </p:cNvSpPr>
          <p:nvPr>
            <p:ph type="subTitle" idx="1"/>
          </p:nvPr>
        </p:nvSpPr>
        <p:spPr>
          <a:xfrm>
            <a:off x="1814003" y="1627532"/>
            <a:ext cx="5300305" cy="29236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SV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Crear una solución de Software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SV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Implementación sólida de los principios de Programación Orientada a Objetos (POO)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Diseño de una interfaz gráfica amigable y fácil de usar</a:t>
            </a:r>
            <a:endParaRPr lang="es-SV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31" name="Google Shape;231;p37"/>
          <p:cNvCxnSpPr/>
          <p:nvPr/>
        </p:nvCxnSpPr>
        <p:spPr>
          <a:xfrm>
            <a:off x="3095555" y="1537403"/>
            <a:ext cx="2737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6" name="Google Shape;236;p38"/>
          <p:cNvCxnSpPr/>
          <p:nvPr/>
        </p:nvCxnSpPr>
        <p:spPr>
          <a:xfrm>
            <a:off x="3167222" y="869174"/>
            <a:ext cx="2809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7" name="Google Shape;237;p38"/>
          <p:cNvSpPr txBox="1">
            <a:spLocks noGrp="1"/>
          </p:cNvSpPr>
          <p:nvPr>
            <p:ph type="title"/>
          </p:nvPr>
        </p:nvSpPr>
        <p:spPr>
          <a:xfrm>
            <a:off x="713224" y="37141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Resultados</a:t>
            </a:r>
            <a:endParaRPr dirty="0"/>
          </a:p>
        </p:txBody>
      </p:sp>
      <p:sp>
        <p:nvSpPr>
          <p:cNvPr id="239" name="Google Shape;239;p38"/>
          <p:cNvSpPr txBox="1">
            <a:spLocks noGrp="1"/>
          </p:cNvSpPr>
          <p:nvPr>
            <p:ph type="subTitle" idx="2"/>
          </p:nvPr>
        </p:nvSpPr>
        <p:spPr>
          <a:xfrm>
            <a:off x="1444169" y="1263506"/>
            <a:ext cx="6255611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Gestión de usuarios (administrador y comprador)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-Se implementó un sistema de gestión de usuarios que permite diferenciar entre dos tipos de roles: administrador y comprador, Cada rol tiene permisos y funcionalidades específicas dentro de la aplicación: Admin Y Usuario.</a:t>
            </a:r>
          </a:p>
        </p:txBody>
      </p:sp>
      <p:sp>
        <p:nvSpPr>
          <p:cNvPr id="240" name="Google Shape;240;p38"/>
          <p:cNvSpPr txBox="1">
            <a:spLocks noGrp="1"/>
          </p:cNvSpPr>
          <p:nvPr>
            <p:ph type="title" idx="3"/>
          </p:nvPr>
        </p:nvSpPr>
        <p:spPr>
          <a:xfrm>
            <a:off x="713225" y="1199581"/>
            <a:ext cx="23994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01</a:t>
            </a:r>
            <a:endParaRPr sz="4000" dirty="0"/>
          </a:p>
        </p:txBody>
      </p:sp>
      <p:sp>
        <p:nvSpPr>
          <p:cNvPr id="246" name="Google Shape;246;p38"/>
          <p:cNvSpPr txBox="1">
            <a:spLocks noGrp="1"/>
          </p:cNvSpPr>
          <p:nvPr>
            <p:ph type="title" idx="9"/>
          </p:nvPr>
        </p:nvSpPr>
        <p:spPr>
          <a:xfrm>
            <a:off x="767850" y="3003912"/>
            <a:ext cx="23994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03</a:t>
            </a:r>
            <a:endParaRPr sz="4000" dirty="0"/>
          </a:p>
        </p:txBody>
      </p:sp>
      <p:sp>
        <p:nvSpPr>
          <p:cNvPr id="252" name="Google Shape;252;p38"/>
          <p:cNvSpPr txBox="1">
            <a:spLocks noGrp="1"/>
          </p:cNvSpPr>
          <p:nvPr>
            <p:ph type="title" idx="18"/>
          </p:nvPr>
        </p:nvSpPr>
        <p:spPr>
          <a:xfrm>
            <a:off x="713224" y="2163636"/>
            <a:ext cx="23994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02</a:t>
            </a:r>
            <a:endParaRPr sz="4000" dirty="0"/>
          </a:p>
        </p:txBody>
      </p:sp>
      <p:sp>
        <p:nvSpPr>
          <p:cNvPr id="33" name="Google Shape;239;p38">
            <a:extLst>
              <a:ext uri="{FF2B5EF4-FFF2-40B4-BE49-F238E27FC236}">
                <a16:creationId xmlns:a16="http://schemas.microsoft.com/office/drawing/2014/main" id="{0035F37A-E9B6-599C-D114-D0AFA23277B2}"/>
              </a:ext>
            </a:extLst>
          </p:cNvPr>
          <p:cNvSpPr txBox="1">
            <a:spLocks/>
          </p:cNvSpPr>
          <p:nvPr/>
        </p:nvSpPr>
        <p:spPr>
          <a:xfrm>
            <a:off x="1444167" y="2163636"/>
            <a:ext cx="6255611" cy="5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Subida de autos a la plataforma</a:t>
            </a:r>
          </a:p>
          <a:p>
            <a:pPr marL="0" indent="0"/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-Se desarrolló un módulo que permite al administrador agregar nuevos autos al inventario, cargando información detallada como: Marca, modelo, Año, Precio, Imagen, Descripción Y Financiación</a:t>
            </a:r>
          </a:p>
        </p:txBody>
      </p:sp>
      <p:sp>
        <p:nvSpPr>
          <p:cNvPr id="34" name="Google Shape;239;p38">
            <a:extLst>
              <a:ext uri="{FF2B5EF4-FFF2-40B4-BE49-F238E27FC236}">
                <a16:creationId xmlns:a16="http://schemas.microsoft.com/office/drawing/2014/main" id="{67966D93-D7F6-C027-110E-4807033011F5}"/>
              </a:ext>
            </a:extLst>
          </p:cNvPr>
          <p:cNvSpPr txBox="1">
            <a:spLocks/>
          </p:cNvSpPr>
          <p:nvPr/>
        </p:nvSpPr>
        <p:spPr>
          <a:xfrm>
            <a:off x="1498792" y="3052212"/>
            <a:ext cx="6255611" cy="5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Diseño amigable e intuitivo</a:t>
            </a:r>
          </a:p>
          <a:p>
            <a:pPr marL="0" indent="0"/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 diseñó una interfaz gráfica de usuario enfocada en la facilidad de uso, tanto para administradores como para compradores.</a:t>
            </a:r>
          </a:p>
        </p:txBody>
      </p:sp>
      <p:sp>
        <p:nvSpPr>
          <p:cNvPr id="35" name="Google Shape;246;p38">
            <a:extLst>
              <a:ext uri="{FF2B5EF4-FFF2-40B4-BE49-F238E27FC236}">
                <a16:creationId xmlns:a16="http://schemas.microsoft.com/office/drawing/2014/main" id="{3BF66F41-3F1D-CD7F-CD05-593AA8C2B0B2}"/>
              </a:ext>
            </a:extLst>
          </p:cNvPr>
          <p:cNvSpPr txBox="1">
            <a:spLocks/>
          </p:cNvSpPr>
          <p:nvPr/>
        </p:nvSpPr>
        <p:spPr>
          <a:xfrm>
            <a:off x="767850" y="3879994"/>
            <a:ext cx="23994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Unna"/>
              <a:buNone/>
              <a:defRPr sz="3800" b="0" i="0" u="none" strike="noStrike" cap="none">
                <a:solidFill>
                  <a:schemeClr val="dk2"/>
                </a:solidFill>
                <a:latin typeface="Unna"/>
                <a:ea typeface="Unna"/>
                <a:cs typeface="Unna"/>
                <a:sym typeface="Un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Unna"/>
              <a:buNone/>
              <a:defRPr sz="3800" b="0" i="0" u="none" strike="noStrike" cap="none">
                <a:solidFill>
                  <a:schemeClr val="dk2"/>
                </a:solidFill>
                <a:latin typeface="Unna"/>
                <a:ea typeface="Unna"/>
                <a:cs typeface="Unna"/>
                <a:sym typeface="Un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Unna"/>
              <a:buNone/>
              <a:defRPr sz="3800" b="0" i="0" u="none" strike="noStrike" cap="none">
                <a:solidFill>
                  <a:schemeClr val="dk2"/>
                </a:solidFill>
                <a:latin typeface="Unna"/>
                <a:ea typeface="Unna"/>
                <a:cs typeface="Unna"/>
                <a:sym typeface="Un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Unna"/>
              <a:buNone/>
              <a:defRPr sz="3800" b="0" i="0" u="none" strike="noStrike" cap="none">
                <a:solidFill>
                  <a:schemeClr val="dk2"/>
                </a:solidFill>
                <a:latin typeface="Unna"/>
                <a:ea typeface="Unna"/>
                <a:cs typeface="Unna"/>
                <a:sym typeface="Un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Unna"/>
              <a:buNone/>
              <a:defRPr sz="3800" b="0" i="0" u="none" strike="noStrike" cap="none">
                <a:solidFill>
                  <a:schemeClr val="dk2"/>
                </a:solidFill>
                <a:latin typeface="Unna"/>
                <a:ea typeface="Unna"/>
                <a:cs typeface="Unna"/>
                <a:sym typeface="Un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Unna"/>
              <a:buNone/>
              <a:defRPr sz="3800" b="0" i="0" u="none" strike="noStrike" cap="none">
                <a:solidFill>
                  <a:schemeClr val="dk2"/>
                </a:solidFill>
                <a:latin typeface="Unna"/>
                <a:ea typeface="Unna"/>
                <a:cs typeface="Unna"/>
                <a:sym typeface="Un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Unna"/>
              <a:buNone/>
              <a:defRPr sz="3800" b="0" i="0" u="none" strike="noStrike" cap="none">
                <a:solidFill>
                  <a:schemeClr val="dk2"/>
                </a:solidFill>
                <a:latin typeface="Unna"/>
                <a:ea typeface="Unna"/>
                <a:cs typeface="Unna"/>
                <a:sym typeface="Un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Unna"/>
              <a:buNone/>
              <a:defRPr sz="3800" b="0" i="0" u="none" strike="noStrike" cap="none">
                <a:solidFill>
                  <a:schemeClr val="dk2"/>
                </a:solidFill>
                <a:latin typeface="Unna"/>
                <a:ea typeface="Unna"/>
                <a:cs typeface="Unna"/>
                <a:sym typeface="Un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Unna"/>
              <a:buNone/>
              <a:defRPr sz="3800" b="0" i="0" u="none" strike="noStrike" cap="none">
                <a:solidFill>
                  <a:schemeClr val="dk2"/>
                </a:solidFill>
                <a:latin typeface="Unna"/>
                <a:ea typeface="Unna"/>
                <a:cs typeface="Unna"/>
                <a:sym typeface="Unna"/>
              </a:defRPr>
            </a:lvl9pPr>
          </a:lstStyle>
          <a:p>
            <a:r>
              <a:rPr lang="en" sz="4000" dirty="0"/>
              <a:t>04</a:t>
            </a:r>
          </a:p>
        </p:txBody>
      </p:sp>
      <p:sp>
        <p:nvSpPr>
          <p:cNvPr id="36" name="Google Shape;239;p38">
            <a:extLst>
              <a:ext uri="{FF2B5EF4-FFF2-40B4-BE49-F238E27FC236}">
                <a16:creationId xmlns:a16="http://schemas.microsoft.com/office/drawing/2014/main" id="{97E8A873-23C0-7902-03F4-B15AF2E7E793}"/>
              </a:ext>
            </a:extLst>
          </p:cNvPr>
          <p:cNvSpPr txBox="1">
            <a:spLocks/>
          </p:cNvSpPr>
          <p:nvPr/>
        </p:nvSpPr>
        <p:spPr>
          <a:xfrm>
            <a:off x="1498792" y="3928294"/>
            <a:ext cx="6255611" cy="5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Búsqueda avanzada de autos</a:t>
            </a:r>
          </a:p>
          <a:p>
            <a:pPr marL="0" indent="0"/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 implementó un motor de búsqueda que permite a los compradores filtrar los vehículos disponibles según varios criterios, como: Marca, Modelo, Año de fabricación, Rango de Precio Y Tipo de vehículo y sus características.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7" name="Google Shape;267;p40"/>
          <p:cNvCxnSpPr/>
          <p:nvPr/>
        </p:nvCxnSpPr>
        <p:spPr>
          <a:xfrm>
            <a:off x="2604750" y="2951563"/>
            <a:ext cx="3934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8" name="Google Shape;268;p40"/>
          <p:cNvSpPr txBox="1">
            <a:spLocks noGrp="1"/>
          </p:cNvSpPr>
          <p:nvPr>
            <p:ph type="title"/>
          </p:nvPr>
        </p:nvSpPr>
        <p:spPr>
          <a:xfrm>
            <a:off x="1255541" y="1825105"/>
            <a:ext cx="6946350" cy="8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Beneficiarios Y Requerimentos del sistema</a:t>
            </a:r>
            <a:endParaRPr dirty="0"/>
          </a:p>
        </p:txBody>
      </p:sp>
      <p:sp>
        <p:nvSpPr>
          <p:cNvPr id="269" name="Google Shape;269;p40"/>
          <p:cNvSpPr txBox="1">
            <a:spLocks noGrp="1"/>
          </p:cNvSpPr>
          <p:nvPr>
            <p:ph type="subTitle" idx="1"/>
          </p:nvPr>
        </p:nvSpPr>
        <p:spPr>
          <a:xfrm>
            <a:off x="2988981" y="2887180"/>
            <a:ext cx="30552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AutoElite</a:t>
            </a:r>
            <a:endParaRPr dirty="0"/>
          </a:p>
        </p:txBody>
      </p:sp>
    </p:spTree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5" name="Google Shape;275;p41"/>
          <p:cNvCxnSpPr/>
          <p:nvPr/>
        </p:nvCxnSpPr>
        <p:spPr>
          <a:xfrm>
            <a:off x="497416" y="1193739"/>
            <a:ext cx="2946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6" name="Google Shape;276;p41"/>
          <p:cNvSpPr txBox="1">
            <a:spLocks noGrp="1"/>
          </p:cNvSpPr>
          <p:nvPr>
            <p:ph type="title"/>
          </p:nvPr>
        </p:nvSpPr>
        <p:spPr>
          <a:xfrm>
            <a:off x="214487" y="430328"/>
            <a:ext cx="3834900" cy="69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Requerimentos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277" name="Google Shape;277;p41"/>
          <p:cNvSpPr txBox="1">
            <a:spLocks noGrp="1"/>
          </p:cNvSpPr>
          <p:nvPr>
            <p:ph type="subTitle" idx="1"/>
          </p:nvPr>
        </p:nvSpPr>
        <p:spPr>
          <a:xfrm>
            <a:off x="304542" y="1334563"/>
            <a:ext cx="4142768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•Sistema Operativo: Windows 10 o superior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•</a:t>
            </a:r>
            <a:r>
              <a:rPr lang="es-ES" dirty="0" err="1"/>
              <a:t>Frameworks</a:t>
            </a:r>
            <a:r>
              <a:rPr lang="es-ES" dirty="0"/>
              <a:t> y Librerías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•Base de Datos: </a:t>
            </a:r>
            <a:r>
              <a:rPr lang="es-ES" dirty="0" err="1"/>
              <a:t>Consesionario</a:t>
            </a: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•SQL Server 2019 o superior (para ambientes locales de desarrollo).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•SQL Server Management Studio (SSMS) para la gestión de la base de datos.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2" name="Google Shape;282;p42"/>
          <p:cNvCxnSpPr/>
          <p:nvPr/>
        </p:nvCxnSpPr>
        <p:spPr>
          <a:xfrm>
            <a:off x="2311892" y="581816"/>
            <a:ext cx="4227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83" name="Google Shape;283;p42"/>
          <p:cNvGrpSpPr/>
          <p:nvPr/>
        </p:nvGrpSpPr>
        <p:grpSpPr>
          <a:xfrm>
            <a:off x="4176168" y="2783403"/>
            <a:ext cx="557777" cy="529896"/>
            <a:chOff x="6864450" y="2257863"/>
            <a:chExt cx="557777" cy="529896"/>
          </a:xfrm>
        </p:grpSpPr>
        <p:sp>
          <p:nvSpPr>
            <p:cNvPr id="284" name="Google Shape;284;p42"/>
            <p:cNvSpPr/>
            <p:nvPr/>
          </p:nvSpPr>
          <p:spPr>
            <a:xfrm>
              <a:off x="7000562" y="2416215"/>
              <a:ext cx="250771" cy="214498"/>
            </a:xfrm>
            <a:custGeom>
              <a:avLst/>
              <a:gdLst/>
              <a:ahLst/>
              <a:cxnLst/>
              <a:rect l="l" t="t" r="r" b="b"/>
              <a:pathLst>
                <a:path w="5905" h="5085" extrusionOk="0">
                  <a:moveTo>
                    <a:pt x="3362" y="1000"/>
                  </a:moveTo>
                  <a:cubicBezTo>
                    <a:pt x="4121" y="1000"/>
                    <a:pt x="4880" y="1518"/>
                    <a:pt x="4916" y="2554"/>
                  </a:cubicBezTo>
                  <a:cubicBezTo>
                    <a:pt x="4916" y="3398"/>
                    <a:pt x="4217" y="4097"/>
                    <a:pt x="3374" y="4097"/>
                  </a:cubicBezTo>
                  <a:cubicBezTo>
                    <a:pt x="2507" y="4097"/>
                    <a:pt x="1808" y="3398"/>
                    <a:pt x="1808" y="2554"/>
                  </a:cubicBezTo>
                  <a:cubicBezTo>
                    <a:pt x="1844" y="1518"/>
                    <a:pt x="2603" y="1000"/>
                    <a:pt x="3362" y="1000"/>
                  </a:cubicBezTo>
                  <a:close/>
                  <a:moveTo>
                    <a:pt x="3374" y="0"/>
                  </a:moveTo>
                  <a:cubicBezTo>
                    <a:pt x="0" y="145"/>
                    <a:pt x="0" y="4940"/>
                    <a:pt x="3374" y="5085"/>
                  </a:cubicBezTo>
                  <a:cubicBezTo>
                    <a:pt x="4772" y="5085"/>
                    <a:pt x="5904" y="3952"/>
                    <a:pt x="5904" y="2554"/>
                  </a:cubicBezTo>
                  <a:cubicBezTo>
                    <a:pt x="5904" y="1133"/>
                    <a:pt x="4772" y="0"/>
                    <a:pt x="33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42"/>
            <p:cNvSpPr/>
            <p:nvPr/>
          </p:nvSpPr>
          <p:spPr>
            <a:xfrm>
              <a:off x="7160202" y="2317593"/>
              <a:ext cx="262024" cy="411743"/>
            </a:xfrm>
            <a:custGeom>
              <a:avLst/>
              <a:gdLst/>
              <a:ahLst/>
              <a:cxnLst/>
              <a:rect l="l" t="t" r="r" b="b"/>
              <a:pathLst>
                <a:path w="6170" h="9761" extrusionOk="0">
                  <a:moveTo>
                    <a:pt x="1" y="1"/>
                  </a:moveTo>
                  <a:lnTo>
                    <a:pt x="1" y="1591"/>
                  </a:lnTo>
                  <a:cubicBezTo>
                    <a:pt x="1519" y="1760"/>
                    <a:pt x="2724" y="2965"/>
                    <a:pt x="2892" y="4507"/>
                  </a:cubicBezTo>
                  <a:lnTo>
                    <a:pt x="4507" y="4507"/>
                  </a:lnTo>
                  <a:cubicBezTo>
                    <a:pt x="5037" y="4507"/>
                    <a:pt x="5037" y="5254"/>
                    <a:pt x="4531" y="5278"/>
                  </a:cubicBezTo>
                  <a:lnTo>
                    <a:pt x="2892" y="5278"/>
                  </a:lnTo>
                  <a:cubicBezTo>
                    <a:pt x="2724" y="6796"/>
                    <a:pt x="1519" y="8001"/>
                    <a:pt x="1" y="8170"/>
                  </a:cubicBezTo>
                  <a:lnTo>
                    <a:pt x="1" y="9760"/>
                  </a:lnTo>
                  <a:cubicBezTo>
                    <a:pt x="3880" y="9567"/>
                    <a:pt x="5736" y="5904"/>
                    <a:pt x="6121" y="5037"/>
                  </a:cubicBezTo>
                  <a:cubicBezTo>
                    <a:pt x="6170" y="4941"/>
                    <a:pt x="6170" y="4820"/>
                    <a:pt x="6121" y="4724"/>
                  </a:cubicBezTo>
                  <a:cubicBezTo>
                    <a:pt x="5736" y="3880"/>
                    <a:pt x="3880" y="266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42"/>
            <p:cNvSpPr/>
            <p:nvPr/>
          </p:nvSpPr>
          <p:spPr>
            <a:xfrm>
              <a:off x="7110047" y="2490414"/>
              <a:ext cx="66589" cy="66353"/>
            </a:xfrm>
            <a:custGeom>
              <a:avLst/>
              <a:gdLst/>
              <a:ahLst/>
              <a:cxnLst/>
              <a:rect l="l" t="t" r="r" b="b"/>
              <a:pathLst>
                <a:path w="1568" h="1573" extrusionOk="0">
                  <a:moveTo>
                    <a:pt x="796" y="0"/>
                  </a:moveTo>
                  <a:cubicBezTo>
                    <a:pt x="338" y="0"/>
                    <a:pt x="1" y="362"/>
                    <a:pt x="1" y="795"/>
                  </a:cubicBezTo>
                  <a:cubicBezTo>
                    <a:pt x="25" y="1313"/>
                    <a:pt x="410" y="1572"/>
                    <a:pt x="793" y="1572"/>
                  </a:cubicBezTo>
                  <a:cubicBezTo>
                    <a:pt x="1176" y="1572"/>
                    <a:pt x="1555" y="1313"/>
                    <a:pt x="1567" y="795"/>
                  </a:cubicBezTo>
                  <a:cubicBezTo>
                    <a:pt x="1567" y="362"/>
                    <a:pt x="1230" y="0"/>
                    <a:pt x="7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42"/>
            <p:cNvSpPr/>
            <p:nvPr/>
          </p:nvSpPr>
          <p:spPr>
            <a:xfrm>
              <a:off x="6864450" y="2317593"/>
              <a:ext cx="262024" cy="411743"/>
            </a:xfrm>
            <a:custGeom>
              <a:avLst/>
              <a:gdLst/>
              <a:ahLst/>
              <a:cxnLst/>
              <a:rect l="l" t="t" r="r" b="b"/>
              <a:pathLst>
                <a:path w="6170" h="9761" extrusionOk="0">
                  <a:moveTo>
                    <a:pt x="6169" y="1"/>
                  </a:moveTo>
                  <a:cubicBezTo>
                    <a:pt x="2290" y="193"/>
                    <a:pt x="434" y="3856"/>
                    <a:pt x="49" y="4724"/>
                  </a:cubicBezTo>
                  <a:cubicBezTo>
                    <a:pt x="0" y="4820"/>
                    <a:pt x="0" y="4941"/>
                    <a:pt x="49" y="5037"/>
                  </a:cubicBezTo>
                  <a:cubicBezTo>
                    <a:pt x="434" y="5880"/>
                    <a:pt x="2290" y="9495"/>
                    <a:pt x="6169" y="9760"/>
                  </a:cubicBezTo>
                  <a:lnTo>
                    <a:pt x="6169" y="8170"/>
                  </a:lnTo>
                  <a:cubicBezTo>
                    <a:pt x="4651" y="8001"/>
                    <a:pt x="3446" y="6796"/>
                    <a:pt x="3278" y="5278"/>
                  </a:cubicBezTo>
                  <a:lnTo>
                    <a:pt x="1663" y="5278"/>
                  </a:lnTo>
                  <a:cubicBezTo>
                    <a:pt x="1133" y="5254"/>
                    <a:pt x="1133" y="4531"/>
                    <a:pt x="1639" y="4507"/>
                  </a:cubicBezTo>
                  <a:lnTo>
                    <a:pt x="3278" y="4507"/>
                  </a:lnTo>
                  <a:cubicBezTo>
                    <a:pt x="3446" y="2965"/>
                    <a:pt x="4651" y="1760"/>
                    <a:pt x="6169" y="1591"/>
                  </a:cubicBezTo>
                  <a:lnTo>
                    <a:pt x="61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42"/>
            <p:cNvSpPr/>
            <p:nvPr/>
          </p:nvSpPr>
          <p:spPr>
            <a:xfrm>
              <a:off x="7126439" y="2257863"/>
              <a:ext cx="33804" cy="59773"/>
            </a:xfrm>
            <a:custGeom>
              <a:avLst/>
              <a:gdLst/>
              <a:ahLst/>
              <a:cxnLst/>
              <a:rect l="l" t="t" r="r" b="b"/>
              <a:pathLst>
                <a:path w="796" h="1417" extrusionOk="0">
                  <a:moveTo>
                    <a:pt x="398" y="1"/>
                  </a:moveTo>
                  <a:cubicBezTo>
                    <a:pt x="205" y="1"/>
                    <a:pt x="12" y="127"/>
                    <a:pt x="0" y="380"/>
                  </a:cubicBezTo>
                  <a:lnTo>
                    <a:pt x="0" y="1417"/>
                  </a:lnTo>
                  <a:lnTo>
                    <a:pt x="796" y="1417"/>
                  </a:lnTo>
                  <a:lnTo>
                    <a:pt x="796" y="380"/>
                  </a:lnTo>
                  <a:cubicBezTo>
                    <a:pt x="784" y="127"/>
                    <a:pt x="591" y="1"/>
                    <a:pt x="3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42"/>
            <p:cNvSpPr/>
            <p:nvPr/>
          </p:nvSpPr>
          <p:spPr>
            <a:xfrm>
              <a:off x="7126439" y="2729293"/>
              <a:ext cx="33804" cy="58465"/>
            </a:xfrm>
            <a:custGeom>
              <a:avLst/>
              <a:gdLst/>
              <a:ahLst/>
              <a:cxnLst/>
              <a:rect l="l" t="t" r="r" b="b"/>
              <a:pathLst>
                <a:path w="796" h="1386" extrusionOk="0">
                  <a:moveTo>
                    <a:pt x="0" y="0"/>
                  </a:moveTo>
                  <a:lnTo>
                    <a:pt x="0" y="988"/>
                  </a:lnTo>
                  <a:cubicBezTo>
                    <a:pt x="12" y="1253"/>
                    <a:pt x="205" y="1386"/>
                    <a:pt x="398" y="1386"/>
                  </a:cubicBezTo>
                  <a:cubicBezTo>
                    <a:pt x="591" y="1386"/>
                    <a:pt x="784" y="1253"/>
                    <a:pt x="796" y="988"/>
                  </a:cubicBezTo>
                  <a:lnTo>
                    <a:pt x="796" y="0"/>
                  </a:lnTo>
                  <a:cubicBezTo>
                    <a:pt x="707" y="8"/>
                    <a:pt x="619" y="11"/>
                    <a:pt x="531" y="11"/>
                  </a:cubicBezTo>
                  <a:cubicBezTo>
                    <a:pt x="354" y="11"/>
                    <a:pt x="177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" name="Google Shape;290;p42"/>
          <p:cNvGrpSpPr/>
          <p:nvPr/>
        </p:nvGrpSpPr>
        <p:grpSpPr>
          <a:xfrm>
            <a:off x="1712246" y="719056"/>
            <a:ext cx="559377" cy="556109"/>
            <a:chOff x="1783708" y="2230814"/>
            <a:chExt cx="559377" cy="556109"/>
          </a:xfrm>
        </p:grpSpPr>
        <p:sp>
          <p:nvSpPr>
            <p:cNvPr id="291" name="Google Shape;291;p42"/>
            <p:cNvSpPr/>
            <p:nvPr/>
          </p:nvSpPr>
          <p:spPr>
            <a:xfrm>
              <a:off x="1957560" y="2612474"/>
              <a:ext cx="63455" cy="53268"/>
            </a:xfrm>
            <a:custGeom>
              <a:avLst/>
              <a:gdLst/>
              <a:ahLst/>
              <a:cxnLst/>
              <a:rect l="l" t="t" r="r" b="b"/>
              <a:pathLst>
                <a:path w="1495" h="1255" extrusionOk="0">
                  <a:moveTo>
                    <a:pt x="675" y="1"/>
                  </a:moveTo>
                  <a:lnTo>
                    <a:pt x="1" y="675"/>
                  </a:lnTo>
                  <a:lnTo>
                    <a:pt x="531" y="1181"/>
                  </a:lnTo>
                  <a:cubicBezTo>
                    <a:pt x="577" y="1228"/>
                    <a:pt x="634" y="1255"/>
                    <a:pt x="694" y="1255"/>
                  </a:cubicBezTo>
                  <a:cubicBezTo>
                    <a:pt x="728" y="1255"/>
                    <a:pt x="762" y="1247"/>
                    <a:pt x="796" y="1230"/>
                  </a:cubicBezTo>
                  <a:cubicBezTo>
                    <a:pt x="965" y="1133"/>
                    <a:pt x="1205" y="989"/>
                    <a:pt x="1495" y="820"/>
                  </a:cubicBezTo>
                  <a:lnTo>
                    <a:pt x="6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42"/>
            <p:cNvSpPr/>
            <p:nvPr/>
          </p:nvSpPr>
          <p:spPr>
            <a:xfrm>
              <a:off x="1784429" y="2637049"/>
              <a:ext cx="158872" cy="149406"/>
            </a:xfrm>
            <a:custGeom>
              <a:avLst/>
              <a:gdLst/>
              <a:ahLst/>
              <a:cxnLst/>
              <a:rect l="l" t="t" r="r" b="b"/>
              <a:pathLst>
                <a:path w="3743" h="3520" extrusionOk="0">
                  <a:moveTo>
                    <a:pt x="2537" y="0"/>
                  </a:moveTo>
                  <a:cubicBezTo>
                    <a:pt x="2200" y="0"/>
                    <a:pt x="1814" y="217"/>
                    <a:pt x="1622" y="554"/>
                  </a:cubicBezTo>
                  <a:cubicBezTo>
                    <a:pt x="923" y="1783"/>
                    <a:pt x="778" y="2024"/>
                    <a:pt x="706" y="2121"/>
                  </a:cubicBezTo>
                  <a:lnTo>
                    <a:pt x="79" y="3229"/>
                  </a:lnTo>
                  <a:cubicBezTo>
                    <a:pt x="1" y="3367"/>
                    <a:pt x="114" y="3520"/>
                    <a:pt x="250" y="3520"/>
                  </a:cubicBezTo>
                  <a:cubicBezTo>
                    <a:pt x="281" y="3520"/>
                    <a:pt x="313" y="3512"/>
                    <a:pt x="344" y="3494"/>
                  </a:cubicBezTo>
                  <a:cubicBezTo>
                    <a:pt x="706" y="3301"/>
                    <a:pt x="1598" y="2771"/>
                    <a:pt x="1887" y="2603"/>
                  </a:cubicBezTo>
                  <a:lnTo>
                    <a:pt x="3068" y="1928"/>
                  </a:lnTo>
                  <a:cubicBezTo>
                    <a:pt x="3598" y="1615"/>
                    <a:pt x="3742" y="843"/>
                    <a:pt x="3333" y="386"/>
                  </a:cubicBezTo>
                  <a:cubicBezTo>
                    <a:pt x="3116" y="121"/>
                    <a:pt x="2827" y="0"/>
                    <a:pt x="25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42"/>
            <p:cNvSpPr/>
            <p:nvPr/>
          </p:nvSpPr>
          <p:spPr>
            <a:xfrm>
              <a:off x="1907433" y="2552118"/>
              <a:ext cx="53226" cy="63455"/>
            </a:xfrm>
            <a:custGeom>
              <a:avLst/>
              <a:gdLst/>
              <a:ahLst/>
              <a:cxnLst/>
              <a:rect l="l" t="t" r="r" b="b"/>
              <a:pathLst>
                <a:path w="1254" h="1495" extrusionOk="0">
                  <a:moveTo>
                    <a:pt x="410" y="1"/>
                  </a:moveTo>
                  <a:cubicBezTo>
                    <a:pt x="266" y="290"/>
                    <a:pt x="121" y="531"/>
                    <a:pt x="25" y="724"/>
                  </a:cubicBezTo>
                  <a:cubicBezTo>
                    <a:pt x="1" y="820"/>
                    <a:pt x="1" y="917"/>
                    <a:pt x="73" y="989"/>
                  </a:cubicBezTo>
                  <a:lnTo>
                    <a:pt x="579" y="1495"/>
                  </a:lnTo>
                  <a:lnTo>
                    <a:pt x="1254" y="820"/>
                  </a:lnTo>
                  <a:lnTo>
                    <a:pt x="4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42"/>
            <p:cNvSpPr/>
            <p:nvPr/>
          </p:nvSpPr>
          <p:spPr>
            <a:xfrm>
              <a:off x="2110997" y="2380303"/>
              <a:ext cx="95162" cy="78014"/>
            </a:xfrm>
            <a:custGeom>
              <a:avLst/>
              <a:gdLst/>
              <a:ahLst/>
              <a:cxnLst/>
              <a:rect l="l" t="t" r="r" b="b"/>
              <a:pathLst>
                <a:path w="2242" h="1838" extrusionOk="0">
                  <a:moveTo>
                    <a:pt x="1012" y="1"/>
                  </a:moveTo>
                  <a:cubicBezTo>
                    <a:pt x="771" y="1"/>
                    <a:pt x="530" y="97"/>
                    <a:pt x="362" y="266"/>
                  </a:cubicBezTo>
                  <a:cubicBezTo>
                    <a:pt x="0" y="627"/>
                    <a:pt x="0" y="1230"/>
                    <a:pt x="362" y="1567"/>
                  </a:cubicBezTo>
                  <a:cubicBezTo>
                    <a:pt x="530" y="1748"/>
                    <a:pt x="771" y="1838"/>
                    <a:pt x="1012" y="1838"/>
                  </a:cubicBezTo>
                  <a:cubicBezTo>
                    <a:pt x="1253" y="1838"/>
                    <a:pt x="1494" y="1748"/>
                    <a:pt x="1663" y="1567"/>
                  </a:cubicBezTo>
                  <a:cubicBezTo>
                    <a:pt x="2241" y="989"/>
                    <a:pt x="1808" y="1"/>
                    <a:pt x="10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42"/>
            <p:cNvSpPr/>
            <p:nvPr/>
          </p:nvSpPr>
          <p:spPr>
            <a:xfrm>
              <a:off x="1783708" y="2397705"/>
              <a:ext cx="190281" cy="120714"/>
            </a:xfrm>
            <a:custGeom>
              <a:avLst/>
              <a:gdLst/>
              <a:ahLst/>
              <a:cxnLst/>
              <a:rect l="l" t="t" r="r" b="b"/>
              <a:pathLst>
                <a:path w="4483" h="2844" extrusionOk="0">
                  <a:moveTo>
                    <a:pt x="2193" y="0"/>
                  </a:moveTo>
                  <a:cubicBezTo>
                    <a:pt x="2121" y="0"/>
                    <a:pt x="2072" y="24"/>
                    <a:pt x="2048" y="73"/>
                  </a:cubicBezTo>
                  <a:lnTo>
                    <a:pt x="120" y="2000"/>
                  </a:lnTo>
                  <a:cubicBezTo>
                    <a:pt x="0" y="2097"/>
                    <a:pt x="72" y="2289"/>
                    <a:pt x="217" y="2314"/>
                  </a:cubicBezTo>
                  <a:lnTo>
                    <a:pt x="2795" y="2844"/>
                  </a:lnTo>
                  <a:cubicBezTo>
                    <a:pt x="3253" y="2024"/>
                    <a:pt x="3832" y="1012"/>
                    <a:pt x="4482" y="121"/>
                  </a:cubicBezTo>
                  <a:lnTo>
                    <a:pt x="21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42"/>
            <p:cNvSpPr/>
            <p:nvPr/>
          </p:nvSpPr>
          <p:spPr>
            <a:xfrm>
              <a:off x="2054715" y="2597151"/>
              <a:ext cx="121775" cy="189772"/>
            </a:xfrm>
            <a:custGeom>
              <a:avLst/>
              <a:gdLst/>
              <a:ahLst/>
              <a:cxnLst/>
              <a:rect l="l" t="t" r="r" b="b"/>
              <a:pathLst>
                <a:path w="2869" h="4471" extrusionOk="0">
                  <a:moveTo>
                    <a:pt x="2700" y="0"/>
                  </a:moveTo>
                  <a:cubicBezTo>
                    <a:pt x="1832" y="603"/>
                    <a:pt x="820" y="1229"/>
                    <a:pt x="1" y="1711"/>
                  </a:cubicBezTo>
                  <a:lnTo>
                    <a:pt x="555" y="4314"/>
                  </a:lnTo>
                  <a:cubicBezTo>
                    <a:pt x="571" y="4408"/>
                    <a:pt x="657" y="4471"/>
                    <a:pt x="743" y="4471"/>
                  </a:cubicBezTo>
                  <a:cubicBezTo>
                    <a:pt x="789" y="4471"/>
                    <a:pt x="835" y="4452"/>
                    <a:pt x="868" y="4410"/>
                  </a:cubicBezTo>
                  <a:lnTo>
                    <a:pt x="2796" y="2482"/>
                  </a:lnTo>
                  <a:cubicBezTo>
                    <a:pt x="2844" y="2434"/>
                    <a:pt x="2869" y="2386"/>
                    <a:pt x="2869" y="2338"/>
                  </a:cubicBezTo>
                  <a:lnTo>
                    <a:pt x="27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42"/>
            <p:cNvSpPr/>
            <p:nvPr/>
          </p:nvSpPr>
          <p:spPr>
            <a:xfrm>
              <a:off x="2212227" y="2230814"/>
              <a:ext cx="130858" cy="130094"/>
            </a:xfrm>
            <a:custGeom>
              <a:avLst/>
              <a:gdLst/>
              <a:ahLst/>
              <a:cxnLst/>
              <a:rect l="l" t="t" r="r" b="b"/>
              <a:pathLst>
                <a:path w="3083" h="3065" extrusionOk="0">
                  <a:moveTo>
                    <a:pt x="2905" y="1"/>
                  </a:moveTo>
                  <a:cubicBezTo>
                    <a:pt x="2893" y="1"/>
                    <a:pt x="2881" y="2"/>
                    <a:pt x="2869" y="4"/>
                  </a:cubicBezTo>
                  <a:cubicBezTo>
                    <a:pt x="1856" y="101"/>
                    <a:pt x="917" y="342"/>
                    <a:pt x="1" y="679"/>
                  </a:cubicBezTo>
                  <a:lnTo>
                    <a:pt x="2362" y="3065"/>
                  </a:lnTo>
                  <a:cubicBezTo>
                    <a:pt x="2507" y="2679"/>
                    <a:pt x="2628" y="2318"/>
                    <a:pt x="2724" y="2004"/>
                  </a:cubicBezTo>
                  <a:cubicBezTo>
                    <a:pt x="2917" y="1281"/>
                    <a:pt x="3013" y="655"/>
                    <a:pt x="3061" y="197"/>
                  </a:cubicBezTo>
                  <a:cubicBezTo>
                    <a:pt x="3083" y="89"/>
                    <a:pt x="3008" y="1"/>
                    <a:pt x="29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42"/>
            <p:cNvSpPr/>
            <p:nvPr/>
          </p:nvSpPr>
          <p:spPr>
            <a:xfrm>
              <a:off x="1943256" y="2274956"/>
              <a:ext cx="353949" cy="353949"/>
            </a:xfrm>
            <a:custGeom>
              <a:avLst/>
              <a:gdLst/>
              <a:ahLst/>
              <a:cxnLst/>
              <a:rect l="l" t="t" r="r" b="b"/>
              <a:pathLst>
                <a:path w="8339" h="8339" extrusionOk="0">
                  <a:moveTo>
                    <a:pt x="4974" y="1652"/>
                  </a:moveTo>
                  <a:cubicBezTo>
                    <a:pt x="5405" y="1652"/>
                    <a:pt x="5843" y="1811"/>
                    <a:pt x="6193" y="2169"/>
                  </a:cubicBezTo>
                  <a:cubicBezTo>
                    <a:pt x="7295" y="3247"/>
                    <a:pt x="6516" y="5158"/>
                    <a:pt x="4993" y="5158"/>
                  </a:cubicBezTo>
                  <a:cubicBezTo>
                    <a:pt x="4983" y="5158"/>
                    <a:pt x="4974" y="5158"/>
                    <a:pt x="4964" y="5157"/>
                  </a:cubicBezTo>
                  <a:cubicBezTo>
                    <a:pt x="4951" y="5158"/>
                    <a:pt x="4937" y="5158"/>
                    <a:pt x="4924" y="5158"/>
                  </a:cubicBezTo>
                  <a:cubicBezTo>
                    <a:pt x="4000" y="5158"/>
                    <a:pt x="3181" y="4348"/>
                    <a:pt x="3205" y="3398"/>
                  </a:cubicBezTo>
                  <a:cubicBezTo>
                    <a:pt x="3189" y="2354"/>
                    <a:pt x="4068" y="1652"/>
                    <a:pt x="4974" y="1652"/>
                  </a:cubicBezTo>
                  <a:close/>
                  <a:moveTo>
                    <a:pt x="5495" y="1"/>
                  </a:moveTo>
                  <a:cubicBezTo>
                    <a:pt x="4410" y="555"/>
                    <a:pt x="3398" y="1254"/>
                    <a:pt x="2530" y="2145"/>
                  </a:cubicBezTo>
                  <a:cubicBezTo>
                    <a:pt x="1808" y="2844"/>
                    <a:pt x="988" y="4025"/>
                    <a:pt x="97" y="5543"/>
                  </a:cubicBezTo>
                  <a:cubicBezTo>
                    <a:pt x="73" y="5615"/>
                    <a:pt x="24" y="5688"/>
                    <a:pt x="0" y="5760"/>
                  </a:cubicBezTo>
                  <a:lnTo>
                    <a:pt x="1012" y="6772"/>
                  </a:lnTo>
                  <a:lnTo>
                    <a:pt x="2386" y="5374"/>
                  </a:lnTo>
                  <a:cubicBezTo>
                    <a:pt x="2470" y="5290"/>
                    <a:pt x="2579" y="5248"/>
                    <a:pt x="2687" y="5248"/>
                  </a:cubicBezTo>
                  <a:cubicBezTo>
                    <a:pt x="2796" y="5248"/>
                    <a:pt x="2904" y="5290"/>
                    <a:pt x="2988" y="5374"/>
                  </a:cubicBezTo>
                  <a:cubicBezTo>
                    <a:pt x="3157" y="5543"/>
                    <a:pt x="3157" y="5808"/>
                    <a:pt x="2988" y="5977"/>
                  </a:cubicBezTo>
                  <a:lnTo>
                    <a:pt x="1591" y="7350"/>
                  </a:lnTo>
                  <a:lnTo>
                    <a:pt x="2579" y="8338"/>
                  </a:lnTo>
                  <a:cubicBezTo>
                    <a:pt x="5422" y="6676"/>
                    <a:pt x="7061" y="5519"/>
                    <a:pt x="8338" y="2844"/>
                  </a:cubicBezTo>
                  <a:lnTo>
                    <a:pt x="54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" name="Google Shape;299;p42"/>
          <p:cNvGrpSpPr/>
          <p:nvPr/>
        </p:nvGrpSpPr>
        <p:grpSpPr>
          <a:xfrm>
            <a:off x="6887099" y="718218"/>
            <a:ext cx="529902" cy="557786"/>
            <a:chOff x="4307050" y="2229975"/>
            <a:chExt cx="529902" cy="557786"/>
          </a:xfrm>
        </p:grpSpPr>
        <p:sp>
          <p:nvSpPr>
            <p:cNvPr id="300" name="Google Shape;300;p42"/>
            <p:cNvSpPr/>
            <p:nvPr/>
          </p:nvSpPr>
          <p:spPr>
            <a:xfrm>
              <a:off x="4626256" y="2685281"/>
              <a:ext cx="104857" cy="102480"/>
            </a:xfrm>
            <a:custGeom>
              <a:avLst/>
              <a:gdLst/>
              <a:ahLst/>
              <a:cxnLst/>
              <a:rect l="l" t="t" r="r" b="b"/>
              <a:pathLst>
                <a:path w="2483" h="2411" extrusionOk="0">
                  <a:moveTo>
                    <a:pt x="2483" y="0"/>
                  </a:moveTo>
                  <a:cubicBezTo>
                    <a:pt x="1856" y="892"/>
                    <a:pt x="989" y="1615"/>
                    <a:pt x="1" y="2024"/>
                  </a:cubicBezTo>
                  <a:lnTo>
                    <a:pt x="868" y="2386"/>
                  </a:lnTo>
                  <a:cubicBezTo>
                    <a:pt x="916" y="2386"/>
                    <a:pt x="965" y="2410"/>
                    <a:pt x="1013" y="2410"/>
                  </a:cubicBezTo>
                  <a:lnTo>
                    <a:pt x="2097" y="2410"/>
                  </a:lnTo>
                  <a:cubicBezTo>
                    <a:pt x="2314" y="2410"/>
                    <a:pt x="2483" y="2241"/>
                    <a:pt x="2483" y="2024"/>
                  </a:cubicBezTo>
                  <a:lnTo>
                    <a:pt x="24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42"/>
            <p:cNvSpPr/>
            <p:nvPr/>
          </p:nvSpPr>
          <p:spPr>
            <a:xfrm>
              <a:off x="4320985" y="2686301"/>
              <a:ext cx="104857" cy="101459"/>
            </a:xfrm>
            <a:custGeom>
              <a:avLst/>
              <a:gdLst/>
              <a:ahLst/>
              <a:cxnLst/>
              <a:rect l="l" t="t" r="r" b="b"/>
              <a:pathLst>
                <a:path w="2483" h="2387" extrusionOk="0">
                  <a:moveTo>
                    <a:pt x="0" y="0"/>
                  </a:moveTo>
                  <a:lnTo>
                    <a:pt x="0" y="2000"/>
                  </a:lnTo>
                  <a:cubicBezTo>
                    <a:pt x="0" y="2193"/>
                    <a:pt x="169" y="2386"/>
                    <a:pt x="386" y="2386"/>
                  </a:cubicBezTo>
                  <a:lnTo>
                    <a:pt x="1470" y="2386"/>
                  </a:lnTo>
                  <a:cubicBezTo>
                    <a:pt x="1519" y="2386"/>
                    <a:pt x="1567" y="2362"/>
                    <a:pt x="1615" y="2362"/>
                  </a:cubicBezTo>
                  <a:lnTo>
                    <a:pt x="2482" y="2025"/>
                  </a:lnTo>
                  <a:cubicBezTo>
                    <a:pt x="1494" y="1591"/>
                    <a:pt x="627" y="86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42"/>
            <p:cNvSpPr/>
            <p:nvPr/>
          </p:nvSpPr>
          <p:spPr>
            <a:xfrm>
              <a:off x="4307050" y="2229975"/>
              <a:ext cx="529902" cy="530122"/>
            </a:xfrm>
            <a:custGeom>
              <a:avLst/>
              <a:gdLst/>
              <a:ahLst/>
              <a:cxnLst/>
              <a:rect l="l" t="t" r="r" b="b"/>
              <a:pathLst>
                <a:path w="12548" h="12472" extrusionOk="0">
                  <a:moveTo>
                    <a:pt x="5167" y="6102"/>
                  </a:moveTo>
                  <a:cubicBezTo>
                    <a:pt x="5339" y="6102"/>
                    <a:pt x="5520" y="6142"/>
                    <a:pt x="5704" y="6230"/>
                  </a:cubicBezTo>
                  <a:lnTo>
                    <a:pt x="5054" y="6905"/>
                  </a:lnTo>
                  <a:cubicBezTo>
                    <a:pt x="4981" y="6905"/>
                    <a:pt x="4933" y="6953"/>
                    <a:pt x="4885" y="7001"/>
                  </a:cubicBezTo>
                  <a:cubicBezTo>
                    <a:pt x="4716" y="7170"/>
                    <a:pt x="4716" y="7435"/>
                    <a:pt x="4885" y="7604"/>
                  </a:cubicBezTo>
                  <a:cubicBezTo>
                    <a:pt x="4966" y="7685"/>
                    <a:pt x="5073" y="7722"/>
                    <a:pt x="5180" y="7722"/>
                  </a:cubicBezTo>
                  <a:cubicBezTo>
                    <a:pt x="5360" y="7722"/>
                    <a:pt x="5538" y="7616"/>
                    <a:pt x="5584" y="7435"/>
                  </a:cubicBezTo>
                  <a:lnTo>
                    <a:pt x="6258" y="6760"/>
                  </a:lnTo>
                  <a:lnTo>
                    <a:pt x="6258" y="6760"/>
                  </a:lnTo>
                  <a:cubicBezTo>
                    <a:pt x="6475" y="7218"/>
                    <a:pt x="6403" y="7772"/>
                    <a:pt x="6042" y="8158"/>
                  </a:cubicBezTo>
                  <a:cubicBezTo>
                    <a:pt x="5801" y="8387"/>
                    <a:pt x="5493" y="8501"/>
                    <a:pt x="5186" y="8501"/>
                  </a:cubicBezTo>
                  <a:cubicBezTo>
                    <a:pt x="4879" y="8501"/>
                    <a:pt x="4572" y="8387"/>
                    <a:pt x="4331" y="8158"/>
                  </a:cubicBezTo>
                  <a:cubicBezTo>
                    <a:pt x="3534" y="7321"/>
                    <a:pt x="4209" y="6102"/>
                    <a:pt x="5167" y="6102"/>
                  </a:cubicBezTo>
                  <a:close/>
                  <a:moveTo>
                    <a:pt x="5202" y="4501"/>
                  </a:moveTo>
                  <a:cubicBezTo>
                    <a:pt x="5771" y="4501"/>
                    <a:pt x="6350" y="4679"/>
                    <a:pt x="6861" y="5073"/>
                  </a:cubicBezTo>
                  <a:lnTo>
                    <a:pt x="6331" y="5628"/>
                  </a:lnTo>
                  <a:cubicBezTo>
                    <a:pt x="5977" y="5383"/>
                    <a:pt x="5586" y="5273"/>
                    <a:pt x="5202" y="5273"/>
                  </a:cubicBezTo>
                  <a:cubicBezTo>
                    <a:pt x="4147" y="5273"/>
                    <a:pt x="3150" y="6107"/>
                    <a:pt x="3150" y="7290"/>
                  </a:cubicBezTo>
                  <a:cubicBezTo>
                    <a:pt x="3150" y="8423"/>
                    <a:pt x="4066" y="9339"/>
                    <a:pt x="5174" y="9339"/>
                  </a:cubicBezTo>
                  <a:cubicBezTo>
                    <a:pt x="6813" y="9339"/>
                    <a:pt x="7777" y="7483"/>
                    <a:pt x="6861" y="6158"/>
                  </a:cubicBezTo>
                  <a:lnTo>
                    <a:pt x="7415" y="5604"/>
                  </a:lnTo>
                  <a:lnTo>
                    <a:pt x="7415" y="5604"/>
                  </a:lnTo>
                  <a:cubicBezTo>
                    <a:pt x="8813" y="7411"/>
                    <a:pt x="7487" y="10110"/>
                    <a:pt x="5174" y="10110"/>
                  </a:cubicBezTo>
                  <a:cubicBezTo>
                    <a:pt x="3632" y="10110"/>
                    <a:pt x="2379" y="8833"/>
                    <a:pt x="2379" y="7290"/>
                  </a:cubicBezTo>
                  <a:cubicBezTo>
                    <a:pt x="2379" y="5648"/>
                    <a:pt x="3756" y="4501"/>
                    <a:pt x="5202" y="4501"/>
                  </a:cubicBezTo>
                  <a:close/>
                  <a:moveTo>
                    <a:pt x="5233" y="2983"/>
                  </a:moveTo>
                  <a:cubicBezTo>
                    <a:pt x="6174" y="2983"/>
                    <a:pt x="7130" y="3295"/>
                    <a:pt x="7945" y="3989"/>
                  </a:cubicBezTo>
                  <a:lnTo>
                    <a:pt x="7391" y="4543"/>
                  </a:lnTo>
                  <a:cubicBezTo>
                    <a:pt x="6733" y="4004"/>
                    <a:pt x="5969" y="3762"/>
                    <a:pt x="5216" y="3762"/>
                  </a:cubicBezTo>
                  <a:cubicBezTo>
                    <a:pt x="3380" y="3762"/>
                    <a:pt x="1615" y="5205"/>
                    <a:pt x="1632" y="7290"/>
                  </a:cubicBezTo>
                  <a:cubicBezTo>
                    <a:pt x="1632" y="9266"/>
                    <a:pt x="3222" y="10857"/>
                    <a:pt x="5174" y="10857"/>
                  </a:cubicBezTo>
                  <a:cubicBezTo>
                    <a:pt x="8138" y="10857"/>
                    <a:pt x="9801" y="7339"/>
                    <a:pt x="7945" y="5073"/>
                  </a:cubicBezTo>
                  <a:lnTo>
                    <a:pt x="8500" y="4519"/>
                  </a:lnTo>
                  <a:cubicBezTo>
                    <a:pt x="9126" y="5266"/>
                    <a:pt x="9512" y="6254"/>
                    <a:pt x="9512" y="7290"/>
                  </a:cubicBezTo>
                  <a:cubicBezTo>
                    <a:pt x="9391" y="10158"/>
                    <a:pt x="7289" y="11592"/>
                    <a:pt x="5186" y="11592"/>
                  </a:cubicBezTo>
                  <a:cubicBezTo>
                    <a:pt x="3084" y="11592"/>
                    <a:pt x="981" y="10158"/>
                    <a:pt x="861" y="7290"/>
                  </a:cubicBezTo>
                  <a:cubicBezTo>
                    <a:pt x="861" y="4732"/>
                    <a:pt x="3005" y="2983"/>
                    <a:pt x="5233" y="2983"/>
                  </a:cubicBezTo>
                  <a:close/>
                  <a:moveTo>
                    <a:pt x="12090" y="1"/>
                  </a:moveTo>
                  <a:cubicBezTo>
                    <a:pt x="11994" y="1"/>
                    <a:pt x="11897" y="37"/>
                    <a:pt x="11825" y="109"/>
                  </a:cubicBezTo>
                  <a:lnTo>
                    <a:pt x="10885" y="1049"/>
                  </a:lnTo>
                  <a:lnTo>
                    <a:pt x="10741" y="230"/>
                  </a:lnTo>
                  <a:cubicBezTo>
                    <a:pt x="10716" y="133"/>
                    <a:pt x="10644" y="37"/>
                    <a:pt x="10548" y="13"/>
                  </a:cubicBezTo>
                  <a:cubicBezTo>
                    <a:pt x="10524" y="7"/>
                    <a:pt x="10500" y="4"/>
                    <a:pt x="10476" y="4"/>
                  </a:cubicBezTo>
                  <a:cubicBezTo>
                    <a:pt x="10405" y="4"/>
                    <a:pt x="10337" y="31"/>
                    <a:pt x="10283" y="85"/>
                  </a:cubicBezTo>
                  <a:lnTo>
                    <a:pt x="9006" y="1362"/>
                  </a:lnTo>
                  <a:cubicBezTo>
                    <a:pt x="8957" y="1411"/>
                    <a:pt x="8933" y="1483"/>
                    <a:pt x="8933" y="1579"/>
                  </a:cubicBezTo>
                  <a:lnTo>
                    <a:pt x="9054" y="2856"/>
                  </a:lnTo>
                  <a:lnTo>
                    <a:pt x="8548" y="3387"/>
                  </a:lnTo>
                  <a:cubicBezTo>
                    <a:pt x="7558" y="2521"/>
                    <a:pt x="6386" y="2132"/>
                    <a:pt x="5233" y="2132"/>
                  </a:cubicBezTo>
                  <a:cubicBezTo>
                    <a:pt x="2567" y="2132"/>
                    <a:pt x="0" y="4212"/>
                    <a:pt x="17" y="7290"/>
                  </a:cubicBezTo>
                  <a:cubicBezTo>
                    <a:pt x="17" y="10158"/>
                    <a:pt x="2331" y="12471"/>
                    <a:pt x="5198" y="12471"/>
                  </a:cubicBezTo>
                  <a:cubicBezTo>
                    <a:pt x="5208" y="12471"/>
                    <a:pt x="5218" y="12471"/>
                    <a:pt x="5228" y="12471"/>
                  </a:cubicBezTo>
                  <a:cubicBezTo>
                    <a:pt x="9619" y="12471"/>
                    <a:pt x="11963" y="7187"/>
                    <a:pt x="9102" y="3917"/>
                  </a:cubicBezTo>
                  <a:lnTo>
                    <a:pt x="9632" y="3387"/>
                  </a:lnTo>
                  <a:lnTo>
                    <a:pt x="11006" y="3483"/>
                  </a:lnTo>
                  <a:cubicBezTo>
                    <a:pt x="11078" y="3483"/>
                    <a:pt x="11150" y="3459"/>
                    <a:pt x="11198" y="3411"/>
                  </a:cubicBezTo>
                  <a:lnTo>
                    <a:pt x="12403" y="2206"/>
                  </a:lnTo>
                  <a:cubicBezTo>
                    <a:pt x="12548" y="2037"/>
                    <a:pt x="12476" y="1772"/>
                    <a:pt x="12259" y="1748"/>
                  </a:cubicBezTo>
                  <a:lnTo>
                    <a:pt x="11415" y="1603"/>
                  </a:lnTo>
                  <a:lnTo>
                    <a:pt x="12355" y="664"/>
                  </a:lnTo>
                  <a:cubicBezTo>
                    <a:pt x="12524" y="519"/>
                    <a:pt x="12524" y="254"/>
                    <a:pt x="12355" y="109"/>
                  </a:cubicBezTo>
                  <a:cubicBezTo>
                    <a:pt x="12283" y="37"/>
                    <a:pt x="12186" y="1"/>
                    <a:pt x="120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3" name="Google Shape;303;p42"/>
          <p:cNvSpPr txBox="1">
            <a:spLocks noGrp="1"/>
          </p:cNvSpPr>
          <p:nvPr>
            <p:ph type="title"/>
          </p:nvPr>
        </p:nvSpPr>
        <p:spPr>
          <a:xfrm>
            <a:off x="567067" y="62691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Beneficiarios</a:t>
            </a:r>
            <a:endParaRPr dirty="0"/>
          </a:p>
        </p:txBody>
      </p:sp>
      <p:sp>
        <p:nvSpPr>
          <p:cNvPr id="304" name="Google Shape;304;p42"/>
          <p:cNvSpPr txBox="1">
            <a:spLocks noGrp="1"/>
          </p:cNvSpPr>
          <p:nvPr>
            <p:ph type="subTitle" idx="1"/>
          </p:nvPr>
        </p:nvSpPr>
        <p:spPr>
          <a:xfrm>
            <a:off x="922588" y="1407930"/>
            <a:ext cx="2138700" cy="3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Est. de Progra</a:t>
            </a:r>
            <a:endParaRPr dirty="0"/>
          </a:p>
        </p:txBody>
      </p:sp>
      <p:sp>
        <p:nvSpPr>
          <p:cNvPr id="305" name="Google Shape;305;p42"/>
          <p:cNvSpPr txBox="1">
            <a:spLocks noGrp="1"/>
          </p:cNvSpPr>
          <p:nvPr>
            <p:ph type="subTitle" idx="2"/>
          </p:nvPr>
        </p:nvSpPr>
        <p:spPr>
          <a:xfrm>
            <a:off x="240827" y="1940438"/>
            <a:ext cx="3431792" cy="7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Este trabajo proporciona un ejemplo práctico de implementación de técnicas y conceptos de programación, como [Conexiones a bases de datos, el manejo de Windows </a:t>
            </a:r>
            <a:r>
              <a:rPr lang="es-ES" dirty="0" err="1"/>
              <a:t>Forms</a:t>
            </a:r>
            <a:r>
              <a:rPr lang="es-ES" dirty="0"/>
              <a:t> en C#] </a:t>
            </a:r>
            <a:endParaRPr dirty="0"/>
          </a:p>
        </p:txBody>
      </p:sp>
      <p:sp>
        <p:nvSpPr>
          <p:cNvPr id="306" name="Google Shape;306;p42"/>
          <p:cNvSpPr txBox="1">
            <a:spLocks noGrp="1"/>
          </p:cNvSpPr>
          <p:nvPr>
            <p:ph type="subTitle" idx="3"/>
          </p:nvPr>
        </p:nvSpPr>
        <p:spPr>
          <a:xfrm>
            <a:off x="3145244" y="3414891"/>
            <a:ext cx="2584842" cy="3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Usuarios(si aplica)</a:t>
            </a:r>
            <a:endParaRPr dirty="0"/>
          </a:p>
        </p:txBody>
      </p:sp>
      <p:sp>
        <p:nvSpPr>
          <p:cNvPr id="307" name="Google Shape;307;p42"/>
          <p:cNvSpPr txBox="1">
            <a:spLocks noGrp="1"/>
          </p:cNvSpPr>
          <p:nvPr>
            <p:ph type="subTitle" idx="4"/>
          </p:nvPr>
        </p:nvSpPr>
        <p:spPr>
          <a:xfrm>
            <a:off x="2853633" y="3850984"/>
            <a:ext cx="3229078" cy="7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Si el proyecto se enfoca en resolver un problema específico o proporcionar una solución para un tipo de usuario en particular</a:t>
            </a:r>
            <a:endParaRPr dirty="0"/>
          </a:p>
        </p:txBody>
      </p:sp>
      <p:sp>
        <p:nvSpPr>
          <p:cNvPr id="308" name="Google Shape;308;p42"/>
          <p:cNvSpPr txBox="1">
            <a:spLocks noGrp="1"/>
          </p:cNvSpPr>
          <p:nvPr>
            <p:ph type="subTitle" idx="5"/>
          </p:nvPr>
        </p:nvSpPr>
        <p:spPr>
          <a:xfrm>
            <a:off x="6082711" y="1407930"/>
            <a:ext cx="2138700" cy="3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Profesores</a:t>
            </a:r>
            <a:endParaRPr dirty="0"/>
          </a:p>
        </p:txBody>
      </p:sp>
      <p:sp>
        <p:nvSpPr>
          <p:cNvPr id="309" name="Google Shape;309;p42"/>
          <p:cNvSpPr txBox="1">
            <a:spLocks noGrp="1"/>
          </p:cNvSpPr>
          <p:nvPr>
            <p:ph type="subTitle" idx="6"/>
          </p:nvPr>
        </p:nvSpPr>
        <p:spPr>
          <a:xfrm>
            <a:off x="5621406" y="1996514"/>
            <a:ext cx="3061288" cy="7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Los docentes pueden utilizar este proyecto como un recurso adicional para la enseñanza, demostrando cómo se aplican los conocimientos teóricos en la práctica.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" name="Google Shape;314;p43"/>
          <p:cNvCxnSpPr/>
          <p:nvPr/>
        </p:nvCxnSpPr>
        <p:spPr>
          <a:xfrm rot="10800000">
            <a:off x="4597700" y="2712200"/>
            <a:ext cx="371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5" name="Google Shape;315;p43"/>
          <p:cNvSpPr txBox="1">
            <a:spLocks noGrp="1"/>
          </p:cNvSpPr>
          <p:nvPr>
            <p:ph type="title"/>
          </p:nvPr>
        </p:nvSpPr>
        <p:spPr>
          <a:xfrm>
            <a:off x="3682075" y="1715575"/>
            <a:ext cx="4748700" cy="69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Conclusiones Y Recomendaciones</a:t>
            </a:r>
            <a:endParaRPr dirty="0"/>
          </a:p>
        </p:txBody>
      </p:sp>
      <p:sp>
        <p:nvSpPr>
          <p:cNvPr id="316" name="Google Shape;316;p43"/>
          <p:cNvSpPr txBox="1">
            <a:spLocks noGrp="1"/>
          </p:cNvSpPr>
          <p:nvPr>
            <p:ph type="subTitle" idx="1"/>
          </p:nvPr>
        </p:nvSpPr>
        <p:spPr>
          <a:xfrm>
            <a:off x="4538450" y="2408575"/>
            <a:ext cx="3834900" cy="123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AutoElite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ark Elegant Korean Style Project Proposal by Slidesgo">
  <a:themeElements>
    <a:clrScheme name="Simple Light">
      <a:dk1>
        <a:srgbClr val="FFFFFF"/>
      </a:dk1>
      <a:lt1>
        <a:srgbClr val="0C1621"/>
      </a:lt1>
      <a:dk2>
        <a:srgbClr val="EAC488"/>
      </a:dk2>
      <a:lt2>
        <a:srgbClr val="FBE4B4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663</Words>
  <Application>Microsoft Office PowerPoint</Application>
  <PresentationFormat>Presentación en pantalla (16:9)</PresentationFormat>
  <Paragraphs>71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Unna</vt:lpstr>
      <vt:lpstr>Raleway</vt:lpstr>
      <vt:lpstr>Dark Elegant Korean Style Project Proposal by Slidesgo</vt:lpstr>
      <vt:lpstr>Programación Orientada a Objetos G02T Proyecto AutoElite</vt:lpstr>
      <vt:lpstr>Introduction</vt:lpstr>
      <vt:lpstr>Objetivos del proyecto</vt:lpstr>
      <vt:lpstr>Metas!</vt:lpstr>
      <vt:lpstr>Resultados</vt:lpstr>
      <vt:lpstr>Beneficiarios Y Requerimentos del sistema</vt:lpstr>
      <vt:lpstr>Requerimentos</vt:lpstr>
      <vt:lpstr>Beneficiarios</vt:lpstr>
      <vt:lpstr>Conclusiones Y Recomendaciones</vt:lpstr>
      <vt:lpstr>Conclusiones</vt:lpstr>
      <vt:lpstr>Recomendaciones</vt:lpstr>
      <vt:lpstr>Feliz Dia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Alejandro Alfaro</dc:creator>
  <cp:lastModifiedBy>Alejandro Alfaro</cp:lastModifiedBy>
  <cp:revision>11</cp:revision>
  <dcterms:modified xsi:type="dcterms:W3CDTF">2024-10-30T18:05:58Z</dcterms:modified>
</cp:coreProperties>
</file>