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9" r:id="rId3"/>
    <p:sldId id="279" r:id="rId4"/>
    <p:sldId id="290" r:id="rId5"/>
    <p:sldId id="280" r:id="rId6"/>
    <p:sldId id="281" r:id="rId7"/>
    <p:sldId id="268" r:id="rId8"/>
    <p:sldId id="278" r:id="rId9"/>
    <p:sldId id="270" r:id="rId10"/>
    <p:sldId id="289" r:id="rId11"/>
    <p:sldId id="261" r:id="rId12"/>
    <p:sldId id="271" r:id="rId13"/>
    <p:sldId id="272" r:id="rId14"/>
    <p:sldId id="295" r:id="rId15"/>
    <p:sldId id="274" r:id="rId16"/>
    <p:sldId id="275" r:id="rId17"/>
    <p:sldId id="276" r:id="rId18"/>
    <p:sldId id="277" r:id="rId19"/>
    <p:sldId id="28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FCB"/>
    <a:srgbClr val="C7ECE9"/>
    <a:srgbClr val="9FD4CE"/>
    <a:srgbClr val="C1C1C1"/>
    <a:srgbClr val="5AB4AB"/>
    <a:srgbClr val="A4C2A8"/>
    <a:srgbClr val="82A68D"/>
    <a:srgbClr val="C47493"/>
    <a:srgbClr val="8F2D56"/>
    <a:srgbClr val="6C8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6327"/>
  </p:normalViewPr>
  <p:slideViewPr>
    <p:cSldViewPr snapToGrid="0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80F0B5-81AD-EAC5-AC89-861DDBAB37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231A8-3849-9595-1798-46A1667AC1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1EF7-FFA8-1243-94D7-58F01C58AA44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A067A-20DA-9D7A-1A4E-CB361717A1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D63DD-0E8A-336C-B795-13323B65A9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86203-2429-E24C-B058-9A3CC5363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911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0A4AD-9071-F948-9EC5-007F8A55A7D6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B553-4B7F-524E-997F-09E53D720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709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13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88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0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Header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553-4B7F-524E-997F-09E53D7205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1B38-9465-5047-B0BB-BB4D84AA3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DE9A5-3ADA-48AF-37D6-9B7B46003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52852-9FA4-658A-5B53-02A1B198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D252-676B-B301-5264-7395600C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03D1-89FB-81C4-C2E9-80387D15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8B7A-6736-68A4-22BF-93F065BB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864F4-061B-5470-9FF5-B179D0D4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7E66-0D4A-60D2-EA0A-EF5DB5D1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5FEF-B408-7874-23D5-888606FE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5AFC-681F-0079-667B-CF625B78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DC5EC-19E9-46DA-9649-68B530612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90AB1-9D77-757C-6026-87539D30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4208-F4B4-4873-9B7E-0906E0D9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05FD-60AF-BA3D-3D9B-CE073992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E473-D0B5-51EB-6B5E-41273EEA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C6DC-E819-12B2-7CFA-8879626B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3F0B-B219-70D4-9D95-1B0861C3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DAD1-B5CE-D36B-9FEF-FBF7C829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410B9-DC14-8CC3-56DA-DD4BAD13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136C-3551-9DFB-123B-5B82479D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2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88CD-9E09-6144-41D2-F5DABF68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7482-AD95-6398-D558-9F7AB1788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95194-922B-2363-27B3-B01D3273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A86A-36E2-4992-D0D6-D627CFD0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54CF-F293-DCA4-D33B-A5424588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A2D0-AC4A-2153-3F9B-EFD8A337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7BC1-4C99-6442-4321-28F840594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4DFA-6438-1331-1AA8-B089481D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2E4DF-454A-2884-8232-4165FFF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B549A-ADC2-F720-DDA8-660E8019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B54B-4F33-7199-A0EE-F86BCD35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C0F6-B708-AA76-08CC-2B2C5B6C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C512A-1ADB-66D2-D7D8-6524BF4E3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B828F-41FD-AB24-F558-15A48853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962B4-A1A8-D4ED-DF47-1F44903BB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58DC1-E5FD-A766-5CD6-C17A231C2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646C4-BBF5-6A86-B066-540ACABD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1602E-3D83-913E-3906-FEAAD93D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E5DC4-B5AA-980C-AF6F-398A77C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8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27BA-58AB-3535-1FB6-4D719FFC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2B38A-3A15-3294-9C34-446F7A9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C1167-B780-A40F-5049-680B4508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89121-C687-6541-66B8-8A068061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04E68-7437-253B-D82E-99220F5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E3021-30BE-8741-9E5F-6049DCB6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AE8F0-2E5E-1407-C134-D3D58D34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CC82-620C-7F44-10C1-2CA504E5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55DA-943F-A9B1-7798-CB18D2CC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39BDE-4594-FF1D-2AE7-B7AE7402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88C8D-1754-DD58-543B-2B9B8D6A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90C3-890E-F9F7-173E-C0B7168B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34AD-CAFF-5DE3-2C75-B19509CC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D69D-5906-FF15-7E0B-03DD0654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B2879-E489-9F27-0841-2F7D361E7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4BB4A-E500-9816-ECD2-3D7EADCA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E25AC-718D-6F6B-CE5A-A75B595C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9A8BF-F408-1FBC-5595-5F7F464B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DA02A-D036-72B9-362F-D51A76F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9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E7E0E-9002-9115-F140-5AA31443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876F7-30CF-844E-998F-934E7E824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8895-DFDA-A08A-1F41-C51407008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BE4C9-47DE-3046-9A5F-004CDEC8447D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DFD4-97DC-9C4C-BACB-8FB6598B3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57D3-0C86-DE5B-A1C8-24C2F9D8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CA99E-04F3-8546-9ED2-5C8A56B8E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4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5.emf"/><Relationship Id="rId9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18" Type="http://schemas.openxmlformats.org/officeDocument/2006/relationships/image" Target="../media/image33.emf"/><Relationship Id="rId3" Type="http://schemas.openxmlformats.org/officeDocument/2006/relationships/image" Target="../media/image4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5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emf"/><Relationship Id="rId18" Type="http://schemas.openxmlformats.org/officeDocument/2006/relationships/image" Target="../media/image47.emf"/><Relationship Id="rId26" Type="http://schemas.openxmlformats.org/officeDocument/2006/relationships/image" Target="../media/image55.emf"/><Relationship Id="rId39" Type="http://schemas.openxmlformats.org/officeDocument/2006/relationships/image" Target="../media/image68.emf"/><Relationship Id="rId21" Type="http://schemas.openxmlformats.org/officeDocument/2006/relationships/image" Target="../media/image50.emf"/><Relationship Id="rId34" Type="http://schemas.openxmlformats.org/officeDocument/2006/relationships/image" Target="../media/image63.emf"/><Relationship Id="rId42" Type="http://schemas.openxmlformats.org/officeDocument/2006/relationships/image" Target="../media/image71.emf"/><Relationship Id="rId47" Type="http://schemas.openxmlformats.org/officeDocument/2006/relationships/image" Target="../media/image76.emf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5.emf"/><Relationship Id="rId29" Type="http://schemas.openxmlformats.org/officeDocument/2006/relationships/image" Target="../media/image5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24" Type="http://schemas.openxmlformats.org/officeDocument/2006/relationships/image" Target="../media/image53.emf"/><Relationship Id="rId32" Type="http://schemas.openxmlformats.org/officeDocument/2006/relationships/image" Target="../media/image61.emf"/><Relationship Id="rId37" Type="http://schemas.openxmlformats.org/officeDocument/2006/relationships/image" Target="../media/image66.emf"/><Relationship Id="rId40" Type="http://schemas.openxmlformats.org/officeDocument/2006/relationships/image" Target="../media/image69.emf"/><Relationship Id="rId45" Type="http://schemas.openxmlformats.org/officeDocument/2006/relationships/image" Target="../media/image74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23" Type="http://schemas.openxmlformats.org/officeDocument/2006/relationships/image" Target="../media/image52.emf"/><Relationship Id="rId28" Type="http://schemas.openxmlformats.org/officeDocument/2006/relationships/image" Target="../media/image57.emf"/><Relationship Id="rId36" Type="http://schemas.openxmlformats.org/officeDocument/2006/relationships/image" Target="../media/image65.emf"/><Relationship Id="rId10" Type="http://schemas.openxmlformats.org/officeDocument/2006/relationships/image" Target="../media/image39.emf"/><Relationship Id="rId19" Type="http://schemas.openxmlformats.org/officeDocument/2006/relationships/image" Target="../media/image48.emf"/><Relationship Id="rId31" Type="http://schemas.openxmlformats.org/officeDocument/2006/relationships/image" Target="../media/image60.emf"/><Relationship Id="rId44" Type="http://schemas.openxmlformats.org/officeDocument/2006/relationships/image" Target="../media/image73.emf"/><Relationship Id="rId4" Type="http://schemas.openxmlformats.org/officeDocument/2006/relationships/image" Target="../media/image5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Relationship Id="rId22" Type="http://schemas.openxmlformats.org/officeDocument/2006/relationships/image" Target="../media/image51.emf"/><Relationship Id="rId27" Type="http://schemas.openxmlformats.org/officeDocument/2006/relationships/image" Target="../media/image56.emf"/><Relationship Id="rId30" Type="http://schemas.openxmlformats.org/officeDocument/2006/relationships/image" Target="../media/image59.emf"/><Relationship Id="rId35" Type="http://schemas.openxmlformats.org/officeDocument/2006/relationships/image" Target="../media/image64.emf"/><Relationship Id="rId43" Type="http://schemas.openxmlformats.org/officeDocument/2006/relationships/image" Target="../media/image72.emf"/><Relationship Id="rId8" Type="http://schemas.openxmlformats.org/officeDocument/2006/relationships/image" Target="../media/image37.emf"/><Relationship Id="rId3" Type="http://schemas.openxmlformats.org/officeDocument/2006/relationships/image" Target="../media/image4.emf"/><Relationship Id="rId12" Type="http://schemas.openxmlformats.org/officeDocument/2006/relationships/image" Target="../media/image41.emf"/><Relationship Id="rId17" Type="http://schemas.openxmlformats.org/officeDocument/2006/relationships/image" Target="../media/image46.emf"/><Relationship Id="rId25" Type="http://schemas.openxmlformats.org/officeDocument/2006/relationships/image" Target="../media/image54.emf"/><Relationship Id="rId33" Type="http://schemas.openxmlformats.org/officeDocument/2006/relationships/image" Target="../media/image62.emf"/><Relationship Id="rId38" Type="http://schemas.openxmlformats.org/officeDocument/2006/relationships/image" Target="../media/image67.emf"/><Relationship Id="rId46" Type="http://schemas.openxmlformats.org/officeDocument/2006/relationships/image" Target="../media/image75.emf"/><Relationship Id="rId20" Type="http://schemas.openxmlformats.org/officeDocument/2006/relationships/image" Target="../media/image49.emf"/><Relationship Id="rId41" Type="http://schemas.openxmlformats.org/officeDocument/2006/relationships/image" Target="../media/image70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emf"/><Relationship Id="rId18" Type="http://schemas.openxmlformats.org/officeDocument/2006/relationships/image" Target="../media/image91.emf"/><Relationship Id="rId26" Type="http://schemas.openxmlformats.org/officeDocument/2006/relationships/image" Target="../media/image99.emf"/><Relationship Id="rId39" Type="http://schemas.openxmlformats.org/officeDocument/2006/relationships/image" Target="../media/image112.emf"/><Relationship Id="rId21" Type="http://schemas.openxmlformats.org/officeDocument/2006/relationships/image" Target="../media/image94.emf"/><Relationship Id="rId34" Type="http://schemas.openxmlformats.org/officeDocument/2006/relationships/image" Target="../media/image107.emf"/><Relationship Id="rId42" Type="http://schemas.openxmlformats.org/officeDocument/2006/relationships/image" Target="../media/image115.emf"/><Relationship Id="rId47" Type="http://schemas.openxmlformats.org/officeDocument/2006/relationships/image" Target="../media/image120.emf"/><Relationship Id="rId7" Type="http://schemas.openxmlformats.org/officeDocument/2006/relationships/image" Target="../media/image80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9.emf"/><Relationship Id="rId29" Type="http://schemas.openxmlformats.org/officeDocument/2006/relationships/image" Target="../media/image10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24" Type="http://schemas.openxmlformats.org/officeDocument/2006/relationships/image" Target="../media/image97.emf"/><Relationship Id="rId32" Type="http://schemas.openxmlformats.org/officeDocument/2006/relationships/image" Target="../media/image105.emf"/><Relationship Id="rId37" Type="http://schemas.openxmlformats.org/officeDocument/2006/relationships/image" Target="../media/image110.emf"/><Relationship Id="rId40" Type="http://schemas.openxmlformats.org/officeDocument/2006/relationships/image" Target="../media/image113.emf"/><Relationship Id="rId45" Type="http://schemas.openxmlformats.org/officeDocument/2006/relationships/image" Target="../media/image118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23" Type="http://schemas.openxmlformats.org/officeDocument/2006/relationships/image" Target="../media/image96.emf"/><Relationship Id="rId28" Type="http://schemas.openxmlformats.org/officeDocument/2006/relationships/image" Target="../media/image101.emf"/><Relationship Id="rId36" Type="http://schemas.openxmlformats.org/officeDocument/2006/relationships/image" Target="../media/image109.emf"/><Relationship Id="rId10" Type="http://schemas.openxmlformats.org/officeDocument/2006/relationships/image" Target="../media/image83.emf"/><Relationship Id="rId19" Type="http://schemas.openxmlformats.org/officeDocument/2006/relationships/image" Target="../media/image92.emf"/><Relationship Id="rId31" Type="http://schemas.openxmlformats.org/officeDocument/2006/relationships/image" Target="../media/image104.emf"/><Relationship Id="rId44" Type="http://schemas.openxmlformats.org/officeDocument/2006/relationships/image" Target="../media/image117.emf"/><Relationship Id="rId4" Type="http://schemas.openxmlformats.org/officeDocument/2006/relationships/image" Target="../media/image5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Relationship Id="rId22" Type="http://schemas.openxmlformats.org/officeDocument/2006/relationships/image" Target="../media/image95.emf"/><Relationship Id="rId27" Type="http://schemas.openxmlformats.org/officeDocument/2006/relationships/image" Target="../media/image100.emf"/><Relationship Id="rId30" Type="http://schemas.openxmlformats.org/officeDocument/2006/relationships/image" Target="../media/image103.emf"/><Relationship Id="rId35" Type="http://schemas.openxmlformats.org/officeDocument/2006/relationships/image" Target="../media/image108.emf"/><Relationship Id="rId43" Type="http://schemas.openxmlformats.org/officeDocument/2006/relationships/image" Target="../media/image116.emf"/><Relationship Id="rId8" Type="http://schemas.openxmlformats.org/officeDocument/2006/relationships/image" Target="../media/image81.emf"/><Relationship Id="rId3" Type="http://schemas.openxmlformats.org/officeDocument/2006/relationships/image" Target="../media/image77.emf"/><Relationship Id="rId12" Type="http://schemas.openxmlformats.org/officeDocument/2006/relationships/image" Target="../media/image85.emf"/><Relationship Id="rId17" Type="http://schemas.openxmlformats.org/officeDocument/2006/relationships/image" Target="../media/image90.emf"/><Relationship Id="rId25" Type="http://schemas.openxmlformats.org/officeDocument/2006/relationships/image" Target="../media/image98.emf"/><Relationship Id="rId33" Type="http://schemas.openxmlformats.org/officeDocument/2006/relationships/image" Target="../media/image106.emf"/><Relationship Id="rId38" Type="http://schemas.openxmlformats.org/officeDocument/2006/relationships/image" Target="../media/image111.emf"/><Relationship Id="rId46" Type="http://schemas.openxmlformats.org/officeDocument/2006/relationships/image" Target="../media/image119.emf"/><Relationship Id="rId20" Type="http://schemas.openxmlformats.org/officeDocument/2006/relationships/image" Target="../media/image93.emf"/><Relationship Id="rId41" Type="http://schemas.openxmlformats.org/officeDocument/2006/relationships/image" Target="../media/image11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77.emf"/><Relationship Id="rId7" Type="http://schemas.openxmlformats.org/officeDocument/2006/relationships/image" Target="../media/image1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5.emf"/><Relationship Id="rId9" Type="http://schemas.openxmlformats.org/officeDocument/2006/relationships/image" Target="../media/image12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1930401" y="1885337"/>
            <a:ext cx="72548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rujillo 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eminar 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emplate (</a:t>
            </a:r>
            <a:r>
              <a:rPr lang="en-GB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O</a:t>
            </a:r>
            <a:r>
              <a:rPr lang="en-GB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ptional)</a:t>
            </a:r>
          </a:p>
        </p:txBody>
      </p:sp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1930401" y="2625398"/>
            <a:ext cx="6821488" cy="50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solidFill>
                  <a:srgbClr val="595959"/>
                </a:solidFill>
                <a:cs typeface="Arial" charset="0"/>
              </a:rPr>
              <a:t>James O’Brien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043114" y="2517452"/>
            <a:ext cx="7013575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4" name="Picture 2" descr="TAB_col_white_backgroun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509588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white sign with black text&#10;&#10;Description automatically generated">
            <a:extLst>
              <a:ext uri="{FF2B5EF4-FFF2-40B4-BE49-F238E27FC236}">
                <a16:creationId xmlns:a16="http://schemas.microsoft.com/office/drawing/2014/main" id="{3AE13ED4-871D-5C58-5A31-DFEB4108F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1" y="3429000"/>
            <a:ext cx="5842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84A979-FBE5-CD84-40DB-BA7E7A89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7800"/>
            <a:ext cx="121920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527115-A51E-C003-6108-28C0569C3971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1F014-61F0-F4D2-D5B7-E1D179F9D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44C8C36A-C6F7-AA7C-9C18-E3D6C9DB2C5D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F2D56"/>
                </a:solidFill>
              </a:rPr>
              <a:t>Chapter 2: </a:t>
            </a:r>
            <a:r>
              <a:rPr lang="en-US" b="1" dirty="0">
                <a:solidFill>
                  <a:srgbClr val="C47493"/>
                </a:solidFill>
              </a:rPr>
              <a:t>Topic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9BDCD-357A-8AD6-FA3A-47564623CF1D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8A4BB"/>
                </a:solidFill>
              </a:rPr>
              <a:t>⍵b97xd/def2svp // ⍵b97xd/def2tzvp</a:t>
            </a:r>
            <a:endParaRPr lang="en-US" dirty="0">
              <a:solidFill>
                <a:srgbClr val="E8A4BB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6302811-9E75-DBF8-8D77-5542EFD1C86D}"/>
              </a:ext>
            </a:extLst>
          </p:cNvPr>
          <p:cNvSpPr/>
          <p:nvPr/>
        </p:nvSpPr>
        <p:spPr>
          <a:xfrm>
            <a:off x="248194" y="3310507"/>
            <a:ext cx="11138263" cy="2682631"/>
          </a:xfrm>
          <a:prstGeom prst="roundRect">
            <a:avLst/>
          </a:prstGeom>
          <a:solidFill>
            <a:schemeClr val="bg1">
              <a:alpha val="795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8D6F4C9-2031-8FAB-3F63-8AED3302B129}"/>
              </a:ext>
            </a:extLst>
          </p:cNvPr>
          <p:cNvSpPr/>
          <p:nvPr/>
        </p:nvSpPr>
        <p:spPr>
          <a:xfrm>
            <a:off x="5316583" y="966728"/>
            <a:ext cx="4349931" cy="317279"/>
          </a:xfrm>
          <a:prstGeom prst="roundRect">
            <a:avLst/>
          </a:prstGeom>
          <a:solidFill>
            <a:schemeClr val="bg1">
              <a:alpha val="795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F85E6-CA8F-3EA0-2239-7DEA43E88C84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0F5845-FB50-7670-C791-B7B3507AA9BE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4385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83CEC-19DF-10D1-04C7-B6858860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27800"/>
            <a:ext cx="12191999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1B4D1-0CA2-A735-ACA5-BED2C1DD4C34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04071D-064E-9090-7F02-4D03C93A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0664FC-9E5D-FB5E-A208-159B29A0C3B1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FC411-8026-C665-585F-25284B561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6577EB14-E425-80EA-918F-696150E314E7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3628F"/>
                </a:solidFill>
              </a:rPr>
              <a:t>Chapter 3: </a:t>
            </a:r>
            <a:r>
              <a:rPr lang="en-US" b="1" dirty="0">
                <a:solidFill>
                  <a:srgbClr val="6C8CC1"/>
                </a:solidFill>
              </a:rPr>
              <a:t>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D7759-D5AA-9230-BDEB-DEFFE91BC667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4BBD8"/>
                </a:solidFill>
              </a:rPr>
              <a:t>⍵b97xd/def2svp // ⍵b97xd/def2tzvp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05963-0E7D-87A9-ACCB-52B96FC2F44B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54C9E-63A0-438D-EECB-C75A88435963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54179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83CEC-19DF-10D1-04C7-B6858860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27800"/>
            <a:ext cx="12191999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1B4D1-0CA2-A735-ACA5-BED2C1DD4C34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CFE45-C7E8-5990-5155-359302246A1D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04071D-064E-9090-7F02-4D03C93A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C6F97-D733-1B3E-30B0-A2B52B06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CE4B6FB1-DC4D-7F7C-9C7C-0178FC86D16A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3628F"/>
                </a:solidFill>
              </a:rPr>
              <a:t>Chapter 3: </a:t>
            </a:r>
            <a:r>
              <a:rPr lang="en-US" b="1" dirty="0">
                <a:solidFill>
                  <a:srgbClr val="6C8CC1"/>
                </a:solidFill>
              </a:rPr>
              <a:t>Topic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2743-9F0C-7435-8CDE-B5163481D498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E8EB83-5694-E42B-572C-2980A03A4D0A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4BBD8"/>
                </a:solidFill>
              </a:rPr>
              <a:t>⍵b97xd/def2svp // ⍵b97xd/def2tzvp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9AE8D-6A64-B187-B93D-5B848A6B651D}"/>
              </a:ext>
            </a:extLst>
          </p:cNvPr>
          <p:cNvSpPr txBox="1"/>
          <p:nvPr/>
        </p:nvSpPr>
        <p:spPr>
          <a:xfrm>
            <a:off x="11644654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2309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83CEC-19DF-10D1-04C7-B6858860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27800"/>
            <a:ext cx="12191999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1B4D1-0CA2-A735-ACA5-BED2C1DD4C34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04071D-064E-9090-7F02-4D03C93A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0664FC-9E5D-FB5E-A208-159B29A0C3B1}"/>
              </a:ext>
            </a:extLst>
          </p:cNvPr>
          <p:cNvSpPr txBox="1"/>
          <p:nvPr/>
        </p:nvSpPr>
        <p:spPr>
          <a:xfrm>
            <a:off x="11644654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0FD63D-1509-D098-A5F8-DA90D4010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F5EA0B98-06D0-B1ED-BB2D-F2F833E64C6B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3628F"/>
                </a:solidFill>
              </a:rPr>
              <a:t>Chapter 3: </a:t>
            </a:r>
            <a:r>
              <a:rPr lang="en-US" b="1" dirty="0">
                <a:solidFill>
                  <a:srgbClr val="6C8CC1"/>
                </a:solidFill>
              </a:rPr>
              <a:t>Topic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236644-8196-D245-D70B-7803303EDE01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4BBD8"/>
                </a:solidFill>
              </a:rPr>
              <a:t>⍵b97xd/def2svp // ⍵b97xd/def2tzvp</a:t>
            </a:r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A06E32-0AE4-1616-A8B2-A3D28F4964F0}"/>
              </a:ext>
            </a:extLst>
          </p:cNvPr>
          <p:cNvSpPr/>
          <p:nvPr/>
        </p:nvSpPr>
        <p:spPr>
          <a:xfrm>
            <a:off x="1136917" y="2821229"/>
            <a:ext cx="9550400" cy="1264439"/>
          </a:xfrm>
          <a:prstGeom prst="roundRect">
            <a:avLst/>
          </a:prstGeom>
          <a:solidFill>
            <a:schemeClr val="bg1">
              <a:alpha val="7958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4B2B4-E4AC-BC62-06FB-8873D07B1049}"/>
              </a:ext>
            </a:extLst>
          </p:cNvPr>
          <p:cNvSpPr txBox="1"/>
          <p:nvPr/>
        </p:nvSpPr>
        <p:spPr>
          <a:xfrm>
            <a:off x="5326815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7DB0FE-E6D4-B3C1-0B1B-440BF1BA056E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257436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83CEC-19DF-10D1-04C7-B6858860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27800"/>
            <a:ext cx="12191999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1B4D1-0CA2-A735-ACA5-BED2C1DD4C34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CFE45-C7E8-5990-5155-359302246A1D}"/>
              </a:ext>
            </a:extLst>
          </p:cNvPr>
          <p:cNvSpPr txBox="1"/>
          <p:nvPr/>
        </p:nvSpPr>
        <p:spPr>
          <a:xfrm>
            <a:off x="5265609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04071D-064E-9090-7F02-4D03C93A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0664FC-9E5D-FB5E-A208-159B29A0C3B1}"/>
              </a:ext>
            </a:extLst>
          </p:cNvPr>
          <p:cNvSpPr txBox="1"/>
          <p:nvPr/>
        </p:nvSpPr>
        <p:spPr>
          <a:xfrm>
            <a:off x="11644654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7AA72-191B-26A2-BA14-638F388E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2E43DCE3-C48B-AB63-0701-9FE8352491E1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3628F"/>
                </a:solidFill>
              </a:rPr>
              <a:t>Chapter 3: </a:t>
            </a:r>
            <a:r>
              <a:rPr lang="en-US" b="1" dirty="0">
                <a:solidFill>
                  <a:srgbClr val="6C8CC1"/>
                </a:solidFill>
              </a:rPr>
              <a:t>Topic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EE9BE-C782-88DC-2D8A-72F9B352E6ED}"/>
              </a:ext>
            </a:extLst>
          </p:cNvPr>
          <p:cNvSpPr txBox="1"/>
          <p:nvPr/>
        </p:nvSpPr>
        <p:spPr>
          <a:xfrm>
            <a:off x="9277692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D08CB-D806-3B3A-B696-BF3DC236652A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A4BBD8"/>
                </a:solidFill>
              </a:rPr>
              <a:t>⍵b97xd/def2svp // ⍵b97xd/def2tzvp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2">
            <a:extLst>
              <a:ext uri="{FF2B5EF4-FFF2-40B4-BE49-F238E27FC236}">
                <a16:creationId xmlns:a16="http://schemas.microsoft.com/office/drawing/2014/main" id="{BED9DC01-8E0B-7110-DB92-6AA42C05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48" y="6527800"/>
            <a:ext cx="12213347" cy="33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D5C83C-5B84-BFCE-741E-5D836602571C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D4EC42-DEE7-4336-D92D-4CC3FD1B0CC2}"/>
              </a:ext>
            </a:extLst>
          </p:cNvPr>
          <p:cNvSpPr txBox="1"/>
          <p:nvPr/>
        </p:nvSpPr>
        <p:spPr>
          <a:xfrm>
            <a:off x="9374631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FE0D5-0B40-E67A-3FB5-A5BEDCD217F6}"/>
              </a:ext>
            </a:extLst>
          </p:cNvPr>
          <p:cNvSpPr txBox="1"/>
          <p:nvPr/>
        </p:nvSpPr>
        <p:spPr>
          <a:xfrm>
            <a:off x="5316140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F648A2-E8A7-F945-BAC0-77E12A059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BDA498-C364-CDF8-1EAB-DE30B250A9D8}"/>
              </a:ext>
            </a:extLst>
          </p:cNvPr>
          <p:cNvSpPr txBox="1"/>
          <p:nvPr/>
        </p:nvSpPr>
        <p:spPr>
          <a:xfrm>
            <a:off x="11662028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BAFC9-F5BB-0174-BF7C-18E383A85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B4DD6A58-453A-B353-6841-9C230F298C8D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2A68D"/>
                </a:solidFill>
              </a:rPr>
              <a:t>Chapter 4: </a:t>
            </a:r>
            <a:r>
              <a:rPr lang="en-US" b="1" dirty="0">
                <a:solidFill>
                  <a:srgbClr val="A4C2A8"/>
                </a:solidFill>
              </a:rPr>
              <a:t>Topic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DA3E-9EAE-5272-CB77-BE0BBD753531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9DFCB"/>
                </a:solidFill>
              </a:rPr>
              <a:t>⍵b97xd/def2svp // ⍵b97xd/def2tzvp</a:t>
            </a:r>
            <a:endParaRPr lang="en-US" dirty="0">
              <a:solidFill>
                <a:srgbClr val="C9DF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69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2">
            <a:extLst>
              <a:ext uri="{FF2B5EF4-FFF2-40B4-BE49-F238E27FC236}">
                <a16:creationId xmlns:a16="http://schemas.microsoft.com/office/drawing/2014/main" id="{91750450-A301-9E91-D5AF-0C027872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48" y="6527800"/>
            <a:ext cx="12213347" cy="33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3F9F35-AFC7-5437-9B24-AE4C69D4B6E3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C80D9-DF9A-AF3A-5D4F-E20D3B5F2F68}"/>
              </a:ext>
            </a:extLst>
          </p:cNvPr>
          <p:cNvSpPr txBox="1"/>
          <p:nvPr/>
        </p:nvSpPr>
        <p:spPr>
          <a:xfrm>
            <a:off x="5310458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812DCA-1CE4-C9D6-99D3-718F8159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419ADA-9A2C-5571-D247-E088B998F80E}"/>
              </a:ext>
            </a:extLst>
          </p:cNvPr>
          <p:cNvSpPr txBox="1"/>
          <p:nvPr/>
        </p:nvSpPr>
        <p:spPr>
          <a:xfrm>
            <a:off x="11662028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7BE6B-6396-2234-6254-D8807EA5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BF7FDE0B-AB02-1E61-91AD-B83C9E28C668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2A68D"/>
                </a:solidFill>
              </a:rPr>
              <a:t>Chapter 4: </a:t>
            </a:r>
            <a:r>
              <a:rPr lang="en-US" b="1" dirty="0">
                <a:solidFill>
                  <a:srgbClr val="A4C2A8"/>
                </a:solidFill>
              </a:rPr>
              <a:t>Topic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E5359A-7E55-60F0-C9B2-BCD9BF762894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9DFCB"/>
                </a:solidFill>
              </a:rPr>
              <a:t>⍵b97xd/def2svp // ⍵b97xd/def2tzvp</a:t>
            </a:r>
            <a:endParaRPr lang="en-US" dirty="0">
              <a:solidFill>
                <a:srgbClr val="C9DF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24EC1-3976-90D8-7EF2-8FDA8F57A905}"/>
              </a:ext>
            </a:extLst>
          </p:cNvPr>
          <p:cNvSpPr txBox="1"/>
          <p:nvPr/>
        </p:nvSpPr>
        <p:spPr>
          <a:xfrm>
            <a:off x="9374631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62285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030A02E-0A9D-B8F3-201F-61A7DE92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Content Placeholder 2">
            <a:extLst>
              <a:ext uri="{FF2B5EF4-FFF2-40B4-BE49-F238E27FC236}">
                <a16:creationId xmlns:a16="http://schemas.microsoft.com/office/drawing/2014/main" id="{7CF1C919-3236-FF2D-6B46-47E81D6F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48" y="6527800"/>
            <a:ext cx="12213347" cy="33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AC700E-EC55-0FE7-CB8B-9232E62B2723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8592D6-3C51-ACE2-DAAA-9C2AABA41636}"/>
              </a:ext>
            </a:extLst>
          </p:cNvPr>
          <p:cNvSpPr txBox="1"/>
          <p:nvPr/>
        </p:nvSpPr>
        <p:spPr>
          <a:xfrm>
            <a:off x="5326815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F7DE9A-1EFE-24B3-ED25-2442D9C7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1491DD-0446-8389-3CB4-A74C69AB5EEF}"/>
              </a:ext>
            </a:extLst>
          </p:cNvPr>
          <p:cNvSpPr txBox="1"/>
          <p:nvPr/>
        </p:nvSpPr>
        <p:spPr>
          <a:xfrm>
            <a:off x="11662028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A01CDE-B299-D119-162F-2D015BAB4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9D94C1C8-DE3A-2770-F21F-A5E6A6F385FA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2A68D"/>
                </a:solidFill>
              </a:rPr>
              <a:t>Chapter 4: </a:t>
            </a:r>
            <a:r>
              <a:rPr lang="en-US" b="1" dirty="0">
                <a:solidFill>
                  <a:srgbClr val="A4C2A8"/>
                </a:solidFill>
              </a:rPr>
              <a:t>Topic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51FA6-FE84-6AEE-7DF9-363286483818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9DFCB"/>
                </a:solidFill>
              </a:rPr>
              <a:t>⍵b97xd/def2svp // ⍵b97xd/def2tzvp</a:t>
            </a:r>
            <a:endParaRPr lang="en-US" dirty="0">
              <a:solidFill>
                <a:srgbClr val="C9DFC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C662D-AA55-0192-96D2-DBDA04BE58F8}"/>
              </a:ext>
            </a:extLst>
          </p:cNvPr>
          <p:cNvSpPr txBox="1"/>
          <p:nvPr/>
        </p:nvSpPr>
        <p:spPr>
          <a:xfrm>
            <a:off x="9374631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7729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60EBA29A-2B99-DA10-9F45-70C1409F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48" y="6527800"/>
            <a:ext cx="12213347" cy="33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4CD6D-C67B-56B0-30F1-66EA7E24D8CE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8F3A02-4813-958B-2026-5D99DEE5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BDAEAD-5D9F-C761-8274-245DF26F6B5E}"/>
              </a:ext>
            </a:extLst>
          </p:cNvPr>
          <p:cNvSpPr txBox="1"/>
          <p:nvPr/>
        </p:nvSpPr>
        <p:spPr>
          <a:xfrm>
            <a:off x="11662028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DE44C4-D929-8828-9F4D-ADF0CC955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337642E1-D24F-45E2-35F0-DE821389ED8E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2A68D"/>
                </a:solidFill>
              </a:rPr>
              <a:t>Chapter 4: </a:t>
            </a:r>
            <a:r>
              <a:rPr lang="en-US" b="1" dirty="0">
                <a:solidFill>
                  <a:srgbClr val="A4C2A8"/>
                </a:solidFill>
              </a:rPr>
              <a:t>Topic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D4C75-BAB2-0514-F201-F3848D073012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9DFCB"/>
                </a:solidFill>
              </a:rPr>
              <a:t>⍵b97xd/def2svp // ⍵b97xd/def2tzvp</a:t>
            </a:r>
            <a:endParaRPr lang="en-US" dirty="0">
              <a:solidFill>
                <a:srgbClr val="C9DFC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ABF10-96D9-2AEA-7C13-5BAA1CA351F6}"/>
              </a:ext>
            </a:extLst>
          </p:cNvPr>
          <p:cNvSpPr txBox="1"/>
          <p:nvPr/>
        </p:nvSpPr>
        <p:spPr>
          <a:xfrm>
            <a:off x="9374631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79B18-42AF-8AC5-ADA4-1F8A64ECF8CB}"/>
              </a:ext>
            </a:extLst>
          </p:cNvPr>
          <p:cNvSpPr txBox="1"/>
          <p:nvPr/>
        </p:nvSpPr>
        <p:spPr>
          <a:xfrm>
            <a:off x="5326815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</p:spTree>
    <p:extLst>
      <p:ext uri="{BB962C8B-B14F-4D97-AF65-F5344CB8AC3E}">
        <p14:creationId xmlns:p14="http://schemas.microsoft.com/office/powerpoint/2010/main" val="163191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011FA30-D582-7F66-1FE6-13535261C2C4}"/>
              </a:ext>
            </a:extLst>
          </p:cNvPr>
          <p:cNvSpPr txBox="1">
            <a:spLocks/>
          </p:cNvSpPr>
          <p:nvPr/>
        </p:nvSpPr>
        <p:spPr>
          <a:xfrm>
            <a:off x="355600" y="73315"/>
            <a:ext cx="8727440" cy="659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8534A"/>
                </a:solidFill>
              </a:rPr>
              <a:t>Thank You for listening</a:t>
            </a:r>
          </a:p>
          <a:p>
            <a:r>
              <a:rPr lang="en-US" b="1" dirty="0">
                <a:solidFill>
                  <a:srgbClr val="C8534A"/>
                </a:solidFill>
              </a:rPr>
              <a:t> &amp; Thanks to: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1159F-A7BF-1CBF-091D-3E84268ECEE8}"/>
              </a:ext>
            </a:extLst>
          </p:cNvPr>
          <p:cNvSpPr txBox="1"/>
          <p:nvPr/>
        </p:nvSpPr>
        <p:spPr>
          <a:xfrm>
            <a:off x="355600" y="1410682"/>
            <a:ext cx="3637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8534A"/>
                </a:solidFill>
              </a:rPr>
              <a:t>People</a:t>
            </a:r>
            <a:endParaRPr lang="en-US" b="1" dirty="0">
              <a:solidFill>
                <a:srgbClr val="EAA895"/>
              </a:solidFill>
            </a:endParaRPr>
          </a:p>
          <a:p>
            <a:r>
              <a:rPr lang="en-US" b="1" dirty="0">
                <a:solidFill>
                  <a:srgbClr val="EAA895"/>
                </a:solidFill>
              </a:rPr>
              <a:t>Dr. Cristina Trujillo</a:t>
            </a:r>
          </a:p>
          <a:p>
            <a:r>
              <a:rPr lang="en-US" b="1" dirty="0">
                <a:solidFill>
                  <a:srgbClr val="EAA895"/>
                </a:solidFill>
              </a:rPr>
              <a:t>Dr. </a:t>
            </a:r>
            <a:r>
              <a:rPr lang="en-US" b="1" dirty="0" err="1">
                <a:solidFill>
                  <a:srgbClr val="EAA895"/>
                </a:solidFill>
              </a:rPr>
              <a:t>Iñigo</a:t>
            </a:r>
            <a:r>
              <a:rPr lang="en-US" b="1" dirty="0">
                <a:solidFill>
                  <a:srgbClr val="EAA895"/>
                </a:solidFill>
              </a:rPr>
              <a:t> </a:t>
            </a:r>
            <a:r>
              <a:rPr lang="en-US" b="1" dirty="0" err="1">
                <a:solidFill>
                  <a:srgbClr val="EAA895"/>
                </a:solidFill>
              </a:rPr>
              <a:t>Iribarren</a:t>
            </a:r>
            <a:endParaRPr lang="en-US" b="1" dirty="0">
              <a:solidFill>
                <a:srgbClr val="EAA895"/>
              </a:solidFill>
            </a:endParaRPr>
          </a:p>
          <a:p>
            <a:r>
              <a:rPr lang="en-US" b="1" dirty="0">
                <a:solidFill>
                  <a:srgbClr val="EAA895"/>
                </a:solidFill>
              </a:rPr>
              <a:t>Nika Melnyk</a:t>
            </a:r>
          </a:p>
          <a:p>
            <a:r>
              <a:rPr lang="en-US" b="1" dirty="0">
                <a:solidFill>
                  <a:srgbClr val="EAA895"/>
                </a:solidFill>
              </a:rPr>
              <a:t>Tim </a:t>
            </a:r>
            <a:r>
              <a:rPr lang="en-US" b="1" dirty="0" err="1">
                <a:solidFill>
                  <a:srgbClr val="EAA895"/>
                </a:solidFill>
              </a:rPr>
              <a:t>Renningholtz</a:t>
            </a:r>
            <a:endParaRPr lang="en-US" b="1" dirty="0">
              <a:solidFill>
                <a:srgbClr val="EAA895"/>
              </a:solidFill>
            </a:endParaRPr>
          </a:p>
          <a:p>
            <a:r>
              <a:rPr lang="en-US" b="1" dirty="0">
                <a:solidFill>
                  <a:srgbClr val="EAA895"/>
                </a:solidFill>
              </a:rPr>
              <a:t>Diana Bura</a:t>
            </a:r>
          </a:p>
          <a:p>
            <a:r>
              <a:rPr lang="en-US" b="1" dirty="0">
                <a:solidFill>
                  <a:srgbClr val="EAA895"/>
                </a:solidFill>
              </a:rPr>
              <a:t>Marina Díaz</a:t>
            </a:r>
          </a:p>
          <a:p>
            <a:r>
              <a:rPr lang="en-US" b="1" dirty="0">
                <a:solidFill>
                  <a:srgbClr val="EAA895"/>
                </a:solidFill>
              </a:rPr>
              <a:t>Maxime Ferrer</a:t>
            </a:r>
          </a:p>
          <a:p>
            <a:r>
              <a:rPr lang="en-US" b="1" dirty="0" err="1">
                <a:solidFill>
                  <a:srgbClr val="EAA895"/>
                </a:solidFill>
              </a:rPr>
              <a:t>Mauno</a:t>
            </a:r>
            <a:r>
              <a:rPr lang="en-US" b="1" dirty="0">
                <a:solidFill>
                  <a:srgbClr val="EAA895"/>
                </a:solidFill>
              </a:rPr>
              <a:t> </a:t>
            </a:r>
            <a:r>
              <a:rPr lang="en-US" b="1" dirty="0" err="1">
                <a:solidFill>
                  <a:srgbClr val="EAA895"/>
                </a:solidFill>
              </a:rPr>
              <a:t>Lius</a:t>
            </a:r>
            <a:endParaRPr lang="en-US" b="1" dirty="0">
              <a:solidFill>
                <a:srgbClr val="EAA895"/>
              </a:solidFill>
            </a:endParaRPr>
          </a:p>
          <a:p>
            <a:r>
              <a:rPr lang="en-US" b="1" dirty="0">
                <a:solidFill>
                  <a:srgbClr val="EAA895"/>
                </a:solidFill>
              </a:rPr>
              <a:t>Ethan Lim</a:t>
            </a:r>
          </a:p>
          <a:p>
            <a:endParaRPr lang="en-US" b="1" dirty="0">
              <a:solidFill>
                <a:srgbClr val="EAA895"/>
              </a:solidFill>
            </a:endParaRPr>
          </a:p>
          <a:p>
            <a:endParaRPr lang="en-US" b="1" dirty="0">
              <a:solidFill>
                <a:srgbClr val="C8534A"/>
              </a:solidFill>
            </a:endParaRPr>
          </a:p>
          <a:p>
            <a:r>
              <a:rPr lang="en-US" b="1" dirty="0">
                <a:solidFill>
                  <a:srgbClr val="C8534A"/>
                </a:solidFill>
              </a:rPr>
              <a:t>Not People</a:t>
            </a:r>
            <a:endParaRPr lang="en-US" b="1" dirty="0">
              <a:solidFill>
                <a:srgbClr val="EAA895"/>
              </a:solidFill>
            </a:endParaRPr>
          </a:p>
          <a:p>
            <a:r>
              <a:rPr lang="en-US" b="1" dirty="0">
                <a:solidFill>
                  <a:srgbClr val="EAA895"/>
                </a:solidFill>
              </a:rPr>
              <a:t>University of Manchester</a:t>
            </a:r>
          </a:p>
          <a:p>
            <a:r>
              <a:rPr lang="en-US" b="1" dirty="0">
                <a:solidFill>
                  <a:srgbClr val="EAA895"/>
                </a:solidFill>
              </a:rPr>
              <a:t>CSF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64A5D-F55E-B4FE-4230-AB1739F108FA}"/>
              </a:ext>
            </a:extLst>
          </p:cNvPr>
          <p:cNvSpPr txBox="1"/>
          <p:nvPr/>
        </p:nvSpPr>
        <p:spPr>
          <a:xfrm>
            <a:off x="7856222" y="2853286"/>
            <a:ext cx="1000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8534A"/>
                </a:solidFill>
              </a:rPr>
              <a:t>Picture</a:t>
            </a:r>
            <a:endParaRPr lang="en-US" b="1" dirty="0">
              <a:solidFill>
                <a:srgbClr val="EAA8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011FA30-D582-7F66-1FE6-13535261C2C4}"/>
              </a:ext>
            </a:extLst>
          </p:cNvPr>
          <p:cNvSpPr txBox="1">
            <a:spLocks/>
          </p:cNvSpPr>
          <p:nvPr/>
        </p:nvSpPr>
        <p:spPr>
          <a:xfrm>
            <a:off x="3775835" y="73315"/>
            <a:ext cx="4640327" cy="659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7F7F7F"/>
                </a:solidFill>
              </a:rPr>
              <a:t>Example Outline</a:t>
            </a:r>
            <a:endParaRPr lang="en-US" b="1" dirty="0">
              <a:solidFill>
                <a:srgbClr val="C1C1C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30FF5-323C-40A3-0C28-E5E3B47E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52" y="1438404"/>
            <a:ext cx="11206695" cy="40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9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4580262-28C4-9A1A-15CC-D63F6615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1525"/>
            <a:ext cx="121920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71B4D1-0CA2-A735-ACA5-BED2C1DD4C34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04071D-064E-9090-7F02-4D03C93A7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CE4B6FB1-DC4D-7F7C-9C7C-0178FC86D16A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8534A"/>
                </a:solidFill>
              </a:rPr>
              <a:t>Additional Data:</a:t>
            </a:r>
            <a:r>
              <a:rPr lang="en-US" b="1" dirty="0">
                <a:solidFill>
                  <a:srgbClr val="33628F"/>
                </a:solidFill>
              </a:rPr>
              <a:t> </a:t>
            </a:r>
            <a:r>
              <a:rPr lang="en-US" b="1" dirty="0">
                <a:solidFill>
                  <a:srgbClr val="EAA895"/>
                </a:solidFill>
              </a:rPr>
              <a:t>Topic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D2743-9F0C-7435-8CDE-B5163481D498}"/>
              </a:ext>
            </a:extLst>
          </p:cNvPr>
          <p:cNvSpPr txBox="1"/>
          <p:nvPr/>
        </p:nvSpPr>
        <p:spPr>
          <a:xfrm>
            <a:off x="9277692" y="6512719"/>
            <a:ext cx="18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Additional Data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65F41B6-3546-2876-B609-AB3B757BD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F5A35-D24E-4B71-0224-B379A386B503}"/>
              </a:ext>
            </a:extLst>
          </p:cNvPr>
          <p:cNvSpPr txBox="1"/>
          <p:nvPr/>
        </p:nvSpPr>
        <p:spPr>
          <a:xfrm>
            <a:off x="5188911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</p:spTree>
    <p:extLst>
      <p:ext uri="{BB962C8B-B14F-4D97-AF65-F5344CB8AC3E}">
        <p14:creationId xmlns:p14="http://schemas.microsoft.com/office/powerpoint/2010/main" val="91266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D76F3F6-E0F9-E0E9-F4A2-216070E0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" y="6539826"/>
            <a:ext cx="12167758" cy="330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57039C-1F71-5E5D-7C5D-DBC2D615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06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5AB4AB"/>
                </a:solidFill>
              </a:rPr>
              <a:t>Chapter 1: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9FD4CE"/>
                </a:solidFill>
              </a:rPr>
              <a:t>Pentagons 1</a:t>
            </a:r>
            <a:endParaRPr lang="en-US" b="1" dirty="0">
              <a:solidFill>
                <a:srgbClr val="C1C1C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D010-7785-090D-8874-1FB5AF0A1A8A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B088A-D894-818A-CA4B-6F222F21703E}"/>
              </a:ext>
            </a:extLst>
          </p:cNvPr>
          <p:cNvSpPr txBox="1"/>
          <p:nvPr/>
        </p:nvSpPr>
        <p:spPr>
          <a:xfrm>
            <a:off x="0" y="6302097"/>
            <a:ext cx="55332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C7ECE9"/>
                </a:solidFill>
                <a:effectLst/>
                <a:latin typeface="Georgia" panose="02040502050405020303" pitchFamily="18" charset="0"/>
              </a:rPr>
              <a:t>I. </a:t>
            </a:r>
            <a:r>
              <a:rPr lang="en-GB" sz="1100" b="0" i="0" dirty="0" err="1">
                <a:solidFill>
                  <a:srgbClr val="C7ECE9"/>
                </a:solidFill>
                <a:effectLst/>
                <a:latin typeface="Georgia" panose="02040502050405020303" pitchFamily="18" charset="0"/>
              </a:rPr>
              <a:t>Iribarren</a:t>
            </a:r>
            <a:endParaRPr lang="en-GB" sz="1100" dirty="0">
              <a:solidFill>
                <a:srgbClr val="C7ECE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C3384-F6E0-9B40-D668-CA16ED04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6003"/>
            <a:ext cx="546100" cy="546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76631C-EC2C-C0A4-FA98-E6EF2801D3DF}"/>
              </a:ext>
            </a:extLst>
          </p:cNvPr>
          <p:cNvSpPr/>
          <p:nvPr/>
        </p:nvSpPr>
        <p:spPr>
          <a:xfrm>
            <a:off x="12121" y="6291127"/>
            <a:ext cx="1130899" cy="22913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33BFC-05B5-5BD9-81E2-01FAB2CD6D30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A79EB-66E4-1D35-C153-6742C3E9E3C0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E55B17-23DD-AA98-CE62-9DF6EE453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7094" y="1928941"/>
            <a:ext cx="1917700" cy="1841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509492-0176-0A22-A2F3-8195E53A9F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80" y="2615386"/>
            <a:ext cx="1917700" cy="184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6A7F7C-556C-1906-5FE4-F85432F157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3145" y="1928941"/>
            <a:ext cx="1917700" cy="184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22EED14-ACFA-4A4E-2E4B-58D8608B95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7231" y="2615386"/>
            <a:ext cx="1917700" cy="184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CC7EAA-A701-7005-E277-D89BFF47F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29196" y="1928941"/>
            <a:ext cx="1917700" cy="1841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35288F-CD69-41BB-5108-E087B254BDA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222" y="2615386"/>
            <a:ext cx="19177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0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195AAA-7326-C2FF-352D-87C1777C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" y="6539826"/>
            <a:ext cx="12167758" cy="330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C57039C-1F71-5E5D-7C5D-DBC2D615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06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5AB4AB"/>
                </a:solidFill>
              </a:rPr>
              <a:t>Chapter 1: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9FD4CE"/>
                </a:solidFill>
              </a:rPr>
              <a:t>Pentagons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D010-7785-090D-8874-1FB5AF0A1A8A}"/>
              </a:ext>
            </a:extLst>
          </p:cNvPr>
          <p:cNvSpPr txBox="1"/>
          <p:nvPr/>
        </p:nvSpPr>
        <p:spPr>
          <a:xfrm>
            <a:off x="11764278" y="651271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DB8B12-14BF-9802-B5B6-218BFC535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5057"/>
            <a:ext cx="546100" cy="54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B2609-F184-7F83-E1C3-3D2F33413E91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01864-2658-24E4-C9D2-086E1C4558C3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98284-2078-2049-C817-2E109A614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600416"/>
            <a:ext cx="1981200" cy="1892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032A9-8700-E529-C455-9FEAA2528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7331" y="1904677"/>
            <a:ext cx="1981200" cy="1892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E7ED3F-B9F5-995C-E685-9B4A30D1D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6462" y="2600416"/>
            <a:ext cx="1981200" cy="1892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87F7BF-25C5-78BF-6515-5E8A8A6B40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593" y="1904677"/>
            <a:ext cx="1981200" cy="1892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6C4BEF-E772-F41A-1386-88CBF06E98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4724" y="2600416"/>
            <a:ext cx="1981200" cy="1892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1FBC0D-9DD6-3329-50C2-29CD44BF7A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33855" y="1904677"/>
            <a:ext cx="1981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04A65F-84E5-8D65-5879-DD6DD48A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" y="6539826"/>
            <a:ext cx="12167758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D010-7785-090D-8874-1FB5AF0A1A8A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20FDF4C5-E882-478C-B4D3-F77F53E8B1AC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5AB4AB"/>
                </a:solidFill>
              </a:rPr>
              <a:t>Chapter 1: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9FD4CE"/>
                </a:solidFill>
              </a:rPr>
              <a:t>Triangles</a:t>
            </a:r>
            <a:endParaRPr lang="en-US" b="1" dirty="0">
              <a:solidFill>
                <a:srgbClr val="C1C1C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857C2E7-30AD-355E-FA2C-50365D5DE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32848D-FEA7-E81D-AB68-1E0FA72D89B0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26897-4F88-25F9-42E8-6216BFE551F7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B7235-8828-18CA-A48E-68622C2E1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5237" y="1650317"/>
            <a:ext cx="4445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BF8D1-CE9D-0D0B-0835-E1043C27C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877" y="1652232"/>
            <a:ext cx="444500" cy="444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BEA12D-DF64-4482-D13D-01159E62A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8352" y="1650317"/>
            <a:ext cx="444500" cy="444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20921A-CC2F-29AD-9E22-C5A74936A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992" y="1650317"/>
            <a:ext cx="444500" cy="444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150F44-6B67-44E9-5D52-3DC7400DE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8627" y="2164163"/>
            <a:ext cx="444500" cy="444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2ED71A-D580-4681-D47B-CD1CD042A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102" y="2191218"/>
            <a:ext cx="444500" cy="44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C394D44-3EB9-971C-97E8-38D889C49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1742" y="2183805"/>
            <a:ext cx="444500" cy="444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264C805-B957-274F-FCD0-2F70C074A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382" y="2164163"/>
            <a:ext cx="444500" cy="4445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262145-7267-D052-0D97-6A4ABACF13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820" y="2757020"/>
            <a:ext cx="444500" cy="444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05BD2F-4334-9092-8856-690651F6A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8627" y="3270866"/>
            <a:ext cx="444500" cy="444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CB6574-CA64-4CD0-B7EE-084A65474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5295" y="2771949"/>
            <a:ext cx="444500" cy="4445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3CFE748-DDB2-B1AD-D528-5EFB5650AD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6102" y="3285795"/>
            <a:ext cx="444500" cy="4445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7888AD6-A900-3F46-9D8F-B347BA2BB8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9100" y="2738761"/>
            <a:ext cx="444500" cy="4445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DE2A550-6EDE-B3BB-CAB5-E0A8E9993D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9907" y="3252607"/>
            <a:ext cx="444500" cy="444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1555457-C3AA-D5F9-1DF4-6BCF30583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75" y="2753690"/>
            <a:ext cx="444500" cy="4445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77E5FB7-93A2-C38B-E196-0788577B5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382" y="3267536"/>
            <a:ext cx="444500" cy="4445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B04546F-A010-35BC-E30C-8418B032CD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7820" y="3788932"/>
            <a:ext cx="444500" cy="4445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306190-E98B-4CAF-7CA2-73568B9098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8512" y="4300467"/>
            <a:ext cx="444500" cy="444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0A7985F-8E4C-DBED-0434-44FBA4CEBB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0762" y="3784712"/>
            <a:ext cx="444500" cy="4445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52DF94A-CCE8-0DA5-3BE3-85761FA44D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1454" y="4296247"/>
            <a:ext cx="444500" cy="4445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49DB60-AE84-5ED4-8E0D-A5A6EC86DE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8487" y="3783830"/>
            <a:ext cx="444500" cy="4445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330D955-B209-131F-49D8-6C08185427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9179" y="4295365"/>
            <a:ext cx="444500" cy="444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E996AF2-21EC-19D9-FC9A-B69DB5E685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1429" y="3779610"/>
            <a:ext cx="444500" cy="4445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9C09633-B13D-D3CF-4C71-244B8AD0A7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2121" y="4291145"/>
            <a:ext cx="444500" cy="44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74AA80C-BAC2-F1ED-E655-E7273367AD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2214" y="1645624"/>
            <a:ext cx="444500" cy="444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CFB9CDD-68A8-8BD9-E710-91B5553CB85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2158" y="2171242"/>
            <a:ext cx="444500" cy="444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F252D9-A940-F461-026E-3C7F868C78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5882" y="1630129"/>
            <a:ext cx="444500" cy="444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E18F742-F14B-513D-620F-6C0A69E27B9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5826" y="2155747"/>
            <a:ext cx="444500" cy="4445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03655A1-C0A1-30C7-1F44-4030F64437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3540" y="1645624"/>
            <a:ext cx="444500" cy="444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C2F17F8-CCA7-73E3-3240-A7E620B197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3484" y="2171242"/>
            <a:ext cx="444500" cy="4445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4B5174-F518-DEE2-09AA-41BDFF62DB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7208" y="1630129"/>
            <a:ext cx="444500" cy="4445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2ED7A5-A615-D71C-FABD-87E74BAB0D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07152" y="2155747"/>
            <a:ext cx="444500" cy="4445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EF41C59-4DF0-2D95-B0BD-D0EAD60D14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82214" y="2712355"/>
            <a:ext cx="444500" cy="4445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A81F24C-2899-A055-BBE0-DC04C47208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02158" y="3216338"/>
            <a:ext cx="444500" cy="4445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272AF81-8323-BCD2-A232-ACC0F7BC92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20419" y="2712355"/>
            <a:ext cx="444500" cy="4445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0D22820-F030-2EFD-B147-E36C75A7EC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0363" y="3216338"/>
            <a:ext cx="444500" cy="4445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6BCC11B-1ECB-DEFA-C52A-840BE851DE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9003" y="2712355"/>
            <a:ext cx="444500" cy="4445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F499098E-3E18-3C2E-D1A9-3932A261CA2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8947" y="3216338"/>
            <a:ext cx="444500" cy="4445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FCF598C-E488-6C04-5AFB-D17ED88704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87208" y="2712355"/>
            <a:ext cx="444500" cy="4445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7E589FA-EF94-887C-B82F-6CC27E9AF74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7152" y="3216338"/>
            <a:ext cx="444500" cy="4445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07C6677-5E20-5EFF-26EE-22F373A8D8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82214" y="3730295"/>
            <a:ext cx="444500" cy="4445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2F8CBCF-F11A-D6F2-0208-E69FBDC504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02158" y="4291145"/>
            <a:ext cx="444500" cy="4445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8527F1D-B582-4C3D-F857-C805F35726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15882" y="3751628"/>
            <a:ext cx="444500" cy="4445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EDAC293-C7E7-F2BD-F2A9-366A7C7F28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35826" y="4312478"/>
            <a:ext cx="444500" cy="4445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0410D34-2411-7047-8BFA-23E0FE964E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8076" y="3752359"/>
            <a:ext cx="444500" cy="4445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1B47053-0B4C-4224-41FF-952C176EE0B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78020" y="4313209"/>
            <a:ext cx="444500" cy="4445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9836689-D9C9-7248-BF14-3083F529EA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91744" y="3773692"/>
            <a:ext cx="444500" cy="4445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BD6D411-A7FD-D87B-CFA6-03A2A817FE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11688" y="4334542"/>
            <a:ext cx="4445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2F7BE3-6F19-81A5-1F4E-3947E53F9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1" y="6539826"/>
            <a:ext cx="12167758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D010-7785-090D-8874-1FB5AF0A1A8A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1B930B7F-F1D1-04E0-1E4E-2427C8D4674E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5AB4AB"/>
                </a:solidFill>
              </a:rPr>
              <a:t>Chapter 1:</a:t>
            </a:r>
            <a:r>
              <a:rPr lang="en-US" b="1" dirty="0">
                <a:solidFill>
                  <a:srgbClr val="7F7F7F"/>
                </a:solidFill>
              </a:rPr>
              <a:t> </a:t>
            </a:r>
            <a:r>
              <a:rPr lang="en-US" b="1" dirty="0">
                <a:solidFill>
                  <a:srgbClr val="9FD4CE"/>
                </a:solidFill>
              </a:rPr>
              <a:t>Circles 1</a:t>
            </a:r>
            <a:endParaRPr lang="en-US" b="1" dirty="0">
              <a:solidFill>
                <a:srgbClr val="C1C1C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C9695-3391-1331-F07B-D7A59412D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3F7E3E-8308-0092-8E50-8DAF86A5B18A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B2F8E-D521-4768-5AFD-F84D33C7AD3F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71161-D826-A89A-D68F-0105DD352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0847" y="1370145"/>
            <a:ext cx="546100" cy="546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17B030-E2EB-7AC0-117E-B2B215B03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847" y="1995922"/>
            <a:ext cx="546100" cy="54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316854-C28D-7F65-5C98-94978CA4B3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6947" y="1350579"/>
            <a:ext cx="546100" cy="546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1169E5-759D-944E-EB69-8F93616BF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2932" y="1361000"/>
            <a:ext cx="546100" cy="546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8FFEE7-9A38-A8E9-4D84-47A76FE21B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6947" y="1969825"/>
            <a:ext cx="546100" cy="546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829BDD-463B-7CE3-0E66-DE9EC4569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2817" y="1963294"/>
            <a:ext cx="546100" cy="546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3660A58-6020-62E5-B646-941D0F48F39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9032" y="1960723"/>
            <a:ext cx="546100" cy="546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F0AD0-D6CD-96E6-8CEE-981B3A2B84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60847" y="2636691"/>
            <a:ext cx="546100" cy="546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CDDA24-3B81-A9B5-D7EE-1A725A8C90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06947" y="2627531"/>
            <a:ext cx="546100" cy="546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3D4D31-1E58-58D6-3857-C05419892D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32817" y="2636691"/>
            <a:ext cx="546100" cy="546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F5D9B2-35A9-ED87-E888-130329E7F3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0847" y="3241784"/>
            <a:ext cx="546100" cy="546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F1F259B-3D4A-8ECB-6409-976C188D19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24362" y="3227140"/>
            <a:ext cx="546100" cy="546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FF10CC-260A-B9B6-AB44-F56DAAEC589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70462" y="3227140"/>
            <a:ext cx="546100" cy="54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ED860B0-E19A-C9ED-89F0-5758752C8D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09184" y="3209183"/>
            <a:ext cx="546100" cy="546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15BE6D-E420-8A56-C09F-7EA6079C326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60847" y="3903206"/>
            <a:ext cx="546100" cy="533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C702A8-6D44-0966-C6C4-57341CDAA6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15655" y="3915906"/>
            <a:ext cx="546100" cy="533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7D1CA42-5B59-69CE-024D-069158DF88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61755" y="3918535"/>
            <a:ext cx="546100" cy="533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917B651-F9F4-D82B-4BFA-C2FF6CA52F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60847" y="4495203"/>
            <a:ext cx="546100" cy="533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015AB3-0ED1-D988-B1C9-16B5EAA13B0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6947" y="4506953"/>
            <a:ext cx="546100" cy="533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B08F568-F5E5-D4FE-BED8-28960BB8A27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42932" y="4506953"/>
            <a:ext cx="546100" cy="5334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980DDA-3CDF-1733-5DFE-EC70BAB0575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700732" y="4511853"/>
            <a:ext cx="546100" cy="546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0016BDE-2499-A0B0-8F7D-A904E608C38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569074" y="1377647"/>
            <a:ext cx="546100" cy="5461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F0BD54-3D1D-84C2-4958-14331D85A88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27134" y="1370145"/>
            <a:ext cx="546100" cy="5461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FB6E083-65B2-24FF-477C-7325803A69D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676030" y="1383337"/>
            <a:ext cx="546100" cy="5461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201D81D-3C47-88BE-B5EF-1051A5E9A0B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567533" y="1973643"/>
            <a:ext cx="546100" cy="5461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61EE67F-B3E1-8885-C676-A780E7D7D1B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122552" y="1973643"/>
            <a:ext cx="546100" cy="5461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0B890BE-1955-B114-1907-CB72D5D293E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661318" y="1958177"/>
            <a:ext cx="546100" cy="5461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C43963-27EF-AA36-B403-0778D233FE8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229508" y="1960171"/>
            <a:ext cx="546100" cy="546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A03BDB3-FDBA-F310-FA52-A51CB931672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567533" y="2624294"/>
            <a:ext cx="546100" cy="5461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62AC66C-2E7E-C77B-08C7-7604366FFE4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116581" y="2624294"/>
            <a:ext cx="546100" cy="5461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13AF006-E63C-FEEA-4CBC-A2262935062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62681" y="2612217"/>
            <a:ext cx="546100" cy="5461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A68179C-CC1D-79B7-3AB4-BF141958D30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67533" y="3265208"/>
            <a:ext cx="546100" cy="5461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AE436D-2883-81D3-1A8F-7B53997EBCB7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132457" y="3262637"/>
            <a:ext cx="546100" cy="5461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B3DF8DC-ACBD-E4E3-1BC5-35B883F286D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694433" y="3265357"/>
            <a:ext cx="546100" cy="5461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4D040B4-8E38-5A8B-1170-9CCEA9C29E2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240533" y="3262637"/>
            <a:ext cx="546100" cy="5461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D6463F6-0D3F-5983-95B0-E0A84A81BC41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567533" y="3927253"/>
            <a:ext cx="546100" cy="533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0C4BD30-D57E-8D0C-ED29-AD010B54139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7113633" y="3927253"/>
            <a:ext cx="546100" cy="533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0D0CFC6-8A65-4908-1D5C-B6BB5BCF019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662681" y="3926039"/>
            <a:ext cx="546100" cy="533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482BA1F-07A9-57F6-737E-F32EFD1452C1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567533" y="4498531"/>
            <a:ext cx="546100" cy="5334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5A4D156-1146-E3DF-9A59-0957AC9F3856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7131048" y="4498531"/>
            <a:ext cx="546100" cy="5334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69D291D-F59F-7F56-25BC-1ADE13AB35D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700326" y="4499745"/>
            <a:ext cx="546100" cy="5334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DE65F253-47D3-9C57-E3BA-BE680547C3B6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263841" y="4499745"/>
            <a:ext cx="546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4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84A979-FBE5-CD84-40DB-BA7E7A89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7800"/>
            <a:ext cx="121920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D010-7785-090D-8874-1FB5AF0A1A8A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0F208878-E698-0EA8-6C85-AD8D4563F499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F2D56"/>
                </a:solidFill>
              </a:rPr>
              <a:t>Chapter 2: </a:t>
            </a:r>
            <a:r>
              <a:rPr lang="en-US" b="1" dirty="0">
                <a:solidFill>
                  <a:srgbClr val="C47493"/>
                </a:solidFill>
              </a:rPr>
              <a:t>Circles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59F17-E337-1C53-D04D-0DEF4879C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AE583-2628-00A8-732C-E4D6B47AA25D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8A4BB"/>
                </a:solidFill>
              </a:rPr>
              <a:t>⍵b97xd/def2svp // ⍵b97xd/def2tzvp</a:t>
            </a:r>
            <a:endParaRPr lang="en-US" dirty="0">
              <a:solidFill>
                <a:srgbClr val="E8A4B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D54DC-8125-D478-A413-99C90F092225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0756B-D6E4-3246-D226-9A48C0C54011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03447-DBDC-4413-AB38-06C27B74C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945" y="1280988"/>
            <a:ext cx="546100" cy="546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1F693C-91D5-4702-FF1D-48DE8B6DE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8648" y="1292323"/>
            <a:ext cx="546100" cy="54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D1DE8-9BA9-C14A-5CF8-950BE4ADB8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1218" y="1275508"/>
            <a:ext cx="546100" cy="546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ACBEA9-6591-2616-D5E5-692A3FC9D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9945" y="1923058"/>
            <a:ext cx="546100" cy="546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AA1F83-44BA-5294-F1A1-BDAD420D92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8648" y="1923058"/>
            <a:ext cx="546100" cy="546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02D4FF-A2FF-C0DE-AEA5-80BB407673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4541" y="1923058"/>
            <a:ext cx="546100" cy="546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F07672-A47A-9D94-C5E4-7078DC1201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6702" y="1923058"/>
            <a:ext cx="546100" cy="5461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6F6BE7-98C3-DB35-5332-E125E411CDE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6575" y="2565128"/>
            <a:ext cx="546100" cy="546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2ED5D9-C1A7-251D-45B2-542B535002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2380" y="2565128"/>
            <a:ext cx="546100" cy="5461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4B74E8-E208-A32E-816C-5A49117AB0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2810" y="2565128"/>
            <a:ext cx="546100" cy="5461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8B8C123-E1CE-29C4-494A-1CC29083D8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46575" y="3209404"/>
            <a:ext cx="546100" cy="546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AB014F-8477-87A1-226F-A98F18B2A7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42380" y="3208412"/>
            <a:ext cx="546100" cy="546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18DB5D2-7B4C-201A-9621-D3E9D2C44E2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44541" y="3208412"/>
            <a:ext cx="546100" cy="5461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2BE415D-8FEC-D775-0328-5F7106431B0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46702" y="3208412"/>
            <a:ext cx="546100" cy="5461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6368E0-41A2-A1E4-D811-154BD2FDB7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46575" y="3852711"/>
            <a:ext cx="546100" cy="5461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2B76E9-0464-398B-6506-94ECD1B0C26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42380" y="3860229"/>
            <a:ext cx="546100" cy="5461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354AF2E-90B7-3612-6FCB-A7B4740F17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44541" y="3860229"/>
            <a:ext cx="546100" cy="5461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04A8CCF-882E-8BB6-56A7-D77D0D736CC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46575" y="4500195"/>
            <a:ext cx="546100" cy="5461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953CDE3-D584-F897-F64F-BBD7B61AA8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42380" y="4500195"/>
            <a:ext cx="546100" cy="5461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E1D886-5602-0FA6-F65A-067F83EE3F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44541" y="4500195"/>
            <a:ext cx="546100" cy="5461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0512DE1-7469-3673-F37C-0595C72D8A1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746702" y="4500195"/>
            <a:ext cx="546100" cy="5461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6177075-63A6-9533-7E34-87BBF73CDF2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822950" y="1275508"/>
            <a:ext cx="546100" cy="5461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9276DE-F16D-D0EA-AEFA-1BA78A5C8BE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46842" y="1275508"/>
            <a:ext cx="546100" cy="5461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099C638-F5E5-7B3D-E2A9-FF69A35CB79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56442" y="1280988"/>
            <a:ext cx="546100" cy="5461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7D5281-E0E5-A9EB-EF1A-83119DA1146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822950" y="1923058"/>
            <a:ext cx="546100" cy="5461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7E0A96-4183-441F-E5A1-08C30B8EF80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46842" y="1923058"/>
            <a:ext cx="546100" cy="5461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416DA63-3985-403A-EBB1-B1A7C0E6835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056442" y="1923058"/>
            <a:ext cx="546100" cy="5461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6173413-D91F-C15A-3249-C64002EE981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666042" y="1919897"/>
            <a:ext cx="546100" cy="5461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47AA002-E44B-DD93-365D-8108A544560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22950" y="2570608"/>
            <a:ext cx="546100" cy="5461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8269111-052A-E92F-E542-C62C1FAAFA4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446842" y="2570608"/>
            <a:ext cx="546100" cy="5461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851F26-8D10-AD70-4FA0-763C68280F1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070734" y="2565128"/>
            <a:ext cx="546100" cy="5461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6DC310D-B031-E6A0-A345-C39AF1B3B18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822950" y="3218158"/>
            <a:ext cx="546100" cy="5461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10C2EF3-4784-0ED2-0D6D-C3870E19C548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446842" y="3186708"/>
            <a:ext cx="546100" cy="5461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D210120-753E-78BA-8F87-ED8122D70C5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070734" y="3186708"/>
            <a:ext cx="546100" cy="5461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41998A6-967F-3A90-C4BB-7B0762FB182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666042" y="3208412"/>
            <a:ext cx="546100" cy="5461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3C98897-49AA-41F6-6CC2-E4D3EA70FC78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6446842" y="3860229"/>
            <a:ext cx="546100" cy="5461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85E1766-2DF0-9787-6F04-08DD8A3A225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822950" y="3860229"/>
            <a:ext cx="546100" cy="5461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83E73CA-52BF-52FC-981E-1E409FED711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692436" y="4496089"/>
            <a:ext cx="546100" cy="5461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6B87EFC-39CB-9295-F84F-D45F13D6ACA0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5822950" y="4500195"/>
            <a:ext cx="546100" cy="5461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5632A1B-7D81-D651-DDA2-2A82B7EDEFA0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6446842" y="4500195"/>
            <a:ext cx="546100" cy="5461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572D090-745A-39EE-89C9-A1D789451B2E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7070734" y="4496089"/>
            <a:ext cx="546100" cy="5461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EF5E8EE-6830-A91F-0AE7-9359C05F3D0D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70734" y="3852645"/>
            <a:ext cx="546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3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84A979-FBE5-CD84-40DB-BA7E7A89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7800"/>
            <a:ext cx="121920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ED010-7785-090D-8874-1FB5AF0A1A8A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162D9-34EA-24B8-7E85-23F1847B9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950D50C7-FCEA-C85F-FED2-E8FCC127D4AF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F2D56"/>
                </a:solidFill>
              </a:rPr>
              <a:t>Chapter 2: </a:t>
            </a:r>
            <a:r>
              <a:rPr lang="en-US" b="1" dirty="0">
                <a:solidFill>
                  <a:srgbClr val="C47493"/>
                </a:solidFill>
              </a:rPr>
              <a:t>Bars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6DAB2C-CB66-4253-EDEF-618B45EC36DF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8A4BB"/>
                </a:solidFill>
              </a:rPr>
              <a:t>⍵b97xd/def2svp // ⍵b97xd/def2tzvp</a:t>
            </a:r>
            <a:endParaRPr lang="en-US" dirty="0">
              <a:solidFill>
                <a:srgbClr val="E8A4B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C24CF-F369-7514-FBD3-631FA0344CBC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2F9E8-C265-8315-6F34-65804193ABC4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943CB-DB98-457F-646A-F5AB5679C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462" y="1840120"/>
            <a:ext cx="9291076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46492-A68C-C76E-37E0-3A85EB54B9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0462" y="2433255"/>
            <a:ext cx="9291076" cy="33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844E45-1F1A-2078-64D0-2F139447B2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462" y="3026390"/>
            <a:ext cx="9291076" cy="330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492BEB-83CD-2F5A-0A50-E16D88AD8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0462" y="3620828"/>
            <a:ext cx="9291076" cy="33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4BDE20-2AB3-8530-7F8B-A60A8F028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0462" y="4219795"/>
            <a:ext cx="9291076" cy="330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4FDA04-31C2-E1F5-4FF1-16958F3A67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0462" y="4816695"/>
            <a:ext cx="9291076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6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84A979-FBE5-CD84-40DB-BA7E7A895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27800"/>
            <a:ext cx="12192000" cy="33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E8995-0285-6DFC-D315-251B247CAAFB}"/>
              </a:ext>
            </a:extLst>
          </p:cNvPr>
          <p:cNvSpPr txBox="1"/>
          <p:nvPr/>
        </p:nvSpPr>
        <p:spPr>
          <a:xfrm>
            <a:off x="401143" y="6512771"/>
            <a:ext cx="3172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James O’Brien, Trujillo group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71D4E1-9730-148A-4D6D-2A9B9A82C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56" y="6539826"/>
            <a:ext cx="335584" cy="33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340571-4D81-2877-63B8-1A1853950073}"/>
              </a:ext>
            </a:extLst>
          </p:cNvPr>
          <p:cNvSpPr txBox="1"/>
          <p:nvPr/>
        </p:nvSpPr>
        <p:spPr>
          <a:xfrm>
            <a:off x="11764278" y="65127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25F3-BFE5-C305-65AB-232F496EF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93" y="119129"/>
            <a:ext cx="546100" cy="54610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61DB7FA6-D329-FA5F-392F-6D2FF59F4503}"/>
              </a:ext>
            </a:extLst>
          </p:cNvPr>
          <p:cNvSpPr txBox="1">
            <a:spLocks/>
          </p:cNvSpPr>
          <p:nvPr/>
        </p:nvSpPr>
        <p:spPr>
          <a:xfrm>
            <a:off x="838200" y="-270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8F2D56"/>
                </a:solidFill>
              </a:rPr>
              <a:t>Chapter 2: </a:t>
            </a:r>
            <a:r>
              <a:rPr lang="en-US" b="1" dirty="0">
                <a:solidFill>
                  <a:srgbClr val="C47493"/>
                </a:solidFill>
              </a:rPr>
              <a:t>Topic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92262-A4A2-BEDC-9F5C-478FF7E42030}"/>
              </a:ext>
            </a:extLst>
          </p:cNvPr>
          <p:cNvSpPr txBox="1"/>
          <p:nvPr/>
        </p:nvSpPr>
        <p:spPr>
          <a:xfrm>
            <a:off x="8293462" y="6229927"/>
            <a:ext cx="402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8A4BB"/>
                </a:solidFill>
              </a:rPr>
              <a:t>⍵b97xd/def2svp // ⍵b97xd/def2tzvp</a:t>
            </a:r>
            <a:endParaRPr lang="en-US" dirty="0">
              <a:solidFill>
                <a:srgbClr val="E8A4B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8E764-39FF-DDA9-D8AE-627354103657}"/>
              </a:ext>
            </a:extLst>
          </p:cNvPr>
          <p:cNvSpPr txBox="1"/>
          <p:nvPr/>
        </p:nvSpPr>
        <p:spPr>
          <a:xfrm>
            <a:off x="5281866" y="6500694"/>
            <a:ext cx="153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Topic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EC3AC-2529-E722-A74C-C80D614996D9}"/>
              </a:ext>
            </a:extLst>
          </p:cNvPr>
          <p:cNvSpPr txBox="1"/>
          <p:nvPr/>
        </p:nvSpPr>
        <p:spPr>
          <a:xfrm>
            <a:off x="9389520" y="6512719"/>
            <a:ext cx="120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281634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438</Words>
  <Application>Microsoft Macintosh PowerPoint</Application>
  <PresentationFormat>Widescreen</PresentationFormat>
  <Paragraphs>145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  <vt:lpstr>Chapter 1: Pentagons 1</vt:lpstr>
      <vt:lpstr>Chapter 1: Pentagons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O'Brien</dc:creator>
  <cp:lastModifiedBy>James O'Brien</cp:lastModifiedBy>
  <cp:revision>4</cp:revision>
  <dcterms:created xsi:type="dcterms:W3CDTF">2024-02-16T12:18:59Z</dcterms:created>
  <dcterms:modified xsi:type="dcterms:W3CDTF">2024-02-27T14:32:15Z</dcterms:modified>
</cp:coreProperties>
</file>