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A9DC-C65C-483F-8476-EAE1E478A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67681"/>
          </a:xfrm>
        </p:spPr>
        <p:txBody>
          <a:bodyPr>
            <a:normAutofit/>
          </a:bodyPr>
          <a:lstStyle/>
          <a:p>
            <a:r>
              <a:rPr lang="en-US" dirty="0"/>
              <a:t>        JSON Parse, </a:t>
            </a:r>
            <a:r>
              <a:rPr lang="en-US" dirty="0" err="1"/>
              <a:t>Stringify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0E27B-52E6-4845-9C54-B49143F45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Jorge Daniel Trujillo</a:t>
            </a:r>
          </a:p>
          <a:p>
            <a:r>
              <a:rPr lang="en-US" dirty="0"/>
              <a:t>Cit261 group 9</a:t>
            </a:r>
          </a:p>
          <a:p>
            <a:r>
              <a:rPr lang="en-US" dirty="0" err="1"/>
              <a:t>Byu</a:t>
            </a:r>
            <a:r>
              <a:rPr lang="en-US" dirty="0"/>
              <a:t> Idaho - 2018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2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3EEF-BE10-47F3-A6EE-6EED709B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CD89-475B-412A-AF25-A4772847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/>
              <a:t>JSON is an open-standard file format that uses human-readable text to transmit data objects consisting of attribute–value pairs and array data types (or any other serializable value).</a:t>
            </a:r>
          </a:p>
          <a:p>
            <a:r>
              <a:rPr lang="en-US" dirty="0"/>
              <a:t> JSON: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dirty="0"/>
              <a:t>otation.</a:t>
            </a:r>
          </a:p>
          <a:p>
            <a:r>
              <a:rPr lang="en-US" dirty="0"/>
              <a:t>JSON is a syntax for storing and exchanging data.</a:t>
            </a:r>
          </a:p>
          <a:p>
            <a:r>
              <a:rPr lang="en-US" dirty="0"/>
              <a:t>JSON is text, written with JavaScript object notation.</a:t>
            </a:r>
          </a:p>
        </p:txBody>
      </p:sp>
    </p:spTree>
    <p:extLst>
      <p:ext uri="{BB962C8B-B14F-4D97-AF65-F5344CB8AC3E}">
        <p14:creationId xmlns:p14="http://schemas.microsoft.com/office/powerpoint/2010/main" val="34412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37D5-77A1-4F4C-9C99-2314EBB5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Json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1E7C-92BF-4951-A038-C534FFC0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</a:t>
            </a:r>
          </a:p>
          <a:p>
            <a:r>
              <a:rPr lang="en-US" dirty="0"/>
              <a:t>var obj = { name: ‘Daniel’, age: 42, city: ‘Quito’ };</a:t>
            </a:r>
          </a:p>
          <a:p>
            <a:r>
              <a:rPr lang="en-US" dirty="0"/>
              <a:t>Json String</a:t>
            </a:r>
          </a:p>
          <a:p>
            <a:r>
              <a:rPr lang="en-US" dirty="0"/>
              <a:t>{"name":"Daniel","age":42,"city": "Quito"}</a:t>
            </a:r>
          </a:p>
        </p:txBody>
      </p:sp>
    </p:spTree>
    <p:extLst>
      <p:ext uri="{BB962C8B-B14F-4D97-AF65-F5344CB8AC3E}">
        <p14:creationId xmlns:p14="http://schemas.microsoft.com/office/powerpoint/2010/main" val="110473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0E0A-95DA-4AED-9EA8-F9909BB3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Json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E5CE-267C-4918-9433-9F417004D9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JSON, values must be one of the following data types:</a:t>
            </a:r>
          </a:p>
          <a:p>
            <a:r>
              <a:rPr lang="en-US" dirty="0"/>
              <a:t>A string</a:t>
            </a:r>
          </a:p>
          <a:p>
            <a:r>
              <a:rPr lang="en-US" dirty="0"/>
              <a:t>A number</a:t>
            </a:r>
          </a:p>
          <a:p>
            <a:r>
              <a:rPr lang="en-US" dirty="0"/>
              <a:t>An object (JSON object)</a:t>
            </a:r>
          </a:p>
          <a:p>
            <a:r>
              <a:rPr lang="en-US" dirty="0"/>
              <a:t>An array</a:t>
            </a:r>
          </a:p>
          <a:p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EC30E-1424-421F-8314-AF66EAB58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JSON values cannot be one of the following data types:</a:t>
            </a:r>
          </a:p>
          <a:p>
            <a:r>
              <a:rPr lang="en-US" dirty="0"/>
              <a:t>A function</a:t>
            </a:r>
          </a:p>
          <a:p>
            <a:r>
              <a:rPr lang="en-US" dirty="0"/>
              <a:t>A date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98640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ACCB-2DFD-407E-B25C-368CC606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                              </a:t>
            </a:r>
            <a:r>
              <a:rPr lang="en-US" cap="none" dirty="0" err="1"/>
              <a:t>JSON.parse</a:t>
            </a:r>
            <a:r>
              <a:rPr lang="en-US" cap="none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78F7-5F9C-4C47-97EF-0DBD43BA9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/>
          <a:lstStyle/>
          <a:p>
            <a:r>
              <a:rPr lang="en-US" dirty="0"/>
              <a:t>When receiving data from a web server, the data is always a string.</a:t>
            </a:r>
          </a:p>
          <a:p>
            <a:endParaRPr lang="en-US" dirty="0"/>
          </a:p>
          <a:p>
            <a:r>
              <a:rPr lang="en-US" dirty="0"/>
              <a:t>Parse the data with </a:t>
            </a:r>
            <a:r>
              <a:rPr lang="en-US" dirty="0" err="1"/>
              <a:t>JSON.parse</a:t>
            </a:r>
            <a:r>
              <a:rPr lang="en-US" dirty="0"/>
              <a:t>(), and the data becomes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8071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BD01-C18B-45DB-8799-0BD1FB0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r>
              <a:rPr lang="en-US" dirty="0" err="1"/>
              <a:t>JSON.</a:t>
            </a:r>
            <a:r>
              <a:rPr lang="en-US" cap="none" dirty="0" err="1"/>
              <a:t>stringify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0180-9456-4162-9FFA-639059C9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/>
          <a:lstStyle/>
          <a:p>
            <a:r>
              <a:rPr lang="en-US" dirty="0"/>
              <a:t>When sending data to a web server, the data has to be a string.</a:t>
            </a:r>
          </a:p>
          <a:p>
            <a:endParaRPr lang="en-US" dirty="0"/>
          </a:p>
          <a:p>
            <a:r>
              <a:rPr lang="en-US" dirty="0"/>
              <a:t>Convert a JavaScript object into a string with </a:t>
            </a:r>
            <a:r>
              <a:rPr lang="en-US" dirty="0" err="1"/>
              <a:t>JSON.stringify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22751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0D19-8872-4F8E-9E54-4A58EE01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22638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sz="7200" cap="non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016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868</TotalTime>
  <Words>255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        JSON Parse, Stringify</vt:lpstr>
      <vt:lpstr>                           What is JSON?</vt:lpstr>
      <vt:lpstr>                             Json Syntax</vt:lpstr>
      <vt:lpstr>                        Json Data types</vt:lpstr>
      <vt:lpstr>                               JSON.parse()</vt:lpstr>
      <vt:lpstr>                           JSON.stringify()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JDTELECOMUNICACIONES .</dc:creator>
  <cp:lastModifiedBy>JDTELECOMUNICACIONES .</cp:lastModifiedBy>
  <cp:revision>16</cp:revision>
  <dcterms:created xsi:type="dcterms:W3CDTF">2018-10-08T17:21:12Z</dcterms:created>
  <dcterms:modified xsi:type="dcterms:W3CDTF">2018-10-10T00:06:05Z</dcterms:modified>
</cp:coreProperties>
</file>