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30/10/2018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30/10/2018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30/10/2018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30/10/2018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05EC-B352-4718-920F-42BAE93A5F7C}"/>
              </a:ext>
            </a:extLst>
          </p:cNvPr>
          <p:cNvSpPr>
            <a:spLocks noGrp="1"/>
          </p:cNvSpPr>
          <p:nvPr>
            <p:ph type="ctrTitle"/>
          </p:nvPr>
        </p:nvSpPr>
        <p:spPr/>
        <p:txBody>
          <a:bodyPr/>
          <a:lstStyle/>
          <a:p>
            <a:r>
              <a:rPr lang="en-US" dirty="0"/>
              <a:t>Manipulating CSS Class Properties Using JavaScript</a:t>
            </a:r>
          </a:p>
        </p:txBody>
      </p:sp>
      <p:sp>
        <p:nvSpPr>
          <p:cNvPr id="3" name="Subtitle 2">
            <a:extLst>
              <a:ext uri="{FF2B5EF4-FFF2-40B4-BE49-F238E27FC236}">
                <a16:creationId xmlns:a16="http://schemas.microsoft.com/office/drawing/2014/main" id="{D255ADE7-3AA2-4C78-BA8D-B968A3A62BBA}"/>
              </a:ext>
            </a:extLst>
          </p:cNvPr>
          <p:cNvSpPr>
            <a:spLocks noGrp="1"/>
          </p:cNvSpPr>
          <p:nvPr>
            <p:ph type="subTitle" idx="1"/>
          </p:nvPr>
        </p:nvSpPr>
        <p:spPr/>
        <p:txBody>
          <a:bodyPr/>
          <a:lstStyle/>
          <a:p>
            <a:r>
              <a:rPr lang="en-US" cap="none" dirty="0"/>
              <a:t>Jorge Trujillo</a:t>
            </a:r>
          </a:p>
          <a:p>
            <a:r>
              <a:rPr lang="en-US" cap="none" dirty="0"/>
              <a:t>CIT-261</a:t>
            </a:r>
          </a:p>
          <a:p>
            <a:r>
              <a:rPr lang="en-US" cap="none" dirty="0"/>
              <a:t>BYU-Idaho</a:t>
            </a:r>
          </a:p>
        </p:txBody>
      </p:sp>
    </p:spTree>
    <p:extLst>
      <p:ext uri="{BB962C8B-B14F-4D97-AF65-F5344CB8AC3E}">
        <p14:creationId xmlns:p14="http://schemas.microsoft.com/office/powerpoint/2010/main" val="296187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1043-6B00-46FD-95BB-69D94262428D}"/>
              </a:ext>
            </a:extLst>
          </p:cNvPr>
          <p:cNvSpPr>
            <a:spLocks noGrp="1"/>
          </p:cNvSpPr>
          <p:nvPr>
            <p:ph type="title"/>
          </p:nvPr>
        </p:nvSpPr>
        <p:spPr/>
        <p:txBody>
          <a:bodyPr/>
          <a:lstStyle/>
          <a:p>
            <a:r>
              <a:rPr lang="en-US" dirty="0"/>
              <a:t>Why Would You Set Styles Using JavaScript?</a:t>
            </a:r>
          </a:p>
        </p:txBody>
      </p:sp>
      <p:sp>
        <p:nvSpPr>
          <p:cNvPr id="3" name="Content Placeholder 2">
            <a:extLst>
              <a:ext uri="{FF2B5EF4-FFF2-40B4-BE49-F238E27FC236}">
                <a16:creationId xmlns:a16="http://schemas.microsoft.com/office/drawing/2014/main" id="{AD6F82A6-4BCB-4C7F-8CFB-AD2DE6015CBC}"/>
              </a:ext>
            </a:extLst>
          </p:cNvPr>
          <p:cNvSpPr>
            <a:spLocks noGrp="1"/>
          </p:cNvSpPr>
          <p:nvPr>
            <p:ph idx="1"/>
          </p:nvPr>
        </p:nvSpPr>
        <p:spPr/>
        <p:txBody>
          <a:bodyPr>
            <a:normAutofit/>
          </a:bodyPr>
          <a:lstStyle/>
          <a:p>
            <a:r>
              <a:rPr lang="en-US" dirty="0"/>
              <a:t>In the common cases where we use style rules or inline styles to affect how an element looks, the styling kicks in when the page is loaded. </a:t>
            </a:r>
          </a:p>
          <a:p>
            <a:r>
              <a:rPr lang="en-US" dirty="0"/>
              <a:t>There are many cases, especially as the content gets more interactive, where we want styles to dynamically kick in based on user input, some code having run in the background, and more. In these sorts of scenarios, the CSS model involving style rules or inline styles won't help us. While </a:t>
            </a:r>
            <a:r>
              <a:rPr lang="en-US" dirty="0" err="1"/>
              <a:t>pseudoselectors</a:t>
            </a:r>
            <a:r>
              <a:rPr lang="en-US" dirty="0"/>
              <a:t> like hover provide some support, we are still greatly limited in what we can do.</a:t>
            </a:r>
          </a:p>
        </p:txBody>
      </p:sp>
    </p:spTree>
    <p:extLst>
      <p:ext uri="{BB962C8B-B14F-4D97-AF65-F5344CB8AC3E}">
        <p14:creationId xmlns:p14="http://schemas.microsoft.com/office/powerpoint/2010/main" val="238472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10DF-D1F8-4620-A2C7-D742CA745F67}"/>
              </a:ext>
            </a:extLst>
          </p:cNvPr>
          <p:cNvSpPr>
            <a:spLocks noGrp="1"/>
          </p:cNvSpPr>
          <p:nvPr>
            <p:ph type="title"/>
          </p:nvPr>
        </p:nvSpPr>
        <p:spPr/>
        <p:txBody>
          <a:bodyPr/>
          <a:lstStyle/>
          <a:p>
            <a:r>
              <a:rPr lang="en-US" dirty="0"/>
              <a:t>Why Would You Set Styles Using JavaScript?</a:t>
            </a:r>
          </a:p>
        </p:txBody>
      </p:sp>
      <p:sp>
        <p:nvSpPr>
          <p:cNvPr id="3" name="Content Placeholder 2">
            <a:extLst>
              <a:ext uri="{FF2B5EF4-FFF2-40B4-BE49-F238E27FC236}">
                <a16:creationId xmlns:a16="http://schemas.microsoft.com/office/drawing/2014/main" id="{0E83EC2B-AD4F-4052-BB06-F2CE1ED6FD1E}"/>
              </a:ext>
            </a:extLst>
          </p:cNvPr>
          <p:cNvSpPr>
            <a:spLocks noGrp="1"/>
          </p:cNvSpPr>
          <p:nvPr>
            <p:ph idx="1"/>
          </p:nvPr>
        </p:nvSpPr>
        <p:spPr/>
        <p:txBody>
          <a:bodyPr/>
          <a:lstStyle/>
          <a:p>
            <a:r>
              <a:rPr lang="en-US" dirty="0"/>
              <a:t>The solution we will need to employ for all of them is one that involves JavaScript. JavaScript not only lets us style the element we are interacting with, more importantly, it allows us to style elements all over the page. This freedom is very powerful and goes well beyond CSS's limited ability to style content inside (or very close to) itself.</a:t>
            </a:r>
          </a:p>
        </p:txBody>
      </p:sp>
    </p:spTree>
    <p:extLst>
      <p:ext uri="{BB962C8B-B14F-4D97-AF65-F5344CB8AC3E}">
        <p14:creationId xmlns:p14="http://schemas.microsoft.com/office/powerpoint/2010/main" val="425903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F3AF-3C9E-4191-AD95-EFABA35AFBD5}"/>
              </a:ext>
            </a:extLst>
          </p:cNvPr>
          <p:cNvSpPr>
            <a:spLocks noGrp="1"/>
          </p:cNvSpPr>
          <p:nvPr>
            <p:ph type="title"/>
          </p:nvPr>
        </p:nvSpPr>
        <p:spPr/>
        <p:txBody>
          <a:bodyPr/>
          <a:lstStyle/>
          <a:p>
            <a:r>
              <a:rPr lang="en-US" dirty="0" err="1"/>
              <a:t>classList</a:t>
            </a:r>
            <a:r>
              <a:rPr lang="en-US" dirty="0"/>
              <a:t> Property</a:t>
            </a:r>
          </a:p>
        </p:txBody>
      </p:sp>
      <p:sp>
        <p:nvSpPr>
          <p:cNvPr id="3" name="Content Placeholder 2">
            <a:extLst>
              <a:ext uri="{FF2B5EF4-FFF2-40B4-BE49-F238E27FC236}">
                <a16:creationId xmlns:a16="http://schemas.microsoft.com/office/drawing/2014/main" id="{5532FCF8-C625-490B-94E8-B0C885CCC2D4}"/>
              </a:ext>
            </a:extLst>
          </p:cNvPr>
          <p:cNvSpPr>
            <a:spLocks noGrp="1"/>
          </p:cNvSpPr>
          <p:nvPr>
            <p:ph idx="1"/>
          </p:nvPr>
        </p:nvSpPr>
        <p:spPr/>
        <p:txBody>
          <a:bodyPr>
            <a:normAutofit fontScale="92500" lnSpcReduction="10000"/>
          </a:bodyPr>
          <a:lstStyle/>
          <a:p>
            <a:r>
              <a:rPr lang="en-US" dirty="0"/>
              <a:t>This property is useful to add, remove and toggle CSS classes on an element.</a:t>
            </a:r>
          </a:p>
          <a:p>
            <a:endParaRPr lang="en-US" dirty="0"/>
          </a:p>
          <a:p>
            <a:r>
              <a:rPr lang="en-US" dirty="0"/>
              <a:t>The </a:t>
            </a:r>
            <a:r>
              <a:rPr lang="en-US" dirty="0" err="1"/>
              <a:t>classList</a:t>
            </a:r>
            <a:r>
              <a:rPr lang="en-US" dirty="0"/>
              <a:t> property is read-only, however, you can modify it by using the add() and remove() methods.</a:t>
            </a:r>
          </a:p>
          <a:p>
            <a:endParaRPr lang="en-US" dirty="0"/>
          </a:p>
          <a:p>
            <a:r>
              <a:rPr lang="en-US" dirty="0"/>
              <a:t>Cross-browser solution: The </a:t>
            </a:r>
            <a:r>
              <a:rPr lang="en-US" dirty="0" err="1"/>
              <a:t>classList</a:t>
            </a:r>
            <a:r>
              <a:rPr lang="en-US" dirty="0"/>
              <a:t> property is not supported in IE9 and earlier. However, you can use the </a:t>
            </a:r>
            <a:r>
              <a:rPr lang="en-US" dirty="0" err="1"/>
              <a:t>className</a:t>
            </a:r>
            <a:r>
              <a:rPr lang="en-US" dirty="0"/>
              <a:t> property or regular expressions for a cross-browser solution</a:t>
            </a:r>
          </a:p>
        </p:txBody>
      </p:sp>
    </p:spTree>
    <p:extLst>
      <p:ext uri="{BB962C8B-B14F-4D97-AF65-F5344CB8AC3E}">
        <p14:creationId xmlns:p14="http://schemas.microsoft.com/office/powerpoint/2010/main" val="327714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AB25-B9EA-463C-8E68-7C970A679D15}"/>
              </a:ext>
            </a:extLst>
          </p:cNvPr>
          <p:cNvSpPr>
            <a:spLocks noGrp="1"/>
          </p:cNvSpPr>
          <p:nvPr>
            <p:ph type="title"/>
          </p:nvPr>
        </p:nvSpPr>
        <p:spPr>
          <a:xfrm>
            <a:off x="1143001" y="2526340"/>
            <a:ext cx="9905998" cy="1478570"/>
          </a:xfrm>
        </p:spPr>
        <p:txBody>
          <a:bodyPr/>
          <a:lstStyle/>
          <a:p>
            <a:pPr algn="ctr"/>
            <a:r>
              <a:rPr lang="en-US" dirty="0"/>
              <a:t>Thank you</a:t>
            </a:r>
          </a:p>
        </p:txBody>
      </p:sp>
    </p:spTree>
    <p:extLst>
      <p:ext uri="{BB962C8B-B14F-4D97-AF65-F5344CB8AC3E}">
        <p14:creationId xmlns:p14="http://schemas.microsoft.com/office/powerpoint/2010/main" val="348672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3024</TotalTime>
  <Words>269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Manipulating CSS Class Properties Using JavaScript</vt:lpstr>
      <vt:lpstr>Why Would You Set Styles Using JavaScript?</vt:lpstr>
      <vt:lpstr>Why Would You Set Styles Using JavaScript?</vt:lpstr>
      <vt:lpstr>classList Property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Manipulating CSS Class Properties Using JavaScript</dc:title>
  <dc:creator>JDTELECOMUNICACIONES .</dc:creator>
  <cp:lastModifiedBy>JDTELECOMUNICACIONES .</cp:lastModifiedBy>
  <cp:revision>6</cp:revision>
  <dcterms:created xsi:type="dcterms:W3CDTF">2018-10-30T22:37:28Z</dcterms:created>
  <dcterms:modified xsi:type="dcterms:W3CDTF">2018-11-02T01:02:21Z</dcterms:modified>
</cp:coreProperties>
</file>