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18288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Activo de Producción Veracruz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210312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Revisión del presupuesto de Inversión 2020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SUBDIRECCIÓN DE PRODUCCIÓN REGIÓN NORTE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33272" y="3200400"/>
            <a:ext cx="707745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0" y="329184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Pemex Exploración y Producción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384048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Boca del Río, Veracruz 21 de mayo de 2020</a:t>
            </a:r>
            <a:endParaRPr lang="en-US" dirty="0"/>
          </a:p>
        </p:txBody>
      </p:sp>
      <p:pic>
        <p:nvPicPr>
          <p:cNvPr id="9" name="Object 8" descr="./logo-pem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5029200"/>
            <a:ext cx="3593592" cy="1435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2020-05-21T18:16:50Z</dcterms:created>
  <dcterms:modified xsi:type="dcterms:W3CDTF">2020-05-21T18:16:50Z</dcterms:modified>
</cp:coreProperties>
</file>