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73" r:id="rId4"/>
    <p:sldId id="267" r:id="rId5"/>
    <p:sldId id="268" r:id="rId6"/>
    <p:sldId id="270" r:id="rId7"/>
    <p:sldId id="274" r:id="rId8"/>
    <p:sldId id="275" r:id="rId9"/>
    <p:sldId id="276" r:id="rId10"/>
    <p:sldId id="272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111B36-A9B2-4B90-88EE-22A553E09CBF}">
          <p14:sldIdLst>
            <p14:sldId id="256"/>
            <p14:sldId id="264"/>
            <p14:sldId id="273"/>
            <p14:sldId id="267"/>
            <p14:sldId id="268"/>
            <p14:sldId id="270"/>
            <p14:sldId id="274"/>
            <p14:sldId id="275"/>
            <p14:sldId id="276"/>
            <p14:sldId id="272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66" autoAdjust="0"/>
  </p:normalViewPr>
  <p:slideViewPr>
    <p:cSldViewPr snapToGrid="0">
      <p:cViewPr varScale="1">
        <p:scale>
          <a:sx n="74" d="100"/>
          <a:sy n="74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B323E-9C95-4073-A7D5-C7F4E4C7BF2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6B252-31F5-43ED-A878-501ACDF5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7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 robimy</a:t>
            </a:r>
            <a:br>
              <a:rPr lang="pl-PL" dirty="0"/>
            </a:br>
            <a:r>
              <a:rPr lang="pl-PL" dirty="0"/>
              <a:t>Jakie problemy rozwiązujemy</a:t>
            </a:r>
            <a:br>
              <a:rPr lang="pl-PL" dirty="0"/>
            </a:br>
            <a:r>
              <a:rPr lang="pl-PL" dirty="0"/>
              <a:t>Co usprawniamy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Rozszerzenie aplikacji pod współpracę z innymi firmami oferującymi certyfikaty potwierdzające umiejętności</a:t>
            </a:r>
            <a:br>
              <a:rPr lang="pl-PL" dirty="0"/>
            </a:br>
            <a:r>
              <a:rPr lang="pl-PL" dirty="0"/>
              <a:t>zintegrowanie </a:t>
            </a:r>
            <a:r>
              <a:rPr lang="pl-PL" dirty="0" err="1"/>
              <a:t>certów</a:t>
            </a:r>
            <a:r>
              <a:rPr lang="pl-PL" dirty="0"/>
              <a:t> innych firm, tworzenie celów wewnątrz </a:t>
            </a:r>
            <a:r>
              <a:rPr lang="pl-PL" dirty="0" err="1"/>
              <a:t>apki</a:t>
            </a:r>
            <a:r>
              <a:rPr lang="pl-PL" dirty="0"/>
              <a:t> na podstawie ich dostępnych materiałów</a:t>
            </a:r>
            <a:br>
              <a:rPr lang="pl-PL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Łatwość implementacji nowych funkcji, </a:t>
            </a:r>
            <a:br>
              <a:rPr lang="pl-PL" dirty="0"/>
            </a:br>
            <a:r>
              <a:rPr lang="pl-PL" dirty="0"/>
              <a:t>dodanie forum pomiędzy użytkownikami, stworzenie z tego zawodowego portalu społecznościowego, </a:t>
            </a:r>
            <a:r>
              <a:rPr lang="pl-PL" dirty="0" err="1"/>
              <a:t>chatgpt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1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pyknie to 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Personalizacja konta,</a:t>
            </a:r>
            <a:br>
              <a:rPr lang="pl-PL" dirty="0"/>
            </a:br>
            <a:r>
              <a:rPr lang="pl-PL" dirty="0"/>
              <a:t>Widok statystyk, umiejętności</a:t>
            </a:r>
            <a:br>
              <a:rPr lang="pl-PL" dirty="0"/>
            </a:br>
            <a:r>
              <a:rPr lang="pl-PL" dirty="0" err="1"/>
              <a:t>Achievementy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Wyświetlanie statystyk innych użytkowników</a:t>
            </a:r>
            <a:br>
              <a:rPr lang="pl-PL"/>
            </a:br>
            <a:r>
              <a:rPr lang="pl-PL"/>
              <a:t>Leaderboardy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System </a:t>
            </a:r>
            <a:r>
              <a:rPr lang="pl-PL" dirty="0" err="1"/>
              <a:t>uploadowania</a:t>
            </a:r>
            <a:r>
              <a:rPr lang="pl-PL" dirty="0"/>
              <a:t> i przeglądania plików #forum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Lajaski</a:t>
            </a:r>
            <a:r>
              <a:rPr lang="pl-PL" dirty="0"/>
              <a:t> na posty / materiały -&gt; segregacja rasowa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Rozszerzenie funkcji:</a:t>
            </a:r>
            <a:br>
              <a:rPr lang="pl-PL" dirty="0"/>
            </a:br>
            <a:r>
              <a:rPr lang="pl-PL" dirty="0"/>
              <a:t>	Zbieranie punktów </a:t>
            </a:r>
            <a:r>
              <a:rPr lang="pl-PL" dirty="0" err="1"/>
              <a:t>updoots</a:t>
            </a:r>
            <a:r>
              <a:rPr lang="pl-PL" dirty="0"/>
              <a:t> za udzielanie się na platformie</a:t>
            </a:r>
            <a:br>
              <a:rPr lang="pl-PL" dirty="0"/>
            </a:br>
            <a:r>
              <a:rPr lang="pl-PL" dirty="0"/>
              <a:t>	Konto </a:t>
            </a:r>
            <a:r>
              <a:rPr lang="pl-PL" dirty="0" err="1"/>
              <a:t>premium</a:t>
            </a:r>
            <a:br>
              <a:rPr lang="pl-PL" dirty="0"/>
            </a:br>
            <a:r>
              <a:rPr lang="pl-PL" dirty="0"/>
              <a:t>Plan biznesowy</a:t>
            </a:r>
            <a:br>
              <a:rPr lang="pl-PL" dirty="0"/>
            </a:br>
            <a:r>
              <a:rPr lang="pl-PL" dirty="0"/>
              <a:t>	Reklamy</a:t>
            </a:r>
            <a:br>
              <a:rPr lang="pl-PL" dirty="0"/>
            </a:br>
            <a:r>
              <a:rPr lang="pl-PL" dirty="0"/>
              <a:t>	Subskrypcja </a:t>
            </a:r>
            <a:r>
              <a:rPr lang="pl-PL" dirty="0" err="1"/>
              <a:t>premium</a:t>
            </a:r>
            <a:r>
              <a:rPr lang="pl-PL" dirty="0"/>
              <a:t> (unikalne tytuły / </a:t>
            </a:r>
            <a:r>
              <a:rPr lang="pl-PL" dirty="0" err="1"/>
              <a:t>customizacja</a:t>
            </a:r>
            <a:r>
              <a:rPr lang="pl-PL" dirty="0"/>
              <a:t> profilu / </a:t>
            </a:r>
            <a:r>
              <a:rPr lang="pl-PL" dirty="0" err="1"/>
              <a:t>battle</a:t>
            </a:r>
            <a:r>
              <a:rPr lang="pl-PL" dirty="0"/>
              <a:t> pass)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6B252-31F5-43ED-A878-501ACDF58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71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58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9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4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81C4-85C1-425D-85A9-1F6BC8003B3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79CDD0-981A-4A8F-9328-DEC18963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C56A-F541-3460-9907-9323CC1C5632}"/>
              </a:ext>
            </a:extLst>
          </p:cNvPr>
          <p:cNvSpPr txBox="1">
            <a:spLocks/>
          </p:cNvSpPr>
          <p:nvPr/>
        </p:nvSpPr>
        <p:spPr>
          <a:xfrm>
            <a:off x="1879767" y="2768600"/>
            <a:ext cx="6518596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8000" dirty="0"/>
              <a:t>PROGRESSO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598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7045-3FB4-B36F-B754-99542D83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0" y="282306"/>
            <a:ext cx="8811571" cy="1082842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Rozwój biznesowy</a:t>
            </a:r>
            <a:endParaRPr lang="en-US" sz="5400" dirty="0"/>
          </a:p>
        </p:txBody>
      </p:sp>
      <p:pic>
        <p:nvPicPr>
          <p:cNvPr id="9218" name="Picture 2" descr="Coins Stack Gold Coins Icon Flat Stacked Golden Coins Vector Illustration  Stock Illustration - Download Image Now - iStock">
            <a:extLst>
              <a:ext uri="{FF2B5EF4-FFF2-40B4-BE49-F238E27FC236}">
                <a16:creationId xmlns:a16="http://schemas.microsoft.com/office/drawing/2014/main" id="{55D1D59C-7BF7-A065-CE08-6B89B85B5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t="22929" r="11927" b="20955"/>
          <a:stretch/>
        </p:blipFill>
        <p:spPr bwMode="auto">
          <a:xfrm>
            <a:off x="4999382" y="4890052"/>
            <a:ext cx="1956613" cy="11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D – Nieuws, Regio en Show – Aplikacje w Google Play">
            <a:extLst>
              <a:ext uri="{FF2B5EF4-FFF2-40B4-BE49-F238E27FC236}">
                <a16:creationId xmlns:a16="http://schemas.microsoft.com/office/drawing/2014/main" id="{8C2221BC-DB6D-D107-ADA6-9D80AE88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91" y="2730509"/>
            <a:ext cx="2004698" cy="200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witter verification - Wikipedia">
            <a:extLst>
              <a:ext uri="{FF2B5EF4-FFF2-40B4-BE49-F238E27FC236}">
                <a16:creationId xmlns:a16="http://schemas.microsoft.com/office/drawing/2014/main" id="{2AB570C0-49CF-A95A-B5EA-1A70A77A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3" y="2243492"/>
            <a:ext cx="3521204" cy="35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94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dges: IBM Cloud Computing Practitioner - Certificate - IBM Training -  Global">
            <a:extLst>
              <a:ext uri="{FF2B5EF4-FFF2-40B4-BE49-F238E27FC236}">
                <a16:creationId xmlns:a16="http://schemas.microsoft.com/office/drawing/2014/main" id="{C6CB2265-6345-E9D0-F651-78AC7C5C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729" y="1628179"/>
            <a:ext cx="3993787" cy="39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Certified: Azure Fundamentals - Certifications | Microsoft Learn">
            <a:extLst>
              <a:ext uri="{FF2B5EF4-FFF2-40B4-BE49-F238E27FC236}">
                <a16:creationId xmlns:a16="http://schemas.microsoft.com/office/drawing/2014/main" id="{C20FAC54-D661-2894-4913-EBA8BA91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38" y="1590260"/>
            <a:ext cx="2034813" cy="203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w Cisco Training and Certification Updates are Announced | Global  Knowledge">
            <a:extLst>
              <a:ext uri="{FF2B5EF4-FFF2-40B4-BE49-F238E27FC236}">
                <a16:creationId xmlns:a16="http://schemas.microsoft.com/office/drawing/2014/main" id="{6833A97E-D95E-690F-4DBD-68986EA87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30465" r="44586"/>
          <a:stretch/>
        </p:blipFill>
        <p:spPr bwMode="auto">
          <a:xfrm>
            <a:off x="803112" y="3894223"/>
            <a:ext cx="3504522" cy="257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1E5CAB-8916-9318-0E8B-DA61313FB13C}"/>
              </a:ext>
            </a:extLst>
          </p:cNvPr>
          <p:cNvSpPr txBox="1">
            <a:spLocks/>
          </p:cNvSpPr>
          <p:nvPr/>
        </p:nvSpPr>
        <p:spPr>
          <a:xfrm>
            <a:off x="452490" y="387318"/>
            <a:ext cx="8811571" cy="8487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dirty="0"/>
              <a:t>Rozwój biznesowy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A0D6C-79E8-5D92-AFBE-3BF8EB053A1E}"/>
              </a:ext>
            </a:extLst>
          </p:cNvPr>
          <p:cNvSpPr txBox="1"/>
          <p:nvPr/>
        </p:nvSpPr>
        <p:spPr>
          <a:xfrm>
            <a:off x="-56147" y="6488668"/>
            <a:ext cx="1120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[TDD] </a:t>
            </a:r>
            <a:r>
              <a:rPr lang="pl-PL" dirty="0" err="1"/>
              <a:t>Truly</a:t>
            </a:r>
            <a:r>
              <a:rPr lang="pl-PL" dirty="0"/>
              <a:t> </a:t>
            </a:r>
            <a:r>
              <a:rPr lang="pl-PL" dirty="0" err="1"/>
              <a:t>Depressed</a:t>
            </a:r>
            <a:r>
              <a:rPr lang="pl-PL" dirty="0"/>
              <a:t> Developers: Filip Kowalski, Krzysztof Wrona, Michał Ślęzak, Rafał Jodłowski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2F66F6-672D-38BE-2B82-2C8A7F4FF6DE}"/>
              </a:ext>
            </a:extLst>
          </p:cNvPr>
          <p:cNvSpPr txBox="1">
            <a:spLocks/>
          </p:cNvSpPr>
          <p:nvPr/>
        </p:nvSpPr>
        <p:spPr>
          <a:xfrm>
            <a:off x="900050" y="2099388"/>
            <a:ext cx="8523867" cy="2659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8000" dirty="0"/>
              <a:t>DZIĘKUJEMY ZA UWAGĘ :D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571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09189C-05BA-8D7F-0C7D-750A61688B8B}"/>
              </a:ext>
            </a:extLst>
          </p:cNvPr>
          <p:cNvSpPr txBox="1">
            <a:spLocks/>
          </p:cNvSpPr>
          <p:nvPr/>
        </p:nvSpPr>
        <p:spPr>
          <a:xfrm>
            <a:off x="434440" y="325916"/>
            <a:ext cx="8811571" cy="952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4400" dirty="0"/>
              <a:t>Założenia aplikacji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0E4E9-EC0F-090F-A329-81F3A98D7A8A}"/>
              </a:ext>
            </a:extLst>
          </p:cNvPr>
          <p:cNvSpPr txBox="1"/>
          <p:nvPr/>
        </p:nvSpPr>
        <p:spPr>
          <a:xfrm>
            <a:off x="1101013" y="2379305"/>
            <a:ext cx="372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 Powszechna wiedza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8EA6B-9B00-431A-E5CC-C8631B148978}"/>
              </a:ext>
            </a:extLst>
          </p:cNvPr>
          <p:cNvSpPr txBox="1"/>
          <p:nvPr/>
        </p:nvSpPr>
        <p:spPr>
          <a:xfrm>
            <a:off x="2827176" y="3568256"/>
            <a:ext cx="480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Łatwy dostęp do informacji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03BB4-BAE3-77FE-95E6-530DC8F474D8}"/>
              </a:ext>
            </a:extLst>
          </p:cNvPr>
          <p:cNvSpPr txBox="1"/>
          <p:nvPr/>
        </p:nvSpPr>
        <p:spPr>
          <a:xfrm>
            <a:off x="5318449" y="4757207"/>
            <a:ext cx="355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Motywacja do nauki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07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AC9-3D62-3E66-9BBE-AEE5B3C4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56" y="2768600"/>
            <a:ext cx="6518596" cy="1320800"/>
          </a:xfrm>
        </p:spPr>
        <p:txBody>
          <a:bodyPr>
            <a:normAutofit/>
          </a:bodyPr>
          <a:lstStyle/>
          <a:p>
            <a:pPr algn="ctr"/>
            <a:r>
              <a:rPr lang="pl-PL" sz="8000" dirty="0"/>
              <a:t>LIVE DEMO?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3063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7045-3FB4-B36F-B754-99542D83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01" y="272367"/>
            <a:ext cx="9009560" cy="1082842"/>
          </a:xfrm>
        </p:spPr>
        <p:txBody>
          <a:bodyPr>
            <a:noAutofit/>
          </a:bodyPr>
          <a:lstStyle/>
          <a:p>
            <a:pPr algn="ctr"/>
            <a:r>
              <a:rPr lang="pl-PL" dirty="0"/>
              <a:t>Funkcjonalność - </a:t>
            </a:r>
            <a:r>
              <a:rPr lang="pl-PL" dirty="0" err="1"/>
              <a:t>personalizowalne</a:t>
            </a:r>
            <a:r>
              <a:rPr lang="pl-PL" dirty="0"/>
              <a:t> konto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FE6597-F7C5-EB60-8286-1BE92317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23" y="1466979"/>
            <a:ext cx="6050321" cy="4830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0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7045-3FB4-B36F-B754-99542D83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1" y="232611"/>
            <a:ext cx="8811571" cy="1082842"/>
          </a:xfrm>
        </p:spPr>
        <p:txBody>
          <a:bodyPr>
            <a:noAutofit/>
          </a:bodyPr>
          <a:lstStyle/>
          <a:p>
            <a:pPr algn="ctr"/>
            <a:r>
              <a:rPr lang="pl-PL" sz="4000" dirty="0"/>
              <a:t>Integracja / rywalizacja pomiędzy użytkownikami</a:t>
            </a:r>
            <a:endParaRPr lang="en-US" sz="4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BED7FD-1348-7272-4145-D6CC42442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20"/>
          <a:stretch/>
        </p:blipFill>
        <p:spPr bwMode="auto">
          <a:xfrm>
            <a:off x="1029126" y="2081984"/>
            <a:ext cx="7678179" cy="391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0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7045-3FB4-B36F-B754-99542D83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1" y="232611"/>
            <a:ext cx="8811571" cy="1082842"/>
          </a:xfrm>
        </p:spPr>
        <p:txBody>
          <a:bodyPr>
            <a:normAutofit/>
          </a:bodyPr>
          <a:lstStyle/>
          <a:p>
            <a:pPr algn="ctr"/>
            <a:r>
              <a:rPr lang="pl-PL" sz="4400" dirty="0" err="1"/>
              <a:t>Upload</a:t>
            </a:r>
            <a:r>
              <a:rPr lang="pl-PL" sz="4400" dirty="0"/>
              <a:t> / przeglądanie plików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515FA-4F57-DC85-74B4-875AC1747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7"/>
          <a:stretch/>
        </p:blipFill>
        <p:spPr bwMode="auto">
          <a:xfrm>
            <a:off x="773857" y="1434721"/>
            <a:ext cx="7300640" cy="4588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9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7045-3FB4-B36F-B754-99542D83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1" y="232611"/>
            <a:ext cx="8811571" cy="1082842"/>
          </a:xfrm>
        </p:spPr>
        <p:txBody>
          <a:bodyPr>
            <a:normAutofit/>
          </a:bodyPr>
          <a:lstStyle/>
          <a:p>
            <a:pPr algn="ctr"/>
            <a:r>
              <a:rPr lang="pl-PL" sz="4400" dirty="0" err="1"/>
              <a:t>Upload</a:t>
            </a:r>
            <a:r>
              <a:rPr lang="pl-PL" sz="4400" dirty="0"/>
              <a:t> / przeglądanie plików</a:t>
            </a:r>
            <a:endParaRPr lang="en-US" sz="4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FEC551-DF96-33D7-E38E-0945C802A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2" y="1315453"/>
            <a:ext cx="6511737" cy="5198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0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7045-3FB4-B36F-B754-99542D83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92" y="369665"/>
            <a:ext cx="8811571" cy="1082842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Quizy z wiedzy zawodowej</a:t>
            </a:r>
            <a:endParaRPr lang="en-US" sz="4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BCB15D-2EF5-0AFA-B45A-7928863CD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735"/>
          <a:stretch/>
        </p:blipFill>
        <p:spPr bwMode="auto">
          <a:xfrm>
            <a:off x="730525" y="1903343"/>
            <a:ext cx="7660115" cy="3493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09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7045-3FB4-B36F-B754-99542D83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92" y="369665"/>
            <a:ext cx="8811571" cy="1082842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Quizy z wiedzy zawodowej</a:t>
            </a:r>
            <a:endParaRPr lang="en-US" sz="4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A1C25F-74ED-7A6E-FD07-4E494B5CB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36"/>
          <a:stretch/>
        </p:blipFill>
        <p:spPr bwMode="auto">
          <a:xfrm>
            <a:off x="930102" y="1452507"/>
            <a:ext cx="7498280" cy="4411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85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205</Words>
  <Application>Microsoft Office PowerPoint</Application>
  <PresentationFormat>Widescreen</PresentationFormat>
  <Paragraphs>35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LIVE DEMO?</vt:lpstr>
      <vt:lpstr>Funkcjonalność - personalizowalne konto</vt:lpstr>
      <vt:lpstr>Integracja / rywalizacja pomiędzy użytkownikami</vt:lpstr>
      <vt:lpstr>Upload / przeglądanie plików</vt:lpstr>
      <vt:lpstr>Upload / przeglądanie plików</vt:lpstr>
      <vt:lpstr>Quizy z wiedzy zawodowej</vt:lpstr>
      <vt:lpstr>Quizy z wiedzy zawodowej</vt:lpstr>
      <vt:lpstr>Rozwój biznesowy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Rafał Jodłowski</dc:creator>
  <cp:lastModifiedBy>Rafał Jodłowski</cp:lastModifiedBy>
  <cp:revision>10</cp:revision>
  <dcterms:created xsi:type="dcterms:W3CDTF">2023-01-15T06:38:48Z</dcterms:created>
  <dcterms:modified xsi:type="dcterms:W3CDTF">2023-01-15T11:31:49Z</dcterms:modified>
</cp:coreProperties>
</file>