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56" r:id="rId3"/>
    <p:sldId id="262" r:id="rId4"/>
    <p:sldId id="266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62" autoAdjust="0"/>
  </p:normalViewPr>
  <p:slideViewPr>
    <p:cSldViewPr snapToGrid="0">
      <p:cViewPr>
        <p:scale>
          <a:sx n="75" d="100"/>
          <a:sy n="75" d="100"/>
        </p:scale>
        <p:origin x="93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DD505-1BC7-4782-B413-206D2A1FB52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C7041C9-D4FC-4948-B12B-07315F1C9E9C}">
      <dgm:prSet phldrT="[Text]" custT="1"/>
      <dgm:spPr/>
      <dgm:t>
        <a:bodyPr/>
        <a:lstStyle/>
        <a:p>
          <a:r>
            <a:rPr lang="pl-PL" sz="4400" dirty="0"/>
            <a:t>Szukanie notatek</a:t>
          </a:r>
          <a:endParaRPr lang="en-US" sz="4400" dirty="0"/>
        </a:p>
      </dgm:t>
    </dgm:pt>
    <dgm:pt modelId="{47012000-2CE7-4340-A680-114D296D378F}" type="parTrans" cxnId="{448D305B-0F99-40D2-A47E-51A3732D81D7}">
      <dgm:prSet/>
      <dgm:spPr/>
      <dgm:t>
        <a:bodyPr/>
        <a:lstStyle/>
        <a:p>
          <a:endParaRPr lang="en-US"/>
        </a:p>
      </dgm:t>
    </dgm:pt>
    <dgm:pt modelId="{054A8E32-31BB-47A6-9301-0CFFC1085F7F}" type="sibTrans" cxnId="{448D305B-0F99-40D2-A47E-51A3732D81D7}">
      <dgm:prSet/>
      <dgm:spPr/>
      <dgm:t>
        <a:bodyPr/>
        <a:lstStyle/>
        <a:p>
          <a:endParaRPr lang="en-US"/>
        </a:p>
      </dgm:t>
    </dgm:pt>
    <dgm:pt modelId="{8FF9157C-AAF6-48B7-B1A8-0B2C0DE3F0A2}">
      <dgm:prSet phldrT="[Text]" custT="1"/>
      <dgm:spPr>
        <a:solidFill>
          <a:srgbClr val="0070C0"/>
        </a:solidFill>
      </dgm:spPr>
      <dgm:t>
        <a:bodyPr/>
        <a:lstStyle/>
        <a:p>
          <a:r>
            <a:rPr lang="pl-PL" sz="3600" dirty="0"/>
            <a:t>Właściwa</a:t>
          </a:r>
          <a:r>
            <a:rPr lang="pl-PL" sz="3200" dirty="0"/>
            <a:t> </a:t>
          </a:r>
          <a:r>
            <a:rPr lang="pl-PL" sz="3600" dirty="0"/>
            <a:t>nauka</a:t>
          </a:r>
          <a:endParaRPr lang="en-US" sz="3200" dirty="0"/>
        </a:p>
      </dgm:t>
    </dgm:pt>
    <dgm:pt modelId="{B47430DA-AC97-4C6B-9C31-6A8DBEF65B34}" type="parTrans" cxnId="{C0B354D8-390D-49ED-AC76-56487AADE6E1}">
      <dgm:prSet/>
      <dgm:spPr/>
      <dgm:t>
        <a:bodyPr/>
        <a:lstStyle/>
        <a:p>
          <a:endParaRPr lang="en-US"/>
        </a:p>
      </dgm:t>
    </dgm:pt>
    <dgm:pt modelId="{02154D13-F446-4E91-B60F-7524C8401BF3}" type="sibTrans" cxnId="{C0B354D8-390D-49ED-AC76-56487AADE6E1}">
      <dgm:prSet/>
      <dgm:spPr/>
      <dgm:t>
        <a:bodyPr/>
        <a:lstStyle/>
        <a:p>
          <a:endParaRPr lang="en-US"/>
        </a:p>
      </dgm:t>
    </dgm:pt>
    <dgm:pt modelId="{6ADB8793-8B86-4D78-948C-35880EDAC8B1}" type="pres">
      <dgm:prSet presAssocID="{6B2DD505-1BC7-4782-B413-206D2A1FB52B}" presName="Name0" presStyleCnt="0">
        <dgm:presLayoutVars>
          <dgm:dir/>
          <dgm:resizeHandles val="exact"/>
        </dgm:presLayoutVars>
      </dgm:prSet>
      <dgm:spPr/>
    </dgm:pt>
    <dgm:pt modelId="{5A9E4EA0-E903-4A4D-8C06-71F9018219BC}" type="pres">
      <dgm:prSet presAssocID="{9C7041C9-D4FC-4948-B12B-07315F1C9E9C}" presName="parTxOnly" presStyleLbl="node1" presStyleIdx="0" presStyleCnt="2" custScaleX="43268" custLinFactNeighborX="-46658" custLinFactNeighborY="-1660">
        <dgm:presLayoutVars>
          <dgm:bulletEnabled val="1"/>
        </dgm:presLayoutVars>
      </dgm:prSet>
      <dgm:spPr/>
    </dgm:pt>
    <dgm:pt modelId="{8C178C0F-867B-4ADA-8C8C-D06F3B63E5AB}" type="pres">
      <dgm:prSet presAssocID="{054A8E32-31BB-47A6-9301-0CFFC1085F7F}" presName="parSpace" presStyleCnt="0"/>
      <dgm:spPr/>
    </dgm:pt>
    <dgm:pt modelId="{0F2D078F-8B31-4D8B-B021-5003E5D67D38}" type="pres">
      <dgm:prSet presAssocID="{8FF9157C-AAF6-48B7-B1A8-0B2C0DE3F0A2}" presName="parTxOnly" presStyleLbl="node1" presStyleIdx="1" presStyleCnt="2" custScaleX="66937" custLinFactNeighborX="43726" custLinFactNeighborY="-708">
        <dgm:presLayoutVars>
          <dgm:bulletEnabled val="1"/>
        </dgm:presLayoutVars>
      </dgm:prSet>
      <dgm:spPr/>
    </dgm:pt>
  </dgm:ptLst>
  <dgm:cxnLst>
    <dgm:cxn modelId="{448D305B-0F99-40D2-A47E-51A3732D81D7}" srcId="{6B2DD505-1BC7-4782-B413-206D2A1FB52B}" destId="{9C7041C9-D4FC-4948-B12B-07315F1C9E9C}" srcOrd="0" destOrd="0" parTransId="{47012000-2CE7-4340-A680-114D296D378F}" sibTransId="{054A8E32-31BB-47A6-9301-0CFFC1085F7F}"/>
    <dgm:cxn modelId="{3172C546-5269-4543-9AC2-AF9DD3C4C6EB}" type="presOf" srcId="{9C7041C9-D4FC-4948-B12B-07315F1C9E9C}" destId="{5A9E4EA0-E903-4A4D-8C06-71F9018219BC}" srcOrd="0" destOrd="0" presId="urn:microsoft.com/office/officeart/2005/8/layout/hChevron3"/>
    <dgm:cxn modelId="{2EF9FC75-E18C-4CDD-8063-ED3AC54C36CE}" type="presOf" srcId="{6B2DD505-1BC7-4782-B413-206D2A1FB52B}" destId="{6ADB8793-8B86-4D78-948C-35880EDAC8B1}" srcOrd="0" destOrd="0" presId="urn:microsoft.com/office/officeart/2005/8/layout/hChevron3"/>
    <dgm:cxn modelId="{861828C3-224F-405E-BF6C-39918E88B1B0}" type="presOf" srcId="{8FF9157C-AAF6-48B7-B1A8-0B2C0DE3F0A2}" destId="{0F2D078F-8B31-4D8B-B021-5003E5D67D38}" srcOrd="0" destOrd="0" presId="urn:microsoft.com/office/officeart/2005/8/layout/hChevron3"/>
    <dgm:cxn modelId="{C0B354D8-390D-49ED-AC76-56487AADE6E1}" srcId="{6B2DD505-1BC7-4782-B413-206D2A1FB52B}" destId="{8FF9157C-AAF6-48B7-B1A8-0B2C0DE3F0A2}" srcOrd="1" destOrd="0" parTransId="{B47430DA-AC97-4C6B-9C31-6A8DBEF65B34}" sibTransId="{02154D13-F446-4E91-B60F-7524C8401BF3}"/>
    <dgm:cxn modelId="{25DB314A-6BE3-4BCF-9A1C-5811FB7212C3}" type="presParOf" srcId="{6ADB8793-8B86-4D78-948C-35880EDAC8B1}" destId="{5A9E4EA0-E903-4A4D-8C06-71F9018219BC}" srcOrd="0" destOrd="0" presId="urn:microsoft.com/office/officeart/2005/8/layout/hChevron3"/>
    <dgm:cxn modelId="{A428DFCF-8B07-49AB-A6F9-8FF31D7F963F}" type="presParOf" srcId="{6ADB8793-8B86-4D78-948C-35880EDAC8B1}" destId="{8C178C0F-867B-4ADA-8C8C-D06F3B63E5AB}" srcOrd="1" destOrd="0" presId="urn:microsoft.com/office/officeart/2005/8/layout/hChevron3"/>
    <dgm:cxn modelId="{0499DBEE-BEEC-4CD1-BF54-F0EF584DEBB9}" type="presParOf" srcId="{6ADB8793-8B86-4D78-948C-35880EDAC8B1}" destId="{0F2D078F-8B31-4D8B-B021-5003E5D67D3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DD505-1BC7-4782-B413-206D2A1FB52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C7041C9-D4FC-4948-B12B-07315F1C9E9C}">
      <dgm:prSet phldrT="[Text]"/>
      <dgm:spPr/>
      <dgm:t>
        <a:bodyPr/>
        <a:lstStyle/>
        <a:p>
          <a:r>
            <a:rPr lang="pl-PL" dirty="0"/>
            <a:t>Szukanie notatek</a:t>
          </a:r>
          <a:endParaRPr lang="en-US" dirty="0"/>
        </a:p>
      </dgm:t>
    </dgm:pt>
    <dgm:pt modelId="{47012000-2CE7-4340-A680-114D296D378F}" type="parTrans" cxnId="{448D305B-0F99-40D2-A47E-51A3732D81D7}">
      <dgm:prSet/>
      <dgm:spPr/>
      <dgm:t>
        <a:bodyPr/>
        <a:lstStyle/>
        <a:p>
          <a:endParaRPr lang="en-US"/>
        </a:p>
      </dgm:t>
    </dgm:pt>
    <dgm:pt modelId="{054A8E32-31BB-47A6-9301-0CFFC1085F7F}" type="sibTrans" cxnId="{448D305B-0F99-40D2-A47E-51A3732D81D7}">
      <dgm:prSet/>
      <dgm:spPr/>
      <dgm:t>
        <a:bodyPr/>
        <a:lstStyle/>
        <a:p>
          <a:endParaRPr lang="en-US"/>
        </a:p>
      </dgm:t>
    </dgm:pt>
    <dgm:pt modelId="{8FF9157C-AAF6-48B7-B1A8-0B2C0DE3F0A2}">
      <dgm:prSet phldrT="[Text]" custT="1"/>
      <dgm:spPr>
        <a:solidFill>
          <a:srgbClr val="0070C0"/>
        </a:solidFill>
      </dgm:spPr>
      <dgm:t>
        <a:bodyPr/>
        <a:lstStyle/>
        <a:p>
          <a:r>
            <a:rPr lang="pl-PL" sz="3600" dirty="0"/>
            <a:t>Właściwa nauka</a:t>
          </a:r>
          <a:endParaRPr lang="en-US" sz="3600" dirty="0"/>
        </a:p>
      </dgm:t>
    </dgm:pt>
    <dgm:pt modelId="{B47430DA-AC97-4C6B-9C31-6A8DBEF65B34}" type="parTrans" cxnId="{C0B354D8-390D-49ED-AC76-56487AADE6E1}">
      <dgm:prSet/>
      <dgm:spPr/>
      <dgm:t>
        <a:bodyPr/>
        <a:lstStyle/>
        <a:p>
          <a:endParaRPr lang="en-US"/>
        </a:p>
      </dgm:t>
    </dgm:pt>
    <dgm:pt modelId="{02154D13-F446-4E91-B60F-7524C8401BF3}" type="sibTrans" cxnId="{C0B354D8-390D-49ED-AC76-56487AADE6E1}">
      <dgm:prSet/>
      <dgm:spPr/>
      <dgm:t>
        <a:bodyPr/>
        <a:lstStyle/>
        <a:p>
          <a:endParaRPr lang="en-US"/>
        </a:p>
      </dgm:t>
    </dgm:pt>
    <dgm:pt modelId="{EEA9D567-BF5B-4EC1-AE08-6160AA84C0DC}">
      <dgm:prSet phldrT="[Text]" custT="1"/>
      <dgm:spPr>
        <a:solidFill>
          <a:srgbClr val="00B050"/>
        </a:solidFill>
      </dgm:spPr>
      <dgm:t>
        <a:bodyPr/>
        <a:lstStyle/>
        <a:p>
          <a:r>
            <a:rPr lang="pl-PL" sz="2800" dirty="0"/>
            <a:t>Zaoszczędzony czas</a:t>
          </a:r>
          <a:endParaRPr lang="en-US" sz="2800" dirty="0"/>
        </a:p>
      </dgm:t>
    </dgm:pt>
    <dgm:pt modelId="{7BC987A9-30D4-4C5A-868F-9AEDEC49201D}" type="parTrans" cxnId="{97DCA20E-67C4-4FFD-B48F-D7C2393DA384}">
      <dgm:prSet/>
      <dgm:spPr/>
      <dgm:t>
        <a:bodyPr/>
        <a:lstStyle/>
        <a:p>
          <a:endParaRPr lang="en-US"/>
        </a:p>
      </dgm:t>
    </dgm:pt>
    <dgm:pt modelId="{C0DD4DF3-13C3-4C83-B244-E84FD02ACE47}" type="sibTrans" cxnId="{97DCA20E-67C4-4FFD-B48F-D7C2393DA384}">
      <dgm:prSet/>
      <dgm:spPr/>
      <dgm:t>
        <a:bodyPr/>
        <a:lstStyle/>
        <a:p>
          <a:endParaRPr lang="en-US"/>
        </a:p>
      </dgm:t>
    </dgm:pt>
    <dgm:pt modelId="{6ADB8793-8B86-4D78-948C-35880EDAC8B1}" type="pres">
      <dgm:prSet presAssocID="{6B2DD505-1BC7-4782-B413-206D2A1FB52B}" presName="Name0" presStyleCnt="0">
        <dgm:presLayoutVars>
          <dgm:dir/>
          <dgm:resizeHandles val="exact"/>
        </dgm:presLayoutVars>
      </dgm:prSet>
      <dgm:spPr/>
    </dgm:pt>
    <dgm:pt modelId="{5A9E4EA0-E903-4A4D-8C06-71F9018219BC}" type="pres">
      <dgm:prSet presAssocID="{9C7041C9-D4FC-4948-B12B-07315F1C9E9C}" presName="parTxOnly" presStyleLbl="node1" presStyleIdx="0" presStyleCnt="3" custScaleX="30947">
        <dgm:presLayoutVars>
          <dgm:bulletEnabled val="1"/>
        </dgm:presLayoutVars>
      </dgm:prSet>
      <dgm:spPr/>
    </dgm:pt>
    <dgm:pt modelId="{8C178C0F-867B-4ADA-8C8C-D06F3B63E5AB}" type="pres">
      <dgm:prSet presAssocID="{054A8E32-31BB-47A6-9301-0CFFC1085F7F}" presName="parSpace" presStyleCnt="0"/>
      <dgm:spPr/>
    </dgm:pt>
    <dgm:pt modelId="{0F2D078F-8B31-4D8B-B021-5003E5D67D38}" type="pres">
      <dgm:prSet presAssocID="{8FF9157C-AAF6-48B7-B1A8-0B2C0DE3F0A2}" presName="parTxOnly" presStyleLbl="node1" presStyleIdx="1" presStyleCnt="3" custScaleX="160590">
        <dgm:presLayoutVars>
          <dgm:bulletEnabled val="1"/>
        </dgm:presLayoutVars>
      </dgm:prSet>
      <dgm:spPr/>
    </dgm:pt>
    <dgm:pt modelId="{27C0EE6C-A237-4A19-B8C2-007F6DE6FD44}" type="pres">
      <dgm:prSet presAssocID="{02154D13-F446-4E91-B60F-7524C8401BF3}" presName="parSpace" presStyleCnt="0"/>
      <dgm:spPr/>
    </dgm:pt>
    <dgm:pt modelId="{A3B5E76C-7D6B-4006-8CC5-BC6D01F91200}" type="pres">
      <dgm:prSet presAssocID="{EEA9D567-BF5B-4EC1-AE08-6160AA84C0D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7DCA20E-67C4-4FFD-B48F-D7C2393DA384}" srcId="{6B2DD505-1BC7-4782-B413-206D2A1FB52B}" destId="{EEA9D567-BF5B-4EC1-AE08-6160AA84C0DC}" srcOrd="2" destOrd="0" parTransId="{7BC987A9-30D4-4C5A-868F-9AEDEC49201D}" sibTransId="{C0DD4DF3-13C3-4C83-B244-E84FD02ACE47}"/>
    <dgm:cxn modelId="{448D305B-0F99-40D2-A47E-51A3732D81D7}" srcId="{6B2DD505-1BC7-4782-B413-206D2A1FB52B}" destId="{9C7041C9-D4FC-4948-B12B-07315F1C9E9C}" srcOrd="0" destOrd="0" parTransId="{47012000-2CE7-4340-A680-114D296D378F}" sibTransId="{054A8E32-31BB-47A6-9301-0CFFC1085F7F}"/>
    <dgm:cxn modelId="{3172C546-5269-4543-9AC2-AF9DD3C4C6EB}" type="presOf" srcId="{9C7041C9-D4FC-4948-B12B-07315F1C9E9C}" destId="{5A9E4EA0-E903-4A4D-8C06-71F9018219BC}" srcOrd="0" destOrd="0" presId="urn:microsoft.com/office/officeart/2005/8/layout/hChevron3"/>
    <dgm:cxn modelId="{2EF9FC75-E18C-4CDD-8063-ED3AC54C36CE}" type="presOf" srcId="{6B2DD505-1BC7-4782-B413-206D2A1FB52B}" destId="{6ADB8793-8B86-4D78-948C-35880EDAC8B1}" srcOrd="0" destOrd="0" presId="urn:microsoft.com/office/officeart/2005/8/layout/hChevron3"/>
    <dgm:cxn modelId="{861828C3-224F-405E-BF6C-39918E88B1B0}" type="presOf" srcId="{8FF9157C-AAF6-48B7-B1A8-0B2C0DE3F0A2}" destId="{0F2D078F-8B31-4D8B-B021-5003E5D67D38}" srcOrd="0" destOrd="0" presId="urn:microsoft.com/office/officeart/2005/8/layout/hChevron3"/>
    <dgm:cxn modelId="{D2E468D2-5BB3-4FAB-861E-0947A890DD27}" type="presOf" srcId="{EEA9D567-BF5B-4EC1-AE08-6160AA84C0DC}" destId="{A3B5E76C-7D6B-4006-8CC5-BC6D01F91200}" srcOrd="0" destOrd="0" presId="urn:microsoft.com/office/officeart/2005/8/layout/hChevron3"/>
    <dgm:cxn modelId="{C0B354D8-390D-49ED-AC76-56487AADE6E1}" srcId="{6B2DD505-1BC7-4782-B413-206D2A1FB52B}" destId="{8FF9157C-AAF6-48B7-B1A8-0B2C0DE3F0A2}" srcOrd="1" destOrd="0" parTransId="{B47430DA-AC97-4C6B-9C31-6A8DBEF65B34}" sibTransId="{02154D13-F446-4E91-B60F-7524C8401BF3}"/>
    <dgm:cxn modelId="{25DB314A-6BE3-4BCF-9A1C-5811FB7212C3}" type="presParOf" srcId="{6ADB8793-8B86-4D78-948C-35880EDAC8B1}" destId="{5A9E4EA0-E903-4A4D-8C06-71F9018219BC}" srcOrd="0" destOrd="0" presId="urn:microsoft.com/office/officeart/2005/8/layout/hChevron3"/>
    <dgm:cxn modelId="{A428DFCF-8B07-49AB-A6F9-8FF31D7F963F}" type="presParOf" srcId="{6ADB8793-8B86-4D78-948C-35880EDAC8B1}" destId="{8C178C0F-867B-4ADA-8C8C-D06F3B63E5AB}" srcOrd="1" destOrd="0" presId="urn:microsoft.com/office/officeart/2005/8/layout/hChevron3"/>
    <dgm:cxn modelId="{0499DBEE-BEEC-4CD1-BF54-F0EF584DEBB9}" type="presParOf" srcId="{6ADB8793-8B86-4D78-948C-35880EDAC8B1}" destId="{0F2D078F-8B31-4D8B-B021-5003E5D67D38}" srcOrd="2" destOrd="0" presId="urn:microsoft.com/office/officeart/2005/8/layout/hChevron3"/>
    <dgm:cxn modelId="{641757D8-6C80-46AD-B45A-D2A06F531337}" type="presParOf" srcId="{6ADB8793-8B86-4D78-948C-35880EDAC8B1}" destId="{27C0EE6C-A237-4A19-B8C2-007F6DE6FD44}" srcOrd="3" destOrd="0" presId="urn:microsoft.com/office/officeart/2005/8/layout/hChevron3"/>
    <dgm:cxn modelId="{56810E83-C2DE-41C7-8BAB-435950816549}" type="presParOf" srcId="{6ADB8793-8B86-4D78-948C-35880EDAC8B1}" destId="{A3B5E76C-7D6B-4006-8CC5-BC6D01F9120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E4EA0-E903-4A4D-8C06-71F9018219BC}">
      <dsp:nvSpPr>
        <dsp:cNvPr id="0" name=""/>
        <dsp:cNvSpPr/>
      </dsp:nvSpPr>
      <dsp:spPr>
        <a:xfrm>
          <a:off x="0" y="0"/>
          <a:ext cx="4537356" cy="16844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/>
            <a:t>Szukanie notatek</a:t>
          </a:r>
          <a:endParaRPr lang="en-US" sz="4400" kern="1200" dirty="0"/>
        </a:p>
      </dsp:txBody>
      <dsp:txXfrm>
        <a:off x="0" y="0"/>
        <a:ext cx="4116251" cy="1684421"/>
      </dsp:txXfrm>
    </dsp:sp>
    <dsp:sp modelId="{0F2D078F-8B31-4D8B-B021-5003E5D67D38}">
      <dsp:nvSpPr>
        <dsp:cNvPr id="0" name=""/>
        <dsp:cNvSpPr/>
      </dsp:nvSpPr>
      <dsp:spPr>
        <a:xfrm>
          <a:off x="3477446" y="0"/>
          <a:ext cx="7019438" cy="1684421"/>
        </a:xfrm>
        <a:prstGeom prst="chevr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Właściwa</a:t>
          </a:r>
          <a:r>
            <a:rPr lang="pl-PL" sz="3200" kern="1200" dirty="0"/>
            <a:t> </a:t>
          </a:r>
          <a:r>
            <a:rPr lang="pl-PL" sz="3600" kern="1200" dirty="0"/>
            <a:t>nauka</a:t>
          </a:r>
          <a:endParaRPr lang="en-US" sz="3200" kern="1200" dirty="0"/>
        </a:p>
      </dsp:txBody>
      <dsp:txXfrm>
        <a:off x="4319657" y="0"/>
        <a:ext cx="5335017" cy="1684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E4EA0-E903-4A4D-8C06-71F9018219BC}">
      <dsp:nvSpPr>
        <dsp:cNvPr id="0" name=""/>
        <dsp:cNvSpPr/>
      </dsp:nvSpPr>
      <dsp:spPr>
        <a:xfrm>
          <a:off x="1252" y="132116"/>
          <a:ext cx="1291140" cy="16688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Szukanie notatek</a:t>
          </a:r>
          <a:endParaRPr lang="en-US" sz="1800" kern="1200" dirty="0"/>
        </a:p>
      </dsp:txBody>
      <dsp:txXfrm>
        <a:off x="1252" y="132116"/>
        <a:ext cx="968355" cy="1668840"/>
      </dsp:txXfrm>
    </dsp:sp>
    <dsp:sp modelId="{0F2D078F-8B31-4D8B-B021-5003E5D67D38}">
      <dsp:nvSpPr>
        <dsp:cNvPr id="0" name=""/>
        <dsp:cNvSpPr/>
      </dsp:nvSpPr>
      <dsp:spPr>
        <a:xfrm>
          <a:off x="457972" y="132116"/>
          <a:ext cx="6699978" cy="1668840"/>
        </a:xfrm>
        <a:prstGeom prst="chevr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Właściwa nauka</a:t>
          </a:r>
          <a:endParaRPr lang="en-US" sz="3600" kern="1200" dirty="0"/>
        </a:p>
      </dsp:txBody>
      <dsp:txXfrm>
        <a:off x="1292392" y="132116"/>
        <a:ext cx="5031138" cy="1668840"/>
      </dsp:txXfrm>
    </dsp:sp>
    <dsp:sp modelId="{A3B5E76C-7D6B-4006-8CC5-BC6D01F91200}">
      <dsp:nvSpPr>
        <dsp:cNvPr id="0" name=""/>
        <dsp:cNvSpPr/>
      </dsp:nvSpPr>
      <dsp:spPr>
        <a:xfrm>
          <a:off x="6323530" y="132116"/>
          <a:ext cx="4172101" cy="1668840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Zaoszczędzony czas</a:t>
          </a:r>
          <a:endParaRPr lang="en-US" sz="2800" kern="1200" dirty="0"/>
        </a:p>
      </dsp:txBody>
      <dsp:txXfrm>
        <a:off x="7157950" y="132116"/>
        <a:ext cx="2503261" cy="166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C88B-AB22-46A3-9A0F-988E6719913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E7AD-139D-4FE5-ACCC-64B5E7EB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Aplikacja od wymieniania się notatkami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Oszczędzanie czasu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Mniej szukania, więcej wolnego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Zasada działania aplikacji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Wygląd notatek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Rozszerzenie aplikacji, korepetytorzy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Tenkju</a:t>
            </a:r>
            <a:r>
              <a:rPr lang="pl-PL" dirty="0"/>
              <a:t> for </a:t>
            </a:r>
            <a:r>
              <a:rPr lang="pl-PL" dirty="0" err="1"/>
              <a:t>etenszyn</a:t>
            </a:r>
            <a:r>
              <a:rPr lang="pl-PL" dirty="0"/>
              <a:t> :3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0E7AD-139D-4FE5-ACCC-64B5E7EB4C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7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5860B8-BB89-4DE7-BAAA-74ABA3A57C1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EF26F-41AF-471A-9537-88F8B67B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2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E224AA-0489-9A75-723C-0774B18D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48" y="1179213"/>
            <a:ext cx="9576756" cy="319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852C9-688D-7B9F-9440-0722EB9A8008}"/>
              </a:ext>
            </a:extLst>
          </p:cNvPr>
          <p:cNvSpPr txBox="1"/>
          <p:nvPr/>
        </p:nvSpPr>
        <p:spPr>
          <a:xfrm>
            <a:off x="3160294" y="4942802"/>
            <a:ext cx="587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Ucz się efektywniej, nie dłużej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2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73B8DB-A34D-A3BA-9E2C-0E70821B8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191223"/>
              </p:ext>
            </p:extLst>
          </p:nvPr>
        </p:nvGraphicFramePr>
        <p:xfrm>
          <a:off x="847557" y="2586789"/>
          <a:ext cx="10496885" cy="168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52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83574E-0779-B181-037E-F200E0293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60148"/>
              </p:ext>
            </p:extLst>
          </p:nvPr>
        </p:nvGraphicFramePr>
        <p:xfrm>
          <a:off x="847557" y="2462463"/>
          <a:ext cx="10496885" cy="193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93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CD5B00-E03A-5F03-1EB2-C995DF331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8625"/>
            <a:ext cx="10668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3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584E9-D22F-1022-8ED8-778E8F8DE9EA}"/>
              </a:ext>
            </a:extLst>
          </p:cNvPr>
          <p:cNvSpPr txBox="1"/>
          <p:nvPr/>
        </p:nvSpPr>
        <p:spPr>
          <a:xfrm>
            <a:off x="3300984" y="2921168"/>
            <a:ext cx="5590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/>
              <a:t>Sharing</a:t>
            </a:r>
            <a:r>
              <a:rPr lang="pl-PL" sz="6000" dirty="0"/>
              <a:t> </a:t>
            </a:r>
            <a:r>
              <a:rPr lang="pl-PL" sz="6000" dirty="0" err="1"/>
              <a:t>economy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8745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08F6-793F-B74D-DF71-4A1DF305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0027"/>
            <a:ext cx="4745736" cy="1837944"/>
          </a:xfrm>
        </p:spPr>
        <p:txBody>
          <a:bodyPr>
            <a:noAutofit/>
          </a:bodyPr>
          <a:lstStyle/>
          <a:p>
            <a:pPr algn="ctr"/>
            <a:r>
              <a:rPr lang="pl-PL" sz="4400" dirty="0"/>
              <a:t>Jak wyglądają notatki?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B6091-F351-F2DE-2708-DF013E58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28" y="438912"/>
            <a:ext cx="5687883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08F6-793F-B74D-DF71-4A1DF305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6" y="1626108"/>
            <a:ext cx="6975348" cy="3605784"/>
          </a:xfrm>
        </p:spPr>
        <p:txBody>
          <a:bodyPr>
            <a:normAutofit/>
          </a:bodyPr>
          <a:lstStyle/>
          <a:p>
            <a:pPr algn="ctr"/>
            <a:r>
              <a:rPr lang="pl-PL" sz="7200" dirty="0"/>
              <a:t>Plany na przyszłość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905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08F6-793F-B74D-DF71-4A1DF305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39945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sz="6600" dirty="0"/>
              <a:t>Dziękujemy za uwagę 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08C01-3D52-C4B7-9C1C-EA18E995DF8D}"/>
              </a:ext>
            </a:extLst>
          </p:cNvPr>
          <p:cNvSpPr txBox="1"/>
          <p:nvPr/>
        </p:nvSpPr>
        <p:spPr>
          <a:xfrm>
            <a:off x="-1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Truly</a:t>
            </a:r>
            <a:r>
              <a:rPr lang="pl-PL" sz="2400" dirty="0"/>
              <a:t> </a:t>
            </a:r>
            <a:r>
              <a:rPr lang="pl-PL" sz="2400" dirty="0" err="1"/>
              <a:t>Depressed</a:t>
            </a:r>
            <a:r>
              <a:rPr lang="pl-PL" sz="2400" dirty="0"/>
              <a:t> Developers: </a:t>
            </a:r>
            <a:r>
              <a:rPr lang="pl-PL" dirty="0"/>
              <a:t>Filip Kowalski, Krzysztof Wrona, Rafał Jodłowski, Michał </a:t>
            </a:r>
            <a:r>
              <a:rPr lang="pl-PL" dirty="0" err="1"/>
              <a:t>Broś</a:t>
            </a:r>
            <a:r>
              <a:rPr lang="pl-PL" dirty="0"/>
              <a:t>, Michał Ślęzak, Bartosz Pajda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1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258</TotalTime>
  <Words>83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Jak wyglądają notatki?</vt:lpstr>
      <vt:lpstr>Plany na przyszłość</vt:lpstr>
      <vt:lpstr>Dziękujemy za uwagę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Rafał Jodłowski</dc:creator>
  <cp:lastModifiedBy>Rafał Jodłowski</cp:lastModifiedBy>
  <cp:revision>8</cp:revision>
  <dcterms:created xsi:type="dcterms:W3CDTF">2022-12-17T11:10:00Z</dcterms:created>
  <dcterms:modified xsi:type="dcterms:W3CDTF">2022-12-17T15:30:47Z</dcterms:modified>
</cp:coreProperties>
</file>