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2"/>
  </p:notesMasterIdLst>
  <p:handoutMasterIdLst>
    <p:handoutMasterId r:id="rId13"/>
  </p:handoutMasterIdLst>
  <p:sldIdLst>
    <p:sldId id="256" r:id="rId5"/>
    <p:sldId id="258" r:id="rId6"/>
    <p:sldId id="265" r:id="rId7"/>
    <p:sldId id="259" r:id="rId8"/>
    <p:sldId id="264" r:id="rId9"/>
    <p:sldId id="260"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0A653-9655-44CC-B37C-1E2E2C7C524D}" v="2325" dt="2020-05-02T19:31:57.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221" autoAdjust="0"/>
  </p:normalViewPr>
  <p:slideViewPr>
    <p:cSldViewPr snapToGrid="0">
      <p:cViewPr varScale="1">
        <p:scale>
          <a:sx n="59" d="100"/>
          <a:sy n="59" d="100"/>
        </p:scale>
        <p:origin x="888"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Configuring Temperature Sensor</c:v>
                </c:pt>
                <c:pt idx="1">
                  <c:v>Implementing LCD to Show Temperature</c:v>
                </c:pt>
                <c:pt idx="2">
                  <c:v>Getting iLED to Fade Correctly</c:v>
                </c:pt>
                <c:pt idx="3">
                  <c:v>Setting up double-click detector</c:v>
                </c:pt>
                <c:pt idx="4">
                  <c:v>Other Various Tasks</c:v>
                </c:pt>
              </c:strCache>
            </c:strRef>
          </c:cat>
          <c:val>
            <c:numRef>
              <c:f>Sheet1!$B$2:$B$6</c:f>
              <c:numCache>
                <c:formatCode>General</c:formatCode>
                <c:ptCount val="5"/>
                <c:pt idx="0">
                  <c:v>60</c:v>
                </c:pt>
                <c:pt idx="1">
                  <c:v>5</c:v>
                </c:pt>
                <c:pt idx="2">
                  <c:v>25</c:v>
                </c:pt>
                <c:pt idx="3">
                  <c:v>5</c:v>
                </c:pt>
                <c:pt idx="4">
                  <c:v>5</c:v>
                </c:pt>
              </c:numCache>
            </c:numRef>
          </c:val>
          <c:extLst>
            <c:ext xmlns:c16="http://schemas.microsoft.com/office/drawing/2014/chart" uri="{C3380CC4-5D6E-409C-BE32-E72D297353CC}">
              <c16:uniqueId val="{00000000-69A4-4D35-BA50-BB2E29DEDFD5}"/>
            </c:ext>
          </c:extLst>
        </c:ser>
        <c:dLbls>
          <c:showLegendKey val="0"/>
          <c:showVal val="0"/>
          <c:showCatName val="0"/>
          <c:showSerName val="0"/>
          <c:showPercent val="0"/>
          <c:showBubbleSize val="0"/>
        </c:dLbls>
        <c:gapWidth val="150"/>
        <c:overlap val="100"/>
        <c:axId val="545449368"/>
        <c:axId val="545451008"/>
      </c:barChart>
      <c:catAx>
        <c:axId val="545449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51008"/>
        <c:crosses val="autoZero"/>
        <c:auto val="1"/>
        <c:lblAlgn val="ctr"/>
        <c:lblOffset val="100"/>
        <c:noMultiLvlLbl val="0"/>
      </c:catAx>
      <c:valAx>
        <c:axId val="545451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 of Time Spent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449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7EAD4-01E6-4A88-B697-BBF302646D3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3EB17928-C45C-401F-AB22-0306283D182E}">
      <dgm:prSet phldrT="[Text]" custT="1"/>
      <dgm:spPr/>
      <dgm:t>
        <a:bodyPr/>
        <a:lstStyle/>
        <a:p>
          <a:r>
            <a:rPr lang="en-US" sz="1800" dirty="0"/>
            <a:t>Temperature Sensor</a:t>
          </a:r>
        </a:p>
      </dgm:t>
    </dgm:pt>
    <dgm:pt modelId="{7B1EE31F-A54F-4C43-88A6-C4CB99A5D862}" type="parTrans" cxnId="{58FDD9DA-9E08-4513-A877-47F92120D62C}">
      <dgm:prSet/>
      <dgm:spPr>
        <a:ln>
          <a:solidFill>
            <a:schemeClr val="accent1">
              <a:lumMod val="20000"/>
              <a:lumOff val="80000"/>
            </a:schemeClr>
          </a:solidFill>
        </a:ln>
      </dgm:spPr>
      <dgm:t>
        <a:bodyPr/>
        <a:lstStyle/>
        <a:p>
          <a:endParaRPr lang="en-US"/>
        </a:p>
      </dgm:t>
    </dgm:pt>
    <dgm:pt modelId="{AEC6C7A8-2F62-4282-AEEE-A5DA95427529}" type="sibTrans" cxnId="{58FDD9DA-9E08-4513-A877-47F92120D62C}">
      <dgm:prSet/>
      <dgm:spPr/>
      <dgm:t>
        <a:bodyPr/>
        <a:lstStyle/>
        <a:p>
          <a:endParaRPr lang="en-US"/>
        </a:p>
      </dgm:t>
    </dgm:pt>
    <dgm:pt modelId="{93E37BD9-8CC5-4C03-A5FF-1F9B73CC2708}">
      <dgm:prSet phldrT="[Text]" custT="1"/>
      <dgm:spPr/>
      <dgm:t>
        <a:bodyPr/>
        <a:lstStyle/>
        <a:p>
          <a:r>
            <a:rPr lang="en-US" sz="2400" dirty="0"/>
            <a:t>Read temperature</a:t>
          </a:r>
        </a:p>
      </dgm:t>
    </dgm:pt>
    <dgm:pt modelId="{88E07525-F064-4615-9C7B-B00957955983}" type="parTrans" cxnId="{FCF7B1A8-25E6-4F2B-BBBA-B981A63255C1}">
      <dgm:prSet/>
      <dgm:spPr/>
      <dgm:t>
        <a:bodyPr/>
        <a:lstStyle/>
        <a:p>
          <a:endParaRPr lang="en-US"/>
        </a:p>
      </dgm:t>
    </dgm:pt>
    <dgm:pt modelId="{47C82F41-B34A-4870-AEF6-3787CA8AF923}" type="sibTrans" cxnId="{FCF7B1A8-25E6-4F2B-BBBA-B981A63255C1}">
      <dgm:prSet/>
      <dgm:spPr/>
      <dgm:t>
        <a:bodyPr/>
        <a:lstStyle/>
        <a:p>
          <a:endParaRPr lang="en-US"/>
        </a:p>
      </dgm:t>
    </dgm:pt>
    <dgm:pt modelId="{173B82D4-628C-44F6-A74F-80521165041A}">
      <dgm:prSet phldrT="[Text]" custT="1"/>
      <dgm:spPr/>
      <dgm:t>
        <a:bodyPr/>
        <a:lstStyle/>
        <a:p>
          <a:r>
            <a:rPr lang="en-US" sz="2400" dirty="0"/>
            <a:t>Send data </a:t>
          </a:r>
        </a:p>
      </dgm:t>
    </dgm:pt>
    <dgm:pt modelId="{CE103F0D-11B8-478F-8EDF-6141E8F77768}" type="parTrans" cxnId="{D4E681DA-FEDE-4D57-9538-229C90E5E6B8}">
      <dgm:prSet/>
      <dgm:spPr/>
      <dgm:t>
        <a:bodyPr/>
        <a:lstStyle/>
        <a:p>
          <a:endParaRPr lang="en-US"/>
        </a:p>
      </dgm:t>
    </dgm:pt>
    <dgm:pt modelId="{ADF54F59-FA4C-4091-8575-D16DD42E7EE8}" type="sibTrans" cxnId="{D4E681DA-FEDE-4D57-9538-229C90E5E6B8}">
      <dgm:prSet/>
      <dgm:spPr/>
      <dgm:t>
        <a:bodyPr/>
        <a:lstStyle/>
        <a:p>
          <a:endParaRPr lang="en-US"/>
        </a:p>
      </dgm:t>
    </dgm:pt>
    <dgm:pt modelId="{DD70B959-70AF-44CB-AC27-5FF9FEEC63E4}">
      <dgm:prSet phldrT="[Text]" custT="1"/>
      <dgm:spPr/>
      <dgm:t>
        <a:bodyPr/>
        <a:lstStyle/>
        <a:p>
          <a:r>
            <a:rPr lang="en-US" sz="4000" dirty="0"/>
            <a:t>LCD</a:t>
          </a:r>
        </a:p>
      </dgm:t>
    </dgm:pt>
    <dgm:pt modelId="{DBE12863-F9EB-4289-87F8-C972F26F1E07}" type="parTrans" cxnId="{00869A99-4A2F-463F-A911-A5257C9C6084}">
      <dgm:prSet/>
      <dgm:spPr>
        <a:ln>
          <a:solidFill>
            <a:schemeClr val="accent1">
              <a:lumMod val="20000"/>
              <a:lumOff val="80000"/>
            </a:schemeClr>
          </a:solidFill>
        </a:ln>
      </dgm:spPr>
      <dgm:t>
        <a:bodyPr/>
        <a:lstStyle/>
        <a:p>
          <a:endParaRPr lang="en-US"/>
        </a:p>
      </dgm:t>
    </dgm:pt>
    <dgm:pt modelId="{5255FBD2-819F-46ED-8717-8F3BAFD5CE79}" type="sibTrans" cxnId="{00869A99-4A2F-463F-A911-A5257C9C6084}">
      <dgm:prSet/>
      <dgm:spPr/>
      <dgm:t>
        <a:bodyPr/>
        <a:lstStyle/>
        <a:p>
          <a:endParaRPr lang="en-US"/>
        </a:p>
      </dgm:t>
    </dgm:pt>
    <dgm:pt modelId="{F378FEA9-4B1D-4B2A-8BBB-C825EFB0CA76}">
      <dgm:prSet phldrT="[Text]" custT="1"/>
      <dgm:spPr/>
      <dgm:t>
        <a:bodyPr/>
        <a:lstStyle/>
        <a:p>
          <a:r>
            <a:rPr lang="en-US" sz="1800" dirty="0"/>
            <a:t>Display temperature data as string</a:t>
          </a:r>
        </a:p>
      </dgm:t>
    </dgm:pt>
    <dgm:pt modelId="{649008CD-1BC0-4761-865C-C8F0F81ADB9F}" type="parTrans" cxnId="{F6D8CBD0-4F61-4979-9331-CA8E37D161B7}">
      <dgm:prSet/>
      <dgm:spPr/>
      <dgm:t>
        <a:bodyPr/>
        <a:lstStyle/>
        <a:p>
          <a:endParaRPr lang="en-US"/>
        </a:p>
      </dgm:t>
    </dgm:pt>
    <dgm:pt modelId="{1B2DD201-0C88-4FF2-82C4-63DCF5A392C7}" type="sibTrans" cxnId="{F6D8CBD0-4F61-4979-9331-CA8E37D161B7}">
      <dgm:prSet/>
      <dgm:spPr/>
      <dgm:t>
        <a:bodyPr/>
        <a:lstStyle/>
        <a:p>
          <a:endParaRPr lang="en-US"/>
        </a:p>
      </dgm:t>
    </dgm:pt>
    <dgm:pt modelId="{5A05D6AE-0125-480F-B849-5E07805D1930}">
      <dgm:prSet phldrT="[Text]"/>
      <dgm:spPr/>
      <dgm:t>
        <a:bodyPr/>
        <a:lstStyle/>
        <a:p>
          <a:r>
            <a:rPr lang="en-US" dirty="0"/>
            <a:t>iLED</a:t>
          </a:r>
        </a:p>
      </dgm:t>
    </dgm:pt>
    <dgm:pt modelId="{74612F26-2C77-4037-95E5-A680A5298554}" type="parTrans" cxnId="{92B35F02-C730-41E8-9479-7F0A01E76165}">
      <dgm:prSet/>
      <dgm:spPr>
        <a:ln>
          <a:solidFill>
            <a:schemeClr val="accent1">
              <a:lumMod val="20000"/>
              <a:lumOff val="80000"/>
            </a:schemeClr>
          </a:solidFill>
        </a:ln>
      </dgm:spPr>
      <dgm:t>
        <a:bodyPr/>
        <a:lstStyle/>
        <a:p>
          <a:endParaRPr lang="en-US"/>
        </a:p>
      </dgm:t>
    </dgm:pt>
    <dgm:pt modelId="{05BC1473-CB62-461A-9DB6-9D3B16C1A7C5}" type="sibTrans" cxnId="{92B35F02-C730-41E8-9479-7F0A01E76165}">
      <dgm:prSet/>
      <dgm:spPr/>
      <dgm:t>
        <a:bodyPr/>
        <a:lstStyle/>
        <a:p>
          <a:endParaRPr lang="en-US"/>
        </a:p>
      </dgm:t>
    </dgm:pt>
    <dgm:pt modelId="{87620E0D-9815-4FFB-BA55-1E60056B6C38}">
      <dgm:prSet phldrT="[Text]" custT="1"/>
      <dgm:spPr/>
      <dgm:t>
        <a:bodyPr/>
        <a:lstStyle/>
        <a:p>
          <a:r>
            <a:rPr lang="en-US" sz="1800" dirty="0"/>
            <a:t>Visualize temperature as color</a:t>
          </a:r>
        </a:p>
      </dgm:t>
    </dgm:pt>
    <dgm:pt modelId="{74A30EE1-6055-4156-9D6E-D4D4BBA76CD4}" type="parTrans" cxnId="{D760A741-10DF-48B2-818B-92ECE62ABAC3}">
      <dgm:prSet/>
      <dgm:spPr/>
      <dgm:t>
        <a:bodyPr/>
        <a:lstStyle/>
        <a:p>
          <a:endParaRPr lang="en-US"/>
        </a:p>
      </dgm:t>
    </dgm:pt>
    <dgm:pt modelId="{46B8599C-4C32-4A58-91D0-3854234A6FFE}" type="sibTrans" cxnId="{D760A741-10DF-48B2-818B-92ECE62ABAC3}">
      <dgm:prSet/>
      <dgm:spPr/>
      <dgm:t>
        <a:bodyPr/>
        <a:lstStyle/>
        <a:p>
          <a:endParaRPr lang="en-US"/>
        </a:p>
      </dgm:t>
    </dgm:pt>
    <dgm:pt modelId="{C589E07E-3E6B-4CBB-94D2-340638210DA9}">
      <dgm:prSet phldrT="[Text]" custT="1"/>
      <dgm:spPr/>
      <dgm:t>
        <a:bodyPr/>
        <a:lstStyle/>
        <a:p>
          <a:r>
            <a:rPr lang="en-US" sz="1800" dirty="0"/>
            <a:t>Fade blue to red</a:t>
          </a:r>
        </a:p>
      </dgm:t>
    </dgm:pt>
    <dgm:pt modelId="{ACA3F44D-6FBE-4D85-BE7E-AF5F0BD06A25}" type="parTrans" cxnId="{9E5A1D94-8C3D-4FF1-93BF-B4F2927D23A9}">
      <dgm:prSet/>
      <dgm:spPr/>
      <dgm:t>
        <a:bodyPr/>
        <a:lstStyle/>
        <a:p>
          <a:endParaRPr lang="en-US"/>
        </a:p>
      </dgm:t>
    </dgm:pt>
    <dgm:pt modelId="{ED06CC11-733F-49D0-97AD-B0284F2CE649}" type="sibTrans" cxnId="{9E5A1D94-8C3D-4FF1-93BF-B4F2927D23A9}">
      <dgm:prSet/>
      <dgm:spPr/>
      <dgm:t>
        <a:bodyPr/>
        <a:lstStyle/>
        <a:p>
          <a:endParaRPr lang="en-US"/>
        </a:p>
      </dgm:t>
    </dgm:pt>
    <dgm:pt modelId="{22EE2B96-154F-4EED-A37F-BF7AAE7DAE72}" type="pres">
      <dgm:prSet presAssocID="{8AB7EAD4-01E6-4A88-B697-BBF302646D36}" presName="composite" presStyleCnt="0">
        <dgm:presLayoutVars>
          <dgm:chMax val="5"/>
          <dgm:dir/>
          <dgm:animLvl val="ctr"/>
          <dgm:resizeHandles val="exact"/>
        </dgm:presLayoutVars>
      </dgm:prSet>
      <dgm:spPr/>
    </dgm:pt>
    <dgm:pt modelId="{75C9501E-C4B8-44E4-9221-EA3E89D5E876}" type="pres">
      <dgm:prSet presAssocID="{8AB7EAD4-01E6-4A88-B697-BBF302646D36}" presName="cycle" presStyleCnt="0"/>
      <dgm:spPr/>
    </dgm:pt>
    <dgm:pt modelId="{30450C16-4E1A-4A2F-A005-26E130F119E5}" type="pres">
      <dgm:prSet presAssocID="{8AB7EAD4-01E6-4A88-B697-BBF302646D36}" presName="centerShape" presStyleCnt="0"/>
      <dgm:spPr/>
    </dgm:pt>
    <dgm:pt modelId="{11F7C623-DC7B-4F37-BE2F-563FE3395DFB}" type="pres">
      <dgm:prSet presAssocID="{8AB7EAD4-01E6-4A88-B697-BBF302646D36}" presName="connSite" presStyleLbl="node1" presStyleIdx="0" presStyleCnt="4"/>
      <dgm:spPr/>
    </dgm:pt>
    <dgm:pt modelId="{9D9EA73B-535F-483B-B5AE-3C06BB7070CA}" type="pres">
      <dgm:prSet presAssocID="{8AB7EAD4-01E6-4A88-B697-BBF302646D36}" presName="visible" presStyleLbl="node1" presStyleIdx="0" presStyleCnt="4" custScaleX="73939" custScaleY="7034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a:ext>
      </dgm:extLst>
    </dgm:pt>
    <dgm:pt modelId="{0125FF87-BC69-47FB-992A-7DC1BF5E99EC}" type="pres">
      <dgm:prSet presAssocID="{7B1EE31F-A54F-4C43-88A6-C4CB99A5D862}" presName="Name25" presStyleLbl="parChTrans1D1" presStyleIdx="0" presStyleCnt="3"/>
      <dgm:spPr/>
    </dgm:pt>
    <dgm:pt modelId="{D37FE3D2-E4F2-4629-8D7E-1D526C8C7C86}" type="pres">
      <dgm:prSet presAssocID="{3EB17928-C45C-401F-AB22-0306283D182E}" presName="node" presStyleCnt="0"/>
      <dgm:spPr/>
    </dgm:pt>
    <dgm:pt modelId="{18B32ABC-2DFB-4810-B36E-3DFD5002DD7B}" type="pres">
      <dgm:prSet presAssocID="{3EB17928-C45C-401F-AB22-0306283D182E}" presName="parentNode" presStyleLbl="node1" presStyleIdx="1" presStyleCnt="4" custScaleX="105742">
        <dgm:presLayoutVars>
          <dgm:chMax val="1"/>
          <dgm:bulletEnabled val="1"/>
        </dgm:presLayoutVars>
      </dgm:prSet>
      <dgm:spPr/>
    </dgm:pt>
    <dgm:pt modelId="{28061C0D-AC5E-4F3C-8E2D-D67CD04FC075}" type="pres">
      <dgm:prSet presAssocID="{3EB17928-C45C-401F-AB22-0306283D182E}" presName="childNode" presStyleLbl="revTx" presStyleIdx="0" presStyleCnt="3">
        <dgm:presLayoutVars>
          <dgm:bulletEnabled val="1"/>
        </dgm:presLayoutVars>
      </dgm:prSet>
      <dgm:spPr/>
    </dgm:pt>
    <dgm:pt modelId="{C98F229D-A59F-4A5E-859E-1C95FE908DC9}" type="pres">
      <dgm:prSet presAssocID="{DBE12863-F9EB-4289-87F8-C972F26F1E07}" presName="Name25" presStyleLbl="parChTrans1D1" presStyleIdx="1" presStyleCnt="3"/>
      <dgm:spPr/>
    </dgm:pt>
    <dgm:pt modelId="{062099EE-6689-4CDA-943F-8BDED5E29D21}" type="pres">
      <dgm:prSet presAssocID="{DD70B959-70AF-44CB-AC27-5FF9FEEC63E4}" presName="node" presStyleCnt="0"/>
      <dgm:spPr/>
    </dgm:pt>
    <dgm:pt modelId="{1754BBBE-8BDD-46FD-9645-CDD22889028E}" type="pres">
      <dgm:prSet presAssocID="{DD70B959-70AF-44CB-AC27-5FF9FEEC63E4}" presName="parentNode" presStyleLbl="node1" presStyleIdx="2" presStyleCnt="4">
        <dgm:presLayoutVars>
          <dgm:chMax val="1"/>
          <dgm:bulletEnabled val="1"/>
        </dgm:presLayoutVars>
      </dgm:prSet>
      <dgm:spPr/>
    </dgm:pt>
    <dgm:pt modelId="{D51220FD-F370-4FF9-A125-C395A392756C}" type="pres">
      <dgm:prSet presAssocID="{DD70B959-70AF-44CB-AC27-5FF9FEEC63E4}" presName="childNode" presStyleLbl="revTx" presStyleIdx="1" presStyleCnt="3">
        <dgm:presLayoutVars>
          <dgm:bulletEnabled val="1"/>
        </dgm:presLayoutVars>
      </dgm:prSet>
      <dgm:spPr/>
    </dgm:pt>
    <dgm:pt modelId="{D8AB3751-3F01-45A5-9C5F-5561C74DAC31}" type="pres">
      <dgm:prSet presAssocID="{74612F26-2C77-4037-95E5-A680A5298554}" presName="Name25" presStyleLbl="parChTrans1D1" presStyleIdx="2" presStyleCnt="3"/>
      <dgm:spPr/>
    </dgm:pt>
    <dgm:pt modelId="{B35B01B1-D197-4815-98B6-D4E790A5B656}" type="pres">
      <dgm:prSet presAssocID="{5A05D6AE-0125-480F-B849-5E07805D1930}" presName="node" presStyleCnt="0"/>
      <dgm:spPr/>
    </dgm:pt>
    <dgm:pt modelId="{827E578B-3B06-4A6C-AD08-4FAD0F42744A}" type="pres">
      <dgm:prSet presAssocID="{5A05D6AE-0125-480F-B849-5E07805D1930}" presName="parentNode" presStyleLbl="node1" presStyleIdx="3" presStyleCnt="4">
        <dgm:presLayoutVars>
          <dgm:chMax val="1"/>
          <dgm:bulletEnabled val="1"/>
        </dgm:presLayoutVars>
      </dgm:prSet>
      <dgm:spPr/>
    </dgm:pt>
    <dgm:pt modelId="{8EFDC241-C5E9-4860-BFF3-E57D0F4B7693}" type="pres">
      <dgm:prSet presAssocID="{5A05D6AE-0125-480F-B849-5E07805D1930}" presName="childNode" presStyleLbl="revTx" presStyleIdx="2" presStyleCnt="3">
        <dgm:presLayoutVars>
          <dgm:bulletEnabled val="1"/>
        </dgm:presLayoutVars>
      </dgm:prSet>
      <dgm:spPr/>
    </dgm:pt>
  </dgm:ptLst>
  <dgm:cxnLst>
    <dgm:cxn modelId="{92B35F02-C730-41E8-9479-7F0A01E76165}" srcId="{8AB7EAD4-01E6-4A88-B697-BBF302646D36}" destId="{5A05D6AE-0125-480F-B849-5E07805D1930}" srcOrd="2" destOrd="0" parTransId="{74612F26-2C77-4037-95E5-A680A5298554}" sibTransId="{05BC1473-CB62-461A-9DB6-9D3B16C1A7C5}"/>
    <dgm:cxn modelId="{D46BCD0A-5829-43CF-859A-42191063AEA0}" type="presOf" srcId="{5A05D6AE-0125-480F-B849-5E07805D1930}" destId="{827E578B-3B06-4A6C-AD08-4FAD0F42744A}" srcOrd="0" destOrd="0" presId="urn:microsoft.com/office/officeart/2005/8/layout/radial2"/>
    <dgm:cxn modelId="{C05E9C60-FADF-4794-AFCB-ACC17A01D541}" type="presOf" srcId="{87620E0D-9815-4FFB-BA55-1E60056B6C38}" destId="{8EFDC241-C5E9-4860-BFF3-E57D0F4B7693}" srcOrd="0" destOrd="0" presId="urn:microsoft.com/office/officeart/2005/8/layout/radial2"/>
    <dgm:cxn modelId="{D760A741-10DF-48B2-818B-92ECE62ABAC3}" srcId="{5A05D6AE-0125-480F-B849-5E07805D1930}" destId="{87620E0D-9815-4FFB-BA55-1E60056B6C38}" srcOrd="0" destOrd="0" parTransId="{74A30EE1-6055-4156-9D6E-D4D4BBA76CD4}" sibTransId="{46B8599C-4C32-4A58-91D0-3854234A6FFE}"/>
    <dgm:cxn modelId="{4152EC41-3E4A-4CC0-A776-22554B3896AD}" type="presOf" srcId="{173B82D4-628C-44F6-A74F-80521165041A}" destId="{28061C0D-AC5E-4F3C-8E2D-D67CD04FC075}" srcOrd="0" destOrd="1" presId="urn:microsoft.com/office/officeart/2005/8/layout/radial2"/>
    <dgm:cxn modelId="{4B619043-C81C-4A6F-8853-D1219B511F61}" type="presOf" srcId="{DD70B959-70AF-44CB-AC27-5FF9FEEC63E4}" destId="{1754BBBE-8BDD-46FD-9645-CDD22889028E}" srcOrd="0" destOrd="0" presId="urn:microsoft.com/office/officeart/2005/8/layout/radial2"/>
    <dgm:cxn modelId="{B1627270-F606-4484-9717-1351E1828B1F}" type="presOf" srcId="{8AB7EAD4-01E6-4A88-B697-BBF302646D36}" destId="{22EE2B96-154F-4EED-A37F-BF7AAE7DAE72}" srcOrd="0" destOrd="0" presId="urn:microsoft.com/office/officeart/2005/8/layout/radial2"/>
    <dgm:cxn modelId="{9E5A1D94-8C3D-4FF1-93BF-B4F2927D23A9}" srcId="{5A05D6AE-0125-480F-B849-5E07805D1930}" destId="{C589E07E-3E6B-4CBB-94D2-340638210DA9}" srcOrd="1" destOrd="0" parTransId="{ACA3F44D-6FBE-4D85-BE7E-AF5F0BD06A25}" sibTransId="{ED06CC11-733F-49D0-97AD-B0284F2CE649}"/>
    <dgm:cxn modelId="{00869A99-4A2F-463F-A911-A5257C9C6084}" srcId="{8AB7EAD4-01E6-4A88-B697-BBF302646D36}" destId="{DD70B959-70AF-44CB-AC27-5FF9FEEC63E4}" srcOrd="1" destOrd="0" parTransId="{DBE12863-F9EB-4289-87F8-C972F26F1E07}" sibTransId="{5255FBD2-819F-46ED-8717-8F3BAFD5CE79}"/>
    <dgm:cxn modelId="{C1FDA49B-5EA5-442A-9BA1-A53A3EB0CC5D}" type="presOf" srcId="{F378FEA9-4B1D-4B2A-8BBB-C825EFB0CA76}" destId="{D51220FD-F370-4FF9-A125-C395A392756C}" srcOrd="0" destOrd="0" presId="urn:microsoft.com/office/officeart/2005/8/layout/radial2"/>
    <dgm:cxn modelId="{FCF7B1A8-25E6-4F2B-BBBA-B981A63255C1}" srcId="{3EB17928-C45C-401F-AB22-0306283D182E}" destId="{93E37BD9-8CC5-4C03-A5FF-1F9B73CC2708}" srcOrd="0" destOrd="0" parTransId="{88E07525-F064-4615-9C7B-B00957955983}" sibTransId="{47C82F41-B34A-4870-AEF6-3787CA8AF923}"/>
    <dgm:cxn modelId="{DFDD30B4-77A2-471D-8705-BE44A2BD359E}" type="presOf" srcId="{3EB17928-C45C-401F-AB22-0306283D182E}" destId="{18B32ABC-2DFB-4810-B36E-3DFD5002DD7B}" srcOrd="0" destOrd="0" presId="urn:microsoft.com/office/officeart/2005/8/layout/radial2"/>
    <dgm:cxn modelId="{01626DC0-3160-43DB-BB68-97C610613443}" type="presOf" srcId="{DBE12863-F9EB-4289-87F8-C972F26F1E07}" destId="{C98F229D-A59F-4A5E-859E-1C95FE908DC9}" srcOrd="0" destOrd="0" presId="urn:microsoft.com/office/officeart/2005/8/layout/radial2"/>
    <dgm:cxn modelId="{F6D8CBD0-4F61-4979-9331-CA8E37D161B7}" srcId="{DD70B959-70AF-44CB-AC27-5FF9FEEC63E4}" destId="{F378FEA9-4B1D-4B2A-8BBB-C825EFB0CA76}" srcOrd="0" destOrd="0" parTransId="{649008CD-1BC0-4761-865C-C8F0F81ADB9F}" sibTransId="{1B2DD201-0C88-4FF2-82C4-63DCF5A392C7}"/>
    <dgm:cxn modelId="{E414B7D2-BA07-496A-A873-659F2B848268}" type="presOf" srcId="{93E37BD9-8CC5-4C03-A5FF-1F9B73CC2708}" destId="{28061C0D-AC5E-4F3C-8E2D-D67CD04FC075}" srcOrd="0" destOrd="0" presId="urn:microsoft.com/office/officeart/2005/8/layout/radial2"/>
    <dgm:cxn modelId="{449940DA-D948-4E16-B517-C1BEB7BFF2C8}" type="presOf" srcId="{C589E07E-3E6B-4CBB-94D2-340638210DA9}" destId="{8EFDC241-C5E9-4860-BFF3-E57D0F4B7693}" srcOrd="0" destOrd="1" presId="urn:microsoft.com/office/officeart/2005/8/layout/radial2"/>
    <dgm:cxn modelId="{D4E681DA-FEDE-4D57-9538-229C90E5E6B8}" srcId="{3EB17928-C45C-401F-AB22-0306283D182E}" destId="{173B82D4-628C-44F6-A74F-80521165041A}" srcOrd="1" destOrd="0" parTransId="{CE103F0D-11B8-478F-8EDF-6141E8F77768}" sibTransId="{ADF54F59-FA4C-4091-8575-D16DD42E7EE8}"/>
    <dgm:cxn modelId="{58FDD9DA-9E08-4513-A877-47F92120D62C}" srcId="{8AB7EAD4-01E6-4A88-B697-BBF302646D36}" destId="{3EB17928-C45C-401F-AB22-0306283D182E}" srcOrd="0" destOrd="0" parTransId="{7B1EE31F-A54F-4C43-88A6-C4CB99A5D862}" sibTransId="{AEC6C7A8-2F62-4282-AEEE-A5DA95427529}"/>
    <dgm:cxn modelId="{61F825E4-B871-464F-B8F5-B3EE27F9F2FA}" type="presOf" srcId="{74612F26-2C77-4037-95E5-A680A5298554}" destId="{D8AB3751-3F01-45A5-9C5F-5561C74DAC31}" srcOrd="0" destOrd="0" presId="urn:microsoft.com/office/officeart/2005/8/layout/radial2"/>
    <dgm:cxn modelId="{247E73F6-DDBE-4752-ABB4-41514785CF08}" type="presOf" srcId="{7B1EE31F-A54F-4C43-88A6-C4CB99A5D862}" destId="{0125FF87-BC69-47FB-992A-7DC1BF5E99EC}" srcOrd="0" destOrd="0" presId="urn:microsoft.com/office/officeart/2005/8/layout/radial2"/>
    <dgm:cxn modelId="{1C7AFEEF-441D-4E33-AA50-1542DA85B050}" type="presParOf" srcId="{22EE2B96-154F-4EED-A37F-BF7AAE7DAE72}" destId="{75C9501E-C4B8-44E4-9221-EA3E89D5E876}" srcOrd="0" destOrd="0" presId="urn:microsoft.com/office/officeart/2005/8/layout/radial2"/>
    <dgm:cxn modelId="{7C181C46-E4EC-4999-836A-DF5C397E95F1}" type="presParOf" srcId="{75C9501E-C4B8-44E4-9221-EA3E89D5E876}" destId="{30450C16-4E1A-4A2F-A005-26E130F119E5}" srcOrd="0" destOrd="0" presId="urn:microsoft.com/office/officeart/2005/8/layout/radial2"/>
    <dgm:cxn modelId="{B57DE1D2-E100-40BD-8929-F37EBD460046}" type="presParOf" srcId="{30450C16-4E1A-4A2F-A005-26E130F119E5}" destId="{11F7C623-DC7B-4F37-BE2F-563FE3395DFB}" srcOrd="0" destOrd="0" presId="urn:microsoft.com/office/officeart/2005/8/layout/radial2"/>
    <dgm:cxn modelId="{3CD11AAB-55C3-4531-99B0-71809D252A62}" type="presParOf" srcId="{30450C16-4E1A-4A2F-A005-26E130F119E5}" destId="{9D9EA73B-535F-483B-B5AE-3C06BB7070CA}" srcOrd="1" destOrd="0" presId="urn:microsoft.com/office/officeart/2005/8/layout/radial2"/>
    <dgm:cxn modelId="{ACC7426A-030D-4A16-AEF2-08D4CDB64524}" type="presParOf" srcId="{75C9501E-C4B8-44E4-9221-EA3E89D5E876}" destId="{0125FF87-BC69-47FB-992A-7DC1BF5E99EC}" srcOrd="1" destOrd="0" presId="urn:microsoft.com/office/officeart/2005/8/layout/radial2"/>
    <dgm:cxn modelId="{A421C7DF-AFED-4AB1-BB0A-22EB70B87891}" type="presParOf" srcId="{75C9501E-C4B8-44E4-9221-EA3E89D5E876}" destId="{D37FE3D2-E4F2-4629-8D7E-1D526C8C7C86}" srcOrd="2" destOrd="0" presId="urn:microsoft.com/office/officeart/2005/8/layout/radial2"/>
    <dgm:cxn modelId="{88E30346-0A42-47FE-9CDA-BF89EF7DC9B1}" type="presParOf" srcId="{D37FE3D2-E4F2-4629-8D7E-1D526C8C7C86}" destId="{18B32ABC-2DFB-4810-B36E-3DFD5002DD7B}" srcOrd="0" destOrd="0" presId="urn:microsoft.com/office/officeart/2005/8/layout/radial2"/>
    <dgm:cxn modelId="{A82125D2-53CF-4820-B6FD-52B322F0BD43}" type="presParOf" srcId="{D37FE3D2-E4F2-4629-8D7E-1D526C8C7C86}" destId="{28061C0D-AC5E-4F3C-8E2D-D67CD04FC075}" srcOrd="1" destOrd="0" presId="urn:microsoft.com/office/officeart/2005/8/layout/radial2"/>
    <dgm:cxn modelId="{11EE61E3-848F-4393-A1FA-3257E2D4D4DB}" type="presParOf" srcId="{75C9501E-C4B8-44E4-9221-EA3E89D5E876}" destId="{C98F229D-A59F-4A5E-859E-1C95FE908DC9}" srcOrd="3" destOrd="0" presId="urn:microsoft.com/office/officeart/2005/8/layout/radial2"/>
    <dgm:cxn modelId="{E8B5A46B-F301-4D1A-927B-A9A9A12CDECF}" type="presParOf" srcId="{75C9501E-C4B8-44E4-9221-EA3E89D5E876}" destId="{062099EE-6689-4CDA-943F-8BDED5E29D21}" srcOrd="4" destOrd="0" presId="urn:microsoft.com/office/officeart/2005/8/layout/radial2"/>
    <dgm:cxn modelId="{A24D3DA7-5597-4BE3-B22D-5CE287B6AE66}" type="presParOf" srcId="{062099EE-6689-4CDA-943F-8BDED5E29D21}" destId="{1754BBBE-8BDD-46FD-9645-CDD22889028E}" srcOrd="0" destOrd="0" presId="urn:microsoft.com/office/officeart/2005/8/layout/radial2"/>
    <dgm:cxn modelId="{0628BA2C-43F9-4AAF-9D9E-0D0955995C0D}" type="presParOf" srcId="{062099EE-6689-4CDA-943F-8BDED5E29D21}" destId="{D51220FD-F370-4FF9-A125-C395A392756C}" srcOrd="1" destOrd="0" presId="urn:microsoft.com/office/officeart/2005/8/layout/radial2"/>
    <dgm:cxn modelId="{1F5A8A88-E442-4FB6-9F10-3DA3146F2661}" type="presParOf" srcId="{75C9501E-C4B8-44E4-9221-EA3E89D5E876}" destId="{D8AB3751-3F01-45A5-9C5F-5561C74DAC31}" srcOrd="5" destOrd="0" presId="urn:microsoft.com/office/officeart/2005/8/layout/radial2"/>
    <dgm:cxn modelId="{959B4488-042F-49A1-A01B-86FD90D0C232}" type="presParOf" srcId="{75C9501E-C4B8-44E4-9221-EA3E89D5E876}" destId="{B35B01B1-D197-4815-98B6-D4E790A5B656}" srcOrd="6" destOrd="0" presId="urn:microsoft.com/office/officeart/2005/8/layout/radial2"/>
    <dgm:cxn modelId="{3FED771F-927E-4F2E-9EEE-8320FB250296}" type="presParOf" srcId="{B35B01B1-D197-4815-98B6-D4E790A5B656}" destId="{827E578B-3B06-4A6C-AD08-4FAD0F42744A}" srcOrd="0" destOrd="0" presId="urn:microsoft.com/office/officeart/2005/8/layout/radial2"/>
    <dgm:cxn modelId="{7E85683B-437B-4C9F-AA08-41D600749D5F}" type="presParOf" srcId="{B35B01B1-D197-4815-98B6-D4E790A5B656}" destId="{8EFDC241-C5E9-4860-BFF3-E57D0F4B7693}"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Lst>
  <dgm:cxnLst>
    <dgm:cxn modelId="{AAECF784-8F1D-4908-B93D-837F49AB8751}" type="presOf" srcId="{CF9FC193-7A05-4631-B681-B56EAB543D38}" destId="{DE3F77CF-6A8C-4783-A2CE-00E88C4199CB}"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CB5045-E46C-4D10-8BE4-17E81DB2833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C27B7EE-B6ED-4FEE-93DD-DB212392465C}">
      <dgm:prSet phldrT="[Text]"/>
      <dgm:spPr/>
      <dgm:t>
        <a:bodyPr/>
        <a:lstStyle/>
        <a:p>
          <a:r>
            <a:rPr lang="en-US" dirty="0"/>
            <a:t>Assembly Library</a:t>
          </a:r>
        </a:p>
      </dgm:t>
    </dgm:pt>
    <dgm:pt modelId="{3E68F501-DC28-48C2-A61A-4F3771315E72}" type="parTrans" cxnId="{D8926726-3915-4BED-B57A-1D68E7B9BCC0}">
      <dgm:prSet/>
      <dgm:spPr/>
      <dgm:t>
        <a:bodyPr/>
        <a:lstStyle/>
        <a:p>
          <a:endParaRPr lang="en-US"/>
        </a:p>
      </dgm:t>
    </dgm:pt>
    <dgm:pt modelId="{F5FA1E5C-3B4B-43E1-99BD-951B5885F0C1}" type="sibTrans" cxnId="{D8926726-3915-4BED-B57A-1D68E7B9BCC0}">
      <dgm:prSet/>
      <dgm:spPr/>
      <dgm:t>
        <a:bodyPr/>
        <a:lstStyle/>
        <a:p>
          <a:endParaRPr lang="en-US"/>
        </a:p>
      </dgm:t>
    </dgm:pt>
    <dgm:pt modelId="{5957E8EA-F819-4E3D-AB57-15E0E71B2EDA}">
      <dgm:prSet phldrT="[Text]"/>
      <dgm:spPr/>
      <dgm:t>
        <a:bodyPr/>
        <a:lstStyle/>
        <a:p>
          <a:r>
            <a:rPr lang="en-US" dirty="0"/>
            <a:t>Various delays (100</a:t>
          </a:r>
          <a:r>
            <a:rPr lang="en-US" dirty="0">
              <a:latin typeface="Microsoft GothicNeo" panose="020B0503020000020004" pitchFamily="34" charset="-127"/>
              <a:ea typeface="Microsoft GothicNeo" panose="020B0503020000020004" pitchFamily="34" charset="-127"/>
              <a:cs typeface="Microsoft GothicNeo" panose="020B0503020000020004" pitchFamily="34" charset="-127"/>
              <a:sym typeface="Symbol" panose="05050102010706020507" pitchFamily="18" charset="2"/>
            </a:rPr>
            <a:t>s, 1ms)</a:t>
          </a:r>
          <a:endParaRPr lang="en-US" dirty="0"/>
        </a:p>
      </dgm:t>
    </dgm:pt>
    <dgm:pt modelId="{C081AA36-628D-4B11-A157-ABB39FC0CB25}" type="parTrans" cxnId="{26E6C50E-511C-41ED-888C-DA0429D0EF53}">
      <dgm:prSet/>
      <dgm:spPr/>
      <dgm:t>
        <a:bodyPr/>
        <a:lstStyle/>
        <a:p>
          <a:endParaRPr lang="en-US"/>
        </a:p>
      </dgm:t>
    </dgm:pt>
    <dgm:pt modelId="{60A2C17C-EB10-4471-A94D-B4226AEAC4D1}" type="sibTrans" cxnId="{26E6C50E-511C-41ED-888C-DA0429D0EF53}">
      <dgm:prSet/>
      <dgm:spPr/>
      <dgm:t>
        <a:bodyPr/>
        <a:lstStyle/>
        <a:p>
          <a:endParaRPr lang="en-US"/>
        </a:p>
      </dgm:t>
    </dgm:pt>
    <dgm:pt modelId="{5B746375-C4E4-4E28-B5CB-FB26C550EC36}">
      <dgm:prSet phldrT="[Text]"/>
      <dgm:spPr/>
      <dgm:t>
        <a:bodyPr/>
        <a:lstStyle/>
        <a:p>
          <a:r>
            <a:rPr lang="en-US" dirty="0"/>
            <a:t>iLED Library</a:t>
          </a:r>
        </a:p>
      </dgm:t>
    </dgm:pt>
    <dgm:pt modelId="{4C296ACC-29D9-4E7D-9C0B-2E8CD20D8642}" type="parTrans" cxnId="{38831198-27A4-4DCD-80EA-B3AFA006DCE9}">
      <dgm:prSet/>
      <dgm:spPr/>
      <dgm:t>
        <a:bodyPr/>
        <a:lstStyle/>
        <a:p>
          <a:endParaRPr lang="en-US"/>
        </a:p>
      </dgm:t>
    </dgm:pt>
    <dgm:pt modelId="{6F618A9B-A17A-4776-A960-04BCC7C6B961}" type="sibTrans" cxnId="{38831198-27A4-4DCD-80EA-B3AFA006DCE9}">
      <dgm:prSet/>
      <dgm:spPr/>
      <dgm:t>
        <a:bodyPr/>
        <a:lstStyle/>
        <a:p>
          <a:endParaRPr lang="en-US"/>
        </a:p>
      </dgm:t>
    </dgm:pt>
    <dgm:pt modelId="{81DAD74B-3EA4-4CB2-94FA-F56E29C59F45}">
      <dgm:prSet phldrT="[Text]"/>
      <dgm:spPr/>
      <dgm:t>
        <a:bodyPr/>
        <a:lstStyle/>
        <a:p>
          <a:r>
            <a:rPr lang="en-US" dirty="0"/>
            <a:t>Write Pulses functions on RA0</a:t>
          </a:r>
        </a:p>
      </dgm:t>
    </dgm:pt>
    <dgm:pt modelId="{9C133537-7910-44E3-A92B-A04D1130B7B8}" type="parTrans" cxnId="{CEE5B05B-F2C6-44E8-A774-FFFA42C69B16}">
      <dgm:prSet/>
      <dgm:spPr/>
    </dgm:pt>
    <dgm:pt modelId="{6DD552C5-5A8D-4D70-86E2-2EC5FC81553A}" type="sibTrans" cxnId="{CEE5B05B-F2C6-44E8-A774-FFFA42C69B16}">
      <dgm:prSet/>
      <dgm:spPr/>
    </dgm:pt>
    <dgm:pt modelId="{C8AA7B32-5E29-4E70-8404-04FC4357CD28}">
      <dgm:prSet phldrT="[Text]"/>
      <dgm:spPr/>
      <dgm:t>
        <a:bodyPr/>
        <a:lstStyle/>
        <a:p>
          <a:r>
            <a:rPr lang="en-US" dirty="0"/>
            <a:t>0.35</a:t>
          </a:r>
          <a:r>
            <a:rPr lang="en-US" dirty="0">
              <a:latin typeface="Microsoft GothicNeo" panose="020B0503020000020004" pitchFamily="34" charset="-127"/>
              <a:ea typeface="Microsoft GothicNeo" panose="020B0503020000020004" pitchFamily="34" charset="-127"/>
              <a:cs typeface="Microsoft GothicNeo" panose="020B0503020000020004" pitchFamily="34" charset="-127"/>
              <a:sym typeface="Symbol" panose="05050102010706020507" pitchFamily="18" charset="2"/>
            </a:rPr>
            <a:t>s in 1.25s period</a:t>
          </a:r>
          <a:endParaRPr lang="en-US" dirty="0"/>
        </a:p>
      </dgm:t>
    </dgm:pt>
    <dgm:pt modelId="{E6EA12E4-4339-41BF-97C4-D22D8449C949}" type="parTrans" cxnId="{62953C7A-953C-4DA4-BE28-F563071AFD15}">
      <dgm:prSet/>
      <dgm:spPr/>
    </dgm:pt>
    <dgm:pt modelId="{94F9C184-565D-45E4-B645-9F0662C7C464}" type="sibTrans" cxnId="{62953C7A-953C-4DA4-BE28-F563071AFD15}">
      <dgm:prSet/>
      <dgm:spPr/>
    </dgm:pt>
    <dgm:pt modelId="{2BA86598-1B19-4632-840F-F659ECC0844D}">
      <dgm:prSet phldrT="[Text]"/>
      <dgm:spPr/>
      <dgm:t>
        <a:bodyPr/>
        <a:lstStyle/>
        <a:p>
          <a:endParaRPr lang="en-US" dirty="0"/>
        </a:p>
      </dgm:t>
    </dgm:pt>
    <dgm:pt modelId="{5C152120-974A-48B1-BBC1-D126DBC584B1}" type="parTrans" cxnId="{CBADAB20-AFD4-49D2-A459-43F849C8FB40}">
      <dgm:prSet/>
      <dgm:spPr/>
    </dgm:pt>
    <dgm:pt modelId="{9E582884-D417-4A40-B175-B52F3356BF19}" type="sibTrans" cxnId="{CBADAB20-AFD4-49D2-A459-43F849C8FB40}">
      <dgm:prSet/>
      <dgm:spPr/>
    </dgm:pt>
    <dgm:pt modelId="{96098499-8039-4541-A5AC-D907A8FC8BAD}">
      <dgm:prSet phldrT="[Text]"/>
      <dgm:spPr/>
      <dgm:t>
        <a:bodyPr/>
        <a:lstStyle/>
        <a:p>
          <a:r>
            <a:rPr lang="en-US" dirty="0"/>
            <a:t>0.70</a:t>
          </a:r>
          <a:r>
            <a:rPr lang="en-US" dirty="0">
              <a:latin typeface="Microsoft GothicNeo" panose="020B0503020000020004" pitchFamily="34" charset="-127"/>
              <a:ea typeface="Microsoft GothicNeo" panose="020B0503020000020004" pitchFamily="34" charset="-127"/>
              <a:cs typeface="Microsoft GothicNeo" panose="020B0503020000020004" pitchFamily="34" charset="-127"/>
              <a:sym typeface="Symbol" panose="05050102010706020507" pitchFamily="18" charset="2"/>
            </a:rPr>
            <a:t>s in 1.25s period</a:t>
          </a:r>
          <a:endParaRPr lang="en-US" dirty="0"/>
        </a:p>
      </dgm:t>
    </dgm:pt>
    <dgm:pt modelId="{6CF8286E-FF6C-4DD3-B051-3DB7784A148C}" type="parTrans" cxnId="{597563F4-4710-4A71-8952-D6FCAD70F178}">
      <dgm:prSet/>
      <dgm:spPr/>
    </dgm:pt>
    <dgm:pt modelId="{6FD23208-8956-40DC-A596-3C28D59AE6EC}" type="sibTrans" cxnId="{597563F4-4710-4A71-8952-D6FCAD70F178}">
      <dgm:prSet/>
      <dgm:spPr/>
    </dgm:pt>
    <dgm:pt modelId="{2E68CF33-76EA-4CB9-A0FE-F0C8E3EC18FE}">
      <dgm:prSet/>
      <dgm:spPr/>
      <dgm:t>
        <a:bodyPr/>
        <a:lstStyle/>
        <a:p>
          <a:r>
            <a:rPr lang="en-US" dirty="0"/>
            <a:t>Setup the LED</a:t>
          </a:r>
        </a:p>
      </dgm:t>
    </dgm:pt>
    <dgm:pt modelId="{3457A17A-FB15-4784-B0F7-0642804C8BE9}" type="parTrans" cxnId="{0263D582-D643-4FE6-89FA-67837C5FE40C}">
      <dgm:prSet/>
      <dgm:spPr/>
    </dgm:pt>
    <dgm:pt modelId="{676AC9B8-91BD-408D-8714-92701EF91BED}" type="sibTrans" cxnId="{0263D582-D643-4FE6-89FA-67837C5FE40C}">
      <dgm:prSet/>
      <dgm:spPr/>
    </dgm:pt>
    <dgm:pt modelId="{5D01A06C-50A3-46BC-AFAE-ED605AAA6F59}">
      <dgm:prSet/>
      <dgm:spPr/>
      <dgm:t>
        <a:bodyPr/>
        <a:lstStyle/>
        <a:p>
          <a:r>
            <a:rPr lang="en-US" dirty="0"/>
            <a:t>I/O, 16MHz, etc.</a:t>
          </a:r>
        </a:p>
      </dgm:t>
    </dgm:pt>
    <dgm:pt modelId="{EE3F500C-28C5-4ADC-AEAD-E19CF2DED767}" type="parTrans" cxnId="{6CC38280-807D-45CD-8E39-BE2794A6195A}">
      <dgm:prSet/>
      <dgm:spPr/>
    </dgm:pt>
    <dgm:pt modelId="{39047278-F74C-4FD8-B334-065AA4BBFBD6}" type="sibTrans" cxnId="{6CC38280-807D-45CD-8E39-BE2794A6195A}">
      <dgm:prSet/>
      <dgm:spPr/>
    </dgm:pt>
    <dgm:pt modelId="{D75D5F16-6CB5-4FBF-9B98-8604785D85BB}">
      <dgm:prSet/>
      <dgm:spPr/>
      <dgm:t>
        <a:bodyPr/>
        <a:lstStyle/>
        <a:p>
          <a:r>
            <a:rPr lang="en-US" dirty="0"/>
            <a:t>Variable delay</a:t>
          </a:r>
        </a:p>
      </dgm:t>
    </dgm:pt>
    <dgm:pt modelId="{3C131206-99E7-4180-812C-429B13950CD2}" type="parTrans" cxnId="{BEBE5EED-7989-4338-A140-794F4F3E0AEC}">
      <dgm:prSet/>
      <dgm:spPr/>
    </dgm:pt>
    <dgm:pt modelId="{2CF3E446-D842-4495-8401-5DF5A22DEB4E}" type="sibTrans" cxnId="{BEBE5EED-7989-4338-A140-794F4F3E0AEC}">
      <dgm:prSet/>
      <dgm:spPr/>
    </dgm:pt>
    <dgm:pt modelId="{388CEB70-D33A-4750-B9F0-17417F6CE108}">
      <dgm:prSet/>
      <dgm:spPr/>
      <dgm:t>
        <a:bodyPr/>
        <a:lstStyle/>
        <a:p>
          <a:r>
            <a:rPr lang="en-US" dirty="0"/>
            <a:t># of ms delay</a:t>
          </a:r>
        </a:p>
      </dgm:t>
    </dgm:pt>
    <dgm:pt modelId="{2CEF3C1B-5E12-416E-A077-7C85EFEBE76B}" type="parTrans" cxnId="{818B3818-709A-417E-90BA-8AC3FEA1D7E4}">
      <dgm:prSet/>
      <dgm:spPr/>
    </dgm:pt>
    <dgm:pt modelId="{75353EA2-AB4C-4C50-A690-B57C7C188822}" type="sibTrans" cxnId="{818B3818-709A-417E-90BA-8AC3FEA1D7E4}">
      <dgm:prSet/>
      <dgm:spPr/>
    </dgm:pt>
    <dgm:pt modelId="{97061DAF-0F19-4663-8B21-7077F0CBBA76}">
      <dgm:prSet/>
      <dgm:spPr/>
      <dgm:t>
        <a:bodyPr/>
        <a:lstStyle/>
        <a:p>
          <a:r>
            <a:rPr lang="en-US" dirty="0"/>
            <a:t>Write a color to the LED</a:t>
          </a:r>
        </a:p>
      </dgm:t>
    </dgm:pt>
    <dgm:pt modelId="{D12BD54E-75A3-48E1-A258-569309906B21}" type="parTrans" cxnId="{F6F8E9B1-D4E3-48A6-A5A8-A4D84D891465}">
      <dgm:prSet/>
      <dgm:spPr/>
    </dgm:pt>
    <dgm:pt modelId="{55AD998D-0CCA-4849-9F6D-353E996A7074}" type="sibTrans" cxnId="{F6F8E9B1-D4E3-48A6-A5A8-A4D84D891465}">
      <dgm:prSet/>
      <dgm:spPr/>
    </dgm:pt>
    <dgm:pt modelId="{766E6530-B25D-4A49-8FA6-D542127E6AF3}">
      <dgm:prSet/>
      <dgm:spPr/>
      <dgm:t>
        <a:bodyPr/>
        <a:lstStyle/>
        <a:p>
          <a:r>
            <a:rPr lang="en-US" dirty="0"/>
            <a:t>Controlled with red, green blue values</a:t>
          </a:r>
        </a:p>
      </dgm:t>
    </dgm:pt>
    <dgm:pt modelId="{12564F08-D24C-4046-8256-38E4EC40DE24}" type="parTrans" cxnId="{23F7A49E-CE93-4D5D-8C23-109C3434D0EE}">
      <dgm:prSet/>
      <dgm:spPr/>
    </dgm:pt>
    <dgm:pt modelId="{E2EE894F-1C42-40A4-9094-F04167722C85}" type="sibTrans" cxnId="{23F7A49E-CE93-4D5D-8C23-109C3434D0EE}">
      <dgm:prSet/>
      <dgm:spPr/>
    </dgm:pt>
    <dgm:pt modelId="{9A6ADC59-C07D-44A1-A497-972D57E5D88F}">
      <dgm:prSet/>
      <dgm:spPr/>
      <dgm:t>
        <a:bodyPr/>
        <a:lstStyle/>
        <a:p>
          <a:r>
            <a:rPr lang="en-US" dirty="0"/>
            <a:t>0-255 value for each color</a:t>
          </a:r>
        </a:p>
      </dgm:t>
    </dgm:pt>
    <dgm:pt modelId="{8CC24352-BDF5-4F66-AB13-CD3DB99A4EFE}" type="parTrans" cxnId="{BE7EBC5B-E2B0-4A5C-898E-A798B8940781}">
      <dgm:prSet/>
      <dgm:spPr/>
    </dgm:pt>
    <dgm:pt modelId="{861F4927-AB28-40DC-837A-F01B7AB80A0E}" type="sibTrans" cxnId="{BE7EBC5B-E2B0-4A5C-898E-A798B8940781}">
      <dgm:prSet/>
      <dgm:spPr/>
    </dgm:pt>
    <dgm:pt modelId="{7B5FDEBD-1DE9-485B-ACF0-9864F79D16C3}" type="pres">
      <dgm:prSet presAssocID="{CCCB5045-E46C-4D10-8BE4-17E81DB28332}" presName="Name0" presStyleCnt="0">
        <dgm:presLayoutVars>
          <dgm:dir/>
          <dgm:animLvl val="lvl"/>
          <dgm:resizeHandles val="exact"/>
        </dgm:presLayoutVars>
      </dgm:prSet>
      <dgm:spPr/>
    </dgm:pt>
    <dgm:pt modelId="{B20970A2-6838-4299-87E9-BD7AC9BA04E5}" type="pres">
      <dgm:prSet presAssocID="{2C27B7EE-B6ED-4FEE-93DD-DB212392465C}" presName="composite" presStyleCnt="0"/>
      <dgm:spPr/>
    </dgm:pt>
    <dgm:pt modelId="{B070CF78-D56D-4774-B59C-2D200FADF54F}" type="pres">
      <dgm:prSet presAssocID="{2C27B7EE-B6ED-4FEE-93DD-DB212392465C}" presName="parTx" presStyleLbl="alignNode1" presStyleIdx="0" presStyleCnt="2" custScaleY="100000">
        <dgm:presLayoutVars>
          <dgm:chMax val="0"/>
          <dgm:chPref val="0"/>
          <dgm:bulletEnabled val="1"/>
        </dgm:presLayoutVars>
      </dgm:prSet>
      <dgm:spPr/>
    </dgm:pt>
    <dgm:pt modelId="{9BC29786-B9C4-424B-A337-5B0DA24C1692}" type="pres">
      <dgm:prSet presAssocID="{2C27B7EE-B6ED-4FEE-93DD-DB212392465C}" presName="desTx" presStyleLbl="alignAccFollowNode1" presStyleIdx="0" presStyleCnt="2">
        <dgm:presLayoutVars>
          <dgm:bulletEnabled val="1"/>
        </dgm:presLayoutVars>
      </dgm:prSet>
      <dgm:spPr/>
    </dgm:pt>
    <dgm:pt modelId="{F7785A2D-E5E4-47B1-941A-9652D610AA76}" type="pres">
      <dgm:prSet presAssocID="{F5FA1E5C-3B4B-43E1-99BD-951B5885F0C1}" presName="space" presStyleCnt="0"/>
      <dgm:spPr/>
    </dgm:pt>
    <dgm:pt modelId="{02D04AFA-6A39-40CD-A7B5-39FFED4C2A61}" type="pres">
      <dgm:prSet presAssocID="{5B746375-C4E4-4E28-B5CB-FB26C550EC36}" presName="composite" presStyleCnt="0"/>
      <dgm:spPr/>
    </dgm:pt>
    <dgm:pt modelId="{838B5576-59F8-44A1-A3A3-E6FDA477E955}" type="pres">
      <dgm:prSet presAssocID="{5B746375-C4E4-4E28-B5CB-FB26C550EC36}" presName="parTx" presStyleLbl="alignNode1" presStyleIdx="1" presStyleCnt="2">
        <dgm:presLayoutVars>
          <dgm:chMax val="0"/>
          <dgm:chPref val="0"/>
          <dgm:bulletEnabled val="1"/>
        </dgm:presLayoutVars>
      </dgm:prSet>
      <dgm:spPr/>
    </dgm:pt>
    <dgm:pt modelId="{7BD51425-A8E9-4826-97B3-02410AD3FBA8}" type="pres">
      <dgm:prSet presAssocID="{5B746375-C4E4-4E28-B5CB-FB26C550EC36}" presName="desTx" presStyleLbl="alignAccFollowNode1" presStyleIdx="1" presStyleCnt="2" custLinFactNeighborX="1" custLinFactNeighborY="1143">
        <dgm:presLayoutVars>
          <dgm:bulletEnabled val="1"/>
        </dgm:presLayoutVars>
      </dgm:prSet>
      <dgm:spPr/>
    </dgm:pt>
  </dgm:ptLst>
  <dgm:cxnLst>
    <dgm:cxn modelId="{B6567C01-B76C-446F-892A-02167F98C0D8}" type="presOf" srcId="{96098499-8039-4541-A5AC-D907A8FC8BAD}" destId="{9BC29786-B9C4-424B-A337-5B0DA24C1692}" srcOrd="0" destOrd="3" presId="urn:microsoft.com/office/officeart/2005/8/layout/hList1"/>
    <dgm:cxn modelId="{26E6C50E-511C-41ED-888C-DA0429D0EF53}" srcId="{2C27B7EE-B6ED-4FEE-93DD-DB212392465C}" destId="{5957E8EA-F819-4E3D-AB57-15E0E71B2EDA}" srcOrd="0" destOrd="0" parTransId="{C081AA36-628D-4B11-A157-ABB39FC0CB25}" sibTransId="{60A2C17C-EB10-4471-A94D-B4226AEAC4D1}"/>
    <dgm:cxn modelId="{818B3818-709A-417E-90BA-8AC3FEA1D7E4}" srcId="{D75D5F16-6CB5-4FBF-9B98-8604785D85BB}" destId="{388CEB70-D33A-4750-B9F0-17417F6CE108}" srcOrd="0" destOrd="0" parTransId="{2CEF3C1B-5E12-416E-A077-7C85EFEBE76B}" sibTransId="{75353EA2-AB4C-4C50-A690-B57C7C188822}"/>
    <dgm:cxn modelId="{273A3E1B-7F87-413F-97F9-95ACFAACEA70}" type="presOf" srcId="{388CEB70-D33A-4750-B9F0-17417F6CE108}" destId="{7BD51425-A8E9-4826-97B3-02410AD3FBA8}" srcOrd="0" destOrd="3" presId="urn:microsoft.com/office/officeart/2005/8/layout/hList1"/>
    <dgm:cxn modelId="{CBADAB20-AFD4-49D2-A459-43F849C8FB40}" srcId="{81DAD74B-3EA4-4CB2-94FA-F56E29C59F45}" destId="{2BA86598-1B19-4632-840F-F659ECC0844D}" srcOrd="2" destOrd="0" parTransId="{5C152120-974A-48B1-BBC1-D126DBC584B1}" sibTransId="{9E582884-D417-4A40-B175-B52F3356BF19}"/>
    <dgm:cxn modelId="{D8926726-3915-4BED-B57A-1D68E7B9BCC0}" srcId="{CCCB5045-E46C-4D10-8BE4-17E81DB28332}" destId="{2C27B7EE-B6ED-4FEE-93DD-DB212392465C}" srcOrd="0" destOrd="0" parTransId="{3E68F501-DC28-48C2-A61A-4F3771315E72}" sibTransId="{F5FA1E5C-3B4B-43E1-99BD-951B5885F0C1}"/>
    <dgm:cxn modelId="{CEE5B05B-F2C6-44E8-A774-FFFA42C69B16}" srcId="{2C27B7EE-B6ED-4FEE-93DD-DB212392465C}" destId="{81DAD74B-3EA4-4CB2-94FA-F56E29C59F45}" srcOrd="1" destOrd="0" parTransId="{9C133537-7910-44E3-A92B-A04D1130B7B8}" sibTransId="{6DD552C5-5A8D-4D70-86E2-2EC5FC81553A}"/>
    <dgm:cxn modelId="{BE7EBC5B-E2B0-4A5C-898E-A798B8940781}" srcId="{97061DAF-0F19-4663-8B21-7077F0CBBA76}" destId="{9A6ADC59-C07D-44A1-A497-972D57E5D88F}" srcOrd="1" destOrd="0" parTransId="{8CC24352-BDF5-4F66-AB13-CD3DB99A4EFE}" sibTransId="{861F4927-AB28-40DC-837A-F01B7AB80A0E}"/>
    <dgm:cxn modelId="{BD3CDC5F-C81E-499C-ADCB-638F4E898080}" type="presOf" srcId="{2E68CF33-76EA-4CB9-A0FE-F0C8E3EC18FE}" destId="{7BD51425-A8E9-4826-97B3-02410AD3FBA8}" srcOrd="0" destOrd="0" presId="urn:microsoft.com/office/officeart/2005/8/layout/hList1"/>
    <dgm:cxn modelId="{5D123C44-3747-4729-AFB1-354A72384632}" type="presOf" srcId="{81DAD74B-3EA4-4CB2-94FA-F56E29C59F45}" destId="{9BC29786-B9C4-424B-A337-5B0DA24C1692}" srcOrd="0" destOrd="1" presId="urn:microsoft.com/office/officeart/2005/8/layout/hList1"/>
    <dgm:cxn modelId="{6EAA6D4A-8E6F-46DA-9B45-5F43A0B989C3}" type="presOf" srcId="{D75D5F16-6CB5-4FBF-9B98-8604785D85BB}" destId="{7BD51425-A8E9-4826-97B3-02410AD3FBA8}" srcOrd="0" destOrd="2" presId="urn:microsoft.com/office/officeart/2005/8/layout/hList1"/>
    <dgm:cxn modelId="{62953C7A-953C-4DA4-BE28-F563071AFD15}" srcId="{81DAD74B-3EA4-4CB2-94FA-F56E29C59F45}" destId="{C8AA7B32-5E29-4E70-8404-04FC4357CD28}" srcOrd="0" destOrd="0" parTransId="{E6EA12E4-4339-41BF-97C4-D22D8449C949}" sibTransId="{94F9C184-565D-45E4-B645-9F0662C7C464}"/>
    <dgm:cxn modelId="{B100F85A-B937-4049-B855-409C7C55BFD7}" type="presOf" srcId="{9A6ADC59-C07D-44A1-A497-972D57E5D88F}" destId="{7BD51425-A8E9-4826-97B3-02410AD3FBA8}" srcOrd="0" destOrd="6" presId="urn:microsoft.com/office/officeart/2005/8/layout/hList1"/>
    <dgm:cxn modelId="{6CC38280-807D-45CD-8E39-BE2794A6195A}" srcId="{2E68CF33-76EA-4CB9-A0FE-F0C8E3EC18FE}" destId="{5D01A06C-50A3-46BC-AFAE-ED605AAA6F59}" srcOrd="0" destOrd="0" parTransId="{EE3F500C-28C5-4ADC-AEAD-E19CF2DED767}" sibTransId="{39047278-F74C-4FD8-B334-065AA4BBFBD6}"/>
    <dgm:cxn modelId="{0263D582-D643-4FE6-89FA-67837C5FE40C}" srcId="{5B746375-C4E4-4E28-B5CB-FB26C550EC36}" destId="{2E68CF33-76EA-4CB9-A0FE-F0C8E3EC18FE}" srcOrd="0" destOrd="0" parTransId="{3457A17A-FB15-4784-B0F7-0642804C8BE9}" sibTransId="{676AC9B8-91BD-408D-8714-92701EF91BED}"/>
    <dgm:cxn modelId="{4094078C-BC17-451F-A0A6-C972D6D84B86}" type="presOf" srcId="{2C27B7EE-B6ED-4FEE-93DD-DB212392465C}" destId="{B070CF78-D56D-4774-B59C-2D200FADF54F}" srcOrd="0" destOrd="0" presId="urn:microsoft.com/office/officeart/2005/8/layout/hList1"/>
    <dgm:cxn modelId="{38831198-27A4-4DCD-80EA-B3AFA006DCE9}" srcId="{CCCB5045-E46C-4D10-8BE4-17E81DB28332}" destId="{5B746375-C4E4-4E28-B5CB-FB26C550EC36}" srcOrd="1" destOrd="0" parTransId="{4C296ACC-29D9-4E7D-9C0B-2E8CD20D8642}" sibTransId="{6F618A9B-A17A-4776-A960-04BCC7C6B961}"/>
    <dgm:cxn modelId="{751C2F9E-6E98-4E97-800E-314D552BEEC5}" type="presOf" srcId="{CCCB5045-E46C-4D10-8BE4-17E81DB28332}" destId="{7B5FDEBD-1DE9-485B-ACF0-9864F79D16C3}" srcOrd="0" destOrd="0" presId="urn:microsoft.com/office/officeart/2005/8/layout/hList1"/>
    <dgm:cxn modelId="{23F7A49E-CE93-4D5D-8C23-109C3434D0EE}" srcId="{97061DAF-0F19-4663-8B21-7077F0CBBA76}" destId="{766E6530-B25D-4A49-8FA6-D542127E6AF3}" srcOrd="0" destOrd="0" parTransId="{12564F08-D24C-4046-8256-38E4EC40DE24}" sibTransId="{E2EE894F-1C42-40A4-9094-F04167722C85}"/>
    <dgm:cxn modelId="{BBCB63AA-8CE9-4C80-B1BC-2C216D0C9CBB}" type="presOf" srcId="{5957E8EA-F819-4E3D-AB57-15E0E71B2EDA}" destId="{9BC29786-B9C4-424B-A337-5B0DA24C1692}" srcOrd="0" destOrd="0" presId="urn:microsoft.com/office/officeart/2005/8/layout/hList1"/>
    <dgm:cxn modelId="{0C6E6BB1-72B7-4A56-A7F6-24C03D4B8E39}" type="presOf" srcId="{766E6530-B25D-4A49-8FA6-D542127E6AF3}" destId="{7BD51425-A8E9-4826-97B3-02410AD3FBA8}" srcOrd="0" destOrd="5" presId="urn:microsoft.com/office/officeart/2005/8/layout/hList1"/>
    <dgm:cxn modelId="{F6F8E9B1-D4E3-48A6-A5A8-A4D84D891465}" srcId="{5B746375-C4E4-4E28-B5CB-FB26C550EC36}" destId="{97061DAF-0F19-4663-8B21-7077F0CBBA76}" srcOrd="2" destOrd="0" parTransId="{D12BD54E-75A3-48E1-A258-569309906B21}" sibTransId="{55AD998D-0CCA-4849-9F6D-353E996A7074}"/>
    <dgm:cxn modelId="{271E19BA-A3B3-4638-800E-7AEA7D3F205E}" type="presOf" srcId="{5D01A06C-50A3-46BC-AFAE-ED605AAA6F59}" destId="{7BD51425-A8E9-4826-97B3-02410AD3FBA8}" srcOrd="0" destOrd="1" presId="urn:microsoft.com/office/officeart/2005/8/layout/hList1"/>
    <dgm:cxn modelId="{0E4497C8-FAF1-4F08-835B-CDF33A0074E6}" type="presOf" srcId="{97061DAF-0F19-4663-8B21-7077F0CBBA76}" destId="{7BD51425-A8E9-4826-97B3-02410AD3FBA8}" srcOrd="0" destOrd="4" presId="urn:microsoft.com/office/officeart/2005/8/layout/hList1"/>
    <dgm:cxn modelId="{E06720D4-B150-4B79-A526-9E037EABABE1}" type="presOf" srcId="{5B746375-C4E4-4E28-B5CB-FB26C550EC36}" destId="{838B5576-59F8-44A1-A3A3-E6FDA477E955}" srcOrd="0" destOrd="0" presId="urn:microsoft.com/office/officeart/2005/8/layout/hList1"/>
    <dgm:cxn modelId="{BEBE5EED-7989-4338-A140-794F4F3E0AEC}" srcId="{5B746375-C4E4-4E28-B5CB-FB26C550EC36}" destId="{D75D5F16-6CB5-4FBF-9B98-8604785D85BB}" srcOrd="1" destOrd="0" parTransId="{3C131206-99E7-4180-812C-429B13950CD2}" sibTransId="{2CF3E446-D842-4495-8401-5DF5A22DEB4E}"/>
    <dgm:cxn modelId="{C3BBCEF0-B714-4A11-AED6-0CB1E4B3941E}" type="presOf" srcId="{C8AA7B32-5E29-4E70-8404-04FC4357CD28}" destId="{9BC29786-B9C4-424B-A337-5B0DA24C1692}" srcOrd="0" destOrd="2" presId="urn:microsoft.com/office/officeart/2005/8/layout/hList1"/>
    <dgm:cxn modelId="{597563F4-4710-4A71-8952-D6FCAD70F178}" srcId="{81DAD74B-3EA4-4CB2-94FA-F56E29C59F45}" destId="{96098499-8039-4541-A5AC-D907A8FC8BAD}" srcOrd="1" destOrd="0" parTransId="{6CF8286E-FF6C-4DD3-B051-3DB7784A148C}" sibTransId="{6FD23208-8956-40DC-A596-3C28D59AE6EC}"/>
    <dgm:cxn modelId="{8FBE2BFE-DCDA-44E8-9F1F-7000BAA9190E}" type="presOf" srcId="{2BA86598-1B19-4632-840F-F659ECC0844D}" destId="{9BC29786-B9C4-424B-A337-5B0DA24C1692}" srcOrd="0" destOrd="4" presId="urn:microsoft.com/office/officeart/2005/8/layout/hList1"/>
    <dgm:cxn modelId="{6BE6571A-86B5-4EF7-B3CA-81118CAD3CCD}" type="presParOf" srcId="{7B5FDEBD-1DE9-485B-ACF0-9864F79D16C3}" destId="{B20970A2-6838-4299-87E9-BD7AC9BA04E5}" srcOrd="0" destOrd="0" presId="urn:microsoft.com/office/officeart/2005/8/layout/hList1"/>
    <dgm:cxn modelId="{D1E86DE6-0415-4865-BFE6-F30703E9148E}" type="presParOf" srcId="{B20970A2-6838-4299-87E9-BD7AC9BA04E5}" destId="{B070CF78-D56D-4774-B59C-2D200FADF54F}" srcOrd="0" destOrd="0" presId="urn:microsoft.com/office/officeart/2005/8/layout/hList1"/>
    <dgm:cxn modelId="{1BF337C7-9CE2-4ACC-9F0B-23304598C28C}" type="presParOf" srcId="{B20970A2-6838-4299-87E9-BD7AC9BA04E5}" destId="{9BC29786-B9C4-424B-A337-5B0DA24C1692}" srcOrd="1" destOrd="0" presId="urn:microsoft.com/office/officeart/2005/8/layout/hList1"/>
    <dgm:cxn modelId="{5C2E5E8E-0744-4325-BD9A-F2A415FDD78D}" type="presParOf" srcId="{7B5FDEBD-1DE9-485B-ACF0-9864F79D16C3}" destId="{F7785A2D-E5E4-47B1-941A-9652D610AA76}" srcOrd="1" destOrd="0" presId="urn:microsoft.com/office/officeart/2005/8/layout/hList1"/>
    <dgm:cxn modelId="{F13C3E84-D435-489A-8E69-6F06E0AFDCBE}" type="presParOf" srcId="{7B5FDEBD-1DE9-485B-ACF0-9864F79D16C3}" destId="{02D04AFA-6A39-40CD-A7B5-39FFED4C2A61}" srcOrd="2" destOrd="0" presId="urn:microsoft.com/office/officeart/2005/8/layout/hList1"/>
    <dgm:cxn modelId="{68687B4E-D57F-41AC-8EAF-988D8C1B2152}" type="presParOf" srcId="{02D04AFA-6A39-40CD-A7B5-39FFED4C2A61}" destId="{838B5576-59F8-44A1-A3A3-E6FDA477E955}" srcOrd="0" destOrd="0" presId="urn:microsoft.com/office/officeart/2005/8/layout/hList1"/>
    <dgm:cxn modelId="{88A53210-4D0F-4E36-BD87-87BCA8F7C139}" type="presParOf" srcId="{02D04AFA-6A39-40CD-A7B5-39FFED4C2A61}" destId="{7BD51425-A8E9-4826-97B3-02410AD3FBA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Lst>
  <dgm:cxnLst>
    <dgm:cxn modelId="{AAECF784-8F1D-4908-B93D-837F49AB8751}" type="presOf" srcId="{CF9FC193-7A05-4631-B681-B56EAB543D38}" destId="{DE3F77CF-6A8C-4783-A2CE-00E88C4199CB}"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CB5045-E46C-4D10-8BE4-17E81DB2833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C27B7EE-B6ED-4FEE-93DD-DB212392465C}">
      <dgm:prSet phldrT="[Text]"/>
      <dgm:spPr/>
      <dgm:t>
        <a:bodyPr/>
        <a:lstStyle/>
        <a:p>
          <a:r>
            <a:rPr lang="en-US" dirty="0"/>
            <a:t>LCD Library</a:t>
          </a:r>
        </a:p>
      </dgm:t>
    </dgm:pt>
    <dgm:pt modelId="{3E68F501-DC28-48C2-A61A-4F3771315E72}" type="parTrans" cxnId="{D8926726-3915-4BED-B57A-1D68E7B9BCC0}">
      <dgm:prSet/>
      <dgm:spPr/>
      <dgm:t>
        <a:bodyPr/>
        <a:lstStyle/>
        <a:p>
          <a:endParaRPr lang="en-US"/>
        </a:p>
      </dgm:t>
    </dgm:pt>
    <dgm:pt modelId="{F5FA1E5C-3B4B-43E1-99BD-951B5885F0C1}" type="sibTrans" cxnId="{D8926726-3915-4BED-B57A-1D68E7B9BCC0}">
      <dgm:prSet/>
      <dgm:spPr/>
      <dgm:t>
        <a:bodyPr/>
        <a:lstStyle/>
        <a:p>
          <a:endParaRPr lang="en-US"/>
        </a:p>
      </dgm:t>
    </dgm:pt>
    <dgm:pt modelId="{5957E8EA-F819-4E3D-AB57-15E0E71B2EDA}">
      <dgm:prSet phldrT="[Text]"/>
      <dgm:spPr/>
      <dgm:t>
        <a:bodyPr/>
        <a:lstStyle/>
        <a:p>
          <a:r>
            <a:rPr lang="en-US" dirty="0"/>
            <a:t>Setup the LCD</a:t>
          </a:r>
        </a:p>
      </dgm:t>
    </dgm:pt>
    <dgm:pt modelId="{C081AA36-628D-4B11-A157-ABB39FC0CB25}" type="parTrans" cxnId="{26E6C50E-511C-41ED-888C-DA0429D0EF53}">
      <dgm:prSet/>
      <dgm:spPr/>
      <dgm:t>
        <a:bodyPr/>
        <a:lstStyle/>
        <a:p>
          <a:endParaRPr lang="en-US"/>
        </a:p>
      </dgm:t>
    </dgm:pt>
    <dgm:pt modelId="{60A2C17C-EB10-4471-A94D-B4226AEAC4D1}" type="sibTrans" cxnId="{26E6C50E-511C-41ED-888C-DA0429D0EF53}">
      <dgm:prSet/>
      <dgm:spPr/>
      <dgm:t>
        <a:bodyPr/>
        <a:lstStyle/>
        <a:p>
          <a:endParaRPr lang="en-US"/>
        </a:p>
      </dgm:t>
    </dgm:pt>
    <dgm:pt modelId="{5B746375-C4E4-4E28-B5CB-FB26C550EC36}">
      <dgm:prSet phldrT="[Text]"/>
      <dgm:spPr/>
      <dgm:t>
        <a:bodyPr/>
        <a:lstStyle/>
        <a:p>
          <a:r>
            <a:rPr lang="en-US" dirty="0"/>
            <a:t>Temperature Sensor Library</a:t>
          </a:r>
        </a:p>
      </dgm:t>
    </dgm:pt>
    <dgm:pt modelId="{4C296ACC-29D9-4E7D-9C0B-2E8CD20D8642}" type="parTrans" cxnId="{38831198-27A4-4DCD-80EA-B3AFA006DCE9}">
      <dgm:prSet/>
      <dgm:spPr/>
      <dgm:t>
        <a:bodyPr/>
        <a:lstStyle/>
        <a:p>
          <a:endParaRPr lang="en-US"/>
        </a:p>
      </dgm:t>
    </dgm:pt>
    <dgm:pt modelId="{6F618A9B-A17A-4776-A960-04BCC7C6B961}" type="sibTrans" cxnId="{38831198-27A4-4DCD-80EA-B3AFA006DCE9}">
      <dgm:prSet/>
      <dgm:spPr/>
      <dgm:t>
        <a:bodyPr/>
        <a:lstStyle/>
        <a:p>
          <a:endParaRPr lang="en-US"/>
        </a:p>
      </dgm:t>
    </dgm:pt>
    <dgm:pt modelId="{49495954-BFDF-4C57-9144-BD63C94E9D00}">
      <dgm:prSet phldrT="[Text]"/>
      <dgm:spPr/>
      <dgm:t>
        <a:bodyPr/>
        <a:lstStyle/>
        <a:p>
          <a:r>
            <a:rPr lang="en-US" dirty="0"/>
            <a:t>I2C, IF cleared, etc.</a:t>
          </a:r>
        </a:p>
      </dgm:t>
    </dgm:pt>
    <dgm:pt modelId="{2D33A4B2-D97A-4227-B2A4-10510C3FDC1F}" type="parTrans" cxnId="{550B6DC1-4880-422E-93D8-B1988142EF51}">
      <dgm:prSet/>
      <dgm:spPr/>
      <dgm:t>
        <a:bodyPr/>
        <a:lstStyle/>
        <a:p>
          <a:endParaRPr lang="en-US"/>
        </a:p>
      </dgm:t>
    </dgm:pt>
    <dgm:pt modelId="{EF3222B9-0BB1-42E0-B5E2-F534A49A7E3F}" type="sibTrans" cxnId="{550B6DC1-4880-422E-93D8-B1988142EF51}">
      <dgm:prSet/>
      <dgm:spPr/>
      <dgm:t>
        <a:bodyPr/>
        <a:lstStyle/>
        <a:p>
          <a:endParaRPr lang="en-US"/>
        </a:p>
      </dgm:t>
    </dgm:pt>
    <dgm:pt modelId="{D31E891D-AC4E-452D-A21C-FB6B5DD5CD20}">
      <dgm:prSet phldrT="[Text]"/>
      <dgm:spPr/>
      <dgm:t>
        <a:bodyPr/>
        <a:lstStyle/>
        <a:p>
          <a:r>
            <a:rPr lang="en-US" dirty="0"/>
            <a:t>Minimum frequency of 100 kHz</a:t>
          </a:r>
        </a:p>
      </dgm:t>
    </dgm:pt>
    <dgm:pt modelId="{4805B0C2-5E14-4415-B9C3-A7D88D222545}" type="parTrans" cxnId="{A4FCEC10-86F7-4DB3-8B69-BCEEA1C3A8F3}">
      <dgm:prSet/>
      <dgm:spPr/>
      <dgm:t>
        <a:bodyPr/>
        <a:lstStyle/>
        <a:p>
          <a:endParaRPr lang="en-US"/>
        </a:p>
      </dgm:t>
    </dgm:pt>
    <dgm:pt modelId="{B572E795-EDF6-44BB-A92B-E8298950A81B}" type="sibTrans" cxnId="{A4FCEC10-86F7-4DB3-8B69-BCEEA1C3A8F3}">
      <dgm:prSet/>
      <dgm:spPr/>
      <dgm:t>
        <a:bodyPr/>
        <a:lstStyle/>
        <a:p>
          <a:endParaRPr lang="en-US"/>
        </a:p>
      </dgm:t>
    </dgm:pt>
    <dgm:pt modelId="{B94B9DC9-4459-4F80-98D3-37EF265A7661}">
      <dgm:prSet phldrT="[Text]"/>
      <dgm:spPr/>
      <dgm:t>
        <a:bodyPr/>
        <a:lstStyle/>
        <a:p>
          <a:r>
            <a:rPr lang="en-US" dirty="0"/>
            <a:t>Write commands to the LCD</a:t>
          </a:r>
        </a:p>
      </dgm:t>
    </dgm:pt>
    <dgm:pt modelId="{7F78FAE3-E09A-49D2-A786-DC784E51BB6F}" type="parTrans" cxnId="{8A5E25D3-AA12-455F-BD4D-14CC55175BFC}">
      <dgm:prSet/>
      <dgm:spPr/>
      <dgm:t>
        <a:bodyPr/>
        <a:lstStyle/>
        <a:p>
          <a:endParaRPr lang="en-US"/>
        </a:p>
      </dgm:t>
    </dgm:pt>
    <dgm:pt modelId="{7FC703A2-E201-4C0D-92BF-CF2896BE307F}" type="sibTrans" cxnId="{8A5E25D3-AA12-455F-BD4D-14CC55175BFC}">
      <dgm:prSet/>
      <dgm:spPr/>
      <dgm:t>
        <a:bodyPr/>
        <a:lstStyle/>
        <a:p>
          <a:endParaRPr lang="en-US"/>
        </a:p>
      </dgm:t>
    </dgm:pt>
    <dgm:pt modelId="{B9BFA067-CD8C-4B85-940B-8801DF749B73}">
      <dgm:prSet phldrT="[Text]"/>
      <dgm:spPr/>
      <dgm:t>
        <a:bodyPr/>
        <a:lstStyle/>
        <a:p>
          <a:r>
            <a:rPr lang="en-US" dirty="0"/>
            <a:t>Initialize the LCD with series of commands</a:t>
          </a:r>
        </a:p>
      </dgm:t>
    </dgm:pt>
    <dgm:pt modelId="{88D809A9-90C8-44C3-BF73-0641E062F1D2}" type="parTrans" cxnId="{76F0ABA1-3F83-4E3C-961C-B18A0F9EDC9B}">
      <dgm:prSet/>
      <dgm:spPr/>
      <dgm:t>
        <a:bodyPr/>
        <a:lstStyle/>
        <a:p>
          <a:endParaRPr lang="en-US"/>
        </a:p>
      </dgm:t>
    </dgm:pt>
    <dgm:pt modelId="{37A0885F-F7AB-4D85-A11E-C75C8C843236}" type="sibTrans" cxnId="{76F0ABA1-3F83-4E3C-961C-B18A0F9EDC9B}">
      <dgm:prSet/>
      <dgm:spPr/>
      <dgm:t>
        <a:bodyPr/>
        <a:lstStyle/>
        <a:p>
          <a:endParaRPr lang="en-US"/>
        </a:p>
      </dgm:t>
    </dgm:pt>
    <dgm:pt modelId="{33216D95-C90F-4575-9380-376FBFA1E287}">
      <dgm:prSet phldrT="[Text]"/>
      <dgm:spPr/>
      <dgm:t>
        <a:bodyPr/>
        <a:lstStyle/>
        <a:p>
          <a:r>
            <a:rPr lang="en-US" dirty="0"/>
            <a:t>Set the cursor on the LCD</a:t>
          </a:r>
        </a:p>
      </dgm:t>
    </dgm:pt>
    <dgm:pt modelId="{532B9321-823E-4F15-B145-8F3F8A94F894}" type="parTrans" cxnId="{8D3653FA-F34E-421F-9BC4-371E0CD3E7A1}">
      <dgm:prSet/>
      <dgm:spPr/>
      <dgm:t>
        <a:bodyPr/>
        <a:lstStyle/>
        <a:p>
          <a:endParaRPr lang="en-US"/>
        </a:p>
      </dgm:t>
    </dgm:pt>
    <dgm:pt modelId="{9A6BD765-EC7C-4325-8573-4055098F66FD}" type="sibTrans" cxnId="{8D3653FA-F34E-421F-9BC4-371E0CD3E7A1}">
      <dgm:prSet/>
      <dgm:spPr/>
      <dgm:t>
        <a:bodyPr/>
        <a:lstStyle/>
        <a:p>
          <a:endParaRPr lang="en-US"/>
        </a:p>
      </dgm:t>
    </dgm:pt>
    <dgm:pt modelId="{D6EC0FD1-2F19-4C1E-9F3E-9B49F7770CE8}">
      <dgm:prSet phldrT="[Text]"/>
      <dgm:spPr/>
      <dgm:t>
        <a:bodyPr/>
        <a:lstStyle/>
        <a:p>
          <a:r>
            <a:rPr lang="en-US" dirty="0"/>
            <a:t>Row, column</a:t>
          </a:r>
        </a:p>
      </dgm:t>
    </dgm:pt>
    <dgm:pt modelId="{08280EE3-81DF-4F66-8A67-A99F1F17E0D9}" type="parTrans" cxnId="{87AECD1A-5A66-4D1A-86BE-DBCF11CF1A93}">
      <dgm:prSet/>
      <dgm:spPr/>
      <dgm:t>
        <a:bodyPr/>
        <a:lstStyle/>
        <a:p>
          <a:endParaRPr lang="en-US"/>
        </a:p>
      </dgm:t>
    </dgm:pt>
    <dgm:pt modelId="{42CD0068-62E5-4139-BB13-2C367D6BA6CD}" type="sibTrans" cxnId="{87AECD1A-5A66-4D1A-86BE-DBCF11CF1A93}">
      <dgm:prSet/>
      <dgm:spPr/>
      <dgm:t>
        <a:bodyPr/>
        <a:lstStyle/>
        <a:p>
          <a:endParaRPr lang="en-US"/>
        </a:p>
      </dgm:t>
    </dgm:pt>
    <dgm:pt modelId="{151B926D-3C98-4362-B8AB-0A24B48144CD}">
      <dgm:prSet phldrT="[Text]"/>
      <dgm:spPr/>
      <dgm:t>
        <a:bodyPr/>
        <a:lstStyle/>
        <a:p>
          <a:r>
            <a:rPr lang="en-US" dirty="0"/>
            <a:t>Write a single character to the LCD</a:t>
          </a:r>
        </a:p>
      </dgm:t>
    </dgm:pt>
    <dgm:pt modelId="{04108390-448F-4DD5-942C-34A2B04D04FD}" type="parTrans" cxnId="{6B319987-186E-4CC9-9521-12B24CEF7920}">
      <dgm:prSet/>
      <dgm:spPr/>
      <dgm:t>
        <a:bodyPr/>
        <a:lstStyle/>
        <a:p>
          <a:endParaRPr lang="en-US"/>
        </a:p>
      </dgm:t>
    </dgm:pt>
    <dgm:pt modelId="{4FA9ADF3-1D11-42FE-8492-1E14DF5605C8}" type="sibTrans" cxnId="{6B319987-186E-4CC9-9521-12B24CEF7920}">
      <dgm:prSet/>
      <dgm:spPr/>
      <dgm:t>
        <a:bodyPr/>
        <a:lstStyle/>
        <a:p>
          <a:endParaRPr lang="en-US"/>
        </a:p>
      </dgm:t>
    </dgm:pt>
    <dgm:pt modelId="{FDDEDB30-7B66-436F-90E9-65E866984EF2}">
      <dgm:prSet phldrT="[Text]"/>
      <dgm:spPr/>
      <dgm:t>
        <a:bodyPr/>
        <a:lstStyle/>
        <a:p>
          <a:r>
            <a:rPr lang="en-US" dirty="0"/>
            <a:t>Write a string/constant array of characters to LCD</a:t>
          </a:r>
        </a:p>
      </dgm:t>
    </dgm:pt>
    <dgm:pt modelId="{B07D7902-6DA7-4D27-96F6-D425093253BE}" type="parTrans" cxnId="{B36D8577-2F57-44C1-8879-5DE5AB5BE37D}">
      <dgm:prSet/>
      <dgm:spPr/>
      <dgm:t>
        <a:bodyPr/>
        <a:lstStyle/>
        <a:p>
          <a:endParaRPr lang="en-US"/>
        </a:p>
      </dgm:t>
    </dgm:pt>
    <dgm:pt modelId="{DF22E6D3-DDA8-42F2-8347-07F1EDB93F4E}" type="sibTrans" cxnId="{B36D8577-2F57-44C1-8879-5DE5AB5BE37D}">
      <dgm:prSet/>
      <dgm:spPr/>
      <dgm:t>
        <a:bodyPr/>
        <a:lstStyle/>
        <a:p>
          <a:endParaRPr lang="en-US"/>
        </a:p>
      </dgm:t>
    </dgm:pt>
    <dgm:pt modelId="{99D42397-91C7-4A3A-93D0-7CB887D8C302}">
      <dgm:prSet/>
      <dgm:spPr/>
      <dgm:t>
        <a:bodyPr/>
        <a:lstStyle/>
        <a:p>
          <a:r>
            <a:rPr lang="en-US" dirty="0"/>
            <a:t>Initialize the temperature sensor</a:t>
          </a:r>
        </a:p>
      </dgm:t>
    </dgm:pt>
    <dgm:pt modelId="{2E640522-115B-47CE-8E7A-837320726215}" type="parTrans" cxnId="{5624339A-71E7-4EA4-B063-6FF52651A423}">
      <dgm:prSet/>
      <dgm:spPr/>
    </dgm:pt>
    <dgm:pt modelId="{687F4F75-A256-4F0C-954E-0329AB5B5D0B}" type="sibTrans" cxnId="{5624339A-71E7-4EA4-B063-6FF52651A423}">
      <dgm:prSet/>
      <dgm:spPr/>
    </dgm:pt>
    <dgm:pt modelId="{A7584A1C-621E-4C4B-BBFD-C5880D830254}">
      <dgm:prSet/>
      <dgm:spPr/>
      <dgm:t>
        <a:bodyPr/>
        <a:lstStyle/>
        <a:p>
          <a:r>
            <a:rPr lang="en-US" dirty="0"/>
            <a:t>Minimum frequency of 100 kHz</a:t>
          </a:r>
        </a:p>
      </dgm:t>
    </dgm:pt>
    <dgm:pt modelId="{8FB52861-FA46-4173-B130-E0849A8EEA65}" type="parTrans" cxnId="{8BDD4569-2148-4FB6-AE73-C89E2FD6A04A}">
      <dgm:prSet/>
      <dgm:spPr/>
    </dgm:pt>
    <dgm:pt modelId="{F03CEE50-2804-46B5-AA42-CFCE3D0FFA01}" type="sibTrans" cxnId="{8BDD4569-2148-4FB6-AE73-C89E2FD6A04A}">
      <dgm:prSet/>
      <dgm:spPr/>
    </dgm:pt>
    <dgm:pt modelId="{685EFF9F-5DCC-467D-92A7-18DE14536792}">
      <dgm:prSet/>
      <dgm:spPr/>
      <dgm:t>
        <a:bodyPr/>
        <a:lstStyle/>
        <a:p>
          <a:r>
            <a:rPr lang="en-US" dirty="0"/>
            <a:t>Initialized to idle condition</a:t>
          </a:r>
        </a:p>
      </dgm:t>
    </dgm:pt>
    <dgm:pt modelId="{CE31AF77-CF93-4ED4-BDFE-5D94D08C3E23}" type="parTrans" cxnId="{C2A799E5-5186-4D63-8387-B613245F421C}">
      <dgm:prSet/>
      <dgm:spPr/>
    </dgm:pt>
    <dgm:pt modelId="{1960421C-5F7E-4355-ABDB-2909E5719848}" type="sibTrans" cxnId="{C2A799E5-5186-4D63-8387-B613245F421C}">
      <dgm:prSet/>
      <dgm:spPr/>
    </dgm:pt>
    <dgm:pt modelId="{8A6E6FD8-03F1-4DED-8EC6-36748EB080B6}">
      <dgm:prSet/>
      <dgm:spPr/>
      <dgm:t>
        <a:bodyPr/>
        <a:lstStyle/>
        <a:p>
          <a:r>
            <a:rPr lang="en-US" dirty="0"/>
            <a:t>Initiate the start condition for the data transfer protocol</a:t>
          </a:r>
        </a:p>
      </dgm:t>
    </dgm:pt>
    <dgm:pt modelId="{A8C96B1A-0A4F-4B9D-A1E1-108222AE34CA}" type="parTrans" cxnId="{2ED8F06C-FA00-4B7B-A9E2-5810A9E93A6B}">
      <dgm:prSet/>
      <dgm:spPr/>
    </dgm:pt>
    <dgm:pt modelId="{576CE963-762B-4719-8CD6-EA5A0E0B9CB8}" type="sibTrans" cxnId="{2ED8F06C-FA00-4B7B-A9E2-5810A9E93A6B}">
      <dgm:prSet/>
      <dgm:spPr/>
    </dgm:pt>
    <dgm:pt modelId="{6F903485-83A0-4E74-8BA4-70C77AF7E447}">
      <dgm:prSet/>
      <dgm:spPr/>
      <dgm:t>
        <a:bodyPr/>
        <a:lstStyle/>
        <a:p>
          <a:r>
            <a:rPr lang="en-US" dirty="0"/>
            <a:t>Initiate the stop condition for the data transfer protocol</a:t>
          </a:r>
        </a:p>
      </dgm:t>
    </dgm:pt>
    <dgm:pt modelId="{8DF87433-F051-4FAE-B485-ED07678100A8}" type="parTrans" cxnId="{04EDA396-E457-41E9-8A53-AEC426A84462}">
      <dgm:prSet/>
      <dgm:spPr/>
    </dgm:pt>
    <dgm:pt modelId="{D90CEC44-6158-485F-940B-B8A17D3790D5}" type="sibTrans" cxnId="{04EDA396-E457-41E9-8A53-AEC426A84462}">
      <dgm:prSet/>
      <dgm:spPr/>
    </dgm:pt>
    <dgm:pt modelId="{0090791D-1FAB-4239-8971-51EBE898EBC5}">
      <dgm:prSet/>
      <dgm:spPr/>
      <dgm:t>
        <a:bodyPr/>
        <a:lstStyle/>
        <a:p>
          <a:r>
            <a:rPr lang="en-US" dirty="0"/>
            <a:t>Write data to the temperature sensor </a:t>
          </a:r>
        </a:p>
      </dgm:t>
    </dgm:pt>
    <dgm:pt modelId="{5AA4DC8C-B58B-424C-8CD5-71740B90ED3C}" type="parTrans" cxnId="{2CE8344B-24D6-45D1-B88C-4ADC9B78BE96}">
      <dgm:prSet/>
      <dgm:spPr/>
    </dgm:pt>
    <dgm:pt modelId="{82D83616-EE54-48D5-A965-0CE4D4626A87}" type="sibTrans" cxnId="{2CE8344B-24D6-45D1-B88C-4ADC9B78BE96}">
      <dgm:prSet/>
      <dgm:spPr/>
    </dgm:pt>
    <dgm:pt modelId="{DCBEB724-556D-41AE-91C1-8DC2545A91F4}">
      <dgm:prSet/>
      <dgm:spPr/>
      <dgm:t>
        <a:bodyPr/>
        <a:lstStyle/>
        <a:p>
          <a:r>
            <a:rPr lang="en-US" dirty="0"/>
            <a:t>Return either acknowledge status</a:t>
          </a:r>
        </a:p>
      </dgm:t>
    </dgm:pt>
    <dgm:pt modelId="{8AAF673E-F9DB-446D-AFD0-219A6E747752}" type="parTrans" cxnId="{B90057C3-B87F-4498-A451-3B1E3871154A}">
      <dgm:prSet/>
      <dgm:spPr/>
    </dgm:pt>
    <dgm:pt modelId="{E9610950-50A6-41E6-81A4-F4FDC7CED594}" type="sibTrans" cxnId="{B90057C3-B87F-4498-A451-3B1E3871154A}">
      <dgm:prSet/>
      <dgm:spPr/>
    </dgm:pt>
    <dgm:pt modelId="{E94BD2AF-9AAE-4CBE-9AA1-E9F8442A8073}">
      <dgm:prSet/>
      <dgm:spPr/>
      <dgm:t>
        <a:bodyPr/>
        <a:lstStyle/>
        <a:p>
          <a:r>
            <a:rPr lang="en-US" dirty="0"/>
            <a:t>Read digital temperature data from sensor</a:t>
          </a:r>
        </a:p>
      </dgm:t>
    </dgm:pt>
    <dgm:pt modelId="{CD35257B-C9C7-4485-BD0C-38131605CEAD}" type="parTrans" cxnId="{C8142FA6-D6E5-4ECD-BBB3-C2DD8845A0CB}">
      <dgm:prSet/>
      <dgm:spPr/>
    </dgm:pt>
    <dgm:pt modelId="{0F4178DF-698C-4413-812F-ADF8A01B7B32}" type="sibTrans" cxnId="{C8142FA6-D6E5-4ECD-BBB3-C2DD8845A0CB}">
      <dgm:prSet/>
      <dgm:spPr/>
    </dgm:pt>
    <dgm:pt modelId="{7C83FFF7-88C6-4FCE-A86F-72BB59C3A5BE}">
      <dgm:prSet/>
      <dgm:spPr/>
      <dgm:t>
        <a:bodyPr/>
        <a:lstStyle/>
        <a:p>
          <a:r>
            <a:rPr lang="en-US" dirty="0"/>
            <a:t>Configure the sensor with series of writes</a:t>
          </a:r>
        </a:p>
      </dgm:t>
    </dgm:pt>
    <dgm:pt modelId="{E622ADC7-A0AC-4B2B-ABD6-54659FDA9BC3}" type="parTrans" cxnId="{BE1F2E45-96C3-4CEB-B318-1B6551EF53E7}">
      <dgm:prSet/>
      <dgm:spPr/>
    </dgm:pt>
    <dgm:pt modelId="{96CF7630-1B60-4A9B-93AC-0A992DC0341F}" type="sibTrans" cxnId="{BE1F2E45-96C3-4CEB-B318-1B6551EF53E7}">
      <dgm:prSet/>
      <dgm:spPr/>
    </dgm:pt>
    <dgm:pt modelId="{0422106B-8DB1-43A5-845D-BC919111CF4C}">
      <dgm:prSet/>
      <dgm:spPr/>
      <dgm:t>
        <a:bodyPr/>
        <a:lstStyle/>
        <a:p>
          <a:r>
            <a:rPr lang="en-US" dirty="0"/>
            <a:t>Initialize the double click detector on the button-switch</a:t>
          </a:r>
        </a:p>
      </dgm:t>
    </dgm:pt>
    <dgm:pt modelId="{E0059E7E-38EE-4BD3-AC89-C4EAA0485FC2}" type="parTrans" cxnId="{94F75731-97EB-4666-B777-204E367E9A64}">
      <dgm:prSet/>
      <dgm:spPr/>
    </dgm:pt>
    <dgm:pt modelId="{DF158FA8-0D1C-47D9-B3FE-27DACFB4235D}" type="sibTrans" cxnId="{94F75731-97EB-4666-B777-204E367E9A64}">
      <dgm:prSet/>
      <dgm:spPr/>
    </dgm:pt>
    <dgm:pt modelId="{7B5FDEBD-1DE9-485B-ACF0-9864F79D16C3}" type="pres">
      <dgm:prSet presAssocID="{CCCB5045-E46C-4D10-8BE4-17E81DB28332}" presName="Name0" presStyleCnt="0">
        <dgm:presLayoutVars>
          <dgm:dir/>
          <dgm:animLvl val="lvl"/>
          <dgm:resizeHandles val="exact"/>
        </dgm:presLayoutVars>
      </dgm:prSet>
      <dgm:spPr/>
    </dgm:pt>
    <dgm:pt modelId="{B20970A2-6838-4299-87E9-BD7AC9BA04E5}" type="pres">
      <dgm:prSet presAssocID="{2C27B7EE-B6ED-4FEE-93DD-DB212392465C}" presName="composite" presStyleCnt="0"/>
      <dgm:spPr/>
    </dgm:pt>
    <dgm:pt modelId="{B070CF78-D56D-4774-B59C-2D200FADF54F}" type="pres">
      <dgm:prSet presAssocID="{2C27B7EE-B6ED-4FEE-93DD-DB212392465C}" presName="parTx" presStyleLbl="alignNode1" presStyleIdx="0" presStyleCnt="2" custScaleY="100000">
        <dgm:presLayoutVars>
          <dgm:chMax val="0"/>
          <dgm:chPref val="0"/>
          <dgm:bulletEnabled val="1"/>
        </dgm:presLayoutVars>
      </dgm:prSet>
      <dgm:spPr/>
    </dgm:pt>
    <dgm:pt modelId="{9BC29786-B9C4-424B-A337-5B0DA24C1692}" type="pres">
      <dgm:prSet presAssocID="{2C27B7EE-B6ED-4FEE-93DD-DB212392465C}" presName="desTx" presStyleLbl="alignAccFollowNode1" presStyleIdx="0" presStyleCnt="2">
        <dgm:presLayoutVars>
          <dgm:bulletEnabled val="1"/>
        </dgm:presLayoutVars>
      </dgm:prSet>
      <dgm:spPr/>
    </dgm:pt>
    <dgm:pt modelId="{F7785A2D-E5E4-47B1-941A-9652D610AA76}" type="pres">
      <dgm:prSet presAssocID="{F5FA1E5C-3B4B-43E1-99BD-951B5885F0C1}" presName="space" presStyleCnt="0"/>
      <dgm:spPr/>
    </dgm:pt>
    <dgm:pt modelId="{02D04AFA-6A39-40CD-A7B5-39FFED4C2A61}" type="pres">
      <dgm:prSet presAssocID="{5B746375-C4E4-4E28-B5CB-FB26C550EC36}" presName="composite" presStyleCnt="0"/>
      <dgm:spPr/>
    </dgm:pt>
    <dgm:pt modelId="{838B5576-59F8-44A1-A3A3-E6FDA477E955}" type="pres">
      <dgm:prSet presAssocID="{5B746375-C4E4-4E28-B5CB-FB26C550EC36}" presName="parTx" presStyleLbl="alignNode1" presStyleIdx="1" presStyleCnt="2">
        <dgm:presLayoutVars>
          <dgm:chMax val="0"/>
          <dgm:chPref val="0"/>
          <dgm:bulletEnabled val="1"/>
        </dgm:presLayoutVars>
      </dgm:prSet>
      <dgm:spPr/>
    </dgm:pt>
    <dgm:pt modelId="{7BD51425-A8E9-4826-97B3-02410AD3FBA8}" type="pres">
      <dgm:prSet presAssocID="{5B746375-C4E4-4E28-B5CB-FB26C550EC36}" presName="desTx" presStyleLbl="alignAccFollowNode1" presStyleIdx="1" presStyleCnt="2">
        <dgm:presLayoutVars>
          <dgm:bulletEnabled val="1"/>
        </dgm:presLayoutVars>
      </dgm:prSet>
      <dgm:spPr/>
    </dgm:pt>
  </dgm:ptLst>
  <dgm:cxnLst>
    <dgm:cxn modelId="{26E6C50E-511C-41ED-888C-DA0429D0EF53}" srcId="{2C27B7EE-B6ED-4FEE-93DD-DB212392465C}" destId="{5957E8EA-F819-4E3D-AB57-15E0E71B2EDA}" srcOrd="0" destOrd="0" parTransId="{C081AA36-628D-4B11-A157-ABB39FC0CB25}" sibTransId="{60A2C17C-EB10-4471-A94D-B4226AEAC4D1}"/>
    <dgm:cxn modelId="{A4FCEC10-86F7-4DB3-8B69-BCEEA1C3A8F3}" srcId="{5957E8EA-F819-4E3D-AB57-15E0E71B2EDA}" destId="{D31E891D-AC4E-452D-A21C-FB6B5DD5CD20}" srcOrd="1" destOrd="0" parTransId="{4805B0C2-5E14-4415-B9C3-A7D88D222545}" sibTransId="{B572E795-EDF6-44BB-A92B-E8298950A81B}"/>
    <dgm:cxn modelId="{87AECD1A-5A66-4D1A-86BE-DBCF11CF1A93}" srcId="{33216D95-C90F-4575-9380-376FBFA1E287}" destId="{D6EC0FD1-2F19-4C1E-9F3E-9B49F7770CE8}" srcOrd="0" destOrd="0" parTransId="{08280EE3-81DF-4F66-8A67-A99F1F17E0D9}" sibTransId="{42CD0068-62E5-4139-BB13-2C367D6BA6CD}"/>
    <dgm:cxn modelId="{524FA81F-1649-4338-A9D6-1CE924C6B7BD}" type="presOf" srcId="{685EFF9F-5DCC-467D-92A7-18DE14536792}" destId="{7BD51425-A8E9-4826-97B3-02410AD3FBA8}" srcOrd="0" destOrd="2" presId="urn:microsoft.com/office/officeart/2005/8/layout/hList1"/>
    <dgm:cxn modelId="{D8926726-3915-4BED-B57A-1D68E7B9BCC0}" srcId="{CCCB5045-E46C-4D10-8BE4-17E81DB28332}" destId="{2C27B7EE-B6ED-4FEE-93DD-DB212392465C}" srcOrd="0" destOrd="0" parTransId="{3E68F501-DC28-48C2-A61A-4F3771315E72}" sibTransId="{F5FA1E5C-3B4B-43E1-99BD-951B5885F0C1}"/>
    <dgm:cxn modelId="{B9CEFA30-5FED-42A2-A66B-A1150D2CDCDE}" type="presOf" srcId="{33216D95-C90F-4575-9380-376FBFA1E287}" destId="{9BC29786-B9C4-424B-A337-5B0DA24C1692}" srcOrd="0" destOrd="5" presId="urn:microsoft.com/office/officeart/2005/8/layout/hList1"/>
    <dgm:cxn modelId="{94F75731-97EB-4666-B777-204E367E9A64}" srcId="{5B746375-C4E4-4E28-B5CB-FB26C550EC36}" destId="{0422106B-8DB1-43A5-845D-BC919111CF4C}" srcOrd="6" destOrd="0" parTransId="{E0059E7E-38EE-4BD3-AC89-C4EAA0485FC2}" sibTransId="{DF158FA8-0D1C-47D9-B3FE-27DACFB4235D}"/>
    <dgm:cxn modelId="{33B69A3D-8510-45FC-AD3B-A43D2B9B456E}" type="presOf" srcId="{D6EC0FD1-2F19-4C1E-9F3E-9B49F7770CE8}" destId="{9BC29786-B9C4-424B-A337-5B0DA24C1692}" srcOrd="0" destOrd="6" presId="urn:microsoft.com/office/officeart/2005/8/layout/hList1"/>
    <dgm:cxn modelId="{D117195D-539A-421F-A3CB-C08D7A158A07}" type="presOf" srcId="{0090791D-1FAB-4239-8971-51EBE898EBC5}" destId="{7BD51425-A8E9-4826-97B3-02410AD3FBA8}" srcOrd="0" destOrd="5" presId="urn:microsoft.com/office/officeart/2005/8/layout/hList1"/>
    <dgm:cxn modelId="{BE1F2E45-96C3-4CEB-B318-1B6551EF53E7}" srcId="{5B746375-C4E4-4E28-B5CB-FB26C550EC36}" destId="{7C83FFF7-88C6-4FCE-A86F-72BB59C3A5BE}" srcOrd="5" destOrd="0" parTransId="{E622ADC7-A0AC-4B2B-ABD6-54659FDA9BC3}" sibTransId="{96CF7630-1B60-4A9B-93AC-0A992DC0341F}"/>
    <dgm:cxn modelId="{9AED0368-0955-4B4A-8A6A-D489A4E9FA1A}" type="presOf" srcId="{B9BFA067-CD8C-4B85-940B-8801DF749B73}" destId="{9BC29786-B9C4-424B-A337-5B0DA24C1692}" srcOrd="0" destOrd="4" presId="urn:microsoft.com/office/officeart/2005/8/layout/hList1"/>
    <dgm:cxn modelId="{8BDD4569-2148-4FB6-AE73-C89E2FD6A04A}" srcId="{99D42397-91C7-4A3A-93D0-7CB887D8C302}" destId="{A7584A1C-621E-4C4B-BBFD-C5880D830254}" srcOrd="0" destOrd="0" parTransId="{8FB52861-FA46-4173-B130-E0849A8EEA65}" sibTransId="{F03CEE50-2804-46B5-AA42-CFCE3D0FFA01}"/>
    <dgm:cxn modelId="{2CE8344B-24D6-45D1-B88C-4ADC9B78BE96}" srcId="{5B746375-C4E4-4E28-B5CB-FB26C550EC36}" destId="{0090791D-1FAB-4239-8971-51EBE898EBC5}" srcOrd="3" destOrd="0" parTransId="{5AA4DC8C-B58B-424C-8CD5-71740B90ED3C}" sibTransId="{82D83616-EE54-48D5-A965-0CE4D4626A87}"/>
    <dgm:cxn modelId="{DB45BB4B-CF29-416F-AC01-110688898787}" type="presOf" srcId="{49495954-BFDF-4C57-9144-BD63C94E9D00}" destId="{9BC29786-B9C4-424B-A337-5B0DA24C1692}" srcOrd="0" destOrd="1" presId="urn:microsoft.com/office/officeart/2005/8/layout/hList1"/>
    <dgm:cxn modelId="{2ED8F06C-FA00-4B7B-A9E2-5810A9E93A6B}" srcId="{5B746375-C4E4-4E28-B5CB-FB26C550EC36}" destId="{8A6E6FD8-03F1-4DED-8EC6-36748EB080B6}" srcOrd="1" destOrd="0" parTransId="{A8C96B1A-0A4F-4B9D-A1E1-108222AE34CA}" sibTransId="{576CE963-762B-4719-8CD6-EA5A0E0B9CB8}"/>
    <dgm:cxn modelId="{018FB453-1244-45F2-9983-7A2A4A62DD01}" type="presOf" srcId="{DCBEB724-556D-41AE-91C1-8DC2545A91F4}" destId="{7BD51425-A8E9-4826-97B3-02410AD3FBA8}" srcOrd="0" destOrd="6" presId="urn:microsoft.com/office/officeart/2005/8/layout/hList1"/>
    <dgm:cxn modelId="{F58F6E74-BEE2-455F-B7FB-9B4FED7A2C76}" type="presOf" srcId="{99D42397-91C7-4A3A-93D0-7CB887D8C302}" destId="{7BD51425-A8E9-4826-97B3-02410AD3FBA8}" srcOrd="0" destOrd="0" presId="urn:microsoft.com/office/officeart/2005/8/layout/hList1"/>
    <dgm:cxn modelId="{B36D8577-2F57-44C1-8879-5DE5AB5BE37D}" srcId="{2C27B7EE-B6ED-4FEE-93DD-DB212392465C}" destId="{FDDEDB30-7B66-436F-90E9-65E866984EF2}" srcOrd="5" destOrd="0" parTransId="{B07D7902-6DA7-4D27-96F6-D425093253BE}" sibTransId="{DF22E6D3-DDA8-42F2-8347-07F1EDB93F4E}"/>
    <dgm:cxn modelId="{AAC6EF84-84C6-4837-9072-B94095D46090}" type="presOf" srcId="{A7584A1C-621E-4C4B-BBFD-C5880D830254}" destId="{7BD51425-A8E9-4826-97B3-02410AD3FBA8}" srcOrd="0" destOrd="1" presId="urn:microsoft.com/office/officeart/2005/8/layout/hList1"/>
    <dgm:cxn modelId="{6B319987-186E-4CC9-9521-12B24CEF7920}" srcId="{2C27B7EE-B6ED-4FEE-93DD-DB212392465C}" destId="{151B926D-3C98-4362-B8AB-0A24B48144CD}" srcOrd="4" destOrd="0" parTransId="{04108390-448F-4DD5-942C-34A2B04D04FD}" sibTransId="{4FA9ADF3-1D11-42FE-8492-1E14DF5605C8}"/>
    <dgm:cxn modelId="{4094078C-BC17-451F-A0A6-C972D6D84B86}" type="presOf" srcId="{2C27B7EE-B6ED-4FEE-93DD-DB212392465C}" destId="{B070CF78-D56D-4774-B59C-2D200FADF54F}" srcOrd="0" destOrd="0" presId="urn:microsoft.com/office/officeart/2005/8/layout/hList1"/>
    <dgm:cxn modelId="{04EDA396-E457-41E9-8A53-AEC426A84462}" srcId="{5B746375-C4E4-4E28-B5CB-FB26C550EC36}" destId="{6F903485-83A0-4E74-8BA4-70C77AF7E447}" srcOrd="2" destOrd="0" parTransId="{8DF87433-F051-4FAE-B485-ED07678100A8}" sibTransId="{D90CEC44-6158-485F-940B-B8A17D3790D5}"/>
    <dgm:cxn modelId="{38831198-27A4-4DCD-80EA-B3AFA006DCE9}" srcId="{CCCB5045-E46C-4D10-8BE4-17E81DB28332}" destId="{5B746375-C4E4-4E28-B5CB-FB26C550EC36}" srcOrd="1" destOrd="0" parTransId="{4C296ACC-29D9-4E7D-9C0B-2E8CD20D8642}" sibTransId="{6F618A9B-A17A-4776-A960-04BCC7C6B961}"/>
    <dgm:cxn modelId="{5624339A-71E7-4EA4-B063-6FF52651A423}" srcId="{5B746375-C4E4-4E28-B5CB-FB26C550EC36}" destId="{99D42397-91C7-4A3A-93D0-7CB887D8C302}" srcOrd="0" destOrd="0" parTransId="{2E640522-115B-47CE-8E7A-837320726215}" sibTransId="{687F4F75-A256-4F0C-954E-0329AB5B5D0B}"/>
    <dgm:cxn modelId="{751C2F9E-6E98-4E97-800E-314D552BEEC5}" type="presOf" srcId="{CCCB5045-E46C-4D10-8BE4-17E81DB28332}" destId="{7B5FDEBD-1DE9-485B-ACF0-9864F79D16C3}" srcOrd="0" destOrd="0" presId="urn:microsoft.com/office/officeart/2005/8/layout/hList1"/>
    <dgm:cxn modelId="{FE85E19E-7DAC-4862-B542-1CED5CA26729}" type="presOf" srcId="{D31E891D-AC4E-452D-A21C-FB6B5DD5CD20}" destId="{9BC29786-B9C4-424B-A337-5B0DA24C1692}" srcOrd="0" destOrd="2" presId="urn:microsoft.com/office/officeart/2005/8/layout/hList1"/>
    <dgm:cxn modelId="{76F0ABA1-3F83-4E3C-961C-B18A0F9EDC9B}" srcId="{2C27B7EE-B6ED-4FEE-93DD-DB212392465C}" destId="{B9BFA067-CD8C-4B85-940B-8801DF749B73}" srcOrd="2" destOrd="0" parTransId="{88D809A9-90C8-44C3-BF73-0641E062F1D2}" sibTransId="{37A0885F-F7AB-4D85-A11E-C75C8C843236}"/>
    <dgm:cxn modelId="{C8142FA6-D6E5-4ECD-BBB3-C2DD8845A0CB}" srcId="{5B746375-C4E4-4E28-B5CB-FB26C550EC36}" destId="{E94BD2AF-9AAE-4CBE-9AA1-E9F8442A8073}" srcOrd="4" destOrd="0" parTransId="{CD35257B-C9C7-4485-BD0C-38131605CEAD}" sibTransId="{0F4178DF-698C-4413-812F-ADF8A01B7B32}"/>
    <dgm:cxn modelId="{BBCB63AA-8CE9-4C80-B1BC-2C216D0C9CBB}" type="presOf" srcId="{5957E8EA-F819-4E3D-AB57-15E0E71B2EDA}" destId="{9BC29786-B9C4-424B-A337-5B0DA24C1692}" srcOrd="0" destOrd="0" presId="urn:microsoft.com/office/officeart/2005/8/layout/hList1"/>
    <dgm:cxn modelId="{1748B2BB-6F81-4F29-8820-7F2BFF241B98}" type="presOf" srcId="{6F903485-83A0-4E74-8BA4-70C77AF7E447}" destId="{7BD51425-A8E9-4826-97B3-02410AD3FBA8}" srcOrd="0" destOrd="4" presId="urn:microsoft.com/office/officeart/2005/8/layout/hList1"/>
    <dgm:cxn modelId="{550B6DC1-4880-422E-93D8-B1988142EF51}" srcId="{5957E8EA-F819-4E3D-AB57-15E0E71B2EDA}" destId="{49495954-BFDF-4C57-9144-BD63C94E9D00}" srcOrd="0" destOrd="0" parTransId="{2D33A4B2-D97A-4227-B2A4-10510C3FDC1F}" sibTransId="{EF3222B9-0BB1-42E0-B5E2-F534A49A7E3F}"/>
    <dgm:cxn modelId="{0F1244C2-2B09-4A12-A42D-FFB69F15A3CA}" type="presOf" srcId="{FDDEDB30-7B66-436F-90E9-65E866984EF2}" destId="{9BC29786-B9C4-424B-A337-5B0DA24C1692}" srcOrd="0" destOrd="8" presId="urn:microsoft.com/office/officeart/2005/8/layout/hList1"/>
    <dgm:cxn modelId="{8FCB5AC2-6F84-4AEB-A77E-AE5B49B1D55F}" type="presOf" srcId="{8A6E6FD8-03F1-4DED-8EC6-36748EB080B6}" destId="{7BD51425-A8E9-4826-97B3-02410AD3FBA8}" srcOrd="0" destOrd="3" presId="urn:microsoft.com/office/officeart/2005/8/layout/hList1"/>
    <dgm:cxn modelId="{B90057C3-B87F-4498-A451-3B1E3871154A}" srcId="{0090791D-1FAB-4239-8971-51EBE898EBC5}" destId="{DCBEB724-556D-41AE-91C1-8DC2545A91F4}" srcOrd="0" destOrd="0" parTransId="{8AAF673E-F9DB-446D-AFD0-219A6E747752}" sibTransId="{E9610950-50A6-41E6-81A4-F4FDC7CED594}"/>
    <dgm:cxn modelId="{6BD9A8CE-242B-47C4-86B4-AAA73A8FC0E4}" type="presOf" srcId="{151B926D-3C98-4362-B8AB-0A24B48144CD}" destId="{9BC29786-B9C4-424B-A337-5B0DA24C1692}" srcOrd="0" destOrd="7" presId="urn:microsoft.com/office/officeart/2005/8/layout/hList1"/>
    <dgm:cxn modelId="{8A5E25D3-AA12-455F-BD4D-14CC55175BFC}" srcId="{2C27B7EE-B6ED-4FEE-93DD-DB212392465C}" destId="{B94B9DC9-4459-4F80-98D3-37EF265A7661}" srcOrd="1" destOrd="0" parTransId="{7F78FAE3-E09A-49D2-A786-DC784E51BB6F}" sibTransId="{7FC703A2-E201-4C0D-92BF-CF2896BE307F}"/>
    <dgm:cxn modelId="{E06720D4-B150-4B79-A526-9E037EABABE1}" type="presOf" srcId="{5B746375-C4E4-4E28-B5CB-FB26C550EC36}" destId="{838B5576-59F8-44A1-A3A3-E6FDA477E955}" srcOrd="0" destOrd="0" presId="urn:microsoft.com/office/officeart/2005/8/layout/hList1"/>
    <dgm:cxn modelId="{2794C1D6-C9F3-4ADC-AD3E-088B8B1343D8}" type="presOf" srcId="{E94BD2AF-9AAE-4CBE-9AA1-E9F8442A8073}" destId="{7BD51425-A8E9-4826-97B3-02410AD3FBA8}" srcOrd="0" destOrd="7" presId="urn:microsoft.com/office/officeart/2005/8/layout/hList1"/>
    <dgm:cxn modelId="{9A3109E1-AC2B-46B9-A8D2-0D301D44946D}" type="presOf" srcId="{B94B9DC9-4459-4F80-98D3-37EF265A7661}" destId="{9BC29786-B9C4-424B-A337-5B0DA24C1692}" srcOrd="0" destOrd="3" presId="urn:microsoft.com/office/officeart/2005/8/layout/hList1"/>
    <dgm:cxn modelId="{605F8BE4-D061-45EA-BD1F-AE4A87434EA6}" type="presOf" srcId="{7C83FFF7-88C6-4FCE-A86F-72BB59C3A5BE}" destId="{7BD51425-A8E9-4826-97B3-02410AD3FBA8}" srcOrd="0" destOrd="8" presId="urn:microsoft.com/office/officeart/2005/8/layout/hList1"/>
    <dgm:cxn modelId="{C2A799E5-5186-4D63-8387-B613245F421C}" srcId="{99D42397-91C7-4A3A-93D0-7CB887D8C302}" destId="{685EFF9F-5DCC-467D-92A7-18DE14536792}" srcOrd="1" destOrd="0" parTransId="{CE31AF77-CF93-4ED4-BDFE-5D94D08C3E23}" sibTransId="{1960421C-5F7E-4355-ABDB-2909E5719848}"/>
    <dgm:cxn modelId="{8D3653FA-F34E-421F-9BC4-371E0CD3E7A1}" srcId="{2C27B7EE-B6ED-4FEE-93DD-DB212392465C}" destId="{33216D95-C90F-4575-9380-376FBFA1E287}" srcOrd="3" destOrd="0" parTransId="{532B9321-823E-4F15-B145-8F3F8A94F894}" sibTransId="{9A6BD765-EC7C-4325-8573-4055098F66FD}"/>
    <dgm:cxn modelId="{EA8E50FD-7B98-4D85-98F2-AA22C7228EBE}" type="presOf" srcId="{0422106B-8DB1-43A5-845D-BC919111CF4C}" destId="{7BD51425-A8E9-4826-97B3-02410AD3FBA8}" srcOrd="0" destOrd="9" presId="urn:microsoft.com/office/officeart/2005/8/layout/hList1"/>
    <dgm:cxn modelId="{6BE6571A-86B5-4EF7-B3CA-81118CAD3CCD}" type="presParOf" srcId="{7B5FDEBD-1DE9-485B-ACF0-9864F79D16C3}" destId="{B20970A2-6838-4299-87E9-BD7AC9BA04E5}" srcOrd="0" destOrd="0" presId="urn:microsoft.com/office/officeart/2005/8/layout/hList1"/>
    <dgm:cxn modelId="{D1E86DE6-0415-4865-BFE6-F30703E9148E}" type="presParOf" srcId="{B20970A2-6838-4299-87E9-BD7AC9BA04E5}" destId="{B070CF78-D56D-4774-B59C-2D200FADF54F}" srcOrd="0" destOrd="0" presId="urn:microsoft.com/office/officeart/2005/8/layout/hList1"/>
    <dgm:cxn modelId="{1BF337C7-9CE2-4ACC-9F0B-23304598C28C}" type="presParOf" srcId="{B20970A2-6838-4299-87E9-BD7AC9BA04E5}" destId="{9BC29786-B9C4-424B-A337-5B0DA24C1692}" srcOrd="1" destOrd="0" presId="urn:microsoft.com/office/officeart/2005/8/layout/hList1"/>
    <dgm:cxn modelId="{5C2E5E8E-0744-4325-BD9A-F2A415FDD78D}" type="presParOf" srcId="{7B5FDEBD-1DE9-485B-ACF0-9864F79D16C3}" destId="{F7785A2D-E5E4-47B1-941A-9652D610AA76}" srcOrd="1" destOrd="0" presId="urn:microsoft.com/office/officeart/2005/8/layout/hList1"/>
    <dgm:cxn modelId="{F13C3E84-D435-489A-8E69-6F06E0AFDCBE}" type="presParOf" srcId="{7B5FDEBD-1DE9-485B-ACF0-9864F79D16C3}" destId="{02D04AFA-6A39-40CD-A7B5-39FFED4C2A61}" srcOrd="2" destOrd="0" presId="urn:microsoft.com/office/officeart/2005/8/layout/hList1"/>
    <dgm:cxn modelId="{68687B4E-D57F-41AC-8EAF-988D8C1B2152}" type="presParOf" srcId="{02D04AFA-6A39-40CD-A7B5-39FFED4C2A61}" destId="{838B5576-59F8-44A1-A3A3-E6FDA477E955}" srcOrd="0" destOrd="0" presId="urn:microsoft.com/office/officeart/2005/8/layout/hList1"/>
    <dgm:cxn modelId="{88A53210-4D0F-4E36-BD87-87BCA8F7C139}" type="presParOf" srcId="{02D04AFA-6A39-40CD-A7B5-39FFED4C2A61}" destId="{7BD51425-A8E9-4826-97B3-02410AD3FBA8}"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Getting the temperature sensor configured correctly</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datasheet along with the LCD I2C experience helped</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Converting the ambient temperature sensor register into a decimal value</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Studying two’s complement again to better understand how to convert</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Fading the iLED smoothly between red and blue </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Switched while loops of checkpoints to an array of checkpoints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3">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3">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3">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B3751-3F01-45A5-9C5F-5561C74DAC31}">
      <dsp:nvSpPr>
        <dsp:cNvPr id="0" name=""/>
        <dsp:cNvSpPr/>
      </dsp:nvSpPr>
      <dsp:spPr>
        <a:xfrm rot="2562872">
          <a:off x="2066977" y="3796872"/>
          <a:ext cx="817996" cy="62929"/>
        </a:xfrm>
        <a:custGeom>
          <a:avLst/>
          <a:gdLst/>
          <a:ahLst/>
          <a:cxnLst/>
          <a:rect l="0" t="0" r="0" b="0"/>
          <a:pathLst>
            <a:path>
              <a:moveTo>
                <a:pt x="0" y="31464"/>
              </a:moveTo>
              <a:lnTo>
                <a:pt x="817996" y="31464"/>
              </a:lnTo>
            </a:path>
          </a:pathLst>
        </a:custGeom>
        <a:noFill/>
        <a:ln w="15875" cap="flat" cmpd="sng" algn="ctr">
          <a:solidFill>
            <a:schemeClr val="accent1">
              <a:lumMod val="20000"/>
              <a:lumOff val="80000"/>
            </a:schemeClr>
          </a:solidFill>
          <a:prstDash val="solid"/>
        </a:ln>
        <a:effectLst/>
      </dsp:spPr>
      <dsp:style>
        <a:lnRef idx="2">
          <a:scrgbClr r="0" g="0" b="0"/>
        </a:lnRef>
        <a:fillRef idx="0">
          <a:scrgbClr r="0" g="0" b="0"/>
        </a:fillRef>
        <a:effectRef idx="0">
          <a:scrgbClr r="0" g="0" b="0"/>
        </a:effectRef>
        <a:fontRef idx="minor"/>
      </dsp:style>
    </dsp:sp>
    <dsp:sp modelId="{C98F229D-A59F-4A5E-859E-1C95FE908DC9}">
      <dsp:nvSpPr>
        <dsp:cNvPr id="0" name=""/>
        <dsp:cNvSpPr/>
      </dsp:nvSpPr>
      <dsp:spPr>
        <a:xfrm>
          <a:off x="2175467" y="2677868"/>
          <a:ext cx="909957" cy="62929"/>
        </a:xfrm>
        <a:custGeom>
          <a:avLst/>
          <a:gdLst/>
          <a:ahLst/>
          <a:cxnLst/>
          <a:rect l="0" t="0" r="0" b="0"/>
          <a:pathLst>
            <a:path>
              <a:moveTo>
                <a:pt x="0" y="31464"/>
              </a:moveTo>
              <a:lnTo>
                <a:pt x="909957" y="31464"/>
              </a:lnTo>
            </a:path>
          </a:pathLst>
        </a:custGeom>
        <a:noFill/>
        <a:ln w="15875" cap="flat" cmpd="sng" algn="ctr">
          <a:solidFill>
            <a:schemeClr val="accent1">
              <a:lumMod val="20000"/>
              <a:lumOff val="80000"/>
            </a:schemeClr>
          </a:solidFill>
          <a:prstDash val="solid"/>
        </a:ln>
        <a:effectLst/>
      </dsp:spPr>
      <dsp:style>
        <a:lnRef idx="2">
          <a:scrgbClr r="0" g="0" b="0"/>
        </a:lnRef>
        <a:fillRef idx="0">
          <a:scrgbClr r="0" g="0" b="0"/>
        </a:fillRef>
        <a:effectRef idx="0">
          <a:scrgbClr r="0" g="0" b="0"/>
        </a:effectRef>
        <a:fontRef idx="minor"/>
      </dsp:style>
    </dsp:sp>
    <dsp:sp modelId="{0125FF87-BC69-47FB-992A-7DC1BF5E99EC}">
      <dsp:nvSpPr>
        <dsp:cNvPr id="0" name=""/>
        <dsp:cNvSpPr/>
      </dsp:nvSpPr>
      <dsp:spPr>
        <a:xfrm rot="19027891">
          <a:off x="2070835" y="1565240"/>
          <a:ext cx="783514" cy="62929"/>
        </a:xfrm>
        <a:custGeom>
          <a:avLst/>
          <a:gdLst/>
          <a:ahLst/>
          <a:cxnLst/>
          <a:rect l="0" t="0" r="0" b="0"/>
          <a:pathLst>
            <a:path>
              <a:moveTo>
                <a:pt x="0" y="31464"/>
              </a:moveTo>
              <a:lnTo>
                <a:pt x="783514" y="31464"/>
              </a:lnTo>
            </a:path>
          </a:pathLst>
        </a:custGeom>
        <a:noFill/>
        <a:ln w="15875" cap="flat" cmpd="sng" algn="ctr">
          <a:solidFill>
            <a:schemeClr val="accent1">
              <a:lumMod val="20000"/>
              <a:lumOff val="80000"/>
            </a:schemeClr>
          </a:solidFill>
          <a:prstDash val="solid"/>
        </a:ln>
        <a:effectLst/>
      </dsp:spPr>
      <dsp:style>
        <a:lnRef idx="2">
          <a:scrgbClr r="0" g="0" b="0"/>
        </a:lnRef>
        <a:fillRef idx="0">
          <a:scrgbClr r="0" g="0" b="0"/>
        </a:fillRef>
        <a:effectRef idx="0">
          <a:scrgbClr r="0" g="0" b="0"/>
        </a:effectRef>
        <a:fontRef idx="minor"/>
      </dsp:style>
    </dsp:sp>
    <dsp:sp modelId="{9D9EA73B-535F-483B-B5AE-3C06BB7070CA}">
      <dsp:nvSpPr>
        <dsp:cNvPr id="0" name=""/>
        <dsp:cNvSpPr/>
      </dsp:nvSpPr>
      <dsp:spPr>
        <a:xfrm>
          <a:off x="301120" y="1793353"/>
          <a:ext cx="1925639" cy="183196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B32ABC-2DFB-4810-B36E-3DFD5002DD7B}">
      <dsp:nvSpPr>
        <dsp:cNvPr id="0" name=""/>
        <dsp:cNvSpPr/>
      </dsp:nvSpPr>
      <dsp:spPr>
        <a:xfrm>
          <a:off x="2513157" y="1580"/>
          <a:ext cx="1652343" cy="15626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Temperature Sensor</a:t>
          </a:r>
        </a:p>
      </dsp:txBody>
      <dsp:txXfrm>
        <a:off x="2755137" y="230420"/>
        <a:ext cx="1168383" cy="1104937"/>
      </dsp:txXfrm>
    </dsp:sp>
    <dsp:sp modelId="{28061C0D-AC5E-4F3C-8E2D-D67CD04FC075}">
      <dsp:nvSpPr>
        <dsp:cNvPr id="0" name=""/>
        <dsp:cNvSpPr/>
      </dsp:nvSpPr>
      <dsp:spPr>
        <a:xfrm>
          <a:off x="4209605" y="1580"/>
          <a:ext cx="2478514" cy="156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Read temperature</a:t>
          </a:r>
        </a:p>
        <a:p>
          <a:pPr marL="228600" lvl="1" indent="-228600" algn="l" defTabSz="1066800">
            <a:lnSpc>
              <a:spcPct val="90000"/>
            </a:lnSpc>
            <a:spcBef>
              <a:spcPct val="0"/>
            </a:spcBef>
            <a:spcAft>
              <a:spcPct val="15000"/>
            </a:spcAft>
            <a:buChar char="•"/>
          </a:pPr>
          <a:r>
            <a:rPr lang="en-US" sz="2400" kern="1200" dirty="0"/>
            <a:t>Send data </a:t>
          </a:r>
        </a:p>
      </dsp:txBody>
      <dsp:txXfrm>
        <a:off x="4209605" y="1580"/>
        <a:ext cx="2478514" cy="1562617"/>
      </dsp:txXfrm>
    </dsp:sp>
    <dsp:sp modelId="{1754BBBE-8BDD-46FD-9645-CDD22889028E}">
      <dsp:nvSpPr>
        <dsp:cNvPr id="0" name=""/>
        <dsp:cNvSpPr/>
      </dsp:nvSpPr>
      <dsp:spPr>
        <a:xfrm>
          <a:off x="3085424" y="1928024"/>
          <a:ext cx="1562617" cy="15626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LCD</a:t>
          </a:r>
        </a:p>
      </dsp:txBody>
      <dsp:txXfrm>
        <a:off x="3314264" y="2156864"/>
        <a:ext cx="1104937" cy="1104937"/>
      </dsp:txXfrm>
    </dsp:sp>
    <dsp:sp modelId="{D51220FD-F370-4FF9-A125-C395A392756C}">
      <dsp:nvSpPr>
        <dsp:cNvPr id="0" name=""/>
        <dsp:cNvSpPr/>
      </dsp:nvSpPr>
      <dsp:spPr>
        <a:xfrm>
          <a:off x="4804304" y="1928024"/>
          <a:ext cx="2343926" cy="156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Display temperature data as string</a:t>
          </a:r>
        </a:p>
      </dsp:txBody>
      <dsp:txXfrm>
        <a:off x="4804304" y="1928024"/>
        <a:ext cx="2343926" cy="1562617"/>
      </dsp:txXfrm>
    </dsp:sp>
    <dsp:sp modelId="{827E578B-3B06-4A6C-AD08-4FAD0F42744A}">
      <dsp:nvSpPr>
        <dsp:cNvPr id="0" name=""/>
        <dsp:cNvSpPr/>
      </dsp:nvSpPr>
      <dsp:spPr>
        <a:xfrm>
          <a:off x="2569235" y="3854468"/>
          <a:ext cx="1562617" cy="15626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dirty="0"/>
            <a:t>iLED</a:t>
          </a:r>
        </a:p>
      </dsp:txBody>
      <dsp:txXfrm>
        <a:off x="2798075" y="4083308"/>
        <a:ext cx="1104937" cy="1104937"/>
      </dsp:txXfrm>
    </dsp:sp>
    <dsp:sp modelId="{8EFDC241-C5E9-4860-BFF3-E57D0F4B7693}">
      <dsp:nvSpPr>
        <dsp:cNvPr id="0" name=""/>
        <dsp:cNvSpPr/>
      </dsp:nvSpPr>
      <dsp:spPr>
        <a:xfrm>
          <a:off x="4288115" y="3854468"/>
          <a:ext cx="2343926" cy="156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Visualize temperature as color</a:t>
          </a:r>
        </a:p>
        <a:p>
          <a:pPr marL="171450" lvl="1" indent="-171450" algn="l" defTabSz="800100">
            <a:lnSpc>
              <a:spcPct val="90000"/>
            </a:lnSpc>
            <a:spcBef>
              <a:spcPct val="0"/>
            </a:spcBef>
            <a:spcAft>
              <a:spcPct val="15000"/>
            </a:spcAft>
            <a:buChar char="•"/>
          </a:pPr>
          <a:r>
            <a:rPr lang="en-US" sz="1800" kern="1200" dirty="0"/>
            <a:t>Fade blue to red</a:t>
          </a:r>
        </a:p>
      </dsp:txBody>
      <dsp:txXfrm>
        <a:off x="4288115" y="3854468"/>
        <a:ext cx="2343926" cy="1562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0CF78-D56D-4774-B59C-2D200FADF54F}">
      <dsp:nvSpPr>
        <dsp:cNvPr id="0" name=""/>
        <dsp:cNvSpPr/>
      </dsp:nvSpPr>
      <dsp:spPr>
        <a:xfrm>
          <a:off x="47" y="288717"/>
          <a:ext cx="4523209"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Assembly Library</a:t>
          </a:r>
        </a:p>
      </dsp:txBody>
      <dsp:txXfrm>
        <a:off x="47" y="288717"/>
        <a:ext cx="4523209" cy="777600"/>
      </dsp:txXfrm>
    </dsp:sp>
    <dsp:sp modelId="{9BC29786-B9C4-424B-A337-5B0DA24C1692}">
      <dsp:nvSpPr>
        <dsp:cNvPr id="0" name=""/>
        <dsp:cNvSpPr/>
      </dsp:nvSpPr>
      <dsp:spPr>
        <a:xfrm>
          <a:off x="47" y="1066317"/>
          <a:ext cx="4523209" cy="36316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Various delays (100</a:t>
          </a:r>
          <a:r>
            <a:rPr lang="en-US" sz="2700" kern="1200" dirty="0">
              <a:latin typeface="Microsoft GothicNeo" panose="020B0503020000020004" pitchFamily="34" charset="-127"/>
              <a:ea typeface="Microsoft GothicNeo" panose="020B0503020000020004" pitchFamily="34" charset="-127"/>
              <a:cs typeface="Microsoft GothicNeo" panose="020B0503020000020004" pitchFamily="34" charset="-127"/>
              <a:sym typeface="Symbol" panose="05050102010706020507" pitchFamily="18" charset="2"/>
            </a:rPr>
            <a:t>s, 1ms)</a:t>
          </a:r>
          <a:endParaRPr lang="en-US" sz="2700" kern="1200" dirty="0"/>
        </a:p>
        <a:p>
          <a:pPr marL="228600" lvl="1" indent="-228600" algn="l" defTabSz="1200150">
            <a:lnSpc>
              <a:spcPct val="90000"/>
            </a:lnSpc>
            <a:spcBef>
              <a:spcPct val="0"/>
            </a:spcBef>
            <a:spcAft>
              <a:spcPct val="15000"/>
            </a:spcAft>
            <a:buChar char="•"/>
          </a:pPr>
          <a:r>
            <a:rPr lang="en-US" sz="2700" kern="1200" dirty="0"/>
            <a:t>Write Pulses functions on RA0</a:t>
          </a:r>
        </a:p>
        <a:p>
          <a:pPr marL="457200" lvl="2" indent="-228600" algn="l" defTabSz="1200150">
            <a:lnSpc>
              <a:spcPct val="90000"/>
            </a:lnSpc>
            <a:spcBef>
              <a:spcPct val="0"/>
            </a:spcBef>
            <a:spcAft>
              <a:spcPct val="15000"/>
            </a:spcAft>
            <a:buChar char="•"/>
          </a:pPr>
          <a:r>
            <a:rPr lang="en-US" sz="2700" kern="1200" dirty="0"/>
            <a:t>0.35</a:t>
          </a:r>
          <a:r>
            <a:rPr lang="en-US" sz="2700" kern="1200" dirty="0">
              <a:latin typeface="Microsoft GothicNeo" panose="020B0503020000020004" pitchFamily="34" charset="-127"/>
              <a:ea typeface="Microsoft GothicNeo" panose="020B0503020000020004" pitchFamily="34" charset="-127"/>
              <a:cs typeface="Microsoft GothicNeo" panose="020B0503020000020004" pitchFamily="34" charset="-127"/>
              <a:sym typeface="Symbol" panose="05050102010706020507" pitchFamily="18" charset="2"/>
            </a:rPr>
            <a:t>s in 1.25s period</a:t>
          </a:r>
          <a:endParaRPr lang="en-US" sz="2700" kern="1200" dirty="0"/>
        </a:p>
        <a:p>
          <a:pPr marL="457200" lvl="2" indent="-228600" algn="l" defTabSz="1200150">
            <a:lnSpc>
              <a:spcPct val="90000"/>
            </a:lnSpc>
            <a:spcBef>
              <a:spcPct val="0"/>
            </a:spcBef>
            <a:spcAft>
              <a:spcPct val="15000"/>
            </a:spcAft>
            <a:buChar char="•"/>
          </a:pPr>
          <a:r>
            <a:rPr lang="en-US" sz="2700" kern="1200" dirty="0"/>
            <a:t>0.70</a:t>
          </a:r>
          <a:r>
            <a:rPr lang="en-US" sz="2700" kern="1200" dirty="0">
              <a:latin typeface="Microsoft GothicNeo" panose="020B0503020000020004" pitchFamily="34" charset="-127"/>
              <a:ea typeface="Microsoft GothicNeo" panose="020B0503020000020004" pitchFamily="34" charset="-127"/>
              <a:cs typeface="Microsoft GothicNeo" panose="020B0503020000020004" pitchFamily="34" charset="-127"/>
              <a:sym typeface="Symbol" panose="05050102010706020507" pitchFamily="18" charset="2"/>
            </a:rPr>
            <a:t>s in 1.25s period</a:t>
          </a:r>
          <a:endParaRPr lang="en-US" sz="2700" kern="1200" dirty="0"/>
        </a:p>
        <a:p>
          <a:pPr marL="457200" lvl="2" indent="-228600" algn="l" defTabSz="1200150">
            <a:lnSpc>
              <a:spcPct val="90000"/>
            </a:lnSpc>
            <a:spcBef>
              <a:spcPct val="0"/>
            </a:spcBef>
            <a:spcAft>
              <a:spcPct val="15000"/>
            </a:spcAft>
            <a:buChar char="•"/>
          </a:pPr>
          <a:endParaRPr lang="en-US" sz="2700" kern="1200" dirty="0"/>
        </a:p>
      </dsp:txBody>
      <dsp:txXfrm>
        <a:off x="47" y="1066317"/>
        <a:ext cx="4523209" cy="3631635"/>
      </dsp:txXfrm>
    </dsp:sp>
    <dsp:sp modelId="{838B5576-59F8-44A1-A3A3-E6FDA477E955}">
      <dsp:nvSpPr>
        <dsp:cNvPr id="0" name=""/>
        <dsp:cNvSpPr/>
      </dsp:nvSpPr>
      <dsp:spPr>
        <a:xfrm>
          <a:off x="5156506" y="288717"/>
          <a:ext cx="4523209"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iLED Library</a:t>
          </a:r>
        </a:p>
      </dsp:txBody>
      <dsp:txXfrm>
        <a:off x="5156506" y="288717"/>
        <a:ext cx="4523209" cy="777600"/>
      </dsp:txXfrm>
    </dsp:sp>
    <dsp:sp modelId="{7BD51425-A8E9-4826-97B3-02410AD3FBA8}">
      <dsp:nvSpPr>
        <dsp:cNvPr id="0" name=""/>
        <dsp:cNvSpPr/>
      </dsp:nvSpPr>
      <dsp:spPr>
        <a:xfrm>
          <a:off x="5156551" y="1107826"/>
          <a:ext cx="4523209" cy="36316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Setup the LED</a:t>
          </a:r>
        </a:p>
        <a:p>
          <a:pPr marL="457200" lvl="2" indent="-228600" algn="l" defTabSz="1200150">
            <a:lnSpc>
              <a:spcPct val="90000"/>
            </a:lnSpc>
            <a:spcBef>
              <a:spcPct val="0"/>
            </a:spcBef>
            <a:spcAft>
              <a:spcPct val="15000"/>
            </a:spcAft>
            <a:buChar char="•"/>
          </a:pPr>
          <a:r>
            <a:rPr lang="en-US" sz="2700" kern="1200" dirty="0"/>
            <a:t>I/O, 16MHz, etc.</a:t>
          </a:r>
        </a:p>
        <a:p>
          <a:pPr marL="228600" lvl="1" indent="-228600" algn="l" defTabSz="1200150">
            <a:lnSpc>
              <a:spcPct val="90000"/>
            </a:lnSpc>
            <a:spcBef>
              <a:spcPct val="0"/>
            </a:spcBef>
            <a:spcAft>
              <a:spcPct val="15000"/>
            </a:spcAft>
            <a:buChar char="•"/>
          </a:pPr>
          <a:r>
            <a:rPr lang="en-US" sz="2700" kern="1200" dirty="0"/>
            <a:t>Variable delay</a:t>
          </a:r>
        </a:p>
        <a:p>
          <a:pPr marL="457200" lvl="2" indent="-228600" algn="l" defTabSz="1200150">
            <a:lnSpc>
              <a:spcPct val="90000"/>
            </a:lnSpc>
            <a:spcBef>
              <a:spcPct val="0"/>
            </a:spcBef>
            <a:spcAft>
              <a:spcPct val="15000"/>
            </a:spcAft>
            <a:buChar char="•"/>
          </a:pPr>
          <a:r>
            <a:rPr lang="en-US" sz="2700" kern="1200" dirty="0"/>
            <a:t># of ms delay</a:t>
          </a:r>
        </a:p>
        <a:p>
          <a:pPr marL="228600" lvl="1" indent="-228600" algn="l" defTabSz="1200150">
            <a:lnSpc>
              <a:spcPct val="90000"/>
            </a:lnSpc>
            <a:spcBef>
              <a:spcPct val="0"/>
            </a:spcBef>
            <a:spcAft>
              <a:spcPct val="15000"/>
            </a:spcAft>
            <a:buChar char="•"/>
          </a:pPr>
          <a:r>
            <a:rPr lang="en-US" sz="2700" kern="1200" dirty="0"/>
            <a:t>Write a color to the LED</a:t>
          </a:r>
        </a:p>
        <a:p>
          <a:pPr marL="457200" lvl="2" indent="-228600" algn="l" defTabSz="1200150">
            <a:lnSpc>
              <a:spcPct val="90000"/>
            </a:lnSpc>
            <a:spcBef>
              <a:spcPct val="0"/>
            </a:spcBef>
            <a:spcAft>
              <a:spcPct val="15000"/>
            </a:spcAft>
            <a:buChar char="•"/>
          </a:pPr>
          <a:r>
            <a:rPr lang="en-US" sz="2700" kern="1200" dirty="0"/>
            <a:t>Controlled with red, green blue values</a:t>
          </a:r>
        </a:p>
        <a:p>
          <a:pPr marL="457200" lvl="2" indent="-228600" algn="l" defTabSz="1200150">
            <a:lnSpc>
              <a:spcPct val="90000"/>
            </a:lnSpc>
            <a:spcBef>
              <a:spcPct val="0"/>
            </a:spcBef>
            <a:spcAft>
              <a:spcPct val="15000"/>
            </a:spcAft>
            <a:buChar char="•"/>
          </a:pPr>
          <a:r>
            <a:rPr lang="en-US" sz="2700" kern="1200" dirty="0"/>
            <a:t>0-255 value for each color</a:t>
          </a:r>
        </a:p>
      </dsp:txBody>
      <dsp:txXfrm>
        <a:off x="5156551" y="1107826"/>
        <a:ext cx="4523209" cy="36316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0CF78-D56D-4774-B59C-2D200FADF54F}">
      <dsp:nvSpPr>
        <dsp:cNvPr id="0" name=""/>
        <dsp:cNvSpPr/>
      </dsp:nvSpPr>
      <dsp:spPr>
        <a:xfrm>
          <a:off x="47" y="7618"/>
          <a:ext cx="4523209"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LCD Library</a:t>
          </a:r>
        </a:p>
      </dsp:txBody>
      <dsp:txXfrm>
        <a:off x="47" y="7618"/>
        <a:ext cx="4523209" cy="576000"/>
      </dsp:txXfrm>
    </dsp:sp>
    <dsp:sp modelId="{9BC29786-B9C4-424B-A337-5B0DA24C1692}">
      <dsp:nvSpPr>
        <dsp:cNvPr id="0" name=""/>
        <dsp:cNvSpPr/>
      </dsp:nvSpPr>
      <dsp:spPr>
        <a:xfrm>
          <a:off x="47" y="583618"/>
          <a:ext cx="4523209" cy="439543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Setup the LCD</a:t>
          </a:r>
        </a:p>
        <a:p>
          <a:pPr marL="457200" lvl="2" indent="-228600" algn="l" defTabSz="889000">
            <a:lnSpc>
              <a:spcPct val="90000"/>
            </a:lnSpc>
            <a:spcBef>
              <a:spcPct val="0"/>
            </a:spcBef>
            <a:spcAft>
              <a:spcPct val="15000"/>
            </a:spcAft>
            <a:buChar char="•"/>
          </a:pPr>
          <a:r>
            <a:rPr lang="en-US" sz="2000" kern="1200" dirty="0"/>
            <a:t>I2C, IF cleared, etc.</a:t>
          </a:r>
        </a:p>
        <a:p>
          <a:pPr marL="457200" lvl="2" indent="-228600" algn="l" defTabSz="889000">
            <a:lnSpc>
              <a:spcPct val="90000"/>
            </a:lnSpc>
            <a:spcBef>
              <a:spcPct val="0"/>
            </a:spcBef>
            <a:spcAft>
              <a:spcPct val="15000"/>
            </a:spcAft>
            <a:buChar char="•"/>
          </a:pPr>
          <a:r>
            <a:rPr lang="en-US" sz="2000" kern="1200" dirty="0"/>
            <a:t>Minimum frequency of 100 kHz</a:t>
          </a:r>
        </a:p>
        <a:p>
          <a:pPr marL="228600" lvl="1" indent="-228600" algn="l" defTabSz="889000">
            <a:lnSpc>
              <a:spcPct val="90000"/>
            </a:lnSpc>
            <a:spcBef>
              <a:spcPct val="0"/>
            </a:spcBef>
            <a:spcAft>
              <a:spcPct val="15000"/>
            </a:spcAft>
            <a:buChar char="•"/>
          </a:pPr>
          <a:r>
            <a:rPr lang="en-US" sz="2000" kern="1200" dirty="0"/>
            <a:t>Write commands to the LCD</a:t>
          </a:r>
        </a:p>
        <a:p>
          <a:pPr marL="228600" lvl="1" indent="-228600" algn="l" defTabSz="889000">
            <a:lnSpc>
              <a:spcPct val="90000"/>
            </a:lnSpc>
            <a:spcBef>
              <a:spcPct val="0"/>
            </a:spcBef>
            <a:spcAft>
              <a:spcPct val="15000"/>
            </a:spcAft>
            <a:buChar char="•"/>
          </a:pPr>
          <a:r>
            <a:rPr lang="en-US" sz="2000" kern="1200" dirty="0"/>
            <a:t>Initialize the LCD with series of commands</a:t>
          </a:r>
        </a:p>
        <a:p>
          <a:pPr marL="228600" lvl="1" indent="-228600" algn="l" defTabSz="889000">
            <a:lnSpc>
              <a:spcPct val="90000"/>
            </a:lnSpc>
            <a:spcBef>
              <a:spcPct val="0"/>
            </a:spcBef>
            <a:spcAft>
              <a:spcPct val="15000"/>
            </a:spcAft>
            <a:buChar char="•"/>
          </a:pPr>
          <a:r>
            <a:rPr lang="en-US" sz="2000" kern="1200" dirty="0"/>
            <a:t>Set the cursor on the LCD</a:t>
          </a:r>
        </a:p>
        <a:p>
          <a:pPr marL="457200" lvl="2" indent="-228600" algn="l" defTabSz="889000">
            <a:lnSpc>
              <a:spcPct val="90000"/>
            </a:lnSpc>
            <a:spcBef>
              <a:spcPct val="0"/>
            </a:spcBef>
            <a:spcAft>
              <a:spcPct val="15000"/>
            </a:spcAft>
            <a:buChar char="•"/>
          </a:pPr>
          <a:r>
            <a:rPr lang="en-US" sz="2000" kern="1200" dirty="0"/>
            <a:t>Row, column</a:t>
          </a:r>
        </a:p>
        <a:p>
          <a:pPr marL="228600" lvl="1" indent="-228600" algn="l" defTabSz="889000">
            <a:lnSpc>
              <a:spcPct val="90000"/>
            </a:lnSpc>
            <a:spcBef>
              <a:spcPct val="0"/>
            </a:spcBef>
            <a:spcAft>
              <a:spcPct val="15000"/>
            </a:spcAft>
            <a:buChar char="•"/>
          </a:pPr>
          <a:r>
            <a:rPr lang="en-US" sz="2000" kern="1200" dirty="0"/>
            <a:t>Write a single character to the LCD</a:t>
          </a:r>
        </a:p>
        <a:p>
          <a:pPr marL="228600" lvl="1" indent="-228600" algn="l" defTabSz="889000">
            <a:lnSpc>
              <a:spcPct val="90000"/>
            </a:lnSpc>
            <a:spcBef>
              <a:spcPct val="0"/>
            </a:spcBef>
            <a:spcAft>
              <a:spcPct val="15000"/>
            </a:spcAft>
            <a:buChar char="•"/>
          </a:pPr>
          <a:r>
            <a:rPr lang="en-US" sz="2000" kern="1200" dirty="0"/>
            <a:t>Write a string/constant array of characters to LCD</a:t>
          </a:r>
        </a:p>
      </dsp:txBody>
      <dsp:txXfrm>
        <a:off x="47" y="583618"/>
        <a:ext cx="4523209" cy="4395431"/>
      </dsp:txXfrm>
    </dsp:sp>
    <dsp:sp modelId="{838B5576-59F8-44A1-A3A3-E6FDA477E955}">
      <dsp:nvSpPr>
        <dsp:cNvPr id="0" name=""/>
        <dsp:cNvSpPr/>
      </dsp:nvSpPr>
      <dsp:spPr>
        <a:xfrm>
          <a:off x="5156506" y="7618"/>
          <a:ext cx="4523209"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Temperature Sensor Library</a:t>
          </a:r>
        </a:p>
      </dsp:txBody>
      <dsp:txXfrm>
        <a:off x="5156506" y="7618"/>
        <a:ext cx="4523209" cy="576000"/>
      </dsp:txXfrm>
    </dsp:sp>
    <dsp:sp modelId="{7BD51425-A8E9-4826-97B3-02410AD3FBA8}">
      <dsp:nvSpPr>
        <dsp:cNvPr id="0" name=""/>
        <dsp:cNvSpPr/>
      </dsp:nvSpPr>
      <dsp:spPr>
        <a:xfrm>
          <a:off x="5156506" y="583618"/>
          <a:ext cx="4523209" cy="439543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Initialize the temperature sensor</a:t>
          </a:r>
        </a:p>
        <a:p>
          <a:pPr marL="457200" lvl="2" indent="-228600" algn="l" defTabSz="889000">
            <a:lnSpc>
              <a:spcPct val="90000"/>
            </a:lnSpc>
            <a:spcBef>
              <a:spcPct val="0"/>
            </a:spcBef>
            <a:spcAft>
              <a:spcPct val="15000"/>
            </a:spcAft>
            <a:buChar char="•"/>
          </a:pPr>
          <a:r>
            <a:rPr lang="en-US" sz="2000" kern="1200" dirty="0"/>
            <a:t>Minimum frequency of 100 kHz</a:t>
          </a:r>
        </a:p>
        <a:p>
          <a:pPr marL="457200" lvl="2" indent="-228600" algn="l" defTabSz="889000">
            <a:lnSpc>
              <a:spcPct val="90000"/>
            </a:lnSpc>
            <a:spcBef>
              <a:spcPct val="0"/>
            </a:spcBef>
            <a:spcAft>
              <a:spcPct val="15000"/>
            </a:spcAft>
            <a:buChar char="•"/>
          </a:pPr>
          <a:r>
            <a:rPr lang="en-US" sz="2000" kern="1200" dirty="0"/>
            <a:t>Initialized to idle condition</a:t>
          </a:r>
        </a:p>
        <a:p>
          <a:pPr marL="228600" lvl="1" indent="-228600" algn="l" defTabSz="889000">
            <a:lnSpc>
              <a:spcPct val="90000"/>
            </a:lnSpc>
            <a:spcBef>
              <a:spcPct val="0"/>
            </a:spcBef>
            <a:spcAft>
              <a:spcPct val="15000"/>
            </a:spcAft>
            <a:buChar char="•"/>
          </a:pPr>
          <a:r>
            <a:rPr lang="en-US" sz="2000" kern="1200" dirty="0"/>
            <a:t>Initiate the start condition for the data transfer protocol</a:t>
          </a:r>
        </a:p>
        <a:p>
          <a:pPr marL="228600" lvl="1" indent="-228600" algn="l" defTabSz="889000">
            <a:lnSpc>
              <a:spcPct val="90000"/>
            </a:lnSpc>
            <a:spcBef>
              <a:spcPct val="0"/>
            </a:spcBef>
            <a:spcAft>
              <a:spcPct val="15000"/>
            </a:spcAft>
            <a:buChar char="•"/>
          </a:pPr>
          <a:r>
            <a:rPr lang="en-US" sz="2000" kern="1200" dirty="0"/>
            <a:t>Initiate the stop condition for the data transfer protocol</a:t>
          </a:r>
        </a:p>
        <a:p>
          <a:pPr marL="228600" lvl="1" indent="-228600" algn="l" defTabSz="889000">
            <a:lnSpc>
              <a:spcPct val="90000"/>
            </a:lnSpc>
            <a:spcBef>
              <a:spcPct val="0"/>
            </a:spcBef>
            <a:spcAft>
              <a:spcPct val="15000"/>
            </a:spcAft>
            <a:buChar char="•"/>
          </a:pPr>
          <a:r>
            <a:rPr lang="en-US" sz="2000" kern="1200" dirty="0"/>
            <a:t>Write data to the temperature sensor </a:t>
          </a:r>
        </a:p>
        <a:p>
          <a:pPr marL="457200" lvl="2" indent="-228600" algn="l" defTabSz="889000">
            <a:lnSpc>
              <a:spcPct val="90000"/>
            </a:lnSpc>
            <a:spcBef>
              <a:spcPct val="0"/>
            </a:spcBef>
            <a:spcAft>
              <a:spcPct val="15000"/>
            </a:spcAft>
            <a:buChar char="•"/>
          </a:pPr>
          <a:r>
            <a:rPr lang="en-US" sz="2000" kern="1200" dirty="0"/>
            <a:t>Return either acknowledge status</a:t>
          </a:r>
        </a:p>
        <a:p>
          <a:pPr marL="228600" lvl="1" indent="-228600" algn="l" defTabSz="889000">
            <a:lnSpc>
              <a:spcPct val="90000"/>
            </a:lnSpc>
            <a:spcBef>
              <a:spcPct val="0"/>
            </a:spcBef>
            <a:spcAft>
              <a:spcPct val="15000"/>
            </a:spcAft>
            <a:buChar char="•"/>
          </a:pPr>
          <a:r>
            <a:rPr lang="en-US" sz="2000" kern="1200" dirty="0"/>
            <a:t>Read digital temperature data from sensor</a:t>
          </a:r>
        </a:p>
        <a:p>
          <a:pPr marL="228600" lvl="1" indent="-228600" algn="l" defTabSz="889000">
            <a:lnSpc>
              <a:spcPct val="90000"/>
            </a:lnSpc>
            <a:spcBef>
              <a:spcPct val="0"/>
            </a:spcBef>
            <a:spcAft>
              <a:spcPct val="15000"/>
            </a:spcAft>
            <a:buChar char="•"/>
          </a:pPr>
          <a:r>
            <a:rPr lang="en-US" sz="2000" kern="1200" dirty="0"/>
            <a:t>Configure the sensor with series of writes</a:t>
          </a:r>
        </a:p>
        <a:p>
          <a:pPr marL="228600" lvl="1" indent="-228600" algn="l" defTabSz="889000">
            <a:lnSpc>
              <a:spcPct val="90000"/>
            </a:lnSpc>
            <a:spcBef>
              <a:spcPct val="0"/>
            </a:spcBef>
            <a:spcAft>
              <a:spcPct val="15000"/>
            </a:spcAft>
            <a:buChar char="•"/>
          </a:pPr>
          <a:r>
            <a:rPr lang="en-US" sz="2000" kern="1200" dirty="0"/>
            <a:t>Initialize the double click detector on the button-switch</a:t>
          </a:r>
        </a:p>
      </dsp:txBody>
      <dsp:txXfrm>
        <a:off x="5156506" y="583618"/>
        <a:ext cx="4523209" cy="43954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6921" y="-2744686"/>
          <a:ext cx="678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datasheet along with the LCD I2C experience helped</a:t>
          </a:r>
        </a:p>
      </dsp:txBody>
      <dsp:txXfrm rot="-5400000">
        <a:off x="3566160" y="119188"/>
        <a:ext cx="6306727" cy="612091"/>
      </dsp:txXfrm>
    </dsp:sp>
    <dsp:sp modelId="{3230722F-B757-4673-BD2F-9D4BAB5CEE8D}">
      <dsp:nvSpPr>
        <dsp:cNvPr id="0" name=""/>
        <dsp:cNvSpPr/>
      </dsp:nvSpPr>
      <dsp:spPr>
        <a:xfrm>
          <a:off x="0" y="1284"/>
          <a:ext cx="3566160" cy="8478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rPr>
            <a:t>Getting the temperature sensor configured correctly</a:t>
          </a:r>
        </a:p>
      </dsp:txBody>
      <dsp:txXfrm>
        <a:off x="41391" y="42675"/>
        <a:ext cx="3483378" cy="765115"/>
      </dsp:txXfrm>
    </dsp:sp>
    <dsp:sp modelId="{329ECF1A-78BE-41CB-B252-8011825B67CD}">
      <dsp:nvSpPr>
        <dsp:cNvPr id="0" name=""/>
        <dsp:cNvSpPr/>
      </dsp:nvSpPr>
      <dsp:spPr>
        <a:xfrm rot="5400000">
          <a:off x="6396921" y="-1854394"/>
          <a:ext cx="678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Studying two’s complement again to better understand how to convert</a:t>
          </a:r>
        </a:p>
      </dsp:txBody>
      <dsp:txXfrm rot="-5400000">
        <a:off x="3566160" y="1009480"/>
        <a:ext cx="6306727" cy="612091"/>
      </dsp:txXfrm>
    </dsp:sp>
    <dsp:sp modelId="{8A3FE5E4-2689-4041-B2C5-C63BC276A3EF}">
      <dsp:nvSpPr>
        <dsp:cNvPr id="0" name=""/>
        <dsp:cNvSpPr/>
      </dsp:nvSpPr>
      <dsp:spPr>
        <a:xfrm>
          <a:off x="0" y="891576"/>
          <a:ext cx="3566160" cy="8478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rPr>
            <a:t>Converting the ambient temperature sensor register into a decimal value</a:t>
          </a:r>
        </a:p>
      </dsp:txBody>
      <dsp:txXfrm>
        <a:off x="41391" y="932967"/>
        <a:ext cx="3483378" cy="765115"/>
      </dsp:txXfrm>
    </dsp:sp>
    <dsp:sp modelId="{A66EBD3D-E7C5-421C-B8B5-728648057DDC}">
      <dsp:nvSpPr>
        <dsp:cNvPr id="0" name=""/>
        <dsp:cNvSpPr/>
      </dsp:nvSpPr>
      <dsp:spPr>
        <a:xfrm rot="5400000">
          <a:off x="6396921" y="-964102"/>
          <a:ext cx="678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Switched while loops of checkpoints to an array of checkpoints</a:t>
          </a:r>
        </a:p>
      </dsp:txBody>
      <dsp:txXfrm rot="-5400000">
        <a:off x="3566160" y="1899772"/>
        <a:ext cx="6306727" cy="612091"/>
      </dsp:txXfrm>
    </dsp:sp>
    <dsp:sp modelId="{1C763A21-352A-41D1-A2E2-E305DABA275D}">
      <dsp:nvSpPr>
        <dsp:cNvPr id="0" name=""/>
        <dsp:cNvSpPr/>
      </dsp:nvSpPr>
      <dsp:spPr>
        <a:xfrm>
          <a:off x="0" y="1781869"/>
          <a:ext cx="3566160" cy="8478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rPr>
            <a:t>Fading the iLED smoothly between red and blue </a:t>
          </a:r>
        </a:p>
      </dsp:txBody>
      <dsp:txXfrm>
        <a:off x="41391" y="1823260"/>
        <a:ext cx="3483378" cy="765115"/>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5/2/2020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Truman Brown and my final project was implementing a temperature sensor and visualizer with the PIC24 Microcontroller</a:t>
            </a:r>
          </a:p>
        </p:txBody>
      </p:sp>
      <p:sp>
        <p:nvSpPr>
          <p:cNvPr id="4" name="Slide Number Placeholder 3"/>
          <p:cNvSpPr>
            <a:spLocks noGrp="1"/>
          </p:cNvSpPr>
          <p:nvPr>
            <p:ph type="sldNum" sz="quarter" idx="5"/>
          </p:nvPr>
        </p:nvSpPr>
        <p:spPr/>
        <p:txBody>
          <a:bodyPr/>
          <a:lstStyle/>
          <a:p>
            <a:fld id="{41EEE60E-651F-40CC-AD73-C00F10CE42B6}" type="slidenum">
              <a:rPr lang="en-US" smtClean="0"/>
              <a:t>1</a:t>
            </a:fld>
            <a:endParaRPr lang="en-US" dirty="0"/>
          </a:p>
        </p:txBody>
      </p:sp>
    </p:spTree>
    <p:extLst>
      <p:ext uri="{BB962C8B-B14F-4D97-AF65-F5344CB8AC3E}">
        <p14:creationId xmlns:p14="http://schemas.microsoft.com/office/powerpoint/2010/main" val="24594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this slide documents the general overview and goal of my final project. My starting goal was to successfully assemble a temperature sensor, LCD, and iLED to work together. As for the components used, I used the MCP9808 High Accuracy </a:t>
            </a:r>
            <a:r>
              <a:rPr lang="en-US" dirty="0" err="1"/>
              <a:t>IsquaredC</a:t>
            </a:r>
            <a:r>
              <a:rPr lang="en-US" dirty="0"/>
              <a:t> temperature breakout board, the </a:t>
            </a:r>
            <a:r>
              <a:rPr lang="en-US" dirty="0" err="1"/>
              <a:t>sitronix</a:t>
            </a:r>
            <a:r>
              <a:rPr lang="en-US" dirty="0"/>
              <a:t> controlled LCD, and the WS2812 RGB </a:t>
            </a:r>
            <a:r>
              <a:rPr lang="en-US" dirty="0" err="1"/>
              <a:t>ilED</a:t>
            </a:r>
            <a:r>
              <a:rPr lang="en-US" dirty="0"/>
              <a:t>. As I was working on my project, I realized a few helpful additions and decided to add them to my final project. Those helpful additions were a push button switch that I added as a double click detector. When a double click was detected, it would then switch the temperature readings from Celsius to Fahrenheit and vice versa. Additionally, I added a debugging simple LED to help debug any I2C issues. </a:t>
            </a:r>
          </a:p>
          <a:p>
            <a:r>
              <a:rPr lang="en-US" dirty="0"/>
              <a:t>	To be a little more specific, my overview for my project included the following. First, I wanted the temperature sensor to read the temperature of its surroundings, and then send that data to the PIC24. Then, I wanted the PIC24 to convert that data to a string and then send that string data of the temperature to the LCD and display it. Finally, I wanted the PIC24 to visualize the temperature onto a RGB LED by fading the colors from blue to red and red to blue based on the temperature. Specifically, I wanted the LED to hover around the color purple at room temperature, then if the temperature on the sensor increases, the LED will fade to a deeper red, while if the temperature decreases, the LED will fade to blue. An example of this behavior is recorded in my demo video.</a:t>
            </a:r>
          </a:p>
        </p:txBody>
      </p:sp>
      <p:sp>
        <p:nvSpPr>
          <p:cNvPr id="4" name="Slide Number Placeholder 3"/>
          <p:cNvSpPr>
            <a:spLocks noGrp="1"/>
          </p:cNvSpPr>
          <p:nvPr>
            <p:ph type="sldNum" sz="quarter" idx="5"/>
          </p:nvPr>
        </p:nvSpPr>
        <p:spPr/>
        <p:txBody>
          <a:bodyPr/>
          <a:lstStyle/>
          <a:p>
            <a:fld id="{41EEE60E-651F-40CC-AD73-C00F10CE42B6}" type="slidenum">
              <a:rPr lang="en-US" smtClean="0"/>
              <a:t>2</a:t>
            </a:fld>
            <a:endParaRPr lang="en-US" dirty="0"/>
          </a:p>
        </p:txBody>
      </p:sp>
    </p:spTree>
    <p:extLst>
      <p:ext uri="{BB962C8B-B14F-4D97-AF65-F5344CB8AC3E}">
        <p14:creationId xmlns:p14="http://schemas.microsoft.com/office/powerpoint/2010/main" val="340889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include a picture of my circuit in this presentation as well. *EXPLAIN*</a:t>
            </a:r>
          </a:p>
        </p:txBody>
      </p:sp>
      <p:sp>
        <p:nvSpPr>
          <p:cNvPr id="4" name="Slide Number Placeholder 3"/>
          <p:cNvSpPr>
            <a:spLocks noGrp="1"/>
          </p:cNvSpPr>
          <p:nvPr>
            <p:ph type="sldNum" sz="quarter" idx="5"/>
          </p:nvPr>
        </p:nvSpPr>
        <p:spPr/>
        <p:txBody>
          <a:bodyPr/>
          <a:lstStyle/>
          <a:p>
            <a:fld id="{41EEE60E-651F-40CC-AD73-C00F10CE42B6}" type="slidenum">
              <a:rPr lang="en-US" smtClean="0"/>
              <a:t>3</a:t>
            </a:fld>
            <a:endParaRPr lang="en-US" dirty="0"/>
          </a:p>
        </p:txBody>
      </p:sp>
    </p:spTree>
    <p:extLst>
      <p:ext uri="{BB962C8B-B14F-4D97-AF65-F5344CB8AC3E}">
        <p14:creationId xmlns:p14="http://schemas.microsoft.com/office/powerpoint/2010/main" val="206391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first library needed was an assembly library that I developed in lab 2 of this class. The library was written in the PIC assembly language, and it served many purposes. First, it created various delays by repeating the “no operation” command in assembly a specific number of times, to get 100 microsecond and 1 millisecond delays. Additionally, the library included functions that would write different pulses to the RA0 pin. These pulses were either 0.35 microseconds high in a 1.25 microsecond period or 0.70 microseconds high in a 1.25 microsecond period.</a:t>
            </a:r>
          </a:p>
          <a:p>
            <a:r>
              <a:rPr lang="en-US" dirty="0"/>
              <a:t>	The second library needed was the library that had all functions related to the iLED. I developed this library during lab 2 of this class as well. This library included functions to set up the iLED such as making RA0 an output pin and setting the PIC24 to run at 16MHz. Additionally, there was a function that created a variable number of ms delays using the 1ms delay function from the assembly library. Finally, there was a function that wrote a specific </a:t>
            </a:r>
            <a:r>
              <a:rPr lang="en-US" dirty="0" err="1"/>
              <a:t>rgb</a:t>
            </a:r>
            <a:r>
              <a:rPr lang="en-US" dirty="0"/>
              <a:t> color to the iLED using the write pulses functions from the assembly library. The function took a value 0-255 for red, green, and blue.</a:t>
            </a:r>
          </a:p>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4</a:t>
            </a:fld>
            <a:endParaRPr lang="en-US" dirty="0"/>
          </a:p>
        </p:txBody>
      </p:sp>
    </p:spTree>
    <p:extLst>
      <p:ext uri="{BB962C8B-B14F-4D97-AF65-F5344CB8AC3E}">
        <p14:creationId xmlns:p14="http://schemas.microsoft.com/office/powerpoint/2010/main" val="41536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third library was the LCD library that contained all functions for the LCD. This library was developed during lab 5 of this class and had many functions. The first was setting up the LCD and the I2C protocol by clearing the flag, enabling I2C and setting the minimum frequency to 100 kHz. Then there was a function that wrote a single character command to the LCD. This function was then used in the initialization function that wrote many commands to the LCD to initialize it. There were also functions to set the cursor on the LCD, to write a single character to the LCD, and to write a string or a constant array of characters to the LCD.</a:t>
            </a:r>
          </a:p>
          <a:p>
            <a:r>
              <a:rPr lang="en-US" dirty="0"/>
              <a:t>	The final library was the MCP9808 Temperature Sensor Library. This library contained various I2C protocol functions like functions to start data transfer, to stop data transfer, to write data to the sensor, and then to read data from the sensor. Finally, the library contained functions to configure the sensor and also included a function that initialized the button-switch to act as a double click detector.</a:t>
            </a:r>
          </a:p>
        </p:txBody>
      </p:sp>
      <p:sp>
        <p:nvSpPr>
          <p:cNvPr id="4" name="Slide Number Placeholder 3"/>
          <p:cNvSpPr>
            <a:spLocks noGrp="1"/>
          </p:cNvSpPr>
          <p:nvPr>
            <p:ph type="sldNum" sz="quarter" idx="5"/>
          </p:nvPr>
        </p:nvSpPr>
        <p:spPr/>
        <p:txBody>
          <a:bodyPr/>
          <a:lstStyle/>
          <a:p>
            <a:fld id="{41EEE60E-651F-40CC-AD73-C00F10CE42B6}" type="slidenum">
              <a:rPr lang="en-US" smtClean="0"/>
              <a:t>5</a:t>
            </a:fld>
            <a:endParaRPr lang="en-US" dirty="0"/>
          </a:p>
        </p:txBody>
      </p:sp>
    </p:spTree>
    <p:extLst>
      <p:ext uri="{BB962C8B-B14F-4D97-AF65-F5344CB8AC3E}">
        <p14:creationId xmlns:p14="http://schemas.microsoft.com/office/powerpoint/2010/main" val="75573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6</a:t>
            </a:fld>
            <a:endParaRPr lang="en-US" dirty="0"/>
          </a:p>
        </p:txBody>
      </p:sp>
    </p:spTree>
    <p:extLst>
      <p:ext uri="{BB962C8B-B14F-4D97-AF65-F5344CB8AC3E}">
        <p14:creationId xmlns:p14="http://schemas.microsoft.com/office/powerpoint/2010/main" val="391978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7</a:t>
            </a:fld>
            <a:endParaRPr lang="en-US" dirty="0"/>
          </a:p>
        </p:txBody>
      </p:sp>
    </p:spTree>
    <p:extLst>
      <p:ext uri="{BB962C8B-B14F-4D97-AF65-F5344CB8AC3E}">
        <p14:creationId xmlns:p14="http://schemas.microsoft.com/office/powerpoint/2010/main" val="4005677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3" y="1752678"/>
            <a:ext cx="8791575" cy="2387600"/>
          </a:xfrm>
        </p:spPr>
        <p:txBody>
          <a:bodyPr>
            <a:normAutofit fontScale="90000"/>
          </a:bodyPr>
          <a:lstStyle/>
          <a:p>
            <a:pPr algn="ctr"/>
            <a:r>
              <a:rPr lang="en-US" sz="5400" dirty="0">
                <a:latin typeface="Times New Roman" panose="02020603050405020304" pitchFamily="18" charset="0"/>
              </a:rPr>
              <a:t>Temperature Sensor and Visualizer with Pic24 Microcontroller</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3" y="4454294"/>
            <a:ext cx="8791575"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Truman Brown</a:t>
            </a:r>
          </a:p>
        </p:txBody>
      </p:sp>
    </p:spTree>
    <p:extLst>
      <p:ext uri="{BB962C8B-B14F-4D97-AF65-F5344CB8AC3E}">
        <p14:creationId xmlns:p14="http://schemas.microsoft.com/office/powerpoint/2010/main" val="1819359268"/>
      </p:ext>
    </p:extLst>
  </p:cSld>
  <p:clrMapOvr>
    <a:masterClrMapping/>
  </p:clrMapOvr>
  <mc:AlternateContent xmlns:mc="http://schemas.openxmlformats.org/markup-compatibility/2006" xmlns:p14="http://schemas.microsoft.com/office/powerpoint/2010/main">
    <mc:Choice Requires="p14">
      <p:transition spd="slow" p14:dur="2000" advTm="5711"/>
    </mc:Choice>
    <mc:Fallback xmlns="">
      <p:transition spd="slow" advTm="57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Overview</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403143" y="1992035"/>
            <a:ext cx="5215000" cy="3541714"/>
          </a:xfrm>
        </p:spPr>
        <p:txBody>
          <a:bodyPr>
            <a:normAutofit fontScale="9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Goal:</a:t>
            </a:r>
          </a:p>
          <a:p>
            <a:pPr lvl="1"/>
            <a:r>
              <a:rPr lang="en-US" dirty="0">
                <a:latin typeface="Tahoma" panose="020B0604030504040204" pitchFamily="34" charset="0"/>
                <a:ea typeface="Tahoma" panose="020B0604030504040204" pitchFamily="34" charset="0"/>
                <a:cs typeface="Tahoma" panose="020B0604030504040204" pitchFamily="34" charset="0"/>
              </a:rPr>
              <a:t>Assemble temperature sensor, LCD, and iLED to work together</a:t>
            </a:r>
          </a:p>
          <a:p>
            <a:pPr lvl="2"/>
            <a:r>
              <a:rPr lang="en-US" dirty="0"/>
              <a:t>MCP9808 High Accuracy I2C </a:t>
            </a:r>
          </a:p>
          <a:p>
            <a:pPr marL="914400" lvl="2" indent="0">
              <a:buNone/>
            </a:pPr>
            <a:r>
              <a:rPr lang="en-US" dirty="0"/>
              <a:t>Temperature Sensor Breakout Board</a:t>
            </a:r>
          </a:p>
          <a:p>
            <a:pPr lvl="2"/>
            <a:r>
              <a:rPr lang="en-US" dirty="0"/>
              <a:t>Akizuki/Sitronix Controlled LCD</a:t>
            </a:r>
          </a:p>
          <a:p>
            <a:pPr lvl="2"/>
            <a:r>
              <a:rPr lang="en-US" dirty="0"/>
              <a:t>WS2812 iLED</a:t>
            </a:r>
          </a:p>
          <a:p>
            <a:pPr lvl="1"/>
            <a:r>
              <a:rPr lang="en-US" dirty="0">
                <a:latin typeface="Tahoma" panose="020B0604030504040204" pitchFamily="34" charset="0"/>
                <a:ea typeface="Tahoma" panose="020B0604030504040204" pitchFamily="34" charset="0"/>
                <a:cs typeface="Tahoma" panose="020B0604030504040204" pitchFamily="34" charset="0"/>
              </a:rPr>
              <a:t>Helpful additions:	</a:t>
            </a:r>
          </a:p>
          <a:p>
            <a:pPr lvl="2"/>
            <a:r>
              <a:rPr lang="en-US" dirty="0">
                <a:latin typeface="Tahoma" panose="020B0604030504040204" pitchFamily="34" charset="0"/>
                <a:ea typeface="Tahoma" panose="020B0604030504040204" pitchFamily="34" charset="0"/>
                <a:cs typeface="Tahoma" panose="020B0604030504040204" pitchFamily="34" charset="0"/>
              </a:rPr>
              <a:t>Push-button switch </a:t>
            </a:r>
          </a:p>
          <a:p>
            <a:pPr lvl="2"/>
            <a:r>
              <a:rPr lang="en-US" dirty="0">
                <a:latin typeface="Tahoma" panose="020B0604030504040204" pitchFamily="34" charset="0"/>
                <a:ea typeface="Tahoma" panose="020B0604030504040204" pitchFamily="34" charset="0"/>
                <a:cs typeface="Tahoma" panose="020B0604030504040204" pitchFamily="34" charset="0"/>
              </a:rPr>
              <a:t>Debugging LED</a:t>
            </a:r>
          </a:p>
        </p:txBody>
      </p:sp>
      <p:graphicFrame>
        <p:nvGraphicFramePr>
          <p:cNvPr id="5" name="Diagram 4">
            <a:extLst>
              <a:ext uri="{FF2B5EF4-FFF2-40B4-BE49-F238E27FC236}">
                <a16:creationId xmlns:a16="http://schemas.microsoft.com/office/drawing/2014/main" id="{C7097D7A-D80A-450B-BBB5-C41A18B7DF46}"/>
              </a:ext>
            </a:extLst>
          </p:cNvPr>
          <p:cNvGraphicFramePr/>
          <p:nvPr>
            <p:extLst>
              <p:ext uri="{D42A27DB-BD31-4B8C-83A1-F6EECF244321}">
                <p14:modId xmlns:p14="http://schemas.microsoft.com/office/powerpoint/2010/main" val="1940333176"/>
              </p:ext>
            </p:extLst>
          </p:nvPr>
        </p:nvGraphicFramePr>
        <p:xfrm>
          <a:off x="5023775" y="719666"/>
          <a:ext cx="744935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6D9DBFE0-2A77-42FC-83FC-855AE12519BB}"/>
              </a:ext>
            </a:extLst>
          </p:cNvPr>
          <p:cNvSpPr txBox="1"/>
          <p:nvPr/>
        </p:nvSpPr>
        <p:spPr>
          <a:xfrm>
            <a:off x="5559587" y="1875070"/>
            <a:ext cx="1593651" cy="646331"/>
          </a:xfrm>
          <a:prstGeom prst="rect">
            <a:avLst/>
          </a:prstGeom>
          <a:noFill/>
        </p:spPr>
        <p:txBody>
          <a:bodyPr wrap="square" rtlCol="0">
            <a:spAutoFit/>
          </a:bodyPr>
          <a:lstStyle/>
          <a:p>
            <a:pPr algn="ctr"/>
            <a:r>
              <a:rPr lang="en-US" dirty="0"/>
              <a:t>PIC24 Microcontroller</a:t>
            </a:r>
          </a:p>
        </p:txBody>
      </p:sp>
    </p:spTree>
    <p:extLst>
      <p:ext uri="{BB962C8B-B14F-4D97-AF65-F5344CB8AC3E}">
        <p14:creationId xmlns:p14="http://schemas.microsoft.com/office/powerpoint/2010/main" val="2172179498"/>
      </p:ext>
    </p:extLst>
  </p:cSld>
  <p:clrMapOvr>
    <a:masterClrMapping/>
  </p:clrMapOvr>
  <mc:AlternateContent xmlns:mc="http://schemas.openxmlformats.org/markup-compatibility/2006" xmlns:p14="http://schemas.microsoft.com/office/powerpoint/2010/main">
    <mc:Choice Requires="p14">
      <p:transition spd="slow" p14:dur="2000" advTm="613"/>
    </mc:Choice>
    <mc:Fallback xmlns="">
      <p:transition spd="slow" advTm="6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D834-CED1-4B8E-A987-8E27F4B25120}"/>
              </a:ext>
            </a:extLst>
          </p:cNvPr>
          <p:cNvSpPr>
            <a:spLocks noGrp="1"/>
          </p:cNvSpPr>
          <p:nvPr>
            <p:ph type="title"/>
          </p:nvPr>
        </p:nvSpPr>
        <p:spPr>
          <a:xfrm>
            <a:off x="1143001" y="139123"/>
            <a:ext cx="9905998" cy="1478570"/>
          </a:xfrm>
        </p:spPr>
        <p:txBody>
          <a:bodyPr/>
          <a:lstStyle/>
          <a:p>
            <a:r>
              <a:rPr lang="en-US" dirty="0"/>
              <a:t>Circuit</a:t>
            </a:r>
          </a:p>
        </p:txBody>
      </p:sp>
      <p:pic>
        <p:nvPicPr>
          <p:cNvPr id="4" name="Picture 3" descr="A picture containing table&#10;&#10;Description automatically generated">
            <a:extLst>
              <a:ext uri="{FF2B5EF4-FFF2-40B4-BE49-F238E27FC236}">
                <a16:creationId xmlns:a16="http://schemas.microsoft.com/office/drawing/2014/main" id="{BBBB5D51-626C-4117-B7E3-9969FF770B5D}"/>
              </a:ext>
            </a:extLst>
          </p:cNvPr>
          <p:cNvPicPr>
            <a:picLocks noChangeAspect="1"/>
          </p:cNvPicPr>
          <p:nvPr/>
        </p:nvPicPr>
        <p:blipFill>
          <a:blip r:embed="rId3"/>
          <a:stretch>
            <a:fillRect/>
          </a:stretch>
        </p:blipFill>
        <p:spPr>
          <a:xfrm>
            <a:off x="1580092" y="1206716"/>
            <a:ext cx="9031816" cy="5272856"/>
          </a:xfrm>
          <a:prstGeom prst="rect">
            <a:avLst/>
          </a:prstGeom>
        </p:spPr>
      </p:pic>
    </p:spTree>
    <p:extLst>
      <p:ext uri="{BB962C8B-B14F-4D97-AF65-F5344CB8AC3E}">
        <p14:creationId xmlns:p14="http://schemas.microsoft.com/office/powerpoint/2010/main" val="151869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4589" y="392761"/>
            <a:ext cx="9905998" cy="1478570"/>
          </a:xfrm>
        </p:spPr>
        <p:txBody>
          <a:bodyPr>
            <a:normAutofit/>
          </a:bodyPr>
          <a:lstStyle/>
          <a:p>
            <a:r>
              <a:rPr lang="en-US" sz="4400" dirty="0">
                <a:latin typeface="Rockwell" panose="02060603020205020403" pitchFamily="18" charset="0"/>
              </a:rPr>
              <a:t>Libraries Needed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15952733"/>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BD32588E-31A2-496E-9E44-422BF7C98B8C}"/>
              </a:ext>
            </a:extLst>
          </p:cNvPr>
          <p:cNvGraphicFramePr/>
          <p:nvPr>
            <p:extLst>
              <p:ext uri="{D42A27DB-BD31-4B8C-83A1-F6EECF244321}">
                <p14:modId xmlns:p14="http://schemas.microsoft.com/office/powerpoint/2010/main" val="4284308183"/>
              </p:ext>
            </p:extLst>
          </p:nvPr>
        </p:nvGraphicFramePr>
        <p:xfrm>
          <a:off x="1367648" y="1624124"/>
          <a:ext cx="9679763" cy="49866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93417028"/>
      </p:ext>
    </p:extLst>
  </p:cSld>
  <p:clrMapOvr>
    <a:masterClrMapping/>
  </p:clrMapOvr>
  <mc:AlternateContent xmlns:mc="http://schemas.openxmlformats.org/markup-compatibility/2006" xmlns:p14="http://schemas.microsoft.com/office/powerpoint/2010/main">
    <mc:Choice Requires="p14">
      <p:transition spd="slow" p14:dur="2000" advTm="493"/>
    </mc:Choice>
    <mc:Fallback xmlns="">
      <p:transition spd="slow" advTm="4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4589" y="392761"/>
            <a:ext cx="9905998" cy="1478570"/>
          </a:xfrm>
        </p:spPr>
        <p:txBody>
          <a:bodyPr>
            <a:normAutofit/>
          </a:bodyPr>
          <a:lstStyle/>
          <a:p>
            <a:r>
              <a:rPr lang="en-US" sz="4400" dirty="0">
                <a:latin typeface="Rockwell" panose="02060603020205020403" pitchFamily="18" charset="0"/>
              </a:rPr>
              <a:t>Libraries Needed (Cont.)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BD32588E-31A2-496E-9E44-422BF7C98B8C}"/>
              </a:ext>
            </a:extLst>
          </p:cNvPr>
          <p:cNvGraphicFramePr/>
          <p:nvPr>
            <p:extLst>
              <p:ext uri="{D42A27DB-BD31-4B8C-83A1-F6EECF244321}">
                <p14:modId xmlns:p14="http://schemas.microsoft.com/office/powerpoint/2010/main" val="1419090310"/>
              </p:ext>
            </p:extLst>
          </p:nvPr>
        </p:nvGraphicFramePr>
        <p:xfrm>
          <a:off x="1367648" y="1624124"/>
          <a:ext cx="9679763" cy="49866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57597823"/>
      </p:ext>
    </p:extLst>
  </p:cSld>
  <p:clrMapOvr>
    <a:masterClrMapping/>
  </p:clrMapOvr>
  <mc:AlternateContent xmlns:mc="http://schemas.openxmlformats.org/markup-compatibility/2006" xmlns:p14="http://schemas.microsoft.com/office/powerpoint/2010/main">
    <mc:Choice Requires="p14">
      <p:transition spd="slow" p14:dur="2000" advTm="493"/>
    </mc:Choice>
    <mc:Fallback xmlns="">
      <p:transition spd="slow" advTm="4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How all the libraries work together in main</a:t>
            </a:r>
          </a:p>
        </p:txBody>
      </p:sp>
      <p:sp>
        <p:nvSpPr>
          <p:cNvPr id="8" name="Content Placeholder 7">
            <a:extLst>
              <a:ext uri="{FF2B5EF4-FFF2-40B4-BE49-F238E27FC236}">
                <a16:creationId xmlns:a16="http://schemas.microsoft.com/office/drawing/2014/main" id="{B2278D1F-AB88-443C-B897-012CCD1C9E84}"/>
              </a:ext>
            </a:extLst>
          </p:cNvPr>
          <p:cNvSpPr>
            <a:spLocks noGrp="1"/>
          </p:cNvSpPr>
          <p:nvPr>
            <p:ph sz="half" idx="2"/>
          </p:nvPr>
        </p:nvSpPr>
        <p:spPr>
          <a:xfrm>
            <a:off x="1141413" y="2097087"/>
            <a:ext cx="10193337" cy="4351337"/>
          </a:xfrm>
        </p:spPr>
        <p:txBody>
          <a:bodyPr>
            <a:normAutofit fontScale="85000" lnSpcReduction="10000"/>
          </a:bodyPr>
          <a:lstStyle/>
          <a:p>
            <a:r>
              <a:rPr lang="en-US" dirty="0"/>
              <a:t>Call all setup functions from all libraries (</a:t>
            </a:r>
            <a:r>
              <a:rPr lang="en-US" dirty="0" err="1"/>
              <a:t>setupLED</a:t>
            </a:r>
            <a:r>
              <a:rPr lang="en-US" dirty="0"/>
              <a:t>(), </a:t>
            </a:r>
            <a:r>
              <a:rPr lang="en-US" dirty="0" err="1"/>
              <a:t>setupLCD</a:t>
            </a:r>
            <a:r>
              <a:rPr lang="en-US" dirty="0"/>
              <a:t>(), </a:t>
            </a:r>
            <a:r>
              <a:rPr lang="en-US" dirty="0" err="1"/>
              <a:t>lcd_init</a:t>
            </a:r>
            <a:r>
              <a:rPr lang="en-US" dirty="0"/>
              <a:t>(), etc.)</a:t>
            </a:r>
          </a:p>
          <a:p>
            <a:r>
              <a:rPr lang="en-US" dirty="0"/>
              <a:t>Initialize necessary variables </a:t>
            </a:r>
          </a:p>
          <a:p>
            <a:pPr lvl="1"/>
            <a:r>
              <a:rPr lang="en-US" dirty="0"/>
              <a:t>Char array to store floating point value of temperature</a:t>
            </a:r>
          </a:p>
          <a:p>
            <a:pPr lvl="1"/>
            <a:r>
              <a:rPr lang="en-US" dirty="0"/>
              <a:t>Two arrays of size 255 to store “checkpoints” of temperatures to compare to sensor reading</a:t>
            </a:r>
          </a:p>
          <a:p>
            <a:pPr lvl="2"/>
            <a:r>
              <a:rPr lang="nn-NO" dirty="0"/>
              <a:t>{70.0, 69.85, 69.70, 69.55,.....,(70-i*0.15)}, {70.0, 70.15, 70.30, 70.45,.....,(70+i*0.15)}</a:t>
            </a:r>
          </a:p>
          <a:p>
            <a:r>
              <a:rPr lang="nn-NO" dirty="0"/>
              <a:t>While(1) loop</a:t>
            </a:r>
          </a:p>
          <a:p>
            <a:pPr lvl="1"/>
            <a:r>
              <a:rPr lang="nn-NO" dirty="0"/>
              <a:t>Read temperature sensor data into two bytes as required by MCP9808 sensor using temperature sensor library functions</a:t>
            </a:r>
          </a:p>
          <a:p>
            <a:pPr lvl="1"/>
            <a:r>
              <a:rPr lang="nn-NO" dirty="0"/>
              <a:t>Display temperature value on LCD using LCD library functions</a:t>
            </a:r>
          </a:p>
          <a:p>
            <a:pPr lvl="2"/>
            <a:r>
              <a:rPr lang="nn-NO" dirty="0"/>
              <a:t>Switch between Celsius and Fahrenheit</a:t>
            </a:r>
          </a:p>
          <a:p>
            <a:pPr lvl="1"/>
            <a:r>
              <a:rPr lang="nn-NO" dirty="0"/>
              <a:t>Fade iLED between blue and red in correspondence to temperature readings from sensor</a:t>
            </a:r>
          </a:p>
          <a:p>
            <a:pPr lvl="2"/>
            <a:r>
              <a:rPr lang="nn-NO" dirty="0"/>
              <a:t>Uses iLED library functions to write the color to the LED.</a:t>
            </a:r>
          </a:p>
        </p:txBody>
      </p:sp>
    </p:spTree>
    <p:extLst>
      <p:ext uri="{BB962C8B-B14F-4D97-AF65-F5344CB8AC3E}">
        <p14:creationId xmlns:p14="http://schemas.microsoft.com/office/powerpoint/2010/main" val="1398410914"/>
      </p:ext>
    </p:extLst>
  </p:cSld>
  <p:clrMapOvr>
    <a:masterClrMapping/>
  </p:clrMapOvr>
  <mc:AlternateContent xmlns:mc="http://schemas.openxmlformats.org/markup-compatibility/2006" xmlns:p14="http://schemas.microsoft.com/office/powerpoint/2010/main">
    <mc:Choice Requires="p14">
      <p:transition spd="slow" p14:dur="2000" advTm="2110"/>
    </mc:Choice>
    <mc:Fallback xmlns="">
      <p:transition spd="slow" advTm="21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94174" y="179574"/>
            <a:ext cx="9905998" cy="1478570"/>
          </a:xfrm>
        </p:spPr>
        <p:txBody>
          <a:bodyPr>
            <a:normAutofit/>
          </a:bodyPr>
          <a:lstStyle/>
          <a:p>
            <a:r>
              <a:rPr lang="en-US" sz="4400" dirty="0">
                <a:latin typeface="Rockwell" panose="02060603020205020403" pitchFamily="18" charset="0"/>
              </a:rPr>
              <a:t>Problems Encountered and their solutions </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23609132"/>
              </p:ext>
            </p:extLst>
          </p:nvPr>
        </p:nvGraphicFramePr>
        <p:xfrm>
          <a:off x="1061514" y="1658144"/>
          <a:ext cx="9906000" cy="2631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hart 12">
            <a:extLst>
              <a:ext uri="{FF2B5EF4-FFF2-40B4-BE49-F238E27FC236}">
                <a16:creationId xmlns:a16="http://schemas.microsoft.com/office/drawing/2014/main" id="{A982ED4E-52A5-41B7-8717-E4B4C6CCBB68}"/>
              </a:ext>
            </a:extLst>
          </p:cNvPr>
          <p:cNvGraphicFramePr/>
          <p:nvPr>
            <p:extLst>
              <p:ext uri="{D42A27DB-BD31-4B8C-83A1-F6EECF244321}">
                <p14:modId xmlns:p14="http://schemas.microsoft.com/office/powerpoint/2010/main" val="2424197507"/>
              </p:ext>
            </p:extLst>
          </p:nvPr>
        </p:nvGraphicFramePr>
        <p:xfrm>
          <a:off x="2032000" y="4362450"/>
          <a:ext cx="8128000" cy="23159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53689747"/>
      </p:ext>
    </p:extLst>
  </p:cSld>
  <p:clrMapOvr>
    <a:masterClrMapping/>
  </p:clrMapOvr>
  <mc:AlternateContent xmlns:mc="http://schemas.openxmlformats.org/markup-compatibility/2006" xmlns:p14="http://schemas.microsoft.com/office/powerpoint/2010/main">
    <mc:Choice Requires="p14">
      <p:transition spd="slow" p14:dur="2000" advTm="2054"/>
    </mc:Choice>
    <mc:Fallback xmlns="">
      <p:transition spd="slow" advTm="2054"/>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426</Words>
  <Application>Microsoft Office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Microsoft GothicNeo</vt:lpstr>
      <vt:lpstr>Arial</vt:lpstr>
      <vt:lpstr>Calibri</vt:lpstr>
      <vt:lpstr>Rockwell</vt:lpstr>
      <vt:lpstr>Tahoma</vt:lpstr>
      <vt:lpstr>Times New Roman</vt:lpstr>
      <vt:lpstr>Tw Cen MT</vt:lpstr>
      <vt:lpstr>Circuit</vt:lpstr>
      <vt:lpstr>Temperature Sensor and Visualizer with Pic24 Microcontroller</vt:lpstr>
      <vt:lpstr>Overview</vt:lpstr>
      <vt:lpstr>Circuit</vt:lpstr>
      <vt:lpstr>Libraries Needed </vt:lpstr>
      <vt:lpstr>Libraries Needed (Cont.) </vt:lpstr>
      <vt:lpstr>How all the libraries work together in main</vt:lpstr>
      <vt:lpstr>Problems Encountered and their solutions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2020-05-02T17:50:33Z</dcterms:created>
  <dcterms:modified xsi:type="dcterms:W3CDTF">2020-05-02T19:32:05Z</dcterms:modified>
</cp:coreProperties>
</file>