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tags/tag7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1" r:id="rId2"/>
    <p:sldId id="339" r:id="rId3"/>
    <p:sldId id="257" r:id="rId4"/>
    <p:sldId id="295" r:id="rId5"/>
    <p:sldId id="314" r:id="rId6"/>
    <p:sldId id="351" r:id="rId7"/>
    <p:sldId id="342" r:id="rId8"/>
    <p:sldId id="308" r:id="rId9"/>
    <p:sldId id="315" r:id="rId10"/>
    <p:sldId id="359" r:id="rId11"/>
    <p:sldId id="369" r:id="rId12"/>
    <p:sldId id="360" r:id="rId13"/>
    <p:sldId id="344" r:id="rId14"/>
    <p:sldId id="309" r:id="rId15"/>
    <p:sldId id="375" r:id="rId16"/>
    <p:sldId id="361" r:id="rId17"/>
    <p:sldId id="377" r:id="rId18"/>
    <p:sldId id="362" r:id="rId19"/>
    <p:sldId id="378" r:id="rId20"/>
    <p:sldId id="379" r:id="rId21"/>
    <p:sldId id="363" r:id="rId22"/>
    <p:sldId id="376" r:id="rId23"/>
    <p:sldId id="364" r:id="rId24"/>
    <p:sldId id="365" r:id="rId25"/>
    <p:sldId id="366" r:id="rId26"/>
    <p:sldId id="343" r:id="rId27"/>
    <p:sldId id="340" r:id="rId28"/>
    <p:sldId id="288" r:id="rId29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2"/>
      <p:bold r:id="rId33"/>
    </p:embeddedFont>
    <p:embeddedFont>
      <p:font typeface="Franklin Gothic Medium" panose="020B0603020102020204" pitchFamily="34" charset="0"/>
      <p:regular r:id="rId34"/>
      <p:italic r:id="rId35"/>
    </p:embeddedFont>
    <p:embeddedFont>
      <p:font typeface="宋体" panose="02010600030101010101" pitchFamily="2" charset="-122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002791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8F8F8"/>
    <a:srgbClr val="F9F9F9"/>
    <a:srgbClr val="F5F5F5"/>
    <a:srgbClr val="F2F2F2"/>
    <a:srgbClr val="7BAA3C"/>
    <a:srgbClr val="64A640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79065" autoAdjust="0"/>
  </p:normalViewPr>
  <p:slideViewPr>
    <p:cSldViewPr snapToGrid="0">
      <p:cViewPr varScale="1">
        <p:scale>
          <a:sx n="91" d="100"/>
          <a:sy n="91" d="100"/>
        </p:scale>
        <p:origin x="1200" y="72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90" y="-2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B8838-9F75-A544-B70E-0E01A6BEE3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9890-AA8D-8D49-98E1-F2E7A15DA9B7}">
      <dgm:prSet phldrT="[Text]" custT="1"/>
      <dgm:spPr/>
      <dgm:t>
        <a:bodyPr/>
        <a:lstStyle/>
        <a:p>
          <a:r>
            <a:rPr lang="zh-CN" altLang="en-US" sz="2000" dirty="0" smtClean="0"/>
            <a:t>虚拟串口</a:t>
          </a:r>
          <a:endParaRPr lang="en-US" sz="2000" dirty="0"/>
        </a:p>
      </dgm:t>
    </dgm:pt>
    <dgm:pt modelId="{B269AB56-0125-6944-B789-6511C8E2E208}" type="parTrans" cxnId="{6586201B-E285-7346-90BF-326D2F666A4E}">
      <dgm:prSet/>
      <dgm:spPr/>
      <dgm:t>
        <a:bodyPr/>
        <a:lstStyle/>
        <a:p>
          <a:endParaRPr lang="en-US"/>
        </a:p>
      </dgm:t>
    </dgm:pt>
    <dgm:pt modelId="{A3637C86-0F8A-5A46-AF82-A986FA733189}" type="sibTrans" cxnId="{6586201B-E285-7346-90BF-326D2F666A4E}">
      <dgm:prSet/>
      <dgm:spPr/>
      <dgm:t>
        <a:bodyPr/>
        <a:lstStyle/>
        <a:p>
          <a:endParaRPr lang="en-US"/>
        </a:p>
      </dgm:t>
    </dgm:pt>
    <dgm:pt modelId="{286E24A9-E1C7-AF43-BF9D-925E3C9DC91D}">
      <dgm:prSet phldrT="[Text]" custT="1"/>
      <dgm:spPr/>
      <dgm:t>
        <a:bodyPr/>
        <a:lstStyle/>
        <a:p>
          <a:r>
            <a:rPr lang="zh-CN" altLang="en-US" sz="2000" dirty="0" smtClean="0"/>
            <a:t>友善调试助手</a:t>
          </a:r>
          <a:endParaRPr lang="en-US" sz="2000" dirty="0"/>
        </a:p>
      </dgm:t>
    </dgm:pt>
    <dgm:pt modelId="{15E54334-B072-D942-B511-D08E61C3AEF8}" type="parTrans" cxnId="{6EF52935-10BE-CF4B-B624-9B4E993CD512}">
      <dgm:prSet/>
      <dgm:spPr/>
      <dgm:t>
        <a:bodyPr/>
        <a:lstStyle/>
        <a:p>
          <a:endParaRPr lang="en-US"/>
        </a:p>
      </dgm:t>
    </dgm:pt>
    <dgm:pt modelId="{CB6972C6-6148-E84F-AB26-49780CD27B67}" type="sibTrans" cxnId="{6EF52935-10BE-CF4B-B624-9B4E993CD512}">
      <dgm:prSet/>
      <dgm:spPr/>
      <dgm:t>
        <a:bodyPr/>
        <a:lstStyle/>
        <a:p>
          <a:endParaRPr lang="en-US"/>
        </a:p>
      </dgm:t>
    </dgm:pt>
    <dgm:pt modelId="{2D31DA6C-C006-0641-B7D2-503AA842ED9F}">
      <dgm:prSet phldrT="[Text]" custT="1"/>
      <dgm:spPr/>
      <dgm:t>
        <a:bodyPr/>
        <a:lstStyle/>
        <a:p>
          <a:r>
            <a:rPr lang="en-US" sz="2000" dirty="0" err="1"/>
            <a:t>学习</a:t>
          </a:r>
          <a:r>
            <a:rPr lang="zh-CN" altLang="en-US" sz="2000" dirty="0"/>
            <a:t> </a:t>
          </a:r>
          <a:r>
            <a:rPr lang="en-US" altLang="zh-CN" sz="2000" dirty="0"/>
            <a:t>C#</a:t>
          </a:r>
          <a:r>
            <a:rPr lang="zh-CN" altLang="en-US" sz="2000" dirty="0"/>
            <a:t> 有助于为其他高级语言学习打下基础</a:t>
          </a:r>
          <a:endParaRPr lang="en-US" sz="2000" dirty="0"/>
        </a:p>
      </dgm:t>
    </dgm:pt>
    <dgm:pt modelId="{FD15F0CC-6CAA-3640-83B4-9E8CE68CB127}" type="parTrans" cxnId="{551501EF-74E3-964E-A3E5-198E44739E7D}">
      <dgm:prSet/>
      <dgm:spPr/>
      <dgm:t>
        <a:bodyPr/>
        <a:lstStyle/>
        <a:p>
          <a:endParaRPr lang="en-US"/>
        </a:p>
      </dgm:t>
    </dgm:pt>
    <dgm:pt modelId="{A25DF768-C53C-DA4A-94F8-95F483EBC520}" type="sibTrans" cxnId="{551501EF-74E3-964E-A3E5-198E44739E7D}">
      <dgm:prSet/>
      <dgm:spPr/>
      <dgm:t>
        <a:bodyPr/>
        <a:lstStyle/>
        <a:p>
          <a:endParaRPr lang="en-US"/>
        </a:p>
      </dgm:t>
    </dgm:pt>
    <dgm:pt modelId="{502A9493-1262-E74C-9C8A-425E78798FA2}" type="pres">
      <dgm:prSet presAssocID="{255B8838-9F75-A544-B70E-0E01A6BEE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2243AE4-600F-B14B-9A1E-7CA4572F44ED}" type="pres">
      <dgm:prSet presAssocID="{255B8838-9F75-A544-B70E-0E01A6BEE3A9}" presName="Name1" presStyleCnt="0"/>
      <dgm:spPr/>
    </dgm:pt>
    <dgm:pt modelId="{7FAF43A0-D760-EC45-9054-638686A4E02D}" type="pres">
      <dgm:prSet presAssocID="{255B8838-9F75-A544-B70E-0E01A6BEE3A9}" presName="cycle" presStyleCnt="0"/>
      <dgm:spPr/>
    </dgm:pt>
    <dgm:pt modelId="{6B5F268C-B32B-EB4C-A59E-F94031152C92}" type="pres">
      <dgm:prSet presAssocID="{255B8838-9F75-A544-B70E-0E01A6BEE3A9}" presName="srcNode" presStyleLbl="node1" presStyleIdx="0" presStyleCnt="3"/>
      <dgm:spPr/>
    </dgm:pt>
    <dgm:pt modelId="{130466C0-1EAA-644B-89BA-EDCDFEDB8ED9}" type="pres">
      <dgm:prSet presAssocID="{255B8838-9F75-A544-B70E-0E01A6BEE3A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E2277F-24E6-8744-B3ED-071FD50068D2}" type="pres">
      <dgm:prSet presAssocID="{255B8838-9F75-A544-B70E-0E01A6BEE3A9}" presName="extraNode" presStyleLbl="node1" presStyleIdx="0" presStyleCnt="3"/>
      <dgm:spPr/>
    </dgm:pt>
    <dgm:pt modelId="{58D473E2-A167-364F-8E2E-73057B045079}" type="pres">
      <dgm:prSet presAssocID="{255B8838-9F75-A544-B70E-0E01A6BEE3A9}" presName="dstNode" presStyleLbl="node1" presStyleIdx="0" presStyleCnt="3"/>
      <dgm:spPr/>
    </dgm:pt>
    <dgm:pt modelId="{DDFFFE2C-4A31-3A46-8F80-B6E38CC61ECF}" type="pres">
      <dgm:prSet presAssocID="{4CE99890-AA8D-8D49-98E1-F2E7A15DA9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0C4E7-8569-A444-8469-2990791F73D4}" type="pres">
      <dgm:prSet presAssocID="{4CE99890-AA8D-8D49-98E1-F2E7A15DA9B7}" presName="accent_1" presStyleCnt="0"/>
      <dgm:spPr/>
    </dgm:pt>
    <dgm:pt modelId="{57369B51-3AA6-BD4E-B35F-3C2395F918F0}" type="pres">
      <dgm:prSet presAssocID="{4CE99890-AA8D-8D49-98E1-F2E7A15DA9B7}" presName="accentRepeatNode" presStyleLbl="solidFgAcc1" presStyleIdx="0" presStyleCnt="3"/>
      <dgm:spPr/>
    </dgm:pt>
    <dgm:pt modelId="{34ADE6FA-B358-844F-8309-460478BB7E19}" type="pres">
      <dgm:prSet presAssocID="{286E24A9-E1C7-AF43-BF9D-925E3C9DC91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80D3C-CB4C-6342-BF0C-66BBAD149D7E}" type="pres">
      <dgm:prSet presAssocID="{286E24A9-E1C7-AF43-BF9D-925E3C9DC91D}" presName="accent_2" presStyleCnt="0"/>
      <dgm:spPr/>
    </dgm:pt>
    <dgm:pt modelId="{E52B18E2-A9A3-8B43-BE7B-A7AE0659F53B}" type="pres">
      <dgm:prSet presAssocID="{286E24A9-E1C7-AF43-BF9D-925E3C9DC91D}" presName="accentRepeatNode" presStyleLbl="solidFgAcc1" presStyleIdx="1" presStyleCnt="3"/>
      <dgm:spPr/>
    </dgm:pt>
    <dgm:pt modelId="{2422F1BC-0C89-CF48-A574-D27F3007FC51}" type="pres">
      <dgm:prSet presAssocID="{2D31DA6C-C006-0641-B7D2-503AA842ED9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8F9D3-D91F-A24C-AD89-613B3FC5C5E8}" type="pres">
      <dgm:prSet presAssocID="{2D31DA6C-C006-0641-B7D2-503AA842ED9F}" presName="accent_3" presStyleCnt="0"/>
      <dgm:spPr/>
    </dgm:pt>
    <dgm:pt modelId="{5996F23A-ECB1-004F-90A0-ADEE3F4BE643}" type="pres">
      <dgm:prSet presAssocID="{2D31DA6C-C006-0641-B7D2-503AA842ED9F}" presName="accentRepeatNode" presStyleLbl="solidFgAcc1" presStyleIdx="2" presStyleCnt="3"/>
      <dgm:spPr/>
    </dgm:pt>
  </dgm:ptLst>
  <dgm:cxnLst>
    <dgm:cxn modelId="{FBBDB61B-622D-8C4E-A33E-725164CE11F1}" type="presOf" srcId="{A3637C86-0F8A-5A46-AF82-A986FA733189}" destId="{130466C0-1EAA-644B-89BA-EDCDFEDB8ED9}" srcOrd="0" destOrd="0" presId="urn:microsoft.com/office/officeart/2008/layout/VerticalCurvedList"/>
    <dgm:cxn modelId="{6586201B-E285-7346-90BF-326D2F666A4E}" srcId="{255B8838-9F75-A544-B70E-0E01A6BEE3A9}" destId="{4CE99890-AA8D-8D49-98E1-F2E7A15DA9B7}" srcOrd="0" destOrd="0" parTransId="{B269AB56-0125-6944-B789-6511C8E2E208}" sibTransId="{A3637C86-0F8A-5A46-AF82-A986FA733189}"/>
    <dgm:cxn modelId="{DE4BE406-45E5-B94A-AD83-C610D1A067D1}" type="presOf" srcId="{286E24A9-E1C7-AF43-BF9D-925E3C9DC91D}" destId="{34ADE6FA-B358-844F-8309-460478BB7E19}" srcOrd="0" destOrd="0" presId="urn:microsoft.com/office/officeart/2008/layout/VerticalCurvedList"/>
    <dgm:cxn modelId="{DDDB9C9B-B21E-9548-88F6-016B14DBE81A}" type="presOf" srcId="{255B8838-9F75-A544-B70E-0E01A6BEE3A9}" destId="{502A9493-1262-E74C-9C8A-425E78798FA2}" srcOrd="0" destOrd="0" presId="urn:microsoft.com/office/officeart/2008/layout/VerticalCurvedList"/>
    <dgm:cxn modelId="{BD606B75-8659-1240-8226-0471A19B14ED}" type="presOf" srcId="{2D31DA6C-C006-0641-B7D2-503AA842ED9F}" destId="{2422F1BC-0C89-CF48-A574-D27F3007FC51}" srcOrd="0" destOrd="0" presId="urn:microsoft.com/office/officeart/2008/layout/VerticalCurvedList"/>
    <dgm:cxn modelId="{551501EF-74E3-964E-A3E5-198E44739E7D}" srcId="{255B8838-9F75-A544-B70E-0E01A6BEE3A9}" destId="{2D31DA6C-C006-0641-B7D2-503AA842ED9F}" srcOrd="2" destOrd="0" parTransId="{FD15F0CC-6CAA-3640-83B4-9E8CE68CB127}" sibTransId="{A25DF768-C53C-DA4A-94F8-95F483EBC520}"/>
    <dgm:cxn modelId="{DAA3664A-8A47-E84C-A77B-560D1455C5DC}" type="presOf" srcId="{4CE99890-AA8D-8D49-98E1-F2E7A15DA9B7}" destId="{DDFFFE2C-4A31-3A46-8F80-B6E38CC61ECF}" srcOrd="0" destOrd="0" presId="urn:microsoft.com/office/officeart/2008/layout/VerticalCurvedList"/>
    <dgm:cxn modelId="{6EF52935-10BE-CF4B-B624-9B4E993CD512}" srcId="{255B8838-9F75-A544-B70E-0E01A6BEE3A9}" destId="{286E24A9-E1C7-AF43-BF9D-925E3C9DC91D}" srcOrd="1" destOrd="0" parTransId="{15E54334-B072-D942-B511-D08E61C3AEF8}" sibTransId="{CB6972C6-6148-E84F-AB26-49780CD27B67}"/>
    <dgm:cxn modelId="{3336C091-23F6-C24C-87F3-FF4F2C818ECE}" type="presParOf" srcId="{502A9493-1262-E74C-9C8A-425E78798FA2}" destId="{92243AE4-600F-B14B-9A1E-7CA4572F44ED}" srcOrd="0" destOrd="0" presId="urn:microsoft.com/office/officeart/2008/layout/VerticalCurvedList"/>
    <dgm:cxn modelId="{A2C448A8-49AF-EE4B-BEBB-5931B87F74C3}" type="presParOf" srcId="{92243AE4-600F-B14B-9A1E-7CA4572F44ED}" destId="{7FAF43A0-D760-EC45-9054-638686A4E02D}" srcOrd="0" destOrd="0" presId="urn:microsoft.com/office/officeart/2008/layout/VerticalCurvedList"/>
    <dgm:cxn modelId="{7138F53E-ACDC-EA42-BDA6-9F71B29FB2A4}" type="presParOf" srcId="{7FAF43A0-D760-EC45-9054-638686A4E02D}" destId="{6B5F268C-B32B-EB4C-A59E-F94031152C92}" srcOrd="0" destOrd="0" presId="urn:microsoft.com/office/officeart/2008/layout/VerticalCurvedList"/>
    <dgm:cxn modelId="{F61D1B55-256E-944B-B0AF-CA987C635147}" type="presParOf" srcId="{7FAF43A0-D760-EC45-9054-638686A4E02D}" destId="{130466C0-1EAA-644B-89BA-EDCDFEDB8ED9}" srcOrd="1" destOrd="0" presId="urn:microsoft.com/office/officeart/2008/layout/VerticalCurvedList"/>
    <dgm:cxn modelId="{6BD17F3D-B938-1D47-8627-C1641AC20038}" type="presParOf" srcId="{7FAF43A0-D760-EC45-9054-638686A4E02D}" destId="{81E2277F-24E6-8744-B3ED-071FD50068D2}" srcOrd="2" destOrd="0" presId="urn:microsoft.com/office/officeart/2008/layout/VerticalCurvedList"/>
    <dgm:cxn modelId="{B6AB4EC6-708E-2840-B188-EDBB81BD4BA2}" type="presParOf" srcId="{7FAF43A0-D760-EC45-9054-638686A4E02D}" destId="{58D473E2-A167-364F-8E2E-73057B045079}" srcOrd="3" destOrd="0" presId="urn:microsoft.com/office/officeart/2008/layout/VerticalCurvedList"/>
    <dgm:cxn modelId="{FAE97CDC-7EC1-B04E-BD38-D0F7B88C61BE}" type="presParOf" srcId="{92243AE4-600F-B14B-9A1E-7CA4572F44ED}" destId="{DDFFFE2C-4A31-3A46-8F80-B6E38CC61ECF}" srcOrd="1" destOrd="0" presId="urn:microsoft.com/office/officeart/2008/layout/VerticalCurvedList"/>
    <dgm:cxn modelId="{63987578-3E25-7D4B-9E5F-52E6C97C2CB1}" type="presParOf" srcId="{92243AE4-600F-B14B-9A1E-7CA4572F44ED}" destId="{D4A0C4E7-8569-A444-8469-2990791F73D4}" srcOrd="2" destOrd="0" presId="urn:microsoft.com/office/officeart/2008/layout/VerticalCurvedList"/>
    <dgm:cxn modelId="{0BC74E6E-9D77-3749-A727-A45FCDF92E53}" type="presParOf" srcId="{D4A0C4E7-8569-A444-8469-2990791F73D4}" destId="{57369B51-3AA6-BD4E-B35F-3C2395F918F0}" srcOrd="0" destOrd="0" presId="urn:microsoft.com/office/officeart/2008/layout/VerticalCurvedList"/>
    <dgm:cxn modelId="{B9244C7F-6178-1D48-BD64-C1B41AFFAEB4}" type="presParOf" srcId="{92243AE4-600F-B14B-9A1E-7CA4572F44ED}" destId="{34ADE6FA-B358-844F-8309-460478BB7E19}" srcOrd="3" destOrd="0" presId="urn:microsoft.com/office/officeart/2008/layout/VerticalCurvedList"/>
    <dgm:cxn modelId="{24F27C26-4409-5A4D-8A72-CC8ADDCC57F5}" type="presParOf" srcId="{92243AE4-600F-B14B-9A1E-7CA4572F44ED}" destId="{42080D3C-CB4C-6342-BF0C-66BBAD149D7E}" srcOrd="4" destOrd="0" presId="urn:microsoft.com/office/officeart/2008/layout/VerticalCurvedList"/>
    <dgm:cxn modelId="{0D491952-8A73-7D49-ABBC-2F1C2BC72E8F}" type="presParOf" srcId="{42080D3C-CB4C-6342-BF0C-66BBAD149D7E}" destId="{E52B18E2-A9A3-8B43-BE7B-A7AE0659F53B}" srcOrd="0" destOrd="0" presId="urn:microsoft.com/office/officeart/2008/layout/VerticalCurvedList"/>
    <dgm:cxn modelId="{6324A3FA-69CD-5940-8579-C0DC7D1A0D1A}" type="presParOf" srcId="{92243AE4-600F-B14B-9A1E-7CA4572F44ED}" destId="{2422F1BC-0C89-CF48-A574-D27F3007FC51}" srcOrd="5" destOrd="0" presId="urn:microsoft.com/office/officeart/2008/layout/VerticalCurvedList"/>
    <dgm:cxn modelId="{FB16EC59-339C-3A4B-8628-15C3BD3DBA43}" type="presParOf" srcId="{92243AE4-600F-B14B-9A1E-7CA4572F44ED}" destId="{0E28F9D3-D91F-A24C-AD89-613B3FC5C5E8}" srcOrd="6" destOrd="0" presId="urn:microsoft.com/office/officeart/2008/layout/VerticalCurvedList"/>
    <dgm:cxn modelId="{C8EEEA4B-BD41-534A-9005-A250C03BDF28}" type="presParOf" srcId="{0E28F9D3-D91F-A24C-AD89-613B3FC5C5E8}" destId="{5996F23A-ECB1-004F-90A0-ADEE3F4BE6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B8838-9F75-A544-B70E-0E01A6BEE3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9890-AA8D-8D49-98E1-F2E7A15DA9B7}">
      <dgm:prSet phldrT="[Text]" custT="1"/>
      <dgm:spPr/>
      <dgm:t>
        <a:bodyPr/>
        <a:lstStyle/>
        <a:p>
          <a:r>
            <a:rPr lang="zh-CN" altLang="en-US" sz="2000" dirty="0"/>
            <a:t>案例分享</a:t>
          </a:r>
          <a:endParaRPr lang="en-US" sz="1800" dirty="0"/>
        </a:p>
      </dgm:t>
    </dgm:pt>
    <dgm:pt modelId="{B269AB56-0125-6944-B789-6511C8E2E208}" type="parTrans" cxnId="{6586201B-E285-7346-90BF-326D2F666A4E}">
      <dgm:prSet/>
      <dgm:spPr/>
      <dgm:t>
        <a:bodyPr/>
        <a:lstStyle/>
        <a:p>
          <a:endParaRPr lang="en-US"/>
        </a:p>
      </dgm:t>
    </dgm:pt>
    <dgm:pt modelId="{A3637C86-0F8A-5A46-AF82-A986FA733189}" type="sibTrans" cxnId="{6586201B-E285-7346-90BF-326D2F666A4E}">
      <dgm:prSet/>
      <dgm:spPr/>
      <dgm:t>
        <a:bodyPr/>
        <a:lstStyle/>
        <a:p>
          <a:endParaRPr lang="en-US"/>
        </a:p>
      </dgm:t>
    </dgm:pt>
    <dgm:pt modelId="{502A9493-1262-E74C-9C8A-425E78798FA2}" type="pres">
      <dgm:prSet presAssocID="{255B8838-9F75-A544-B70E-0E01A6BEE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2243AE4-600F-B14B-9A1E-7CA4572F44ED}" type="pres">
      <dgm:prSet presAssocID="{255B8838-9F75-A544-B70E-0E01A6BEE3A9}" presName="Name1" presStyleCnt="0"/>
      <dgm:spPr/>
    </dgm:pt>
    <dgm:pt modelId="{7FAF43A0-D760-EC45-9054-638686A4E02D}" type="pres">
      <dgm:prSet presAssocID="{255B8838-9F75-A544-B70E-0E01A6BEE3A9}" presName="cycle" presStyleCnt="0"/>
      <dgm:spPr/>
    </dgm:pt>
    <dgm:pt modelId="{6B5F268C-B32B-EB4C-A59E-F94031152C92}" type="pres">
      <dgm:prSet presAssocID="{255B8838-9F75-A544-B70E-0E01A6BEE3A9}" presName="srcNode" presStyleLbl="node1" presStyleIdx="0" presStyleCnt="1"/>
      <dgm:spPr/>
    </dgm:pt>
    <dgm:pt modelId="{130466C0-1EAA-644B-89BA-EDCDFEDB8ED9}" type="pres">
      <dgm:prSet presAssocID="{255B8838-9F75-A544-B70E-0E01A6BEE3A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E2277F-24E6-8744-B3ED-071FD50068D2}" type="pres">
      <dgm:prSet presAssocID="{255B8838-9F75-A544-B70E-0E01A6BEE3A9}" presName="extraNode" presStyleLbl="node1" presStyleIdx="0" presStyleCnt="1"/>
      <dgm:spPr/>
    </dgm:pt>
    <dgm:pt modelId="{58D473E2-A167-364F-8E2E-73057B045079}" type="pres">
      <dgm:prSet presAssocID="{255B8838-9F75-A544-B70E-0E01A6BEE3A9}" presName="dstNode" presStyleLbl="node1" presStyleIdx="0" presStyleCnt="1"/>
      <dgm:spPr/>
    </dgm:pt>
    <dgm:pt modelId="{DDFFFE2C-4A31-3A46-8F80-B6E38CC61ECF}" type="pres">
      <dgm:prSet presAssocID="{4CE99890-AA8D-8D49-98E1-F2E7A15DA9B7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0C4E7-8569-A444-8469-2990791F73D4}" type="pres">
      <dgm:prSet presAssocID="{4CE99890-AA8D-8D49-98E1-F2E7A15DA9B7}" presName="accent_1" presStyleCnt="0"/>
      <dgm:spPr/>
    </dgm:pt>
    <dgm:pt modelId="{57369B51-3AA6-BD4E-B35F-3C2395F918F0}" type="pres">
      <dgm:prSet presAssocID="{4CE99890-AA8D-8D49-98E1-F2E7A15DA9B7}" presName="accentRepeatNode" presStyleLbl="solidFgAcc1" presStyleIdx="0" presStyleCnt="1"/>
      <dgm:spPr/>
    </dgm:pt>
  </dgm:ptLst>
  <dgm:cxnLst>
    <dgm:cxn modelId="{6060A5AC-A576-5342-9B80-04809A7FF4D7}" type="presOf" srcId="{4CE99890-AA8D-8D49-98E1-F2E7A15DA9B7}" destId="{DDFFFE2C-4A31-3A46-8F80-B6E38CC61ECF}" srcOrd="0" destOrd="0" presId="urn:microsoft.com/office/officeart/2008/layout/VerticalCurvedList"/>
    <dgm:cxn modelId="{F38DE98F-F755-6048-96D1-B2B57F2A7188}" type="presOf" srcId="{A3637C86-0F8A-5A46-AF82-A986FA733189}" destId="{130466C0-1EAA-644B-89BA-EDCDFEDB8ED9}" srcOrd="0" destOrd="0" presId="urn:microsoft.com/office/officeart/2008/layout/VerticalCurvedList"/>
    <dgm:cxn modelId="{6D897BD5-0B41-564E-BCB1-573E43F90519}" type="presOf" srcId="{255B8838-9F75-A544-B70E-0E01A6BEE3A9}" destId="{502A9493-1262-E74C-9C8A-425E78798FA2}" srcOrd="0" destOrd="0" presId="urn:microsoft.com/office/officeart/2008/layout/VerticalCurvedList"/>
    <dgm:cxn modelId="{6586201B-E285-7346-90BF-326D2F666A4E}" srcId="{255B8838-9F75-A544-B70E-0E01A6BEE3A9}" destId="{4CE99890-AA8D-8D49-98E1-F2E7A15DA9B7}" srcOrd="0" destOrd="0" parTransId="{B269AB56-0125-6944-B789-6511C8E2E208}" sibTransId="{A3637C86-0F8A-5A46-AF82-A986FA733189}"/>
    <dgm:cxn modelId="{BD1E7384-778D-6B4E-9FDC-254649BE134F}" type="presParOf" srcId="{502A9493-1262-E74C-9C8A-425E78798FA2}" destId="{92243AE4-600F-B14B-9A1E-7CA4572F44ED}" srcOrd="0" destOrd="0" presId="urn:microsoft.com/office/officeart/2008/layout/VerticalCurvedList"/>
    <dgm:cxn modelId="{9848EE70-3FE3-4E43-AA8A-F24D2131B67B}" type="presParOf" srcId="{92243AE4-600F-B14B-9A1E-7CA4572F44ED}" destId="{7FAF43A0-D760-EC45-9054-638686A4E02D}" srcOrd="0" destOrd="0" presId="urn:microsoft.com/office/officeart/2008/layout/VerticalCurvedList"/>
    <dgm:cxn modelId="{0B037467-8418-C448-A56C-F14958D224F9}" type="presParOf" srcId="{7FAF43A0-D760-EC45-9054-638686A4E02D}" destId="{6B5F268C-B32B-EB4C-A59E-F94031152C92}" srcOrd="0" destOrd="0" presId="urn:microsoft.com/office/officeart/2008/layout/VerticalCurvedList"/>
    <dgm:cxn modelId="{FDF60783-4A6F-5941-9FB5-D3DA05C39D6B}" type="presParOf" srcId="{7FAF43A0-D760-EC45-9054-638686A4E02D}" destId="{130466C0-1EAA-644B-89BA-EDCDFEDB8ED9}" srcOrd="1" destOrd="0" presId="urn:microsoft.com/office/officeart/2008/layout/VerticalCurvedList"/>
    <dgm:cxn modelId="{7ECB8D3C-8B2D-2645-8624-40AF4FF51510}" type="presParOf" srcId="{7FAF43A0-D760-EC45-9054-638686A4E02D}" destId="{81E2277F-24E6-8744-B3ED-071FD50068D2}" srcOrd="2" destOrd="0" presId="urn:microsoft.com/office/officeart/2008/layout/VerticalCurvedList"/>
    <dgm:cxn modelId="{E501D2B6-5989-C547-8679-C6039D31CD50}" type="presParOf" srcId="{7FAF43A0-D760-EC45-9054-638686A4E02D}" destId="{58D473E2-A167-364F-8E2E-73057B045079}" srcOrd="3" destOrd="0" presId="urn:microsoft.com/office/officeart/2008/layout/VerticalCurvedList"/>
    <dgm:cxn modelId="{727E2400-645E-9A4C-A431-0A36455D11AC}" type="presParOf" srcId="{92243AE4-600F-B14B-9A1E-7CA4572F44ED}" destId="{DDFFFE2C-4A31-3A46-8F80-B6E38CC61ECF}" srcOrd="1" destOrd="0" presId="urn:microsoft.com/office/officeart/2008/layout/VerticalCurvedList"/>
    <dgm:cxn modelId="{D78DD29D-FF33-1047-A315-C6BEFECF53D3}" type="presParOf" srcId="{92243AE4-600F-B14B-9A1E-7CA4572F44ED}" destId="{D4A0C4E7-8569-A444-8469-2990791F73D4}" srcOrd="2" destOrd="0" presId="urn:microsoft.com/office/officeart/2008/layout/VerticalCurvedList"/>
    <dgm:cxn modelId="{19D97688-FC7D-6547-A29D-61DE394C8B35}" type="presParOf" srcId="{D4A0C4E7-8569-A444-8469-2990791F73D4}" destId="{57369B51-3AA6-BD4E-B35F-3C2395F918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5B8838-9F75-A544-B70E-0E01A6BEE3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9890-AA8D-8D49-98E1-F2E7A15DA9B7}">
      <dgm:prSet phldrT="[Text]" custT="1"/>
      <dgm:spPr/>
      <dgm:t>
        <a:bodyPr/>
        <a:lstStyle/>
        <a:p>
          <a:r>
            <a:rPr lang="en-US" altLang="zh-CN" sz="2000" dirty="0"/>
            <a:t>C#</a:t>
          </a:r>
          <a:r>
            <a:rPr lang="zh-CN" altLang="en-US" sz="2000" dirty="0"/>
            <a:t> 很好用</a:t>
          </a:r>
          <a:endParaRPr lang="en-US" sz="2000" dirty="0"/>
        </a:p>
      </dgm:t>
    </dgm:pt>
    <dgm:pt modelId="{B269AB56-0125-6944-B789-6511C8E2E208}" type="parTrans" cxnId="{6586201B-E285-7346-90BF-326D2F666A4E}">
      <dgm:prSet/>
      <dgm:spPr/>
      <dgm:t>
        <a:bodyPr/>
        <a:lstStyle/>
        <a:p>
          <a:endParaRPr lang="en-US"/>
        </a:p>
      </dgm:t>
    </dgm:pt>
    <dgm:pt modelId="{A3637C86-0F8A-5A46-AF82-A986FA733189}" type="sibTrans" cxnId="{6586201B-E285-7346-90BF-326D2F666A4E}">
      <dgm:prSet/>
      <dgm:spPr/>
      <dgm:t>
        <a:bodyPr/>
        <a:lstStyle/>
        <a:p>
          <a:endParaRPr lang="en-US"/>
        </a:p>
      </dgm:t>
    </dgm:pt>
    <dgm:pt modelId="{2D31DA6C-C006-0641-B7D2-503AA842ED9F}">
      <dgm:prSet phldrT="[Text]" custT="1"/>
      <dgm:spPr/>
      <dgm:t>
        <a:bodyPr/>
        <a:lstStyle/>
        <a:p>
          <a:endParaRPr lang="en-US" sz="2000" dirty="0"/>
        </a:p>
      </dgm:t>
    </dgm:pt>
    <dgm:pt modelId="{FD15F0CC-6CAA-3640-83B4-9E8CE68CB127}" type="parTrans" cxnId="{551501EF-74E3-964E-A3E5-198E44739E7D}">
      <dgm:prSet/>
      <dgm:spPr/>
      <dgm:t>
        <a:bodyPr/>
        <a:lstStyle/>
        <a:p>
          <a:endParaRPr lang="en-US"/>
        </a:p>
      </dgm:t>
    </dgm:pt>
    <dgm:pt modelId="{A25DF768-C53C-DA4A-94F8-95F483EBC520}" type="sibTrans" cxnId="{551501EF-74E3-964E-A3E5-198E44739E7D}">
      <dgm:prSet/>
      <dgm:spPr/>
      <dgm:t>
        <a:bodyPr/>
        <a:lstStyle/>
        <a:p>
          <a:endParaRPr lang="en-US"/>
        </a:p>
      </dgm:t>
    </dgm:pt>
    <dgm:pt modelId="{502A9493-1262-E74C-9C8A-425E78798FA2}" type="pres">
      <dgm:prSet presAssocID="{255B8838-9F75-A544-B70E-0E01A6BEE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2243AE4-600F-B14B-9A1E-7CA4572F44ED}" type="pres">
      <dgm:prSet presAssocID="{255B8838-9F75-A544-B70E-0E01A6BEE3A9}" presName="Name1" presStyleCnt="0"/>
      <dgm:spPr/>
    </dgm:pt>
    <dgm:pt modelId="{7FAF43A0-D760-EC45-9054-638686A4E02D}" type="pres">
      <dgm:prSet presAssocID="{255B8838-9F75-A544-B70E-0E01A6BEE3A9}" presName="cycle" presStyleCnt="0"/>
      <dgm:spPr/>
    </dgm:pt>
    <dgm:pt modelId="{6B5F268C-B32B-EB4C-A59E-F94031152C92}" type="pres">
      <dgm:prSet presAssocID="{255B8838-9F75-A544-B70E-0E01A6BEE3A9}" presName="srcNode" presStyleLbl="node1" presStyleIdx="0" presStyleCnt="2"/>
      <dgm:spPr/>
    </dgm:pt>
    <dgm:pt modelId="{130466C0-1EAA-644B-89BA-EDCDFEDB8ED9}" type="pres">
      <dgm:prSet presAssocID="{255B8838-9F75-A544-B70E-0E01A6BEE3A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E2277F-24E6-8744-B3ED-071FD50068D2}" type="pres">
      <dgm:prSet presAssocID="{255B8838-9F75-A544-B70E-0E01A6BEE3A9}" presName="extraNode" presStyleLbl="node1" presStyleIdx="0" presStyleCnt="2"/>
      <dgm:spPr/>
    </dgm:pt>
    <dgm:pt modelId="{58D473E2-A167-364F-8E2E-73057B045079}" type="pres">
      <dgm:prSet presAssocID="{255B8838-9F75-A544-B70E-0E01A6BEE3A9}" presName="dstNode" presStyleLbl="node1" presStyleIdx="0" presStyleCnt="2"/>
      <dgm:spPr/>
    </dgm:pt>
    <dgm:pt modelId="{DDFFFE2C-4A31-3A46-8F80-B6E38CC61ECF}" type="pres">
      <dgm:prSet presAssocID="{4CE99890-AA8D-8D49-98E1-F2E7A15DA9B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0C4E7-8569-A444-8469-2990791F73D4}" type="pres">
      <dgm:prSet presAssocID="{4CE99890-AA8D-8D49-98E1-F2E7A15DA9B7}" presName="accent_1" presStyleCnt="0"/>
      <dgm:spPr/>
    </dgm:pt>
    <dgm:pt modelId="{57369B51-3AA6-BD4E-B35F-3C2395F918F0}" type="pres">
      <dgm:prSet presAssocID="{4CE99890-AA8D-8D49-98E1-F2E7A15DA9B7}" presName="accentRepeatNode" presStyleLbl="solidFgAcc1" presStyleIdx="0" presStyleCnt="2"/>
      <dgm:spPr/>
    </dgm:pt>
    <dgm:pt modelId="{D114D412-80B1-4843-B86F-A80A91CC4B5A}" type="pres">
      <dgm:prSet presAssocID="{2D31DA6C-C006-0641-B7D2-503AA842ED9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80E54-B3CB-C34D-AD23-227651247DFB}" type="pres">
      <dgm:prSet presAssocID="{2D31DA6C-C006-0641-B7D2-503AA842ED9F}" presName="accent_2" presStyleCnt="0"/>
      <dgm:spPr/>
    </dgm:pt>
    <dgm:pt modelId="{5996F23A-ECB1-004F-90A0-ADEE3F4BE643}" type="pres">
      <dgm:prSet presAssocID="{2D31DA6C-C006-0641-B7D2-503AA842ED9F}" presName="accentRepeatNode" presStyleLbl="solidFgAcc1" presStyleIdx="1" presStyleCnt="2"/>
      <dgm:spPr/>
    </dgm:pt>
  </dgm:ptLst>
  <dgm:cxnLst>
    <dgm:cxn modelId="{D48AB25A-AA4C-CC48-8EC9-2FB9F59001C7}" type="presOf" srcId="{4CE99890-AA8D-8D49-98E1-F2E7A15DA9B7}" destId="{DDFFFE2C-4A31-3A46-8F80-B6E38CC61ECF}" srcOrd="0" destOrd="0" presId="urn:microsoft.com/office/officeart/2008/layout/VerticalCurvedList"/>
    <dgm:cxn modelId="{3C566C92-2F4A-AF45-B13B-1B429DCF5D20}" type="presOf" srcId="{2D31DA6C-C006-0641-B7D2-503AA842ED9F}" destId="{D114D412-80B1-4843-B86F-A80A91CC4B5A}" srcOrd="0" destOrd="0" presId="urn:microsoft.com/office/officeart/2008/layout/VerticalCurvedList"/>
    <dgm:cxn modelId="{711CF5B3-1075-E242-96E7-73E4EE2CB972}" type="presOf" srcId="{A3637C86-0F8A-5A46-AF82-A986FA733189}" destId="{130466C0-1EAA-644B-89BA-EDCDFEDB8ED9}" srcOrd="0" destOrd="0" presId="urn:microsoft.com/office/officeart/2008/layout/VerticalCurvedList"/>
    <dgm:cxn modelId="{551501EF-74E3-964E-A3E5-198E44739E7D}" srcId="{255B8838-9F75-A544-B70E-0E01A6BEE3A9}" destId="{2D31DA6C-C006-0641-B7D2-503AA842ED9F}" srcOrd="1" destOrd="0" parTransId="{FD15F0CC-6CAA-3640-83B4-9E8CE68CB127}" sibTransId="{A25DF768-C53C-DA4A-94F8-95F483EBC520}"/>
    <dgm:cxn modelId="{6586201B-E285-7346-90BF-326D2F666A4E}" srcId="{255B8838-9F75-A544-B70E-0E01A6BEE3A9}" destId="{4CE99890-AA8D-8D49-98E1-F2E7A15DA9B7}" srcOrd="0" destOrd="0" parTransId="{B269AB56-0125-6944-B789-6511C8E2E208}" sibTransId="{A3637C86-0F8A-5A46-AF82-A986FA733189}"/>
    <dgm:cxn modelId="{A69C2B35-0F0F-6245-A263-AF14EBA731AC}" type="presOf" srcId="{255B8838-9F75-A544-B70E-0E01A6BEE3A9}" destId="{502A9493-1262-E74C-9C8A-425E78798FA2}" srcOrd="0" destOrd="0" presId="urn:microsoft.com/office/officeart/2008/layout/VerticalCurvedList"/>
    <dgm:cxn modelId="{5A82FA79-CFED-DA4D-8E8D-097434228735}" type="presParOf" srcId="{502A9493-1262-E74C-9C8A-425E78798FA2}" destId="{92243AE4-600F-B14B-9A1E-7CA4572F44ED}" srcOrd="0" destOrd="0" presId="urn:microsoft.com/office/officeart/2008/layout/VerticalCurvedList"/>
    <dgm:cxn modelId="{DCA4CC5F-23E1-F344-92D2-BB85FDD078D0}" type="presParOf" srcId="{92243AE4-600F-B14B-9A1E-7CA4572F44ED}" destId="{7FAF43A0-D760-EC45-9054-638686A4E02D}" srcOrd="0" destOrd="0" presId="urn:microsoft.com/office/officeart/2008/layout/VerticalCurvedList"/>
    <dgm:cxn modelId="{5977D401-4FC5-AD46-974A-F6790D9D67FB}" type="presParOf" srcId="{7FAF43A0-D760-EC45-9054-638686A4E02D}" destId="{6B5F268C-B32B-EB4C-A59E-F94031152C92}" srcOrd="0" destOrd="0" presId="urn:microsoft.com/office/officeart/2008/layout/VerticalCurvedList"/>
    <dgm:cxn modelId="{AF096322-F897-DF4C-AE6D-74B1AB0B7520}" type="presParOf" srcId="{7FAF43A0-D760-EC45-9054-638686A4E02D}" destId="{130466C0-1EAA-644B-89BA-EDCDFEDB8ED9}" srcOrd="1" destOrd="0" presId="urn:microsoft.com/office/officeart/2008/layout/VerticalCurvedList"/>
    <dgm:cxn modelId="{815A28BD-BA50-B449-BF15-DFAC75F79B76}" type="presParOf" srcId="{7FAF43A0-D760-EC45-9054-638686A4E02D}" destId="{81E2277F-24E6-8744-B3ED-071FD50068D2}" srcOrd="2" destOrd="0" presId="urn:microsoft.com/office/officeart/2008/layout/VerticalCurvedList"/>
    <dgm:cxn modelId="{78FDFC61-F5B8-B340-A75F-0684885A1EBA}" type="presParOf" srcId="{7FAF43A0-D760-EC45-9054-638686A4E02D}" destId="{58D473E2-A167-364F-8E2E-73057B045079}" srcOrd="3" destOrd="0" presId="urn:microsoft.com/office/officeart/2008/layout/VerticalCurvedList"/>
    <dgm:cxn modelId="{3C501C6A-3B88-6D47-A674-4B22D9F19CC6}" type="presParOf" srcId="{92243AE4-600F-B14B-9A1E-7CA4572F44ED}" destId="{DDFFFE2C-4A31-3A46-8F80-B6E38CC61ECF}" srcOrd="1" destOrd="0" presId="urn:microsoft.com/office/officeart/2008/layout/VerticalCurvedList"/>
    <dgm:cxn modelId="{458345AD-CDC1-DF4F-9F15-D9A84320A6C8}" type="presParOf" srcId="{92243AE4-600F-B14B-9A1E-7CA4572F44ED}" destId="{D4A0C4E7-8569-A444-8469-2990791F73D4}" srcOrd="2" destOrd="0" presId="urn:microsoft.com/office/officeart/2008/layout/VerticalCurvedList"/>
    <dgm:cxn modelId="{7043F148-B68B-4340-941B-3C725958E5AE}" type="presParOf" srcId="{D4A0C4E7-8569-A444-8469-2990791F73D4}" destId="{57369B51-3AA6-BD4E-B35F-3C2395F918F0}" srcOrd="0" destOrd="0" presId="urn:microsoft.com/office/officeart/2008/layout/VerticalCurvedList"/>
    <dgm:cxn modelId="{57A03F6F-C75E-2948-B3C2-CCB6A1D12B8E}" type="presParOf" srcId="{92243AE4-600F-B14B-9A1E-7CA4572F44ED}" destId="{D114D412-80B1-4843-B86F-A80A91CC4B5A}" srcOrd="3" destOrd="0" presId="urn:microsoft.com/office/officeart/2008/layout/VerticalCurvedList"/>
    <dgm:cxn modelId="{CCBC1B38-73E9-B14F-AF23-6BE1104531F4}" type="presParOf" srcId="{92243AE4-600F-B14B-9A1E-7CA4572F44ED}" destId="{A4380E54-B3CB-C34D-AD23-227651247DFB}" srcOrd="4" destOrd="0" presId="urn:microsoft.com/office/officeart/2008/layout/VerticalCurvedList"/>
    <dgm:cxn modelId="{EE260BC6-701D-9B4D-A88D-2E837A5365CC}" type="presParOf" srcId="{A4380E54-B3CB-C34D-AD23-227651247DFB}" destId="{5996F23A-ECB1-004F-90A0-ADEE3F4BE6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4EA90B-F4B8-9E47-BA37-F1904C82222F}" type="doc">
      <dgm:prSet loTypeId="urn:microsoft.com/office/officeart/2005/8/layout/cycle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801B2E-4A67-4B41-B289-A4E131320B3D}">
      <dgm:prSet phldrT="[Text]"/>
      <dgm:spPr/>
      <dgm:t>
        <a:bodyPr/>
        <a:lstStyle/>
        <a:p>
          <a:r>
            <a:rPr lang="en-US" b="0" i="0" u="none" dirty="0" err="1"/>
            <a:t>由C</a:t>
          </a:r>
          <a:r>
            <a:rPr lang="zh-CN" altLang="en-US" b="0" i="0" u="none" dirty="0"/>
            <a:t>和</a:t>
          </a:r>
          <a:r>
            <a:rPr lang="en-US" b="0" i="0" u="none" dirty="0"/>
            <a:t>C++</a:t>
          </a:r>
          <a:r>
            <a:rPr lang="zh-CN" altLang="en-US" b="0" i="0" u="none" dirty="0"/>
            <a:t>衍生</a:t>
          </a:r>
          <a:endParaRPr lang="en-US" dirty="0"/>
        </a:p>
      </dgm:t>
    </dgm:pt>
    <dgm:pt modelId="{2D26CDC2-9EF1-B04C-9253-320A1C8F40A3}" type="parTrans" cxnId="{4751E580-745D-4346-969A-5BC3074C0773}">
      <dgm:prSet/>
      <dgm:spPr/>
      <dgm:t>
        <a:bodyPr/>
        <a:lstStyle/>
        <a:p>
          <a:endParaRPr lang="en-US"/>
        </a:p>
      </dgm:t>
    </dgm:pt>
    <dgm:pt modelId="{729B25C3-DAC0-3240-AF91-13A44EC89114}" type="sibTrans" cxnId="{4751E580-745D-4346-969A-5BC3074C0773}">
      <dgm:prSet/>
      <dgm:spPr/>
      <dgm:t>
        <a:bodyPr/>
        <a:lstStyle/>
        <a:p>
          <a:endParaRPr lang="en-US"/>
        </a:p>
      </dgm:t>
    </dgm:pt>
    <dgm:pt modelId="{83EB425B-A9D8-7547-8C80-A0760E63919D}">
      <dgm:prSet phldrT="[Text]" custT="1"/>
      <dgm:spPr/>
      <dgm:t>
        <a:bodyPr/>
        <a:lstStyle/>
        <a:p>
          <a:r>
            <a:rPr lang="en-US" sz="1600" b="0" i="0" u="none" dirty="0" err="1">
              <a:solidFill>
                <a:schemeClr val="accent1">
                  <a:lumMod val="75000"/>
                </a:schemeClr>
              </a:solidFill>
            </a:rPr>
            <a:t>C#继承</a:t>
          </a:r>
          <a:r>
            <a:rPr lang="zh-CN" altLang="en-US" sz="1600" b="0" i="0" u="none" dirty="0">
              <a:solidFill>
                <a:schemeClr val="accent1">
                  <a:lumMod val="75000"/>
                </a:schemeClr>
              </a:solidFill>
            </a:rPr>
            <a:t>了</a:t>
          </a:r>
          <a:r>
            <a:rPr lang="en-US" altLang="zh-CN" sz="1600" b="0" i="0" u="none" dirty="0">
              <a:solidFill>
                <a:schemeClr val="accent1">
                  <a:lumMod val="75000"/>
                </a:schemeClr>
              </a:solidFill>
            </a:rPr>
            <a:t>C/C++</a:t>
          </a:r>
          <a:r>
            <a:rPr lang="zh-CN" altLang="en-US" sz="1600" b="0" i="0" u="none" dirty="0">
              <a:solidFill>
                <a:schemeClr val="accent1">
                  <a:lumMod val="75000"/>
                </a:schemeClr>
              </a:solidFill>
            </a:rPr>
            <a:t>的强大功能，方便</a:t>
          </a:r>
          <a:r>
            <a:rPr lang="en-US" altLang="zh-CN" sz="1600" b="0" i="0" u="none" dirty="0">
              <a:solidFill>
                <a:schemeClr val="accent1">
                  <a:lumMod val="75000"/>
                </a:schemeClr>
              </a:solidFill>
            </a:rPr>
            <a:t>C/C++</a:t>
          </a:r>
          <a:r>
            <a:rPr lang="zh-CN" altLang="en-US" sz="1600" b="0" i="0" u="none" dirty="0">
              <a:solidFill>
                <a:schemeClr val="accent1">
                  <a:lumMod val="75000"/>
                </a:schemeClr>
              </a:solidFill>
            </a:rPr>
            <a:t> 学习者学习</a:t>
          </a:r>
          <a:endParaRPr lang="en-US" sz="1600" dirty="0">
            <a:solidFill>
              <a:schemeClr val="accent1">
                <a:lumMod val="75000"/>
              </a:schemeClr>
            </a:solidFill>
            <a:latin typeface="+mn-ea"/>
            <a:ea typeface="+mn-ea"/>
            <a:cs typeface="微软雅黑 (正文)"/>
          </a:endParaRPr>
        </a:p>
      </dgm:t>
    </dgm:pt>
    <dgm:pt modelId="{BFC44F6B-F39E-AA4C-81B7-D1ACC75B4080}" type="parTrans" cxnId="{D79D69ED-5250-3C40-94C7-7E9D393D7F95}">
      <dgm:prSet/>
      <dgm:spPr/>
      <dgm:t>
        <a:bodyPr/>
        <a:lstStyle/>
        <a:p>
          <a:endParaRPr lang="en-US"/>
        </a:p>
      </dgm:t>
    </dgm:pt>
    <dgm:pt modelId="{0287E280-4D32-804C-A2CD-8AA068A3618A}" type="sibTrans" cxnId="{D79D69ED-5250-3C40-94C7-7E9D393D7F95}">
      <dgm:prSet/>
      <dgm:spPr/>
      <dgm:t>
        <a:bodyPr/>
        <a:lstStyle/>
        <a:p>
          <a:endParaRPr lang="en-US"/>
        </a:p>
      </dgm:t>
    </dgm:pt>
    <dgm:pt modelId="{24E964F0-95D1-2249-AEE9-058D4767D6E5}">
      <dgm:prSet phldrT="[Text]"/>
      <dgm:spPr/>
      <dgm:t>
        <a:bodyPr/>
        <a:lstStyle/>
        <a:p>
          <a:r>
            <a:rPr lang="zh-CN" altLang="en-US" b="0" i="0" u="none" dirty="0"/>
            <a:t>与</a:t>
          </a:r>
          <a:r>
            <a:rPr lang="en-US" b="0" i="0" u="none" dirty="0"/>
            <a:t>Web</a:t>
          </a:r>
          <a:r>
            <a:rPr lang="zh-CN" altLang="en-US" b="0" i="0" u="none" dirty="0"/>
            <a:t>的紧密结合</a:t>
          </a:r>
          <a:endParaRPr lang="en-US" dirty="0"/>
        </a:p>
      </dgm:t>
    </dgm:pt>
    <dgm:pt modelId="{584A38DD-8E02-D848-9B4F-22959A1ABE55}" type="parTrans" cxnId="{B3614C71-6D36-D249-994E-A0AD2C893E59}">
      <dgm:prSet/>
      <dgm:spPr/>
      <dgm:t>
        <a:bodyPr/>
        <a:lstStyle/>
        <a:p>
          <a:endParaRPr lang="en-US"/>
        </a:p>
      </dgm:t>
    </dgm:pt>
    <dgm:pt modelId="{92327030-7EB5-6D46-A668-160C21B1D680}" type="sibTrans" cxnId="{B3614C71-6D36-D249-994E-A0AD2C893E59}">
      <dgm:prSet/>
      <dgm:spPr/>
      <dgm:t>
        <a:bodyPr/>
        <a:lstStyle/>
        <a:p>
          <a:endParaRPr lang="en-US"/>
        </a:p>
      </dgm:t>
    </dgm:pt>
    <dgm:pt modelId="{AD7A25C2-5B93-C746-93AF-6C4F42ACEB08}">
      <dgm:prSet phldrT="[Text]" custT="1"/>
      <dgm:spPr/>
      <dgm:t>
        <a:bodyPr/>
        <a:lstStyle/>
        <a:p>
          <a:r>
            <a:rPr lang="zh-CN" altLang="en-CN" sz="1600" kern="1200" dirty="0">
              <a:solidFill>
                <a:srgbClr val="376092"/>
              </a:solidFill>
              <a:latin typeface="+mj-ea"/>
              <a:ea typeface="+mj-ea"/>
            </a:rPr>
            <a:t>使</a:t>
          </a:r>
          <a:r>
            <a:rPr lang="zh-CN" altLang="en-US" sz="1600" kern="1200" dirty="0">
              <a:solidFill>
                <a:srgbClr val="376092"/>
              </a:solidFill>
              <a:latin typeface="+mn-lt"/>
              <a:ea typeface="+mn-ea"/>
              <a:cs typeface="+mn-cs"/>
            </a:rPr>
            <a:t>大规模深层次的分布式开发从此成为可能</a:t>
          </a:r>
          <a:endParaRPr lang="en-US" sz="1600" kern="1200" dirty="0">
            <a:solidFill>
              <a:srgbClr val="376092"/>
            </a:solidFill>
            <a:latin typeface="+mn-lt"/>
            <a:ea typeface="+mn-ea"/>
            <a:cs typeface="+mn-cs"/>
          </a:endParaRPr>
        </a:p>
      </dgm:t>
    </dgm:pt>
    <dgm:pt modelId="{929D8DDE-625A-D44F-8686-148B298D7B75}" type="parTrans" cxnId="{5EEF8108-7100-854E-866D-0A61C4791FFD}">
      <dgm:prSet/>
      <dgm:spPr/>
      <dgm:t>
        <a:bodyPr/>
        <a:lstStyle/>
        <a:p>
          <a:endParaRPr lang="en-US"/>
        </a:p>
      </dgm:t>
    </dgm:pt>
    <dgm:pt modelId="{251A46D9-FA0C-AE43-ADD4-2880F4342EC3}" type="sibTrans" cxnId="{5EEF8108-7100-854E-866D-0A61C4791FFD}">
      <dgm:prSet/>
      <dgm:spPr/>
      <dgm:t>
        <a:bodyPr/>
        <a:lstStyle/>
        <a:p>
          <a:endParaRPr lang="en-US"/>
        </a:p>
      </dgm:t>
    </dgm:pt>
    <dgm:pt modelId="{963C8617-C0D1-4E41-8A63-F191C94A7FD5}">
      <dgm:prSet phldrT="[Text]"/>
      <dgm:spPr/>
      <dgm:t>
        <a:bodyPr/>
        <a:lstStyle/>
        <a:p>
          <a:r>
            <a:rPr lang="zh-CN" altLang="en-US"/>
            <a:t>⾯向对象</a:t>
          </a:r>
          <a:endParaRPr lang="en-US"/>
        </a:p>
      </dgm:t>
    </dgm:pt>
    <dgm:pt modelId="{242A097A-2792-4841-B483-307B533739AE}" type="parTrans" cxnId="{E73571D8-982A-1743-8B9C-D337217F6AE8}">
      <dgm:prSet/>
      <dgm:spPr/>
      <dgm:t>
        <a:bodyPr/>
        <a:lstStyle/>
        <a:p>
          <a:endParaRPr lang="en-US"/>
        </a:p>
      </dgm:t>
    </dgm:pt>
    <dgm:pt modelId="{B0F28E07-7162-0946-ACE1-295FFD87D898}" type="sibTrans" cxnId="{E73571D8-982A-1743-8B9C-D337217F6AE8}">
      <dgm:prSet/>
      <dgm:spPr/>
      <dgm:t>
        <a:bodyPr/>
        <a:lstStyle/>
        <a:p>
          <a:endParaRPr lang="en-US"/>
        </a:p>
      </dgm:t>
    </dgm:pt>
    <dgm:pt modelId="{B58AC395-F25A-084F-88A9-1549085D9D4F}">
      <dgm:prSet phldrT="[Text]" custT="1"/>
      <dgm:spPr/>
      <dgm:t>
        <a:bodyPr/>
        <a:lstStyle/>
        <a:p>
          <a:pPr algn="l"/>
          <a:r>
            <a:rPr lang="en-US" altLang="zh-CN" sz="1600" dirty="0">
              <a:solidFill>
                <a:srgbClr val="376092"/>
              </a:solidFill>
              <a:latin typeface="+mj-ea"/>
              <a:ea typeface="+mj-ea"/>
            </a:rPr>
            <a:t>C#</a:t>
          </a:r>
          <a:r>
            <a:rPr lang="zh-CN" altLang="en-US" sz="1600" dirty="0">
              <a:solidFill>
                <a:srgbClr val="376092"/>
              </a:solidFill>
              <a:latin typeface="+mj-ea"/>
              <a:ea typeface="+mj-ea"/>
            </a:rPr>
            <a:t>支持面向对象的编程技术</a:t>
          </a:r>
          <a:endParaRPr lang="en-US" sz="1600" dirty="0">
            <a:solidFill>
              <a:srgbClr val="376092"/>
            </a:solidFill>
            <a:latin typeface="+mj-ea"/>
            <a:ea typeface="+mj-ea"/>
          </a:endParaRPr>
        </a:p>
      </dgm:t>
    </dgm:pt>
    <dgm:pt modelId="{254FC8B4-66B5-FA43-82CB-433A7E22F2C8}" type="parTrans" cxnId="{A6292F85-80FD-DD4A-BFE3-F1E32576412A}">
      <dgm:prSet/>
      <dgm:spPr/>
      <dgm:t>
        <a:bodyPr/>
        <a:lstStyle/>
        <a:p>
          <a:endParaRPr lang="en-US"/>
        </a:p>
      </dgm:t>
    </dgm:pt>
    <dgm:pt modelId="{F344605B-229F-F84C-A539-ABF5FD3020AF}" type="sibTrans" cxnId="{A6292F85-80FD-DD4A-BFE3-F1E32576412A}">
      <dgm:prSet/>
      <dgm:spPr/>
      <dgm:t>
        <a:bodyPr/>
        <a:lstStyle/>
        <a:p>
          <a:endParaRPr lang="en-US"/>
        </a:p>
      </dgm:t>
    </dgm:pt>
    <dgm:pt modelId="{2F4A634E-79E4-604A-B594-35908638ABF7}">
      <dgm:prSet phldrT="[Text]"/>
      <dgm:spPr/>
      <dgm:t>
        <a:bodyPr/>
        <a:lstStyle/>
        <a:p>
          <a:r>
            <a:rPr lang="zh-CN" altLang="en-US"/>
            <a:t>初学者</a:t>
          </a:r>
          <a:endParaRPr lang="en-US"/>
        </a:p>
      </dgm:t>
    </dgm:pt>
    <dgm:pt modelId="{8CF8C308-DCD1-8640-8952-D3E6C499E364}" type="parTrans" cxnId="{04576E21-B805-AB49-8E08-2F6D7A448F97}">
      <dgm:prSet/>
      <dgm:spPr/>
      <dgm:t>
        <a:bodyPr/>
        <a:lstStyle/>
        <a:p>
          <a:endParaRPr lang="en-US"/>
        </a:p>
      </dgm:t>
    </dgm:pt>
    <dgm:pt modelId="{7E47D2BB-AD1A-8C4C-AC23-68D430944A37}" type="sibTrans" cxnId="{04576E21-B805-AB49-8E08-2F6D7A448F97}">
      <dgm:prSet/>
      <dgm:spPr/>
      <dgm:t>
        <a:bodyPr/>
        <a:lstStyle/>
        <a:p>
          <a:endParaRPr lang="en-US"/>
        </a:p>
      </dgm:t>
    </dgm:pt>
    <dgm:pt modelId="{5996C8CB-76BF-5B4A-AF72-E2FBA683B30E}">
      <dgm:prSet phldrT="[Text]" custT="1"/>
      <dgm:spPr/>
      <dgm:t>
        <a:bodyPr/>
        <a:lstStyle/>
        <a:p>
          <a:r>
            <a:rPr lang="en-US" altLang="zh-CN" sz="1600" dirty="0">
              <a:solidFill>
                <a:srgbClr val="376092"/>
              </a:solidFill>
              <a:latin typeface="+mj-ea"/>
              <a:ea typeface="+mj-ea"/>
            </a:rPr>
            <a:t>C#</a:t>
          </a:r>
          <a:r>
            <a:rPr lang="zh-CN" altLang="en-US" sz="1600" dirty="0">
              <a:solidFill>
                <a:srgbClr val="376092"/>
              </a:solidFill>
              <a:latin typeface="+mj-ea"/>
              <a:ea typeface="+mj-ea"/>
            </a:rPr>
            <a:t> 简单，易上手，功能库封装完善</a:t>
          </a:r>
          <a:endParaRPr lang="en-US" sz="1600" dirty="0">
            <a:solidFill>
              <a:srgbClr val="376092"/>
            </a:solidFill>
            <a:latin typeface="+mj-ea"/>
            <a:ea typeface="+mj-ea"/>
          </a:endParaRPr>
        </a:p>
      </dgm:t>
    </dgm:pt>
    <dgm:pt modelId="{0E300670-2700-E948-A845-429D32DB7576}" type="parTrans" cxnId="{BE712147-C322-514E-B9DD-A57BEE37B928}">
      <dgm:prSet/>
      <dgm:spPr/>
      <dgm:t>
        <a:bodyPr/>
        <a:lstStyle/>
        <a:p>
          <a:endParaRPr lang="en-US"/>
        </a:p>
      </dgm:t>
    </dgm:pt>
    <dgm:pt modelId="{55AEAB66-070D-BF4D-952D-75E72262C11E}" type="sibTrans" cxnId="{BE712147-C322-514E-B9DD-A57BEE37B928}">
      <dgm:prSet/>
      <dgm:spPr/>
      <dgm:t>
        <a:bodyPr/>
        <a:lstStyle/>
        <a:p>
          <a:endParaRPr lang="en-US"/>
        </a:p>
      </dgm:t>
    </dgm:pt>
    <dgm:pt modelId="{32BE387A-FA20-6741-B50C-857B510BD46B}" type="pres">
      <dgm:prSet presAssocID="{B44EA90B-F4B8-9E47-BA37-F1904C82222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167939-A6EA-5346-8994-EE45234237A2}" type="pres">
      <dgm:prSet presAssocID="{B44EA90B-F4B8-9E47-BA37-F1904C82222F}" presName="children" presStyleCnt="0"/>
      <dgm:spPr/>
    </dgm:pt>
    <dgm:pt modelId="{11264733-7FA1-FC48-8DE4-38A27666FBFC}" type="pres">
      <dgm:prSet presAssocID="{B44EA90B-F4B8-9E47-BA37-F1904C82222F}" presName="child1group" presStyleCnt="0"/>
      <dgm:spPr/>
    </dgm:pt>
    <dgm:pt modelId="{5CB6FC1A-732E-C540-A91B-125CF648772B}" type="pres">
      <dgm:prSet presAssocID="{B44EA90B-F4B8-9E47-BA37-F1904C82222F}" presName="child1" presStyleLbl="bgAcc1" presStyleIdx="0" presStyleCnt="4" custScaleX="139810" custScaleY="129827" custLinFactNeighborX="-2050" custLinFactNeighborY="27800"/>
      <dgm:spPr/>
      <dgm:t>
        <a:bodyPr/>
        <a:lstStyle/>
        <a:p>
          <a:endParaRPr lang="zh-CN" altLang="en-US"/>
        </a:p>
      </dgm:t>
    </dgm:pt>
    <dgm:pt modelId="{DC7E06ED-E194-2E45-94A2-B4D97954779A}" type="pres">
      <dgm:prSet presAssocID="{B44EA90B-F4B8-9E47-BA37-F1904C82222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701664-BB4F-D649-9E0D-A3CA8DB57F7F}" type="pres">
      <dgm:prSet presAssocID="{B44EA90B-F4B8-9E47-BA37-F1904C82222F}" presName="child2group" presStyleCnt="0"/>
      <dgm:spPr/>
    </dgm:pt>
    <dgm:pt modelId="{68B38D4A-8F01-2047-BCC4-2911A1B37B86}" type="pres">
      <dgm:prSet presAssocID="{B44EA90B-F4B8-9E47-BA37-F1904C82222F}" presName="child2" presStyleLbl="bgAcc1" presStyleIdx="1" presStyleCnt="4" custScaleX="136978" custScaleY="128867" custLinFactNeighborX="-6625" custLinFactNeighborY="22720"/>
      <dgm:spPr/>
      <dgm:t>
        <a:bodyPr/>
        <a:lstStyle/>
        <a:p>
          <a:endParaRPr lang="zh-CN" altLang="en-US"/>
        </a:p>
      </dgm:t>
    </dgm:pt>
    <dgm:pt modelId="{706C33DD-8FD5-C34C-944D-4928F069FB8A}" type="pres">
      <dgm:prSet presAssocID="{B44EA90B-F4B8-9E47-BA37-F1904C82222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3CA035-9231-7042-98E5-922D931578B6}" type="pres">
      <dgm:prSet presAssocID="{B44EA90B-F4B8-9E47-BA37-F1904C82222F}" presName="child3group" presStyleCnt="0"/>
      <dgm:spPr/>
    </dgm:pt>
    <dgm:pt modelId="{1D270DF4-3B3C-E34F-9B74-6DB74AC1A9E4}" type="pres">
      <dgm:prSet presAssocID="{B44EA90B-F4B8-9E47-BA37-F1904C82222F}" presName="child3" presStyleLbl="bgAcc1" presStyleIdx="2" presStyleCnt="4" custScaleX="134756" custScaleY="126403" custLinFactNeighborX="-4122" custLinFactNeighborY="-13583"/>
      <dgm:spPr/>
      <dgm:t>
        <a:bodyPr/>
        <a:lstStyle/>
        <a:p>
          <a:endParaRPr lang="zh-CN" altLang="en-US"/>
        </a:p>
      </dgm:t>
    </dgm:pt>
    <dgm:pt modelId="{303CB8F4-E757-FF43-83BD-3E8C5FD48BA9}" type="pres">
      <dgm:prSet presAssocID="{B44EA90B-F4B8-9E47-BA37-F1904C82222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9EDDD-E565-454F-80AA-2FE7FE73066B}" type="pres">
      <dgm:prSet presAssocID="{B44EA90B-F4B8-9E47-BA37-F1904C82222F}" presName="child4group" presStyleCnt="0"/>
      <dgm:spPr/>
    </dgm:pt>
    <dgm:pt modelId="{F76E67A3-0282-FF42-A9ED-2EC61F9CDBEE}" type="pres">
      <dgm:prSet presAssocID="{B44EA90B-F4B8-9E47-BA37-F1904C82222F}" presName="child4" presStyleLbl="bgAcc1" presStyleIdx="3" presStyleCnt="4" custScaleX="141147" custScaleY="154963" custLinFactNeighborX="-119" custLinFactNeighborY="-26066"/>
      <dgm:spPr/>
      <dgm:t>
        <a:bodyPr/>
        <a:lstStyle/>
        <a:p>
          <a:endParaRPr lang="zh-CN" altLang="en-US"/>
        </a:p>
      </dgm:t>
    </dgm:pt>
    <dgm:pt modelId="{D77AE675-9DED-EA40-8319-974B984BC596}" type="pres">
      <dgm:prSet presAssocID="{B44EA90B-F4B8-9E47-BA37-F1904C82222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F75DCF-9F44-2E42-BBF0-57696A3B24C6}" type="pres">
      <dgm:prSet presAssocID="{B44EA90B-F4B8-9E47-BA37-F1904C82222F}" presName="childPlaceholder" presStyleCnt="0"/>
      <dgm:spPr/>
    </dgm:pt>
    <dgm:pt modelId="{C10225FD-AB17-424C-A825-6B48E6507F03}" type="pres">
      <dgm:prSet presAssocID="{B44EA90B-F4B8-9E47-BA37-F1904C82222F}" presName="circle" presStyleCnt="0"/>
      <dgm:spPr/>
    </dgm:pt>
    <dgm:pt modelId="{F15B44F7-E499-3C4F-B001-067B634E0412}" type="pres">
      <dgm:prSet presAssocID="{B44EA90B-F4B8-9E47-BA37-F1904C82222F}" presName="quadrant1" presStyleLbl="node1" presStyleIdx="0" presStyleCnt="4" custScaleX="81739" custScaleY="60902" custLinFactNeighborX="12597" custLinFactNeighborY="235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5D7CD-754F-624C-B851-06C73962616F}" type="pres">
      <dgm:prSet presAssocID="{B44EA90B-F4B8-9E47-BA37-F1904C82222F}" presName="quadrant2" presStyleLbl="node1" presStyleIdx="1" presStyleCnt="4" custScaleX="81739" custScaleY="60902" custLinFactNeighborX="-9856" custLinFactNeighborY="235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95FC9-6233-7540-873A-7DF70A0DF74F}" type="pres">
      <dgm:prSet presAssocID="{B44EA90B-F4B8-9E47-BA37-F1904C82222F}" presName="quadrant3" presStyleLbl="node1" presStyleIdx="2" presStyleCnt="4" custScaleX="81739" custScaleY="60902" custLinFactNeighborX="-9856" custLinFactNeighborY="-201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F1A09-4DC3-2C49-A557-957B95236C33}" type="pres">
      <dgm:prSet presAssocID="{B44EA90B-F4B8-9E47-BA37-F1904C82222F}" presName="quadrant4" presStyleLbl="node1" presStyleIdx="3" presStyleCnt="4" custScaleX="81739" custScaleY="60902" custLinFactNeighborX="12597" custLinFactNeighborY="-201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CDDD1-27E7-0E4A-8995-0E72463AF6D7}" type="pres">
      <dgm:prSet presAssocID="{B44EA90B-F4B8-9E47-BA37-F1904C82222F}" presName="quadrantPlaceholder" presStyleCnt="0"/>
      <dgm:spPr/>
    </dgm:pt>
    <dgm:pt modelId="{A95B3851-B387-0044-A525-205DDBC7D216}" type="pres">
      <dgm:prSet presAssocID="{B44EA90B-F4B8-9E47-BA37-F1904C82222F}" presName="center1" presStyleLbl="fgShp" presStyleIdx="0" presStyleCnt="2"/>
      <dgm:spPr/>
    </dgm:pt>
    <dgm:pt modelId="{57743D64-4A95-8C45-BAA9-4B436CFCD84B}" type="pres">
      <dgm:prSet presAssocID="{B44EA90B-F4B8-9E47-BA37-F1904C82222F}" presName="center2" presStyleLbl="fgShp" presStyleIdx="1" presStyleCnt="2"/>
      <dgm:spPr/>
    </dgm:pt>
  </dgm:ptLst>
  <dgm:cxnLst>
    <dgm:cxn modelId="{04576E21-B805-AB49-8E08-2F6D7A448F97}" srcId="{B44EA90B-F4B8-9E47-BA37-F1904C82222F}" destId="{2F4A634E-79E4-604A-B594-35908638ABF7}" srcOrd="3" destOrd="0" parTransId="{8CF8C308-DCD1-8640-8952-D3E6C499E364}" sibTransId="{7E47D2BB-AD1A-8C4C-AC23-68D430944A37}"/>
    <dgm:cxn modelId="{132CD9EE-34FE-D145-A0D2-DD3C45E6CBD1}" type="presOf" srcId="{963C8617-C0D1-4E41-8A63-F191C94A7FD5}" destId="{5AA95FC9-6233-7540-873A-7DF70A0DF74F}" srcOrd="0" destOrd="0" presId="urn:microsoft.com/office/officeart/2005/8/layout/cycle4"/>
    <dgm:cxn modelId="{51B652AB-470B-7C4A-97E0-BF9B4BEA0D53}" type="presOf" srcId="{83EB425B-A9D8-7547-8C80-A0760E63919D}" destId="{5CB6FC1A-732E-C540-A91B-125CF648772B}" srcOrd="0" destOrd="0" presId="urn:microsoft.com/office/officeart/2005/8/layout/cycle4"/>
    <dgm:cxn modelId="{AE582FBE-3556-FB4E-96FA-F92260FC17BE}" type="presOf" srcId="{AD7A25C2-5B93-C746-93AF-6C4F42ACEB08}" destId="{706C33DD-8FD5-C34C-944D-4928F069FB8A}" srcOrd="1" destOrd="0" presId="urn:microsoft.com/office/officeart/2005/8/layout/cycle4"/>
    <dgm:cxn modelId="{D79D69ED-5250-3C40-94C7-7E9D393D7F95}" srcId="{A4801B2E-4A67-4B41-B289-A4E131320B3D}" destId="{83EB425B-A9D8-7547-8C80-A0760E63919D}" srcOrd="0" destOrd="0" parTransId="{BFC44F6B-F39E-AA4C-81B7-D1ACC75B4080}" sibTransId="{0287E280-4D32-804C-A2CD-8AA068A3618A}"/>
    <dgm:cxn modelId="{BE712147-C322-514E-B9DD-A57BEE37B928}" srcId="{2F4A634E-79E4-604A-B594-35908638ABF7}" destId="{5996C8CB-76BF-5B4A-AF72-E2FBA683B30E}" srcOrd="0" destOrd="0" parTransId="{0E300670-2700-E948-A845-429D32DB7576}" sibTransId="{55AEAB66-070D-BF4D-952D-75E72262C11E}"/>
    <dgm:cxn modelId="{4E491DE7-02A1-544C-A76A-3D64BBBB5188}" type="presOf" srcId="{B44EA90B-F4B8-9E47-BA37-F1904C82222F}" destId="{32BE387A-FA20-6741-B50C-857B510BD46B}" srcOrd="0" destOrd="0" presId="urn:microsoft.com/office/officeart/2005/8/layout/cycle4"/>
    <dgm:cxn modelId="{E772A05D-A089-8541-8F34-F5F639ACE6D8}" type="presOf" srcId="{A4801B2E-4A67-4B41-B289-A4E131320B3D}" destId="{F15B44F7-E499-3C4F-B001-067B634E0412}" srcOrd="0" destOrd="0" presId="urn:microsoft.com/office/officeart/2005/8/layout/cycle4"/>
    <dgm:cxn modelId="{2A9E39B7-E800-5E49-BD8F-3DF6CC810389}" type="presOf" srcId="{B58AC395-F25A-084F-88A9-1549085D9D4F}" destId="{1D270DF4-3B3C-E34F-9B74-6DB74AC1A9E4}" srcOrd="0" destOrd="0" presId="urn:microsoft.com/office/officeart/2005/8/layout/cycle4"/>
    <dgm:cxn modelId="{4751E580-745D-4346-969A-5BC3074C0773}" srcId="{B44EA90B-F4B8-9E47-BA37-F1904C82222F}" destId="{A4801B2E-4A67-4B41-B289-A4E131320B3D}" srcOrd="0" destOrd="0" parTransId="{2D26CDC2-9EF1-B04C-9253-320A1C8F40A3}" sibTransId="{729B25C3-DAC0-3240-AF91-13A44EC89114}"/>
    <dgm:cxn modelId="{024C5528-D9BD-6D43-B52F-0645AB60B43E}" type="presOf" srcId="{5996C8CB-76BF-5B4A-AF72-E2FBA683B30E}" destId="{F76E67A3-0282-FF42-A9ED-2EC61F9CDBEE}" srcOrd="0" destOrd="0" presId="urn:microsoft.com/office/officeart/2005/8/layout/cycle4"/>
    <dgm:cxn modelId="{9F9CAE4F-DA87-934C-9274-9B4C0A406F16}" type="presOf" srcId="{B58AC395-F25A-084F-88A9-1549085D9D4F}" destId="{303CB8F4-E757-FF43-83BD-3E8C5FD48BA9}" srcOrd="1" destOrd="0" presId="urn:microsoft.com/office/officeart/2005/8/layout/cycle4"/>
    <dgm:cxn modelId="{82303EB8-A837-FC42-B023-EE44FB4E7656}" type="presOf" srcId="{5996C8CB-76BF-5B4A-AF72-E2FBA683B30E}" destId="{D77AE675-9DED-EA40-8319-974B984BC596}" srcOrd="1" destOrd="0" presId="urn:microsoft.com/office/officeart/2005/8/layout/cycle4"/>
    <dgm:cxn modelId="{811E0A92-28AF-9549-ABCD-C5CC383F5BCC}" type="presOf" srcId="{2F4A634E-79E4-604A-B594-35908638ABF7}" destId="{CC6F1A09-4DC3-2C49-A557-957B95236C33}" srcOrd="0" destOrd="0" presId="urn:microsoft.com/office/officeart/2005/8/layout/cycle4"/>
    <dgm:cxn modelId="{E73571D8-982A-1743-8B9C-D337217F6AE8}" srcId="{B44EA90B-F4B8-9E47-BA37-F1904C82222F}" destId="{963C8617-C0D1-4E41-8A63-F191C94A7FD5}" srcOrd="2" destOrd="0" parTransId="{242A097A-2792-4841-B483-307B533739AE}" sibTransId="{B0F28E07-7162-0946-ACE1-295FFD87D898}"/>
    <dgm:cxn modelId="{B91F3B5A-137A-3246-9842-1942BE3C74B9}" type="presOf" srcId="{24E964F0-95D1-2249-AEE9-058D4767D6E5}" destId="{4185D7CD-754F-624C-B851-06C73962616F}" srcOrd="0" destOrd="0" presId="urn:microsoft.com/office/officeart/2005/8/layout/cycle4"/>
    <dgm:cxn modelId="{B3614C71-6D36-D249-994E-A0AD2C893E59}" srcId="{B44EA90B-F4B8-9E47-BA37-F1904C82222F}" destId="{24E964F0-95D1-2249-AEE9-058D4767D6E5}" srcOrd="1" destOrd="0" parTransId="{584A38DD-8E02-D848-9B4F-22959A1ABE55}" sibTransId="{92327030-7EB5-6D46-A668-160C21B1D680}"/>
    <dgm:cxn modelId="{A6292F85-80FD-DD4A-BFE3-F1E32576412A}" srcId="{963C8617-C0D1-4E41-8A63-F191C94A7FD5}" destId="{B58AC395-F25A-084F-88A9-1549085D9D4F}" srcOrd="0" destOrd="0" parTransId="{254FC8B4-66B5-FA43-82CB-433A7E22F2C8}" sibTransId="{F344605B-229F-F84C-A539-ABF5FD3020AF}"/>
    <dgm:cxn modelId="{1581CA5E-CA39-9F40-B9EE-3798005BE6CE}" type="presOf" srcId="{83EB425B-A9D8-7547-8C80-A0760E63919D}" destId="{DC7E06ED-E194-2E45-94A2-B4D97954779A}" srcOrd="1" destOrd="0" presId="urn:microsoft.com/office/officeart/2005/8/layout/cycle4"/>
    <dgm:cxn modelId="{98F1EA46-4792-7D49-8459-2D279BC621D6}" type="presOf" srcId="{AD7A25C2-5B93-C746-93AF-6C4F42ACEB08}" destId="{68B38D4A-8F01-2047-BCC4-2911A1B37B86}" srcOrd="0" destOrd="0" presId="urn:microsoft.com/office/officeart/2005/8/layout/cycle4"/>
    <dgm:cxn modelId="{5EEF8108-7100-854E-866D-0A61C4791FFD}" srcId="{24E964F0-95D1-2249-AEE9-058D4767D6E5}" destId="{AD7A25C2-5B93-C746-93AF-6C4F42ACEB08}" srcOrd="0" destOrd="0" parTransId="{929D8DDE-625A-D44F-8686-148B298D7B75}" sibTransId="{251A46D9-FA0C-AE43-ADD4-2880F4342EC3}"/>
    <dgm:cxn modelId="{26D401D9-0565-DD4E-B6CA-CF34FE66D230}" type="presParOf" srcId="{32BE387A-FA20-6741-B50C-857B510BD46B}" destId="{DE167939-A6EA-5346-8994-EE45234237A2}" srcOrd="0" destOrd="0" presId="urn:microsoft.com/office/officeart/2005/8/layout/cycle4"/>
    <dgm:cxn modelId="{CBA76D26-0E15-3F42-9E98-EC928E94D839}" type="presParOf" srcId="{DE167939-A6EA-5346-8994-EE45234237A2}" destId="{11264733-7FA1-FC48-8DE4-38A27666FBFC}" srcOrd="0" destOrd="0" presId="urn:microsoft.com/office/officeart/2005/8/layout/cycle4"/>
    <dgm:cxn modelId="{D481F4FD-18CF-F745-AA23-943B6550AF7A}" type="presParOf" srcId="{11264733-7FA1-FC48-8DE4-38A27666FBFC}" destId="{5CB6FC1A-732E-C540-A91B-125CF648772B}" srcOrd="0" destOrd="0" presId="urn:microsoft.com/office/officeart/2005/8/layout/cycle4"/>
    <dgm:cxn modelId="{7D7A4CF2-DC49-CA46-80A7-FA54A153386A}" type="presParOf" srcId="{11264733-7FA1-FC48-8DE4-38A27666FBFC}" destId="{DC7E06ED-E194-2E45-94A2-B4D97954779A}" srcOrd="1" destOrd="0" presId="urn:microsoft.com/office/officeart/2005/8/layout/cycle4"/>
    <dgm:cxn modelId="{F27DB502-10FB-0B47-A947-53A8CECB14CB}" type="presParOf" srcId="{DE167939-A6EA-5346-8994-EE45234237A2}" destId="{98701664-BB4F-D649-9E0D-A3CA8DB57F7F}" srcOrd="1" destOrd="0" presId="urn:microsoft.com/office/officeart/2005/8/layout/cycle4"/>
    <dgm:cxn modelId="{E5F098CE-AB77-2344-BE5D-777A0A218563}" type="presParOf" srcId="{98701664-BB4F-D649-9E0D-A3CA8DB57F7F}" destId="{68B38D4A-8F01-2047-BCC4-2911A1B37B86}" srcOrd="0" destOrd="0" presId="urn:microsoft.com/office/officeart/2005/8/layout/cycle4"/>
    <dgm:cxn modelId="{D3E1AACA-CF6D-CB43-8F3C-5017B78654FF}" type="presParOf" srcId="{98701664-BB4F-D649-9E0D-A3CA8DB57F7F}" destId="{706C33DD-8FD5-C34C-944D-4928F069FB8A}" srcOrd="1" destOrd="0" presId="urn:microsoft.com/office/officeart/2005/8/layout/cycle4"/>
    <dgm:cxn modelId="{AC7688EB-A37A-D34F-BF11-773C3C76AA5B}" type="presParOf" srcId="{DE167939-A6EA-5346-8994-EE45234237A2}" destId="{BA3CA035-9231-7042-98E5-922D931578B6}" srcOrd="2" destOrd="0" presId="urn:microsoft.com/office/officeart/2005/8/layout/cycle4"/>
    <dgm:cxn modelId="{89EF429F-419C-1748-96A8-453761BD9D3E}" type="presParOf" srcId="{BA3CA035-9231-7042-98E5-922D931578B6}" destId="{1D270DF4-3B3C-E34F-9B74-6DB74AC1A9E4}" srcOrd="0" destOrd="0" presId="urn:microsoft.com/office/officeart/2005/8/layout/cycle4"/>
    <dgm:cxn modelId="{594EBA7D-048F-8043-A50B-D63669A21422}" type="presParOf" srcId="{BA3CA035-9231-7042-98E5-922D931578B6}" destId="{303CB8F4-E757-FF43-83BD-3E8C5FD48BA9}" srcOrd="1" destOrd="0" presId="urn:microsoft.com/office/officeart/2005/8/layout/cycle4"/>
    <dgm:cxn modelId="{A72D037D-27A9-9840-AF6F-0B0CA257CE06}" type="presParOf" srcId="{DE167939-A6EA-5346-8994-EE45234237A2}" destId="{4EE9EDDD-E565-454F-80AA-2FE7FE73066B}" srcOrd="3" destOrd="0" presId="urn:microsoft.com/office/officeart/2005/8/layout/cycle4"/>
    <dgm:cxn modelId="{10C30560-33F8-DE4F-81A0-0D38B03B5139}" type="presParOf" srcId="{4EE9EDDD-E565-454F-80AA-2FE7FE73066B}" destId="{F76E67A3-0282-FF42-A9ED-2EC61F9CDBEE}" srcOrd="0" destOrd="0" presId="urn:microsoft.com/office/officeart/2005/8/layout/cycle4"/>
    <dgm:cxn modelId="{FDD92308-CA5A-1F44-BC39-6403C65F3D5F}" type="presParOf" srcId="{4EE9EDDD-E565-454F-80AA-2FE7FE73066B}" destId="{D77AE675-9DED-EA40-8319-974B984BC596}" srcOrd="1" destOrd="0" presId="urn:microsoft.com/office/officeart/2005/8/layout/cycle4"/>
    <dgm:cxn modelId="{231F8795-22A9-4447-B4F4-28CB6268D1AC}" type="presParOf" srcId="{DE167939-A6EA-5346-8994-EE45234237A2}" destId="{5EF75DCF-9F44-2E42-BBF0-57696A3B24C6}" srcOrd="4" destOrd="0" presId="urn:microsoft.com/office/officeart/2005/8/layout/cycle4"/>
    <dgm:cxn modelId="{45EEEFD9-0F33-364D-BF0D-1889ACE8D489}" type="presParOf" srcId="{32BE387A-FA20-6741-B50C-857B510BD46B}" destId="{C10225FD-AB17-424C-A825-6B48E6507F03}" srcOrd="1" destOrd="0" presId="urn:microsoft.com/office/officeart/2005/8/layout/cycle4"/>
    <dgm:cxn modelId="{6794C551-B510-FF49-A388-261425328BEC}" type="presParOf" srcId="{C10225FD-AB17-424C-A825-6B48E6507F03}" destId="{F15B44F7-E499-3C4F-B001-067B634E0412}" srcOrd="0" destOrd="0" presId="urn:microsoft.com/office/officeart/2005/8/layout/cycle4"/>
    <dgm:cxn modelId="{6CE1EFA6-4649-A84A-8372-781F779AF50E}" type="presParOf" srcId="{C10225FD-AB17-424C-A825-6B48E6507F03}" destId="{4185D7CD-754F-624C-B851-06C73962616F}" srcOrd="1" destOrd="0" presId="urn:microsoft.com/office/officeart/2005/8/layout/cycle4"/>
    <dgm:cxn modelId="{35F2BF26-9849-6C4B-9573-D2D981C0BF36}" type="presParOf" srcId="{C10225FD-AB17-424C-A825-6B48E6507F03}" destId="{5AA95FC9-6233-7540-873A-7DF70A0DF74F}" srcOrd="2" destOrd="0" presId="urn:microsoft.com/office/officeart/2005/8/layout/cycle4"/>
    <dgm:cxn modelId="{77936154-E085-C841-BA6E-1AA8CFB2186F}" type="presParOf" srcId="{C10225FD-AB17-424C-A825-6B48E6507F03}" destId="{CC6F1A09-4DC3-2C49-A557-957B95236C33}" srcOrd="3" destOrd="0" presId="urn:microsoft.com/office/officeart/2005/8/layout/cycle4"/>
    <dgm:cxn modelId="{2F76CB42-ED7A-3E43-A959-B591299A100E}" type="presParOf" srcId="{C10225FD-AB17-424C-A825-6B48E6507F03}" destId="{B80CDDD1-27E7-0E4A-8995-0E72463AF6D7}" srcOrd="4" destOrd="0" presId="urn:microsoft.com/office/officeart/2005/8/layout/cycle4"/>
    <dgm:cxn modelId="{8F60C11F-1D0D-D14D-ABD3-58EBCA1C3A05}" type="presParOf" srcId="{32BE387A-FA20-6741-B50C-857B510BD46B}" destId="{A95B3851-B387-0044-A525-205DDBC7D216}" srcOrd="2" destOrd="0" presId="urn:microsoft.com/office/officeart/2005/8/layout/cycle4"/>
    <dgm:cxn modelId="{5F2807D7-D49C-A34E-8417-83B9CACDFDB0}" type="presParOf" srcId="{32BE387A-FA20-6741-B50C-857B510BD46B}" destId="{57743D64-4A95-8C45-BAA9-4B436CFCD84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B3D24A-09BD-9041-8CE8-618EA51A0180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6F7693-7A47-1441-8AF9-101D2AE4528C}">
      <dgm:prSet phldrT="[Text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C#</a:t>
          </a:r>
          <a:endParaRPr lang="en-US" dirty="0"/>
        </a:p>
      </dgm:t>
    </dgm:pt>
    <dgm:pt modelId="{8D8DB9DF-1735-6C4C-8357-84A8E7221FF4}" type="parTrans" cxnId="{662903BF-E111-FB41-A790-310B91C3E636}">
      <dgm:prSet/>
      <dgm:spPr/>
      <dgm:t>
        <a:bodyPr/>
        <a:lstStyle/>
        <a:p>
          <a:endParaRPr lang="en-US"/>
        </a:p>
      </dgm:t>
    </dgm:pt>
    <dgm:pt modelId="{2BB005FB-377F-BB47-920A-DC441F9D8BCD}" type="sibTrans" cxnId="{662903BF-E111-FB41-A790-310B91C3E636}">
      <dgm:prSet/>
      <dgm:spPr/>
      <dgm:t>
        <a:bodyPr/>
        <a:lstStyle/>
        <a:p>
          <a:endParaRPr lang="en-US"/>
        </a:p>
      </dgm:t>
    </dgm:pt>
    <dgm:pt modelId="{F256E6C3-AA98-3A4E-ADA8-1CEF5914E4FD}">
      <dgm:prSet phldrT="[Text]"/>
      <dgm:spPr>
        <a:solidFill>
          <a:schemeClr val="accent1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zh-CN" altLang="en-US" dirty="0"/>
            <a:t>桌面</a:t>
          </a:r>
          <a:endParaRPr lang="en-US" dirty="0"/>
        </a:p>
      </dgm:t>
    </dgm:pt>
    <dgm:pt modelId="{6496C2C7-AC37-0543-B44F-19FC2E363F23}" type="parTrans" cxnId="{A999849D-E39A-6D41-83F0-A0527650B318}">
      <dgm:prSet/>
      <dgm:spPr/>
      <dgm:t>
        <a:bodyPr/>
        <a:lstStyle/>
        <a:p>
          <a:endParaRPr lang="en-US"/>
        </a:p>
      </dgm:t>
    </dgm:pt>
    <dgm:pt modelId="{322B0376-7A84-B24D-A333-A1265FFC09F4}" type="sibTrans" cxnId="{A999849D-E39A-6D41-83F0-A0527650B318}">
      <dgm:prSet/>
      <dgm:spPr/>
      <dgm:t>
        <a:bodyPr/>
        <a:lstStyle/>
        <a:p>
          <a:endParaRPr lang="en-US"/>
        </a:p>
      </dgm:t>
    </dgm:pt>
    <dgm:pt modelId="{92056737-D6EA-1D4A-8414-0FFCED9784C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err="1"/>
            <a:t>网络</a:t>
          </a:r>
          <a:endParaRPr lang="en-US" dirty="0"/>
        </a:p>
      </dgm:t>
    </dgm:pt>
    <dgm:pt modelId="{96DD0F5D-E9D9-DF41-A8A1-A05F5B6C09BE}" type="parTrans" cxnId="{D631BC19-1428-634E-B1C8-945EEF8E719E}">
      <dgm:prSet/>
      <dgm:spPr/>
      <dgm:t>
        <a:bodyPr/>
        <a:lstStyle/>
        <a:p>
          <a:endParaRPr lang="en-US"/>
        </a:p>
      </dgm:t>
    </dgm:pt>
    <dgm:pt modelId="{E9F2BB7D-5B33-F24B-B66F-FFA1260EA153}" type="sibTrans" cxnId="{D631BC19-1428-634E-B1C8-945EEF8E719E}">
      <dgm:prSet/>
      <dgm:spPr/>
      <dgm:t>
        <a:bodyPr/>
        <a:lstStyle/>
        <a:p>
          <a:endParaRPr lang="en-US"/>
        </a:p>
      </dgm:t>
    </dgm:pt>
    <dgm:pt modelId="{ABDFE936-DD51-E141-8CD3-552B840EA8F1}">
      <dgm:prSet phldrT="[Text]"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嵌入式</a:t>
          </a:r>
          <a:endParaRPr lang="en-US" dirty="0"/>
        </a:p>
      </dgm:t>
    </dgm:pt>
    <dgm:pt modelId="{2CD2793B-C766-744A-B166-4DBFF5DF1794}" type="parTrans" cxnId="{A16058A3-B2EF-8C43-B9AD-6D523BF671C0}">
      <dgm:prSet/>
      <dgm:spPr/>
      <dgm:t>
        <a:bodyPr/>
        <a:lstStyle/>
        <a:p>
          <a:endParaRPr lang="en-US"/>
        </a:p>
      </dgm:t>
    </dgm:pt>
    <dgm:pt modelId="{F674A874-C5B2-D845-BDE4-A31B5B590478}" type="sibTrans" cxnId="{A16058A3-B2EF-8C43-B9AD-6D523BF671C0}">
      <dgm:prSet/>
      <dgm:spPr/>
      <dgm:t>
        <a:bodyPr/>
        <a:lstStyle/>
        <a:p>
          <a:endParaRPr lang="en-US"/>
        </a:p>
      </dgm:t>
    </dgm:pt>
    <dgm:pt modelId="{653B1A72-5E6D-4D43-A8C0-E9784064A0FD}">
      <dgm:prSet phldrT="[Text]"/>
      <dgm:spPr/>
      <dgm:t>
        <a:bodyPr/>
        <a:lstStyle/>
        <a:p>
          <a:r>
            <a:rPr lang="zh-CN" altLang="en-US" b="0" i="0" u="none" dirty="0"/>
            <a:t>移动端</a:t>
          </a:r>
          <a:endParaRPr lang="en-US" dirty="0"/>
        </a:p>
      </dgm:t>
    </dgm:pt>
    <dgm:pt modelId="{57DB13F3-C226-874E-AFB8-7D36F66F054E}" type="parTrans" cxnId="{7BA70DF8-24DE-6B46-9DBF-2E2C708CA8E3}">
      <dgm:prSet/>
      <dgm:spPr/>
      <dgm:t>
        <a:bodyPr/>
        <a:lstStyle/>
        <a:p>
          <a:endParaRPr lang="en-US"/>
        </a:p>
      </dgm:t>
    </dgm:pt>
    <dgm:pt modelId="{65DEB377-9487-364D-BE1C-A340B0148511}" type="sibTrans" cxnId="{7BA70DF8-24DE-6B46-9DBF-2E2C708CA8E3}">
      <dgm:prSet/>
      <dgm:spPr/>
      <dgm:t>
        <a:bodyPr/>
        <a:lstStyle/>
        <a:p>
          <a:endParaRPr lang="en-US"/>
        </a:p>
      </dgm:t>
    </dgm:pt>
    <dgm:pt modelId="{48DC70DC-CBE6-2E4C-AA5F-8141FEE39161}">
      <dgm:prSet/>
      <dgm:spPr/>
      <dgm:t>
        <a:bodyPr/>
        <a:lstStyle/>
        <a:p>
          <a:r>
            <a:rPr lang="zh-CN" altLang="en-US" b="0" i="0" u="none" dirty="0"/>
            <a:t>接口、组件</a:t>
          </a:r>
          <a:endParaRPr lang="en-US" dirty="0"/>
        </a:p>
      </dgm:t>
    </dgm:pt>
    <dgm:pt modelId="{D9B8EF51-5BB1-AC4E-A791-BF8071180344}" type="parTrans" cxnId="{DEFD2663-EBA7-F042-BFCA-FE0FDD831A2A}">
      <dgm:prSet/>
      <dgm:spPr/>
      <dgm:t>
        <a:bodyPr/>
        <a:lstStyle/>
        <a:p>
          <a:endParaRPr lang="en-US"/>
        </a:p>
      </dgm:t>
    </dgm:pt>
    <dgm:pt modelId="{5936AF44-9DDE-2845-BEEA-3C72C24B894D}" type="sibTrans" cxnId="{DEFD2663-EBA7-F042-BFCA-FE0FDD831A2A}">
      <dgm:prSet/>
      <dgm:spPr/>
      <dgm:t>
        <a:bodyPr/>
        <a:lstStyle/>
        <a:p>
          <a:endParaRPr lang="en-US"/>
        </a:p>
      </dgm:t>
    </dgm:pt>
    <dgm:pt modelId="{7EE714DD-00AC-774E-9A11-55F20C472BF0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应用开发</a:t>
          </a:r>
          <a:endParaRPr lang="en-US" dirty="0"/>
        </a:p>
      </dgm:t>
    </dgm:pt>
    <dgm:pt modelId="{6985376C-6C7A-984E-817F-B04B2769D679}" type="parTrans" cxnId="{C87C0927-29F3-6D4D-9DDA-9FF139DC4CE4}">
      <dgm:prSet/>
      <dgm:spPr/>
      <dgm:t>
        <a:bodyPr/>
        <a:lstStyle/>
        <a:p>
          <a:endParaRPr lang="en-US"/>
        </a:p>
      </dgm:t>
    </dgm:pt>
    <dgm:pt modelId="{D45813CF-E0CC-3F41-97B4-F2ED4E01F20D}" type="sibTrans" cxnId="{C87C0927-29F3-6D4D-9DDA-9FF139DC4CE4}">
      <dgm:prSet/>
      <dgm:spPr/>
      <dgm:t>
        <a:bodyPr/>
        <a:lstStyle/>
        <a:p>
          <a:endParaRPr lang="en-US"/>
        </a:p>
      </dgm:t>
    </dgm:pt>
    <dgm:pt modelId="{C902D5AF-3D4A-A047-9BDF-1820055FFBCE}">
      <dgm:prSet/>
      <dgm:spPr>
        <a:solidFill>
          <a:schemeClr val="accent1"/>
        </a:solidFill>
      </dgm:spPr>
      <dgm:t>
        <a:bodyPr/>
        <a:lstStyle/>
        <a:p>
          <a:r>
            <a:rPr lang="zh-CN" altLang="en-US" dirty="0"/>
            <a:t>自动化测试</a:t>
          </a:r>
          <a:endParaRPr lang="en-US" dirty="0"/>
        </a:p>
      </dgm:t>
    </dgm:pt>
    <dgm:pt modelId="{2621DBC0-D253-7241-9342-A1EEE675D451}" type="parTrans" cxnId="{9DE7B6A4-8224-DD4E-9013-F28F5A9DA8F9}">
      <dgm:prSet/>
      <dgm:spPr/>
      <dgm:t>
        <a:bodyPr/>
        <a:lstStyle/>
        <a:p>
          <a:endParaRPr lang="en-US"/>
        </a:p>
      </dgm:t>
    </dgm:pt>
    <dgm:pt modelId="{CD898AB3-CBE4-F348-9320-D83B3071E947}" type="sibTrans" cxnId="{9DE7B6A4-8224-DD4E-9013-F28F5A9DA8F9}">
      <dgm:prSet/>
      <dgm:spPr/>
      <dgm:t>
        <a:bodyPr/>
        <a:lstStyle/>
        <a:p>
          <a:endParaRPr lang="en-US"/>
        </a:p>
      </dgm:t>
    </dgm:pt>
    <dgm:pt modelId="{9863AAF6-F98D-0348-A1E4-744CE802B79A}">
      <dgm:prSet/>
      <dgm:spPr/>
      <dgm:t>
        <a:bodyPr/>
        <a:lstStyle/>
        <a:p>
          <a:r>
            <a:rPr lang="en-US" altLang="zh-CN" dirty="0"/>
            <a:t>.....</a:t>
          </a:r>
          <a:endParaRPr lang="en-US" dirty="0"/>
        </a:p>
      </dgm:t>
    </dgm:pt>
    <dgm:pt modelId="{FD640EAF-09B5-434B-8E43-38EFBD970317}" type="parTrans" cxnId="{87D7C451-F2DA-9549-9F00-65B689C30B5F}">
      <dgm:prSet/>
      <dgm:spPr/>
      <dgm:t>
        <a:bodyPr/>
        <a:lstStyle/>
        <a:p>
          <a:endParaRPr lang="en-US"/>
        </a:p>
      </dgm:t>
    </dgm:pt>
    <dgm:pt modelId="{13DCB9D2-804B-854A-A64C-8FF9CED6CC27}" type="sibTrans" cxnId="{87D7C451-F2DA-9549-9F00-65B689C30B5F}">
      <dgm:prSet/>
      <dgm:spPr/>
      <dgm:t>
        <a:bodyPr/>
        <a:lstStyle/>
        <a:p>
          <a:endParaRPr lang="en-US"/>
        </a:p>
      </dgm:t>
    </dgm:pt>
    <dgm:pt modelId="{B39F539E-1C2C-0949-9545-272A3425311C}" type="pres">
      <dgm:prSet presAssocID="{E9B3D24A-09BD-9041-8CE8-618EA51A018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650163-0B68-6943-83E3-DC4DB760B047}" type="pres">
      <dgm:prSet presAssocID="{2C6F7693-7A47-1441-8AF9-101D2AE4528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788B045-59A3-AB47-823F-4DF070167722}" type="pres">
      <dgm:prSet presAssocID="{F256E6C3-AA98-3A4E-ADA8-1CEF5914E4F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478BE-BB73-2F45-B899-CAD3EFDF2FE1}" type="pres">
      <dgm:prSet presAssocID="{F256E6C3-AA98-3A4E-ADA8-1CEF5914E4FD}" presName="dummy" presStyleCnt="0"/>
      <dgm:spPr/>
    </dgm:pt>
    <dgm:pt modelId="{0726FE5A-51C8-E243-82F1-39EB166E8541}" type="pres">
      <dgm:prSet presAssocID="{322B0376-7A84-B24D-A333-A1265FFC09F4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05B71EA7-D399-A346-BE8A-1A7B3C92CF8B}" type="pres">
      <dgm:prSet presAssocID="{92056737-D6EA-1D4A-8414-0FFCED9784C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D95FF-5BB2-9F4C-9095-5DC28D131061}" type="pres">
      <dgm:prSet presAssocID="{92056737-D6EA-1D4A-8414-0FFCED9784CB}" presName="dummy" presStyleCnt="0"/>
      <dgm:spPr/>
    </dgm:pt>
    <dgm:pt modelId="{145A9EA9-F7DC-2947-88F8-C98780CF3EDE}" type="pres">
      <dgm:prSet presAssocID="{E9F2BB7D-5B33-F24B-B66F-FFA1260EA153}" presName="sibTrans" presStyleLbl="sibTrans2D1" presStyleIdx="1" presStyleCnt="8" custLinFactNeighborX="4029" custLinFactNeighborY="192"/>
      <dgm:spPr/>
      <dgm:t>
        <a:bodyPr/>
        <a:lstStyle/>
        <a:p>
          <a:endParaRPr lang="zh-CN" altLang="en-US"/>
        </a:p>
      </dgm:t>
    </dgm:pt>
    <dgm:pt modelId="{239F0809-6A47-C840-BEC8-17711781756F}" type="pres">
      <dgm:prSet presAssocID="{ABDFE936-DD51-E141-8CD3-552B840EA8F1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330633-73CF-2D4B-BA9E-300EF92014BC}" type="pres">
      <dgm:prSet presAssocID="{ABDFE936-DD51-E141-8CD3-552B840EA8F1}" presName="dummy" presStyleCnt="0"/>
      <dgm:spPr/>
    </dgm:pt>
    <dgm:pt modelId="{FFFF0376-7DF2-B94F-85C0-45E1B99F48C9}" type="pres">
      <dgm:prSet presAssocID="{F674A874-C5B2-D845-BDE4-A31B5B590478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3D80944B-B577-4D42-B3BF-04DE9F0F287A}" type="pres">
      <dgm:prSet presAssocID="{653B1A72-5E6D-4D43-A8C0-E9784064A0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D6FA1-09E9-C44D-9FDB-E2E0A0FB740C}" type="pres">
      <dgm:prSet presAssocID="{653B1A72-5E6D-4D43-A8C0-E9784064A0FD}" presName="dummy" presStyleCnt="0"/>
      <dgm:spPr/>
    </dgm:pt>
    <dgm:pt modelId="{908CCFBF-3BD2-3A43-B31F-F6F622716DE6}" type="pres">
      <dgm:prSet presAssocID="{65DEB377-9487-364D-BE1C-A340B0148511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373D335A-37F1-AF45-A963-AA3FFB6C027B}" type="pres">
      <dgm:prSet presAssocID="{48DC70DC-CBE6-2E4C-AA5F-8141FEE3916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038178-140F-964E-8C89-EEEFBEAC1AA2}" type="pres">
      <dgm:prSet presAssocID="{48DC70DC-CBE6-2E4C-AA5F-8141FEE39161}" presName="dummy" presStyleCnt="0"/>
      <dgm:spPr/>
    </dgm:pt>
    <dgm:pt modelId="{C9C13414-F164-DC44-8351-B2282366BB0F}" type="pres">
      <dgm:prSet presAssocID="{5936AF44-9DDE-2845-BEEA-3C72C24B894D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2B194F21-3235-0F49-9D33-28C37A37373A}" type="pres">
      <dgm:prSet presAssocID="{7EE714DD-00AC-774E-9A11-55F20C472BF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654F0D-CC91-7C42-881C-19FE3DDB0A74}" type="pres">
      <dgm:prSet presAssocID="{7EE714DD-00AC-774E-9A11-55F20C472BF0}" presName="dummy" presStyleCnt="0"/>
      <dgm:spPr/>
    </dgm:pt>
    <dgm:pt modelId="{AE8DA3F1-104A-E840-9B35-7E7930726762}" type="pres">
      <dgm:prSet presAssocID="{D45813CF-E0CC-3F41-97B4-F2ED4E01F20D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A057E5F6-F1E9-0549-8169-A05CBC9FB207}" type="pres">
      <dgm:prSet presAssocID="{C902D5AF-3D4A-A047-9BDF-1820055FFBC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850CC-83D5-0341-81E1-299287F48E38}" type="pres">
      <dgm:prSet presAssocID="{C902D5AF-3D4A-A047-9BDF-1820055FFBCE}" presName="dummy" presStyleCnt="0"/>
      <dgm:spPr/>
    </dgm:pt>
    <dgm:pt modelId="{1BC3BC22-85AC-A944-8AE3-7852E297B77A}" type="pres">
      <dgm:prSet presAssocID="{CD898AB3-CBE4-F348-9320-D83B3071E947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7B2F030E-FC66-C44B-A53E-6938D0A332FA}" type="pres">
      <dgm:prSet presAssocID="{9863AAF6-F98D-0348-A1E4-744CE802B79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37D29-3C16-7648-88CE-BF6C2A83DAD5}" type="pres">
      <dgm:prSet presAssocID="{9863AAF6-F98D-0348-A1E4-744CE802B79A}" presName="dummy" presStyleCnt="0"/>
      <dgm:spPr/>
    </dgm:pt>
    <dgm:pt modelId="{161AF245-B9FE-F94D-B752-BBF22FA8F383}" type="pres">
      <dgm:prSet presAssocID="{13DCB9D2-804B-854A-A64C-8FF9CED6CC27}" presName="sibTrans" presStyleLbl="sibTrans2D1" presStyleIdx="7" presStyleCnt="8"/>
      <dgm:spPr/>
      <dgm:t>
        <a:bodyPr/>
        <a:lstStyle/>
        <a:p>
          <a:endParaRPr lang="zh-CN" altLang="en-US"/>
        </a:p>
      </dgm:t>
    </dgm:pt>
  </dgm:ptLst>
  <dgm:cxnLst>
    <dgm:cxn modelId="{F3B9DABD-7CF1-4E46-8E5D-C11B93801E2A}" type="presOf" srcId="{5936AF44-9DDE-2845-BEEA-3C72C24B894D}" destId="{C9C13414-F164-DC44-8351-B2282366BB0F}" srcOrd="0" destOrd="0" presId="urn:microsoft.com/office/officeart/2005/8/layout/radial6"/>
    <dgm:cxn modelId="{B3FA1DBE-10C7-D049-B303-BFC2F86E973F}" type="presOf" srcId="{65DEB377-9487-364D-BE1C-A340B0148511}" destId="{908CCFBF-3BD2-3A43-B31F-F6F622716DE6}" srcOrd="0" destOrd="0" presId="urn:microsoft.com/office/officeart/2005/8/layout/radial6"/>
    <dgm:cxn modelId="{FA45A92B-AF68-DB48-8A6E-A5D5A33DCC8F}" type="presOf" srcId="{C902D5AF-3D4A-A047-9BDF-1820055FFBCE}" destId="{A057E5F6-F1E9-0549-8169-A05CBC9FB207}" srcOrd="0" destOrd="0" presId="urn:microsoft.com/office/officeart/2005/8/layout/radial6"/>
    <dgm:cxn modelId="{D631BC19-1428-634E-B1C8-945EEF8E719E}" srcId="{2C6F7693-7A47-1441-8AF9-101D2AE4528C}" destId="{92056737-D6EA-1D4A-8414-0FFCED9784CB}" srcOrd="1" destOrd="0" parTransId="{96DD0F5D-E9D9-DF41-A8A1-A05F5B6C09BE}" sibTransId="{E9F2BB7D-5B33-F24B-B66F-FFA1260EA153}"/>
    <dgm:cxn modelId="{975EA4F8-9CB1-5D49-A4C8-79B90AB37B33}" type="presOf" srcId="{E9B3D24A-09BD-9041-8CE8-618EA51A0180}" destId="{B39F539E-1C2C-0949-9545-272A3425311C}" srcOrd="0" destOrd="0" presId="urn:microsoft.com/office/officeart/2005/8/layout/radial6"/>
    <dgm:cxn modelId="{B9BDCC6A-D971-6E4F-852F-05F8DB1ADC0B}" type="presOf" srcId="{653B1A72-5E6D-4D43-A8C0-E9784064A0FD}" destId="{3D80944B-B577-4D42-B3BF-04DE9F0F287A}" srcOrd="0" destOrd="0" presId="urn:microsoft.com/office/officeart/2005/8/layout/radial6"/>
    <dgm:cxn modelId="{A16058A3-B2EF-8C43-B9AD-6D523BF671C0}" srcId="{2C6F7693-7A47-1441-8AF9-101D2AE4528C}" destId="{ABDFE936-DD51-E141-8CD3-552B840EA8F1}" srcOrd="2" destOrd="0" parTransId="{2CD2793B-C766-744A-B166-4DBFF5DF1794}" sibTransId="{F674A874-C5B2-D845-BDE4-A31B5B590478}"/>
    <dgm:cxn modelId="{3B54D330-21CB-A747-9633-CF98BC059146}" type="presOf" srcId="{CD898AB3-CBE4-F348-9320-D83B3071E947}" destId="{1BC3BC22-85AC-A944-8AE3-7852E297B77A}" srcOrd="0" destOrd="0" presId="urn:microsoft.com/office/officeart/2005/8/layout/radial6"/>
    <dgm:cxn modelId="{87D7C451-F2DA-9549-9F00-65B689C30B5F}" srcId="{2C6F7693-7A47-1441-8AF9-101D2AE4528C}" destId="{9863AAF6-F98D-0348-A1E4-744CE802B79A}" srcOrd="7" destOrd="0" parTransId="{FD640EAF-09B5-434B-8E43-38EFBD970317}" sibTransId="{13DCB9D2-804B-854A-A64C-8FF9CED6CC27}"/>
    <dgm:cxn modelId="{67A3C9F6-A1C6-0345-9055-0DD367C2EEB6}" type="presOf" srcId="{F674A874-C5B2-D845-BDE4-A31B5B590478}" destId="{FFFF0376-7DF2-B94F-85C0-45E1B99F48C9}" srcOrd="0" destOrd="0" presId="urn:microsoft.com/office/officeart/2005/8/layout/radial6"/>
    <dgm:cxn modelId="{CF9F6FEC-D1C8-D84F-B8C7-E04FF8AFEAA9}" type="presOf" srcId="{9863AAF6-F98D-0348-A1E4-744CE802B79A}" destId="{7B2F030E-FC66-C44B-A53E-6938D0A332FA}" srcOrd="0" destOrd="0" presId="urn:microsoft.com/office/officeart/2005/8/layout/radial6"/>
    <dgm:cxn modelId="{8641B02E-8E7D-564E-8426-0454CCC33A2F}" type="presOf" srcId="{F256E6C3-AA98-3A4E-ADA8-1CEF5914E4FD}" destId="{0788B045-59A3-AB47-823F-4DF070167722}" srcOrd="0" destOrd="0" presId="urn:microsoft.com/office/officeart/2005/8/layout/radial6"/>
    <dgm:cxn modelId="{DEFD2663-EBA7-F042-BFCA-FE0FDD831A2A}" srcId="{2C6F7693-7A47-1441-8AF9-101D2AE4528C}" destId="{48DC70DC-CBE6-2E4C-AA5F-8141FEE39161}" srcOrd="4" destOrd="0" parTransId="{D9B8EF51-5BB1-AC4E-A791-BF8071180344}" sibTransId="{5936AF44-9DDE-2845-BEEA-3C72C24B894D}"/>
    <dgm:cxn modelId="{9DE7B6A4-8224-DD4E-9013-F28F5A9DA8F9}" srcId="{2C6F7693-7A47-1441-8AF9-101D2AE4528C}" destId="{C902D5AF-3D4A-A047-9BDF-1820055FFBCE}" srcOrd="6" destOrd="0" parTransId="{2621DBC0-D253-7241-9342-A1EEE675D451}" sibTransId="{CD898AB3-CBE4-F348-9320-D83B3071E947}"/>
    <dgm:cxn modelId="{C9E789BB-D92E-CC4C-85BA-7DAE4EFC78F8}" type="presOf" srcId="{ABDFE936-DD51-E141-8CD3-552B840EA8F1}" destId="{239F0809-6A47-C840-BEC8-17711781756F}" srcOrd="0" destOrd="0" presId="urn:microsoft.com/office/officeart/2005/8/layout/radial6"/>
    <dgm:cxn modelId="{662903BF-E111-FB41-A790-310B91C3E636}" srcId="{E9B3D24A-09BD-9041-8CE8-618EA51A0180}" destId="{2C6F7693-7A47-1441-8AF9-101D2AE4528C}" srcOrd="0" destOrd="0" parTransId="{8D8DB9DF-1735-6C4C-8357-84A8E7221FF4}" sibTransId="{2BB005FB-377F-BB47-920A-DC441F9D8BCD}"/>
    <dgm:cxn modelId="{F33489D0-9954-8840-AF3B-A5429C1FE3DC}" type="presOf" srcId="{D45813CF-E0CC-3F41-97B4-F2ED4E01F20D}" destId="{AE8DA3F1-104A-E840-9B35-7E7930726762}" srcOrd="0" destOrd="0" presId="urn:microsoft.com/office/officeart/2005/8/layout/radial6"/>
    <dgm:cxn modelId="{C87C0927-29F3-6D4D-9DDA-9FF139DC4CE4}" srcId="{2C6F7693-7A47-1441-8AF9-101D2AE4528C}" destId="{7EE714DD-00AC-774E-9A11-55F20C472BF0}" srcOrd="5" destOrd="0" parTransId="{6985376C-6C7A-984E-817F-B04B2769D679}" sibTransId="{D45813CF-E0CC-3F41-97B4-F2ED4E01F20D}"/>
    <dgm:cxn modelId="{6A650917-C774-104E-9BFE-5DD1EA0E88A1}" type="presOf" srcId="{48DC70DC-CBE6-2E4C-AA5F-8141FEE39161}" destId="{373D335A-37F1-AF45-A963-AA3FFB6C027B}" srcOrd="0" destOrd="0" presId="urn:microsoft.com/office/officeart/2005/8/layout/radial6"/>
    <dgm:cxn modelId="{A999849D-E39A-6D41-83F0-A0527650B318}" srcId="{2C6F7693-7A47-1441-8AF9-101D2AE4528C}" destId="{F256E6C3-AA98-3A4E-ADA8-1CEF5914E4FD}" srcOrd="0" destOrd="0" parTransId="{6496C2C7-AC37-0543-B44F-19FC2E363F23}" sibTransId="{322B0376-7A84-B24D-A333-A1265FFC09F4}"/>
    <dgm:cxn modelId="{97D4F23E-1BBA-2F44-B39D-3A95B6B3DE3D}" type="presOf" srcId="{E9F2BB7D-5B33-F24B-B66F-FFA1260EA153}" destId="{145A9EA9-F7DC-2947-88F8-C98780CF3EDE}" srcOrd="0" destOrd="0" presId="urn:microsoft.com/office/officeart/2005/8/layout/radial6"/>
    <dgm:cxn modelId="{1E7C02C8-E5DA-0945-A117-6424758620F2}" type="presOf" srcId="{322B0376-7A84-B24D-A333-A1265FFC09F4}" destId="{0726FE5A-51C8-E243-82F1-39EB166E8541}" srcOrd="0" destOrd="0" presId="urn:microsoft.com/office/officeart/2005/8/layout/radial6"/>
    <dgm:cxn modelId="{9AC5873F-8A24-854E-9723-61F999C68B66}" type="presOf" srcId="{13DCB9D2-804B-854A-A64C-8FF9CED6CC27}" destId="{161AF245-B9FE-F94D-B752-BBF22FA8F383}" srcOrd="0" destOrd="0" presId="urn:microsoft.com/office/officeart/2005/8/layout/radial6"/>
    <dgm:cxn modelId="{1EF01A6B-0484-C24D-A7D4-00082454B350}" type="presOf" srcId="{2C6F7693-7A47-1441-8AF9-101D2AE4528C}" destId="{53650163-0B68-6943-83E3-DC4DB760B047}" srcOrd="0" destOrd="0" presId="urn:microsoft.com/office/officeart/2005/8/layout/radial6"/>
    <dgm:cxn modelId="{7BA70DF8-24DE-6B46-9DBF-2E2C708CA8E3}" srcId="{2C6F7693-7A47-1441-8AF9-101D2AE4528C}" destId="{653B1A72-5E6D-4D43-A8C0-E9784064A0FD}" srcOrd="3" destOrd="0" parTransId="{57DB13F3-C226-874E-AFB8-7D36F66F054E}" sibTransId="{65DEB377-9487-364D-BE1C-A340B0148511}"/>
    <dgm:cxn modelId="{C3552DC4-D099-B84F-8A83-6D34502614FB}" type="presOf" srcId="{92056737-D6EA-1D4A-8414-0FFCED9784CB}" destId="{05B71EA7-D399-A346-BE8A-1A7B3C92CF8B}" srcOrd="0" destOrd="0" presId="urn:microsoft.com/office/officeart/2005/8/layout/radial6"/>
    <dgm:cxn modelId="{77B5E561-A559-6C43-92C6-15F6982E16FE}" type="presOf" srcId="{7EE714DD-00AC-774E-9A11-55F20C472BF0}" destId="{2B194F21-3235-0F49-9D33-28C37A37373A}" srcOrd="0" destOrd="0" presId="urn:microsoft.com/office/officeart/2005/8/layout/radial6"/>
    <dgm:cxn modelId="{DD3D4E5E-CDE2-B546-B06C-08F4264FC9B2}" type="presParOf" srcId="{B39F539E-1C2C-0949-9545-272A3425311C}" destId="{53650163-0B68-6943-83E3-DC4DB760B047}" srcOrd="0" destOrd="0" presId="urn:microsoft.com/office/officeart/2005/8/layout/radial6"/>
    <dgm:cxn modelId="{C9C09F43-1B0D-494E-A7C3-E7E37B0F8149}" type="presParOf" srcId="{B39F539E-1C2C-0949-9545-272A3425311C}" destId="{0788B045-59A3-AB47-823F-4DF070167722}" srcOrd="1" destOrd="0" presId="urn:microsoft.com/office/officeart/2005/8/layout/radial6"/>
    <dgm:cxn modelId="{2E4E0A3B-DDF6-C942-B437-72C94A65BF37}" type="presParOf" srcId="{B39F539E-1C2C-0949-9545-272A3425311C}" destId="{BBA478BE-BB73-2F45-B899-CAD3EFDF2FE1}" srcOrd="2" destOrd="0" presId="urn:microsoft.com/office/officeart/2005/8/layout/radial6"/>
    <dgm:cxn modelId="{F938CE0D-65C1-554B-9698-D6B594737558}" type="presParOf" srcId="{B39F539E-1C2C-0949-9545-272A3425311C}" destId="{0726FE5A-51C8-E243-82F1-39EB166E8541}" srcOrd="3" destOrd="0" presId="urn:microsoft.com/office/officeart/2005/8/layout/radial6"/>
    <dgm:cxn modelId="{275A29EB-28D5-BE4E-A670-4A85C2AD123D}" type="presParOf" srcId="{B39F539E-1C2C-0949-9545-272A3425311C}" destId="{05B71EA7-D399-A346-BE8A-1A7B3C92CF8B}" srcOrd="4" destOrd="0" presId="urn:microsoft.com/office/officeart/2005/8/layout/radial6"/>
    <dgm:cxn modelId="{82617820-A983-B44E-B1AD-6E1C9FA66D30}" type="presParOf" srcId="{B39F539E-1C2C-0949-9545-272A3425311C}" destId="{0AFD95FF-5BB2-9F4C-9095-5DC28D131061}" srcOrd="5" destOrd="0" presId="urn:microsoft.com/office/officeart/2005/8/layout/radial6"/>
    <dgm:cxn modelId="{CC220469-4804-DF49-990B-B8ECFBEA39E0}" type="presParOf" srcId="{B39F539E-1C2C-0949-9545-272A3425311C}" destId="{145A9EA9-F7DC-2947-88F8-C98780CF3EDE}" srcOrd="6" destOrd="0" presId="urn:microsoft.com/office/officeart/2005/8/layout/radial6"/>
    <dgm:cxn modelId="{68DE96A8-C1D8-554E-A931-2DBF5D4AD5B5}" type="presParOf" srcId="{B39F539E-1C2C-0949-9545-272A3425311C}" destId="{239F0809-6A47-C840-BEC8-17711781756F}" srcOrd="7" destOrd="0" presId="urn:microsoft.com/office/officeart/2005/8/layout/radial6"/>
    <dgm:cxn modelId="{ABFBBAAC-B4E9-894E-93CB-825F4D4A20C9}" type="presParOf" srcId="{B39F539E-1C2C-0949-9545-272A3425311C}" destId="{0E330633-73CF-2D4B-BA9E-300EF92014BC}" srcOrd="8" destOrd="0" presId="urn:microsoft.com/office/officeart/2005/8/layout/radial6"/>
    <dgm:cxn modelId="{EDD10618-5D86-594A-A61E-AFD2CD42A30A}" type="presParOf" srcId="{B39F539E-1C2C-0949-9545-272A3425311C}" destId="{FFFF0376-7DF2-B94F-85C0-45E1B99F48C9}" srcOrd="9" destOrd="0" presId="urn:microsoft.com/office/officeart/2005/8/layout/radial6"/>
    <dgm:cxn modelId="{05079B52-D451-9744-A20F-2C4B51AF2F1A}" type="presParOf" srcId="{B39F539E-1C2C-0949-9545-272A3425311C}" destId="{3D80944B-B577-4D42-B3BF-04DE9F0F287A}" srcOrd="10" destOrd="0" presId="urn:microsoft.com/office/officeart/2005/8/layout/radial6"/>
    <dgm:cxn modelId="{C61C5CEA-B213-DC4B-8E9D-C77D7EB51069}" type="presParOf" srcId="{B39F539E-1C2C-0949-9545-272A3425311C}" destId="{CBBD6FA1-09E9-C44D-9FDB-E2E0A0FB740C}" srcOrd="11" destOrd="0" presId="urn:microsoft.com/office/officeart/2005/8/layout/radial6"/>
    <dgm:cxn modelId="{642C25B1-AE68-9647-BCDB-6B237A44EB2C}" type="presParOf" srcId="{B39F539E-1C2C-0949-9545-272A3425311C}" destId="{908CCFBF-3BD2-3A43-B31F-F6F622716DE6}" srcOrd="12" destOrd="0" presId="urn:microsoft.com/office/officeart/2005/8/layout/radial6"/>
    <dgm:cxn modelId="{79405CFE-22EB-3C46-AE39-38C5712BECE0}" type="presParOf" srcId="{B39F539E-1C2C-0949-9545-272A3425311C}" destId="{373D335A-37F1-AF45-A963-AA3FFB6C027B}" srcOrd="13" destOrd="0" presId="urn:microsoft.com/office/officeart/2005/8/layout/radial6"/>
    <dgm:cxn modelId="{67276CC4-47E5-0046-9BDA-31197029D372}" type="presParOf" srcId="{B39F539E-1C2C-0949-9545-272A3425311C}" destId="{E5038178-140F-964E-8C89-EEEFBEAC1AA2}" srcOrd="14" destOrd="0" presId="urn:microsoft.com/office/officeart/2005/8/layout/radial6"/>
    <dgm:cxn modelId="{A8D04898-965A-B841-81F5-400EE3275E78}" type="presParOf" srcId="{B39F539E-1C2C-0949-9545-272A3425311C}" destId="{C9C13414-F164-DC44-8351-B2282366BB0F}" srcOrd="15" destOrd="0" presId="urn:microsoft.com/office/officeart/2005/8/layout/radial6"/>
    <dgm:cxn modelId="{907D9663-2016-0D41-B718-6497DDE2C4E2}" type="presParOf" srcId="{B39F539E-1C2C-0949-9545-272A3425311C}" destId="{2B194F21-3235-0F49-9D33-28C37A37373A}" srcOrd="16" destOrd="0" presId="urn:microsoft.com/office/officeart/2005/8/layout/radial6"/>
    <dgm:cxn modelId="{965317E8-F0D8-7D42-8F41-245A14AF4AF5}" type="presParOf" srcId="{B39F539E-1C2C-0949-9545-272A3425311C}" destId="{6E654F0D-CC91-7C42-881C-19FE3DDB0A74}" srcOrd="17" destOrd="0" presId="urn:microsoft.com/office/officeart/2005/8/layout/radial6"/>
    <dgm:cxn modelId="{B39A0612-6995-B649-8336-54C7F8F9EAFD}" type="presParOf" srcId="{B39F539E-1C2C-0949-9545-272A3425311C}" destId="{AE8DA3F1-104A-E840-9B35-7E7930726762}" srcOrd="18" destOrd="0" presId="urn:microsoft.com/office/officeart/2005/8/layout/radial6"/>
    <dgm:cxn modelId="{2158ED74-D8F4-8145-B386-5BAA2CADC456}" type="presParOf" srcId="{B39F539E-1C2C-0949-9545-272A3425311C}" destId="{A057E5F6-F1E9-0549-8169-A05CBC9FB207}" srcOrd="19" destOrd="0" presId="urn:microsoft.com/office/officeart/2005/8/layout/radial6"/>
    <dgm:cxn modelId="{CACA1DA8-B857-544E-9FD7-052ED6757DAC}" type="presParOf" srcId="{B39F539E-1C2C-0949-9545-272A3425311C}" destId="{3A2850CC-83D5-0341-81E1-299287F48E38}" srcOrd="20" destOrd="0" presId="urn:microsoft.com/office/officeart/2005/8/layout/radial6"/>
    <dgm:cxn modelId="{7A3F1770-E6F5-014E-A593-7CAF38718887}" type="presParOf" srcId="{B39F539E-1C2C-0949-9545-272A3425311C}" destId="{1BC3BC22-85AC-A944-8AE3-7852E297B77A}" srcOrd="21" destOrd="0" presId="urn:microsoft.com/office/officeart/2005/8/layout/radial6"/>
    <dgm:cxn modelId="{92CA6EF2-4F26-DF47-9E72-885E57F7D8D4}" type="presParOf" srcId="{B39F539E-1C2C-0949-9545-272A3425311C}" destId="{7B2F030E-FC66-C44B-A53E-6938D0A332FA}" srcOrd="22" destOrd="0" presId="urn:microsoft.com/office/officeart/2005/8/layout/radial6"/>
    <dgm:cxn modelId="{0FC2FA8E-0C34-1442-B9D8-632901C63173}" type="presParOf" srcId="{B39F539E-1C2C-0949-9545-272A3425311C}" destId="{14437D29-3C16-7648-88CE-BF6C2A83DAD5}" srcOrd="23" destOrd="0" presId="urn:microsoft.com/office/officeart/2005/8/layout/radial6"/>
    <dgm:cxn modelId="{FD1E602C-8144-014C-BFC8-46CD34E7A936}" type="presParOf" srcId="{B39F539E-1C2C-0949-9545-272A3425311C}" destId="{161AF245-B9FE-F94D-B752-BBF22FA8F383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5B8838-9F75-A544-B70E-0E01A6BEE3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9890-AA8D-8D49-98E1-F2E7A15DA9B7}">
      <dgm:prSet phldrT="[Text]" custT="1"/>
      <dgm:spPr/>
      <dgm:t>
        <a:bodyPr/>
        <a:lstStyle/>
        <a:p>
          <a:r>
            <a:rPr lang="en-US" altLang="zh-CN" sz="2000" dirty="0"/>
            <a:t>C#</a:t>
          </a:r>
          <a:r>
            <a:rPr lang="zh-CN" altLang="en-US" sz="2000" dirty="0"/>
            <a:t> 的起源</a:t>
          </a:r>
          <a:endParaRPr lang="en-US" sz="2000" dirty="0"/>
        </a:p>
      </dgm:t>
    </dgm:pt>
    <dgm:pt modelId="{B269AB56-0125-6944-B789-6511C8E2E208}" type="parTrans" cxnId="{6586201B-E285-7346-90BF-326D2F666A4E}">
      <dgm:prSet/>
      <dgm:spPr/>
      <dgm:t>
        <a:bodyPr/>
        <a:lstStyle/>
        <a:p>
          <a:endParaRPr lang="en-US"/>
        </a:p>
      </dgm:t>
    </dgm:pt>
    <dgm:pt modelId="{A3637C86-0F8A-5A46-AF82-A986FA733189}" type="sibTrans" cxnId="{6586201B-E285-7346-90BF-326D2F666A4E}">
      <dgm:prSet/>
      <dgm:spPr/>
      <dgm:t>
        <a:bodyPr/>
        <a:lstStyle/>
        <a:p>
          <a:endParaRPr lang="en-US"/>
        </a:p>
      </dgm:t>
    </dgm:pt>
    <dgm:pt modelId="{2D31DA6C-C006-0641-B7D2-503AA842ED9F}">
      <dgm:prSet phldrT="[Text]" custT="1"/>
      <dgm:spPr/>
      <dgm:t>
        <a:bodyPr/>
        <a:lstStyle/>
        <a:p>
          <a:r>
            <a:rPr lang="zh-CN" altLang="en-US" sz="2000" dirty="0"/>
            <a:t>特点突出，应用广泛</a:t>
          </a:r>
          <a:endParaRPr lang="en-US" sz="2000" dirty="0"/>
        </a:p>
      </dgm:t>
    </dgm:pt>
    <dgm:pt modelId="{FD15F0CC-6CAA-3640-83B4-9E8CE68CB127}" type="parTrans" cxnId="{551501EF-74E3-964E-A3E5-198E44739E7D}">
      <dgm:prSet/>
      <dgm:spPr/>
      <dgm:t>
        <a:bodyPr/>
        <a:lstStyle/>
        <a:p>
          <a:endParaRPr lang="en-US"/>
        </a:p>
      </dgm:t>
    </dgm:pt>
    <dgm:pt modelId="{A25DF768-C53C-DA4A-94F8-95F483EBC520}" type="sibTrans" cxnId="{551501EF-74E3-964E-A3E5-198E44739E7D}">
      <dgm:prSet/>
      <dgm:spPr/>
      <dgm:t>
        <a:bodyPr/>
        <a:lstStyle/>
        <a:p>
          <a:endParaRPr lang="en-US"/>
        </a:p>
      </dgm:t>
    </dgm:pt>
    <dgm:pt modelId="{24A61B99-1C02-9945-BE20-D5A152F83B3F}">
      <dgm:prSet phldrT="[Text]" custT="1"/>
      <dgm:spPr/>
      <dgm:t>
        <a:bodyPr/>
        <a:lstStyle/>
        <a:p>
          <a:r>
            <a:rPr lang="zh-CN" altLang="en-US" sz="2000" dirty="0"/>
            <a:t>环境简单友好</a:t>
          </a:r>
          <a:endParaRPr lang="en-US" sz="2000" dirty="0"/>
        </a:p>
      </dgm:t>
    </dgm:pt>
    <dgm:pt modelId="{FD0750CC-2A41-9D4D-91E2-1C673889DA0C}" type="parTrans" cxnId="{61476D76-D86A-0B46-B2C5-8B48157FF54A}">
      <dgm:prSet/>
      <dgm:spPr/>
      <dgm:t>
        <a:bodyPr/>
        <a:lstStyle/>
        <a:p>
          <a:endParaRPr lang="zh-CN" altLang="en-US"/>
        </a:p>
      </dgm:t>
    </dgm:pt>
    <dgm:pt modelId="{9A41B52B-993F-2944-97AC-A3A083BE059A}" type="sibTrans" cxnId="{61476D76-D86A-0B46-B2C5-8B48157FF54A}">
      <dgm:prSet/>
      <dgm:spPr/>
      <dgm:t>
        <a:bodyPr/>
        <a:lstStyle/>
        <a:p>
          <a:endParaRPr lang="zh-CN" altLang="en-US"/>
        </a:p>
      </dgm:t>
    </dgm:pt>
    <dgm:pt modelId="{502A9493-1262-E74C-9C8A-425E78798FA2}" type="pres">
      <dgm:prSet presAssocID="{255B8838-9F75-A544-B70E-0E01A6BEE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2243AE4-600F-B14B-9A1E-7CA4572F44ED}" type="pres">
      <dgm:prSet presAssocID="{255B8838-9F75-A544-B70E-0E01A6BEE3A9}" presName="Name1" presStyleCnt="0"/>
      <dgm:spPr/>
    </dgm:pt>
    <dgm:pt modelId="{7FAF43A0-D760-EC45-9054-638686A4E02D}" type="pres">
      <dgm:prSet presAssocID="{255B8838-9F75-A544-B70E-0E01A6BEE3A9}" presName="cycle" presStyleCnt="0"/>
      <dgm:spPr/>
    </dgm:pt>
    <dgm:pt modelId="{6B5F268C-B32B-EB4C-A59E-F94031152C92}" type="pres">
      <dgm:prSet presAssocID="{255B8838-9F75-A544-B70E-0E01A6BEE3A9}" presName="srcNode" presStyleLbl="node1" presStyleIdx="0" presStyleCnt="3"/>
      <dgm:spPr/>
    </dgm:pt>
    <dgm:pt modelId="{130466C0-1EAA-644B-89BA-EDCDFEDB8ED9}" type="pres">
      <dgm:prSet presAssocID="{255B8838-9F75-A544-B70E-0E01A6BEE3A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E2277F-24E6-8744-B3ED-071FD50068D2}" type="pres">
      <dgm:prSet presAssocID="{255B8838-9F75-A544-B70E-0E01A6BEE3A9}" presName="extraNode" presStyleLbl="node1" presStyleIdx="0" presStyleCnt="3"/>
      <dgm:spPr/>
    </dgm:pt>
    <dgm:pt modelId="{58D473E2-A167-364F-8E2E-73057B045079}" type="pres">
      <dgm:prSet presAssocID="{255B8838-9F75-A544-B70E-0E01A6BEE3A9}" presName="dstNode" presStyleLbl="node1" presStyleIdx="0" presStyleCnt="3"/>
      <dgm:spPr/>
    </dgm:pt>
    <dgm:pt modelId="{DDFFFE2C-4A31-3A46-8F80-B6E38CC61ECF}" type="pres">
      <dgm:prSet presAssocID="{4CE99890-AA8D-8D49-98E1-F2E7A15DA9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0C4E7-8569-A444-8469-2990791F73D4}" type="pres">
      <dgm:prSet presAssocID="{4CE99890-AA8D-8D49-98E1-F2E7A15DA9B7}" presName="accent_1" presStyleCnt="0"/>
      <dgm:spPr/>
    </dgm:pt>
    <dgm:pt modelId="{57369B51-3AA6-BD4E-B35F-3C2395F918F0}" type="pres">
      <dgm:prSet presAssocID="{4CE99890-AA8D-8D49-98E1-F2E7A15DA9B7}" presName="accentRepeatNode" presStyleLbl="solidFgAcc1" presStyleIdx="0" presStyleCnt="3"/>
      <dgm:spPr/>
    </dgm:pt>
    <dgm:pt modelId="{D114D412-80B1-4843-B86F-A80A91CC4B5A}" type="pres">
      <dgm:prSet presAssocID="{2D31DA6C-C006-0641-B7D2-503AA842ED9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80E54-B3CB-C34D-AD23-227651247DFB}" type="pres">
      <dgm:prSet presAssocID="{2D31DA6C-C006-0641-B7D2-503AA842ED9F}" presName="accent_2" presStyleCnt="0"/>
      <dgm:spPr/>
    </dgm:pt>
    <dgm:pt modelId="{5996F23A-ECB1-004F-90A0-ADEE3F4BE643}" type="pres">
      <dgm:prSet presAssocID="{2D31DA6C-C006-0641-B7D2-503AA842ED9F}" presName="accentRepeatNode" presStyleLbl="solidFgAcc1" presStyleIdx="1" presStyleCnt="3"/>
      <dgm:spPr/>
    </dgm:pt>
    <dgm:pt modelId="{1CD6205C-F206-C74B-A7C3-6F0757A9EAAC}" type="pres">
      <dgm:prSet presAssocID="{24A61B99-1C02-9945-BE20-D5A152F83B3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C8F3-3502-6045-B19E-EC70D3C224E6}" type="pres">
      <dgm:prSet presAssocID="{24A61B99-1C02-9945-BE20-D5A152F83B3F}" presName="accent_3" presStyleCnt="0"/>
      <dgm:spPr/>
    </dgm:pt>
    <dgm:pt modelId="{1662CF31-E7F6-1947-AE2E-B7C8E96236DD}" type="pres">
      <dgm:prSet presAssocID="{24A61B99-1C02-9945-BE20-D5A152F83B3F}" presName="accentRepeatNode" presStyleLbl="solidFgAcc1" presStyleIdx="2" presStyleCnt="3"/>
      <dgm:spPr/>
    </dgm:pt>
  </dgm:ptLst>
  <dgm:cxnLst>
    <dgm:cxn modelId="{61476D76-D86A-0B46-B2C5-8B48157FF54A}" srcId="{255B8838-9F75-A544-B70E-0E01A6BEE3A9}" destId="{24A61B99-1C02-9945-BE20-D5A152F83B3F}" srcOrd="2" destOrd="0" parTransId="{FD0750CC-2A41-9D4D-91E2-1C673889DA0C}" sibTransId="{9A41B52B-993F-2944-97AC-A3A083BE059A}"/>
    <dgm:cxn modelId="{D974D682-804F-D242-9363-8403D7F095D5}" type="presOf" srcId="{4CE99890-AA8D-8D49-98E1-F2E7A15DA9B7}" destId="{DDFFFE2C-4A31-3A46-8F80-B6E38CC61ECF}" srcOrd="0" destOrd="0" presId="urn:microsoft.com/office/officeart/2008/layout/VerticalCurvedList"/>
    <dgm:cxn modelId="{7CDA1FF6-0F0B-0F46-A4F8-4604DE6C0EE3}" type="presOf" srcId="{24A61B99-1C02-9945-BE20-D5A152F83B3F}" destId="{1CD6205C-F206-C74B-A7C3-6F0757A9EAAC}" srcOrd="0" destOrd="0" presId="urn:microsoft.com/office/officeart/2008/layout/VerticalCurvedList"/>
    <dgm:cxn modelId="{DE4E9166-163B-C148-B7E0-9421B3A070F5}" type="presOf" srcId="{A3637C86-0F8A-5A46-AF82-A986FA733189}" destId="{130466C0-1EAA-644B-89BA-EDCDFEDB8ED9}" srcOrd="0" destOrd="0" presId="urn:microsoft.com/office/officeart/2008/layout/VerticalCurvedList"/>
    <dgm:cxn modelId="{7A08BB0C-73B3-0549-8D21-F7CB37EDC3D2}" type="presOf" srcId="{255B8838-9F75-A544-B70E-0E01A6BEE3A9}" destId="{502A9493-1262-E74C-9C8A-425E78798FA2}" srcOrd="0" destOrd="0" presId="urn:microsoft.com/office/officeart/2008/layout/VerticalCurvedList"/>
    <dgm:cxn modelId="{551501EF-74E3-964E-A3E5-198E44739E7D}" srcId="{255B8838-9F75-A544-B70E-0E01A6BEE3A9}" destId="{2D31DA6C-C006-0641-B7D2-503AA842ED9F}" srcOrd="1" destOrd="0" parTransId="{FD15F0CC-6CAA-3640-83B4-9E8CE68CB127}" sibTransId="{A25DF768-C53C-DA4A-94F8-95F483EBC520}"/>
    <dgm:cxn modelId="{6586201B-E285-7346-90BF-326D2F666A4E}" srcId="{255B8838-9F75-A544-B70E-0E01A6BEE3A9}" destId="{4CE99890-AA8D-8D49-98E1-F2E7A15DA9B7}" srcOrd="0" destOrd="0" parTransId="{B269AB56-0125-6944-B789-6511C8E2E208}" sibTransId="{A3637C86-0F8A-5A46-AF82-A986FA733189}"/>
    <dgm:cxn modelId="{D13C7418-D641-7145-8D52-10A95CC2C6B9}" type="presOf" srcId="{2D31DA6C-C006-0641-B7D2-503AA842ED9F}" destId="{D114D412-80B1-4843-B86F-A80A91CC4B5A}" srcOrd="0" destOrd="0" presId="urn:microsoft.com/office/officeart/2008/layout/VerticalCurvedList"/>
    <dgm:cxn modelId="{AB25079A-9A9D-1C40-A291-F848C6EF93F0}" type="presParOf" srcId="{502A9493-1262-E74C-9C8A-425E78798FA2}" destId="{92243AE4-600F-B14B-9A1E-7CA4572F44ED}" srcOrd="0" destOrd="0" presId="urn:microsoft.com/office/officeart/2008/layout/VerticalCurvedList"/>
    <dgm:cxn modelId="{7DF1AA03-E459-F541-9169-220709C4BF26}" type="presParOf" srcId="{92243AE4-600F-B14B-9A1E-7CA4572F44ED}" destId="{7FAF43A0-D760-EC45-9054-638686A4E02D}" srcOrd="0" destOrd="0" presId="urn:microsoft.com/office/officeart/2008/layout/VerticalCurvedList"/>
    <dgm:cxn modelId="{1DB1B456-A8AE-8748-BEFB-CF9D43FED8F1}" type="presParOf" srcId="{7FAF43A0-D760-EC45-9054-638686A4E02D}" destId="{6B5F268C-B32B-EB4C-A59E-F94031152C92}" srcOrd="0" destOrd="0" presId="urn:microsoft.com/office/officeart/2008/layout/VerticalCurvedList"/>
    <dgm:cxn modelId="{89F68BC4-C12F-964B-A2F4-4612DB3FD229}" type="presParOf" srcId="{7FAF43A0-D760-EC45-9054-638686A4E02D}" destId="{130466C0-1EAA-644B-89BA-EDCDFEDB8ED9}" srcOrd="1" destOrd="0" presId="urn:microsoft.com/office/officeart/2008/layout/VerticalCurvedList"/>
    <dgm:cxn modelId="{27227E9C-D2E2-3C4D-B680-DA2DC95D4F2F}" type="presParOf" srcId="{7FAF43A0-D760-EC45-9054-638686A4E02D}" destId="{81E2277F-24E6-8744-B3ED-071FD50068D2}" srcOrd="2" destOrd="0" presId="urn:microsoft.com/office/officeart/2008/layout/VerticalCurvedList"/>
    <dgm:cxn modelId="{0FB02249-8DFF-1B4D-A533-A7D6DA0132EA}" type="presParOf" srcId="{7FAF43A0-D760-EC45-9054-638686A4E02D}" destId="{58D473E2-A167-364F-8E2E-73057B045079}" srcOrd="3" destOrd="0" presId="urn:microsoft.com/office/officeart/2008/layout/VerticalCurvedList"/>
    <dgm:cxn modelId="{5E4D4070-0AE4-A444-93B2-88B5157E9991}" type="presParOf" srcId="{92243AE4-600F-B14B-9A1E-7CA4572F44ED}" destId="{DDFFFE2C-4A31-3A46-8F80-B6E38CC61ECF}" srcOrd="1" destOrd="0" presId="urn:microsoft.com/office/officeart/2008/layout/VerticalCurvedList"/>
    <dgm:cxn modelId="{2E07A421-315E-8040-8C05-386622DD3346}" type="presParOf" srcId="{92243AE4-600F-B14B-9A1E-7CA4572F44ED}" destId="{D4A0C4E7-8569-A444-8469-2990791F73D4}" srcOrd="2" destOrd="0" presId="urn:microsoft.com/office/officeart/2008/layout/VerticalCurvedList"/>
    <dgm:cxn modelId="{26A46F0B-90D9-8F42-A9A9-AC975836D921}" type="presParOf" srcId="{D4A0C4E7-8569-A444-8469-2990791F73D4}" destId="{57369B51-3AA6-BD4E-B35F-3C2395F918F0}" srcOrd="0" destOrd="0" presId="urn:microsoft.com/office/officeart/2008/layout/VerticalCurvedList"/>
    <dgm:cxn modelId="{3E7729D2-15D2-794F-B3AC-00947CAAAFC5}" type="presParOf" srcId="{92243AE4-600F-B14B-9A1E-7CA4572F44ED}" destId="{D114D412-80B1-4843-B86F-A80A91CC4B5A}" srcOrd="3" destOrd="0" presId="urn:microsoft.com/office/officeart/2008/layout/VerticalCurvedList"/>
    <dgm:cxn modelId="{3374C78A-74C9-5244-AE98-BC58A178BC00}" type="presParOf" srcId="{92243AE4-600F-B14B-9A1E-7CA4572F44ED}" destId="{A4380E54-B3CB-C34D-AD23-227651247DFB}" srcOrd="4" destOrd="0" presId="urn:microsoft.com/office/officeart/2008/layout/VerticalCurvedList"/>
    <dgm:cxn modelId="{FB811887-F030-5A41-A4EA-4F5FFC7D19BD}" type="presParOf" srcId="{A4380E54-B3CB-C34D-AD23-227651247DFB}" destId="{5996F23A-ECB1-004F-90A0-ADEE3F4BE643}" srcOrd="0" destOrd="0" presId="urn:microsoft.com/office/officeart/2008/layout/VerticalCurvedList"/>
    <dgm:cxn modelId="{AE8C43C4-E128-384D-A282-4C93FEF8A022}" type="presParOf" srcId="{92243AE4-600F-B14B-9A1E-7CA4572F44ED}" destId="{1CD6205C-F206-C74B-A7C3-6F0757A9EAAC}" srcOrd="5" destOrd="0" presId="urn:microsoft.com/office/officeart/2008/layout/VerticalCurvedList"/>
    <dgm:cxn modelId="{49176BB6-7634-7643-A6BE-8C03B6E73AD1}" type="presParOf" srcId="{92243AE4-600F-B14B-9A1E-7CA4572F44ED}" destId="{C2BFC8F3-3502-6045-B19E-EC70D3C224E6}" srcOrd="6" destOrd="0" presId="urn:microsoft.com/office/officeart/2008/layout/VerticalCurvedList"/>
    <dgm:cxn modelId="{393B5891-746B-6D48-AE56-C6E70B8A6713}" type="presParOf" srcId="{C2BFC8F3-3502-6045-B19E-EC70D3C224E6}" destId="{1662CF31-E7F6-1947-AE2E-B7C8E96236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5B8838-9F75-A544-B70E-0E01A6BEE3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99890-AA8D-8D49-98E1-F2E7A15DA9B7}">
      <dgm:prSet phldrT="[Text]" custT="1"/>
      <dgm:spPr/>
      <dgm:t>
        <a:bodyPr/>
        <a:lstStyle/>
        <a:p>
          <a:r>
            <a:rPr lang="zh-CN" altLang="en-US" sz="2000" dirty="0"/>
            <a:t>语法基介绍础</a:t>
          </a:r>
          <a:endParaRPr lang="en-US" sz="2000" dirty="0"/>
        </a:p>
      </dgm:t>
    </dgm:pt>
    <dgm:pt modelId="{B269AB56-0125-6944-B789-6511C8E2E208}" type="parTrans" cxnId="{6586201B-E285-7346-90BF-326D2F666A4E}">
      <dgm:prSet/>
      <dgm:spPr/>
      <dgm:t>
        <a:bodyPr/>
        <a:lstStyle/>
        <a:p>
          <a:endParaRPr lang="en-US"/>
        </a:p>
      </dgm:t>
    </dgm:pt>
    <dgm:pt modelId="{A3637C86-0F8A-5A46-AF82-A986FA733189}" type="sibTrans" cxnId="{6586201B-E285-7346-90BF-326D2F666A4E}">
      <dgm:prSet/>
      <dgm:spPr/>
      <dgm:t>
        <a:bodyPr/>
        <a:lstStyle/>
        <a:p>
          <a:endParaRPr lang="en-US"/>
        </a:p>
      </dgm:t>
    </dgm:pt>
    <dgm:pt modelId="{2D31DA6C-C006-0641-B7D2-503AA842ED9F}">
      <dgm:prSet phldrT="[Text]" custT="1"/>
      <dgm:spPr/>
      <dgm:t>
        <a:bodyPr/>
        <a:lstStyle/>
        <a:p>
          <a:r>
            <a:rPr lang="zh-CN" altLang="en-US" sz="2000" dirty="0"/>
            <a:t>实操</a:t>
          </a:r>
          <a:r>
            <a:rPr lang="en-US" altLang="zh-CN" sz="2000" dirty="0"/>
            <a:t>-</a:t>
          </a:r>
          <a:r>
            <a:rPr lang="zh-CN" altLang="en-US" sz="2000" dirty="0"/>
            <a:t>讲解</a:t>
          </a:r>
          <a:endParaRPr lang="en-US" sz="2000" dirty="0"/>
        </a:p>
      </dgm:t>
    </dgm:pt>
    <dgm:pt modelId="{FD15F0CC-6CAA-3640-83B4-9E8CE68CB127}" type="parTrans" cxnId="{551501EF-74E3-964E-A3E5-198E44739E7D}">
      <dgm:prSet/>
      <dgm:spPr/>
      <dgm:t>
        <a:bodyPr/>
        <a:lstStyle/>
        <a:p>
          <a:endParaRPr lang="en-US"/>
        </a:p>
      </dgm:t>
    </dgm:pt>
    <dgm:pt modelId="{A25DF768-C53C-DA4A-94F8-95F483EBC520}" type="sibTrans" cxnId="{551501EF-74E3-964E-A3E5-198E44739E7D}">
      <dgm:prSet/>
      <dgm:spPr/>
      <dgm:t>
        <a:bodyPr/>
        <a:lstStyle/>
        <a:p>
          <a:endParaRPr lang="en-US"/>
        </a:p>
      </dgm:t>
    </dgm:pt>
    <dgm:pt modelId="{24A61B99-1C02-9945-BE20-D5A152F83B3F}">
      <dgm:prSet phldrT="[Text]" custT="1"/>
      <dgm:spPr/>
      <dgm:t>
        <a:bodyPr/>
        <a:lstStyle/>
        <a:p>
          <a:r>
            <a:rPr lang="zh-CN" altLang="en-US" sz="2000" dirty="0"/>
            <a:t>答疑</a:t>
          </a:r>
          <a:endParaRPr lang="en-US" sz="2000" dirty="0"/>
        </a:p>
      </dgm:t>
    </dgm:pt>
    <dgm:pt modelId="{FD0750CC-2A41-9D4D-91E2-1C673889DA0C}" type="parTrans" cxnId="{61476D76-D86A-0B46-B2C5-8B48157FF54A}">
      <dgm:prSet/>
      <dgm:spPr/>
      <dgm:t>
        <a:bodyPr/>
        <a:lstStyle/>
        <a:p>
          <a:endParaRPr lang="zh-CN" altLang="en-US"/>
        </a:p>
      </dgm:t>
    </dgm:pt>
    <dgm:pt modelId="{9A41B52B-993F-2944-97AC-A3A083BE059A}" type="sibTrans" cxnId="{61476D76-D86A-0B46-B2C5-8B48157FF54A}">
      <dgm:prSet/>
      <dgm:spPr/>
      <dgm:t>
        <a:bodyPr/>
        <a:lstStyle/>
        <a:p>
          <a:endParaRPr lang="zh-CN" altLang="en-US"/>
        </a:p>
      </dgm:t>
    </dgm:pt>
    <dgm:pt modelId="{502A9493-1262-E74C-9C8A-425E78798FA2}" type="pres">
      <dgm:prSet presAssocID="{255B8838-9F75-A544-B70E-0E01A6BEE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2243AE4-600F-B14B-9A1E-7CA4572F44ED}" type="pres">
      <dgm:prSet presAssocID="{255B8838-9F75-A544-B70E-0E01A6BEE3A9}" presName="Name1" presStyleCnt="0"/>
      <dgm:spPr/>
    </dgm:pt>
    <dgm:pt modelId="{7FAF43A0-D760-EC45-9054-638686A4E02D}" type="pres">
      <dgm:prSet presAssocID="{255B8838-9F75-A544-B70E-0E01A6BEE3A9}" presName="cycle" presStyleCnt="0"/>
      <dgm:spPr/>
    </dgm:pt>
    <dgm:pt modelId="{6B5F268C-B32B-EB4C-A59E-F94031152C92}" type="pres">
      <dgm:prSet presAssocID="{255B8838-9F75-A544-B70E-0E01A6BEE3A9}" presName="srcNode" presStyleLbl="node1" presStyleIdx="0" presStyleCnt="3"/>
      <dgm:spPr/>
    </dgm:pt>
    <dgm:pt modelId="{130466C0-1EAA-644B-89BA-EDCDFEDB8ED9}" type="pres">
      <dgm:prSet presAssocID="{255B8838-9F75-A544-B70E-0E01A6BEE3A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81E2277F-24E6-8744-B3ED-071FD50068D2}" type="pres">
      <dgm:prSet presAssocID="{255B8838-9F75-A544-B70E-0E01A6BEE3A9}" presName="extraNode" presStyleLbl="node1" presStyleIdx="0" presStyleCnt="3"/>
      <dgm:spPr/>
    </dgm:pt>
    <dgm:pt modelId="{58D473E2-A167-364F-8E2E-73057B045079}" type="pres">
      <dgm:prSet presAssocID="{255B8838-9F75-A544-B70E-0E01A6BEE3A9}" presName="dstNode" presStyleLbl="node1" presStyleIdx="0" presStyleCnt="3"/>
      <dgm:spPr/>
    </dgm:pt>
    <dgm:pt modelId="{DDFFFE2C-4A31-3A46-8F80-B6E38CC61ECF}" type="pres">
      <dgm:prSet presAssocID="{4CE99890-AA8D-8D49-98E1-F2E7A15DA9B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0C4E7-8569-A444-8469-2990791F73D4}" type="pres">
      <dgm:prSet presAssocID="{4CE99890-AA8D-8D49-98E1-F2E7A15DA9B7}" presName="accent_1" presStyleCnt="0"/>
      <dgm:spPr/>
    </dgm:pt>
    <dgm:pt modelId="{57369B51-3AA6-BD4E-B35F-3C2395F918F0}" type="pres">
      <dgm:prSet presAssocID="{4CE99890-AA8D-8D49-98E1-F2E7A15DA9B7}" presName="accentRepeatNode" presStyleLbl="solidFgAcc1" presStyleIdx="0" presStyleCnt="3"/>
      <dgm:spPr/>
    </dgm:pt>
    <dgm:pt modelId="{D114D412-80B1-4843-B86F-A80A91CC4B5A}" type="pres">
      <dgm:prSet presAssocID="{2D31DA6C-C006-0641-B7D2-503AA842ED9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380E54-B3CB-C34D-AD23-227651247DFB}" type="pres">
      <dgm:prSet presAssocID="{2D31DA6C-C006-0641-B7D2-503AA842ED9F}" presName="accent_2" presStyleCnt="0"/>
      <dgm:spPr/>
    </dgm:pt>
    <dgm:pt modelId="{5996F23A-ECB1-004F-90A0-ADEE3F4BE643}" type="pres">
      <dgm:prSet presAssocID="{2D31DA6C-C006-0641-B7D2-503AA842ED9F}" presName="accentRepeatNode" presStyleLbl="solidFgAcc1" presStyleIdx="1" presStyleCnt="3"/>
      <dgm:spPr/>
    </dgm:pt>
    <dgm:pt modelId="{1CD6205C-F206-C74B-A7C3-6F0757A9EAAC}" type="pres">
      <dgm:prSet presAssocID="{24A61B99-1C02-9945-BE20-D5A152F83B3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C8F3-3502-6045-B19E-EC70D3C224E6}" type="pres">
      <dgm:prSet presAssocID="{24A61B99-1C02-9945-BE20-D5A152F83B3F}" presName="accent_3" presStyleCnt="0"/>
      <dgm:spPr/>
    </dgm:pt>
    <dgm:pt modelId="{1662CF31-E7F6-1947-AE2E-B7C8E96236DD}" type="pres">
      <dgm:prSet presAssocID="{24A61B99-1C02-9945-BE20-D5A152F83B3F}" presName="accentRepeatNode" presStyleLbl="solidFgAcc1" presStyleIdx="2" presStyleCnt="3"/>
      <dgm:spPr/>
    </dgm:pt>
  </dgm:ptLst>
  <dgm:cxnLst>
    <dgm:cxn modelId="{C4C155C1-C286-DC4F-9780-0C62912D4C5D}" type="presOf" srcId="{4CE99890-AA8D-8D49-98E1-F2E7A15DA9B7}" destId="{DDFFFE2C-4A31-3A46-8F80-B6E38CC61ECF}" srcOrd="0" destOrd="0" presId="urn:microsoft.com/office/officeart/2008/layout/VerticalCurvedList"/>
    <dgm:cxn modelId="{73C0B98B-74A3-0C42-A831-B405D46EC5E0}" type="presOf" srcId="{A3637C86-0F8A-5A46-AF82-A986FA733189}" destId="{130466C0-1EAA-644B-89BA-EDCDFEDB8ED9}" srcOrd="0" destOrd="0" presId="urn:microsoft.com/office/officeart/2008/layout/VerticalCurvedList"/>
    <dgm:cxn modelId="{61476D76-D86A-0B46-B2C5-8B48157FF54A}" srcId="{255B8838-9F75-A544-B70E-0E01A6BEE3A9}" destId="{24A61B99-1C02-9945-BE20-D5A152F83B3F}" srcOrd="2" destOrd="0" parTransId="{FD0750CC-2A41-9D4D-91E2-1C673889DA0C}" sibTransId="{9A41B52B-993F-2944-97AC-A3A083BE059A}"/>
    <dgm:cxn modelId="{C517075B-3F08-DB42-A2C9-FE2CBCF44F57}" type="presOf" srcId="{2D31DA6C-C006-0641-B7D2-503AA842ED9F}" destId="{D114D412-80B1-4843-B86F-A80A91CC4B5A}" srcOrd="0" destOrd="0" presId="urn:microsoft.com/office/officeart/2008/layout/VerticalCurvedList"/>
    <dgm:cxn modelId="{BFBA602E-E3C0-BF4F-821B-5FDB05670664}" type="presOf" srcId="{24A61B99-1C02-9945-BE20-D5A152F83B3F}" destId="{1CD6205C-F206-C74B-A7C3-6F0757A9EAAC}" srcOrd="0" destOrd="0" presId="urn:microsoft.com/office/officeart/2008/layout/VerticalCurvedList"/>
    <dgm:cxn modelId="{551501EF-74E3-964E-A3E5-198E44739E7D}" srcId="{255B8838-9F75-A544-B70E-0E01A6BEE3A9}" destId="{2D31DA6C-C006-0641-B7D2-503AA842ED9F}" srcOrd="1" destOrd="0" parTransId="{FD15F0CC-6CAA-3640-83B4-9E8CE68CB127}" sibTransId="{A25DF768-C53C-DA4A-94F8-95F483EBC520}"/>
    <dgm:cxn modelId="{98A3B865-E345-0A44-9CC5-FE05ADEB2C07}" type="presOf" srcId="{255B8838-9F75-A544-B70E-0E01A6BEE3A9}" destId="{502A9493-1262-E74C-9C8A-425E78798FA2}" srcOrd="0" destOrd="0" presId="urn:microsoft.com/office/officeart/2008/layout/VerticalCurvedList"/>
    <dgm:cxn modelId="{6586201B-E285-7346-90BF-326D2F666A4E}" srcId="{255B8838-9F75-A544-B70E-0E01A6BEE3A9}" destId="{4CE99890-AA8D-8D49-98E1-F2E7A15DA9B7}" srcOrd="0" destOrd="0" parTransId="{B269AB56-0125-6944-B789-6511C8E2E208}" sibTransId="{A3637C86-0F8A-5A46-AF82-A986FA733189}"/>
    <dgm:cxn modelId="{63886537-6059-D04D-82AB-A7FFB0BADFC6}" type="presParOf" srcId="{502A9493-1262-E74C-9C8A-425E78798FA2}" destId="{92243AE4-600F-B14B-9A1E-7CA4572F44ED}" srcOrd="0" destOrd="0" presId="urn:microsoft.com/office/officeart/2008/layout/VerticalCurvedList"/>
    <dgm:cxn modelId="{833CE516-4D30-2446-9F0E-27A57DFCAC69}" type="presParOf" srcId="{92243AE4-600F-B14B-9A1E-7CA4572F44ED}" destId="{7FAF43A0-D760-EC45-9054-638686A4E02D}" srcOrd="0" destOrd="0" presId="urn:microsoft.com/office/officeart/2008/layout/VerticalCurvedList"/>
    <dgm:cxn modelId="{8388898B-84EE-5C46-8E15-C8F3E3B2E34A}" type="presParOf" srcId="{7FAF43A0-D760-EC45-9054-638686A4E02D}" destId="{6B5F268C-B32B-EB4C-A59E-F94031152C92}" srcOrd="0" destOrd="0" presId="urn:microsoft.com/office/officeart/2008/layout/VerticalCurvedList"/>
    <dgm:cxn modelId="{D146B049-1FEF-EE48-AD87-6531FFCD508F}" type="presParOf" srcId="{7FAF43A0-D760-EC45-9054-638686A4E02D}" destId="{130466C0-1EAA-644B-89BA-EDCDFEDB8ED9}" srcOrd="1" destOrd="0" presId="urn:microsoft.com/office/officeart/2008/layout/VerticalCurvedList"/>
    <dgm:cxn modelId="{57DA72AF-991B-504F-AA8E-2CCB6618D1D5}" type="presParOf" srcId="{7FAF43A0-D760-EC45-9054-638686A4E02D}" destId="{81E2277F-24E6-8744-B3ED-071FD50068D2}" srcOrd="2" destOrd="0" presId="urn:microsoft.com/office/officeart/2008/layout/VerticalCurvedList"/>
    <dgm:cxn modelId="{3ED67DD4-CDB9-6549-ACA0-9BDC5C2CD4CC}" type="presParOf" srcId="{7FAF43A0-D760-EC45-9054-638686A4E02D}" destId="{58D473E2-A167-364F-8E2E-73057B045079}" srcOrd="3" destOrd="0" presId="urn:microsoft.com/office/officeart/2008/layout/VerticalCurvedList"/>
    <dgm:cxn modelId="{E2B83955-2B13-B040-905B-589F8AA1744B}" type="presParOf" srcId="{92243AE4-600F-B14B-9A1E-7CA4572F44ED}" destId="{DDFFFE2C-4A31-3A46-8F80-B6E38CC61ECF}" srcOrd="1" destOrd="0" presId="urn:microsoft.com/office/officeart/2008/layout/VerticalCurvedList"/>
    <dgm:cxn modelId="{DE56E8A5-D42A-724D-9587-0A5BD5B7B800}" type="presParOf" srcId="{92243AE4-600F-B14B-9A1E-7CA4572F44ED}" destId="{D4A0C4E7-8569-A444-8469-2990791F73D4}" srcOrd="2" destOrd="0" presId="urn:microsoft.com/office/officeart/2008/layout/VerticalCurvedList"/>
    <dgm:cxn modelId="{AC2BFF5E-9EC1-A243-B60C-563AE1E4DCD4}" type="presParOf" srcId="{D4A0C4E7-8569-A444-8469-2990791F73D4}" destId="{57369B51-3AA6-BD4E-B35F-3C2395F918F0}" srcOrd="0" destOrd="0" presId="urn:microsoft.com/office/officeart/2008/layout/VerticalCurvedList"/>
    <dgm:cxn modelId="{AFA36F7B-9025-4F41-B248-E77EF1B2A9C7}" type="presParOf" srcId="{92243AE4-600F-B14B-9A1E-7CA4572F44ED}" destId="{D114D412-80B1-4843-B86F-A80A91CC4B5A}" srcOrd="3" destOrd="0" presId="urn:microsoft.com/office/officeart/2008/layout/VerticalCurvedList"/>
    <dgm:cxn modelId="{E441A867-4A22-5B45-94CF-40CCD6234EE3}" type="presParOf" srcId="{92243AE4-600F-B14B-9A1E-7CA4572F44ED}" destId="{A4380E54-B3CB-C34D-AD23-227651247DFB}" srcOrd="4" destOrd="0" presId="urn:microsoft.com/office/officeart/2008/layout/VerticalCurvedList"/>
    <dgm:cxn modelId="{608BA724-9B70-F547-86BB-B0FC1E2160F3}" type="presParOf" srcId="{A4380E54-B3CB-C34D-AD23-227651247DFB}" destId="{5996F23A-ECB1-004F-90A0-ADEE3F4BE643}" srcOrd="0" destOrd="0" presId="urn:microsoft.com/office/officeart/2008/layout/VerticalCurvedList"/>
    <dgm:cxn modelId="{1FD41DF6-E1D8-EA40-AECD-29F891E7C8CB}" type="presParOf" srcId="{92243AE4-600F-B14B-9A1E-7CA4572F44ED}" destId="{1CD6205C-F206-C74B-A7C3-6F0757A9EAAC}" srcOrd="5" destOrd="0" presId="urn:microsoft.com/office/officeart/2008/layout/VerticalCurvedList"/>
    <dgm:cxn modelId="{7F1E94BB-A10C-E949-92F9-5F3E0D1C7390}" type="presParOf" srcId="{92243AE4-600F-B14B-9A1E-7CA4572F44ED}" destId="{C2BFC8F3-3502-6045-B19E-EC70D3C224E6}" srcOrd="6" destOrd="0" presId="urn:microsoft.com/office/officeart/2008/layout/VerticalCurvedList"/>
    <dgm:cxn modelId="{D4539BC8-6A2F-9D45-AE49-5C0132EA1A47}" type="presParOf" srcId="{C2BFC8F3-3502-6045-B19E-EC70D3C224E6}" destId="{1662CF31-E7F6-1947-AE2E-B7C8E96236D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66C0-1EAA-644B-89BA-EDCDFEDB8ED9}">
      <dsp:nvSpPr>
        <dsp:cNvPr id="0" name=""/>
        <dsp:cNvSpPr/>
      </dsp:nvSpPr>
      <dsp:spPr>
        <a:xfrm>
          <a:off x="-4168834" y="-639720"/>
          <a:ext cx="4967351" cy="4967351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FE2C-4A31-3A46-8F80-B6E38CC61ECF}">
      <dsp:nvSpPr>
        <dsp:cNvPr id="0" name=""/>
        <dsp:cNvSpPr/>
      </dsp:nvSpPr>
      <dsp:spPr>
        <a:xfrm>
          <a:off x="513528" y="368791"/>
          <a:ext cx="3931351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虚拟串口</a:t>
          </a:r>
          <a:endParaRPr lang="en-US" sz="2000" kern="1200" dirty="0"/>
        </a:p>
      </dsp:txBody>
      <dsp:txXfrm>
        <a:off x="513528" y="368791"/>
        <a:ext cx="3931351" cy="737582"/>
      </dsp:txXfrm>
    </dsp:sp>
    <dsp:sp modelId="{57369B51-3AA6-BD4E-B35F-3C2395F918F0}">
      <dsp:nvSpPr>
        <dsp:cNvPr id="0" name=""/>
        <dsp:cNvSpPr/>
      </dsp:nvSpPr>
      <dsp:spPr>
        <a:xfrm>
          <a:off x="52539" y="276593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DE6FA-B358-844F-8309-460478BB7E19}">
      <dsp:nvSpPr>
        <dsp:cNvPr id="0" name=""/>
        <dsp:cNvSpPr/>
      </dsp:nvSpPr>
      <dsp:spPr>
        <a:xfrm>
          <a:off x="781639" y="1475164"/>
          <a:ext cx="3663240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友善调试助手</a:t>
          </a:r>
          <a:endParaRPr lang="en-US" sz="2000" kern="1200" dirty="0"/>
        </a:p>
      </dsp:txBody>
      <dsp:txXfrm>
        <a:off x="781639" y="1475164"/>
        <a:ext cx="3663240" cy="737582"/>
      </dsp:txXfrm>
    </dsp:sp>
    <dsp:sp modelId="{E52B18E2-A9A3-8B43-BE7B-A7AE0659F53B}">
      <dsp:nvSpPr>
        <dsp:cNvPr id="0" name=""/>
        <dsp:cNvSpPr/>
      </dsp:nvSpPr>
      <dsp:spPr>
        <a:xfrm>
          <a:off x="320650" y="1382966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2F1BC-0C89-CF48-A574-D27F3007FC51}">
      <dsp:nvSpPr>
        <dsp:cNvPr id="0" name=""/>
        <dsp:cNvSpPr/>
      </dsp:nvSpPr>
      <dsp:spPr>
        <a:xfrm>
          <a:off x="513528" y="2581537"/>
          <a:ext cx="3931351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学习</a:t>
          </a:r>
          <a:r>
            <a:rPr lang="zh-CN" altLang="en-US" sz="2000" kern="1200" dirty="0"/>
            <a:t> </a:t>
          </a:r>
          <a:r>
            <a:rPr lang="en-US" altLang="zh-CN" sz="2000" kern="1200" dirty="0"/>
            <a:t>C#</a:t>
          </a:r>
          <a:r>
            <a:rPr lang="zh-CN" altLang="en-US" sz="2000" kern="1200" dirty="0"/>
            <a:t> 有助于为其他高级语言学习打下基础</a:t>
          </a:r>
          <a:endParaRPr lang="en-US" sz="2000" kern="1200" dirty="0"/>
        </a:p>
      </dsp:txBody>
      <dsp:txXfrm>
        <a:off x="513528" y="2581537"/>
        <a:ext cx="3931351" cy="737582"/>
      </dsp:txXfrm>
    </dsp:sp>
    <dsp:sp modelId="{5996F23A-ECB1-004F-90A0-ADEE3F4BE643}">
      <dsp:nvSpPr>
        <dsp:cNvPr id="0" name=""/>
        <dsp:cNvSpPr/>
      </dsp:nvSpPr>
      <dsp:spPr>
        <a:xfrm>
          <a:off x="52539" y="2489339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66C0-1EAA-644B-89BA-EDCDFEDB8ED9}">
      <dsp:nvSpPr>
        <dsp:cNvPr id="0" name=""/>
        <dsp:cNvSpPr/>
      </dsp:nvSpPr>
      <dsp:spPr>
        <a:xfrm>
          <a:off x="-1737137" y="-293493"/>
          <a:ext cx="2261946" cy="2261946"/>
        </a:xfrm>
        <a:prstGeom prst="blockArc">
          <a:avLst>
            <a:gd name="adj1" fmla="val 18900000"/>
            <a:gd name="adj2" fmla="val 2700000"/>
            <a:gd name="adj3" fmla="val 95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FE2C-4A31-3A46-8F80-B6E38CC61ECF}">
      <dsp:nvSpPr>
        <dsp:cNvPr id="0" name=""/>
        <dsp:cNvSpPr/>
      </dsp:nvSpPr>
      <dsp:spPr>
        <a:xfrm>
          <a:off x="510147" y="429362"/>
          <a:ext cx="5101580" cy="816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750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案例分享</a:t>
          </a:r>
          <a:endParaRPr lang="en-US" sz="1800" kern="1200" dirty="0"/>
        </a:p>
      </dsp:txBody>
      <dsp:txXfrm>
        <a:off x="510147" y="429362"/>
        <a:ext cx="5101580" cy="816235"/>
      </dsp:txXfrm>
    </dsp:sp>
    <dsp:sp modelId="{57369B51-3AA6-BD4E-B35F-3C2395F918F0}">
      <dsp:nvSpPr>
        <dsp:cNvPr id="0" name=""/>
        <dsp:cNvSpPr/>
      </dsp:nvSpPr>
      <dsp:spPr>
        <a:xfrm>
          <a:off x="0" y="327332"/>
          <a:ext cx="1020294" cy="10202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66C0-1EAA-644B-89BA-EDCDFEDB8ED9}">
      <dsp:nvSpPr>
        <dsp:cNvPr id="0" name=""/>
        <dsp:cNvSpPr/>
      </dsp:nvSpPr>
      <dsp:spPr>
        <a:xfrm>
          <a:off x="-4139041" y="-639720"/>
          <a:ext cx="4967351" cy="4967351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FE2C-4A31-3A46-8F80-B6E38CC61ECF}">
      <dsp:nvSpPr>
        <dsp:cNvPr id="0" name=""/>
        <dsp:cNvSpPr/>
      </dsp:nvSpPr>
      <dsp:spPr>
        <a:xfrm>
          <a:off x="677930" y="526854"/>
          <a:ext cx="3796743" cy="1053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6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C#</a:t>
          </a:r>
          <a:r>
            <a:rPr lang="zh-CN" altLang="en-US" sz="2000" kern="1200" dirty="0"/>
            <a:t> 很好用</a:t>
          </a:r>
          <a:endParaRPr lang="en-US" sz="2000" kern="1200" dirty="0"/>
        </a:p>
      </dsp:txBody>
      <dsp:txXfrm>
        <a:off x="677930" y="526854"/>
        <a:ext cx="3796743" cy="1053562"/>
      </dsp:txXfrm>
    </dsp:sp>
    <dsp:sp modelId="{57369B51-3AA6-BD4E-B35F-3C2395F918F0}">
      <dsp:nvSpPr>
        <dsp:cNvPr id="0" name=""/>
        <dsp:cNvSpPr/>
      </dsp:nvSpPr>
      <dsp:spPr>
        <a:xfrm>
          <a:off x="19453" y="395159"/>
          <a:ext cx="1316952" cy="1316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4D412-80B1-4843-B86F-A80A91CC4B5A}">
      <dsp:nvSpPr>
        <dsp:cNvPr id="0" name=""/>
        <dsp:cNvSpPr/>
      </dsp:nvSpPr>
      <dsp:spPr>
        <a:xfrm>
          <a:off x="677930" y="2107493"/>
          <a:ext cx="3796743" cy="1053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626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77930" y="2107493"/>
        <a:ext cx="3796743" cy="1053562"/>
      </dsp:txXfrm>
    </dsp:sp>
    <dsp:sp modelId="{5996F23A-ECB1-004F-90A0-ADEE3F4BE643}">
      <dsp:nvSpPr>
        <dsp:cNvPr id="0" name=""/>
        <dsp:cNvSpPr/>
      </dsp:nvSpPr>
      <dsp:spPr>
        <a:xfrm>
          <a:off x="19453" y="1975797"/>
          <a:ext cx="1316952" cy="1316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70DF4-3B3C-E34F-9B74-6DB74AC1A9E4}">
      <dsp:nvSpPr>
        <dsp:cNvPr id="0" name=""/>
        <dsp:cNvSpPr/>
      </dsp:nvSpPr>
      <dsp:spPr>
        <a:xfrm>
          <a:off x="2966735" y="2172424"/>
          <a:ext cx="2475323" cy="1504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>
              <a:solidFill>
                <a:srgbClr val="376092"/>
              </a:solidFill>
              <a:latin typeface="+mj-ea"/>
              <a:ea typeface="+mj-ea"/>
            </a:rPr>
            <a:t>C#</a:t>
          </a:r>
          <a:r>
            <a:rPr lang="zh-CN" altLang="en-US" sz="1600" kern="1200" dirty="0">
              <a:solidFill>
                <a:srgbClr val="376092"/>
              </a:solidFill>
              <a:latin typeface="+mj-ea"/>
              <a:ea typeface="+mj-ea"/>
            </a:rPr>
            <a:t>支持面向对象的编程技术</a:t>
          </a:r>
          <a:endParaRPr lang="en-US" sz="1600" kern="1200" dirty="0">
            <a:solidFill>
              <a:srgbClr val="376092"/>
            </a:solidFill>
            <a:latin typeface="+mj-ea"/>
            <a:ea typeface="+mj-ea"/>
          </a:endParaRPr>
        </a:p>
      </dsp:txBody>
      <dsp:txXfrm>
        <a:off x="3742371" y="2581477"/>
        <a:ext cx="1666648" cy="1061964"/>
      </dsp:txXfrm>
    </dsp:sp>
    <dsp:sp modelId="{F76E67A3-0282-FF42-A9ED-2EC61F9CDBEE}">
      <dsp:nvSpPr>
        <dsp:cNvPr id="0" name=""/>
        <dsp:cNvSpPr/>
      </dsp:nvSpPr>
      <dsp:spPr>
        <a:xfrm>
          <a:off x="-13282" y="1853974"/>
          <a:ext cx="2592719" cy="1843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>
              <a:solidFill>
                <a:srgbClr val="376092"/>
              </a:solidFill>
              <a:latin typeface="+mj-ea"/>
              <a:ea typeface="+mj-ea"/>
            </a:rPr>
            <a:t>C#</a:t>
          </a:r>
          <a:r>
            <a:rPr lang="zh-CN" altLang="en-US" sz="1600" kern="1200" dirty="0">
              <a:solidFill>
                <a:srgbClr val="376092"/>
              </a:solidFill>
              <a:latin typeface="+mj-ea"/>
              <a:ea typeface="+mj-ea"/>
            </a:rPr>
            <a:t> 简单，易上手，功能库封装完善</a:t>
          </a:r>
          <a:endParaRPr lang="en-US" sz="1600" kern="1200" dirty="0">
            <a:solidFill>
              <a:srgbClr val="376092"/>
            </a:solidFill>
            <a:latin typeface="+mj-ea"/>
            <a:ea typeface="+mj-ea"/>
          </a:endParaRPr>
        </a:p>
      </dsp:txBody>
      <dsp:txXfrm>
        <a:off x="27222" y="2355450"/>
        <a:ext cx="1733895" cy="1301909"/>
      </dsp:txXfrm>
    </dsp:sp>
    <dsp:sp modelId="{68B38D4A-8F01-2047-BCC4-2911A1B37B86}">
      <dsp:nvSpPr>
        <dsp:cNvPr id="0" name=""/>
        <dsp:cNvSpPr/>
      </dsp:nvSpPr>
      <dsp:spPr>
        <a:xfrm>
          <a:off x="2900349" y="61213"/>
          <a:ext cx="2516139" cy="1533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CN" sz="1600" kern="1200" dirty="0">
              <a:solidFill>
                <a:srgbClr val="376092"/>
              </a:solidFill>
              <a:latin typeface="+mj-ea"/>
              <a:ea typeface="+mj-ea"/>
            </a:rPr>
            <a:t>使</a:t>
          </a:r>
          <a:r>
            <a:rPr lang="zh-CN" altLang="en-US" sz="1600" kern="1200" dirty="0">
              <a:solidFill>
                <a:srgbClr val="376092"/>
              </a:solidFill>
              <a:latin typeface="+mn-lt"/>
              <a:ea typeface="+mn-ea"/>
              <a:cs typeface="+mn-cs"/>
            </a:rPr>
            <a:t>大规模深层次的分布式开发从此成为可能</a:t>
          </a:r>
          <a:endParaRPr lang="en-US" sz="1600" kern="1200" dirty="0">
            <a:solidFill>
              <a:srgbClr val="376092"/>
            </a:solidFill>
            <a:latin typeface="+mn-lt"/>
            <a:ea typeface="+mn-ea"/>
            <a:cs typeface="+mn-cs"/>
          </a:endParaRPr>
        </a:p>
      </dsp:txBody>
      <dsp:txXfrm>
        <a:off x="3688874" y="94896"/>
        <a:ext cx="1693931" cy="1082665"/>
      </dsp:txXfrm>
    </dsp:sp>
    <dsp:sp modelId="{5CB6FC1A-732E-C540-A91B-125CF648772B}">
      <dsp:nvSpPr>
        <dsp:cNvPr id="0" name=""/>
        <dsp:cNvSpPr/>
      </dsp:nvSpPr>
      <dsp:spPr>
        <a:xfrm>
          <a:off x="-1002" y="115948"/>
          <a:ext cx="2568160" cy="1544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u="none" kern="1200" dirty="0" err="1">
              <a:solidFill>
                <a:schemeClr val="accent1">
                  <a:lumMod val="75000"/>
                </a:schemeClr>
              </a:solidFill>
            </a:rPr>
            <a:t>C#继承</a:t>
          </a:r>
          <a:r>
            <a:rPr lang="zh-CN" altLang="en-US" sz="1600" b="0" i="0" u="none" kern="1200" dirty="0">
              <a:solidFill>
                <a:schemeClr val="accent1">
                  <a:lumMod val="75000"/>
                </a:schemeClr>
              </a:solidFill>
            </a:rPr>
            <a:t>了</a:t>
          </a:r>
          <a:r>
            <a:rPr lang="en-US" altLang="zh-CN" sz="1600" b="0" i="0" u="none" kern="1200" dirty="0">
              <a:solidFill>
                <a:schemeClr val="accent1">
                  <a:lumMod val="75000"/>
                </a:schemeClr>
              </a:solidFill>
            </a:rPr>
            <a:t>C/C++</a:t>
          </a:r>
          <a:r>
            <a:rPr lang="zh-CN" altLang="en-US" sz="1600" b="0" i="0" u="none" kern="1200" dirty="0">
              <a:solidFill>
                <a:schemeClr val="accent1">
                  <a:lumMod val="75000"/>
                </a:schemeClr>
              </a:solidFill>
            </a:rPr>
            <a:t>的强大功能，方便</a:t>
          </a:r>
          <a:r>
            <a:rPr lang="en-US" altLang="zh-CN" sz="1600" b="0" i="0" u="none" kern="1200" dirty="0">
              <a:solidFill>
                <a:schemeClr val="accent1">
                  <a:lumMod val="75000"/>
                </a:schemeClr>
              </a:solidFill>
            </a:rPr>
            <a:t>C/C++</a:t>
          </a:r>
          <a:r>
            <a:rPr lang="zh-CN" altLang="en-US" sz="1600" b="0" i="0" u="none" kern="1200" dirty="0">
              <a:solidFill>
                <a:schemeClr val="accent1">
                  <a:lumMod val="75000"/>
                </a:schemeClr>
              </a:solidFill>
            </a:rPr>
            <a:t> 学习者学习</a:t>
          </a:r>
          <a:endParaRPr lang="en-US" sz="1600" kern="1200" dirty="0">
            <a:solidFill>
              <a:schemeClr val="accent1">
                <a:lumMod val="75000"/>
              </a:schemeClr>
            </a:solidFill>
            <a:latin typeface="+mn-ea"/>
            <a:ea typeface="+mn-ea"/>
            <a:cs typeface="微软雅黑 (正文)"/>
          </a:endParaRPr>
        </a:p>
      </dsp:txBody>
      <dsp:txXfrm>
        <a:off x="32932" y="149882"/>
        <a:ext cx="1729844" cy="1090731"/>
      </dsp:txXfrm>
    </dsp:sp>
    <dsp:sp modelId="{F15B44F7-E499-3C4F-B001-067B634E0412}">
      <dsp:nvSpPr>
        <dsp:cNvPr id="0" name=""/>
        <dsp:cNvSpPr/>
      </dsp:nvSpPr>
      <dsp:spPr>
        <a:xfrm>
          <a:off x="1465024" y="943259"/>
          <a:ext cx="1316055" cy="9805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err="1"/>
            <a:t>由C</a:t>
          </a:r>
          <a:r>
            <a:rPr lang="zh-CN" altLang="en-US" sz="1200" b="0" i="0" u="none" kern="1200" dirty="0"/>
            <a:t>和</a:t>
          </a:r>
          <a:r>
            <a:rPr lang="en-US" sz="1200" b="0" i="0" u="none" kern="1200" dirty="0"/>
            <a:t>C++</a:t>
          </a:r>
          <a:r>
            <a:rPr lang="zh-CN" altLang="en-US" sz="1200" b="0" i="0" u="none" kern="1200" dirty="0"/>
            <a:t>衍生</a:t>
          </a:r>
          <a:endParaRPr lang="en-US" sz="1200" kern="1200" dirty="0"/>
        </a:p>
      </dsp:txBody>
      <dsp:txXfrm>
        <a:off x="1850488" y="1230460"/>
        <a:ext cx="930591" cy="693364"/>
      </dsp:txXfrm>
    </dsp:sp>
    <dsp:sp modelId="{4185D7CD-754F-624C-B851-06C73962616F}">
      <dsp:nvSpPr>
        <dsp:cNvPr id="0" name=""/>
        <dsp:cNvSpPr/>
      </dsp:nvSpPr>
      <dsp:spPr>
        <a:xfrm rot="5400000">
          <a:off x="2955698" y="775514"/>
          <a:ext cx="980565" cy="131605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u="none" kern="1200" dirty="0"/>
            <a:t>与</a:t>
          </a:r>
          <a:r>
            <a:rPr lang="en-US" sz="1200" b="0" i="0" u="none" kern="1200" dirty="0"/>
            <a:t>Web</a:t>
          </a:r>
          <a:r>
            <a:rPr lang="zh-CN" altLang="en-US" sz="1200" b="0" i="0" u="none" kern="1200" dirty="0"/>
            <a:t>的紧密结合</a:t>
          </a:r>
          <a:endParaRPr lang="en-US" sz="1200" kern="1200" dirty="0"/>
        </a:p>
      </dsp:txBody>
      <dsp:txXfrm rot="-5400000">
        <a:off x="2787954" y="1230460"/>
        <a:ext cx="930591" cy="693364"/>
      </dsp:txXfrm>
    </dsp:sp>
    <dsp:sp modelId="{5AA95FC9-6233-7540-873A-7DF70A0DF74F}">
      <dsp:nvSpPr>
        <dsp:cNvPr id="0" name=""/>
        <dsp:cNvSpPr/>
      </dsp:nvSpPr>
      <dsp:spPr>
        <a:xfrm rot="10800000">
          <a:off x="2787953" y="1923823"/>
          <a:ext cx="1316055" cy="98056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⾯向对象</a:t>
          </a:r>
          <a:endParaRPr lang="en-US" sz="1200" kern="1200"/>
        </a:p>
      </dsp:txBody>
      <dsp:txXfrm rot="10800000">
        <a:off x="2787953" y="1923823"/>
        <a:ext cx="930591" cy="693364"/>
      </dsp:txXfrm>
    </dsp:sp>
    <dsp:sp modelId="{CC6F1A09-4DC3-2C49-A557-957B95236C33}">
      <dsp:nvSpPr>
        <dsp:cNvPr id="0" name=""/>
        <dsp:cNvSpPr/>
      </dsp:nvSpPr>
      <dsp:spPr>
        <a:xfrm rot="16200000">
          <a:off x="1632769" y="1756078"/>
          <a:ext cx="980565" cy="131605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/>
            <a:t>初学者</a:t>
          </a:r>
          <a:endParaRPr lang="en-US" sz="1200" kern="1200"/>
        </a:p>
      </dsp:txBody>
      <dsp:txXfrm rot="5400000">
        <a:off x="1850489" y="1923823"/>
        <a:ext cx="930591" cy="693364"/>
      </dsp:txXfrm>
    </dsp:sp>
    <dsp:sp modelId="{A95B3851-B387-0044-A525-205DDBC7D216}">
      <dsp:nvSpPr>
        <dsp:cNvPr id="0" name=""/>
        <dsp:cNvSpPr/>
      </dsp:nvSpPr>
      <dsp:spPr>
        <a:xfrm>
          <a:off x="2484499" y="1561933"/>
          <a:ext cx="555901" cy="48339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43D64-4A95-8C45-BAA9-4B436CFCD84B}">
      <dsp:nvSpPr>
        <dsp:cNvPr id="0" name=""/>
        <dsp:cNvSpPr/>
      </dsp:nvSpPr>
      <dsp:spPr>
        <a:xfrm rot="10800000">
          <a:off x="2484499" y="1747853"/>
          <a:ext cx="555901" cy="48339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AF245-B9FE-F94D-B752-BBF22FA8F383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13500000"/>
            <a:gd name="adj2" fmla="val 162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3BC22-85AC-A944-8AE3-7852E297B77A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10800000"/>
            <a:gd name="adj2" fmla="val 135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8DA3F1-104A-E840-9B35-7E7930726762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8100000"/>
            <a:gd name="adj2" fmla="val 108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13414-F164-DC44-8351-B2282366BB0F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5400000"/>
            <a:gd name="adj2" fmla="val 81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8CCFBF-3BD2-3A43-B31F-F6F622716DE6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2700000"/>
            <a:gd name="adj2" fmla="val 54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FF0376-7DF2-B94F-85C0-45E1B99F48C9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0"/>
            <a:gd name="adj2" fmla="val 27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A9EA9-F7DC-2947-88F8-C98780CF3EDE}">
      <dsp:nvSpPr>
        <dsp:cNvPr id="0" name=""/>
        <dsp:cNvSpPr/>
      </dsp:nvSpPr>
      <dsp:spPr>
        <a:xfrm>
          <a:off x="373660" y="384623"/>
          <a:ext cx="2477917" cy="2477917"/>
        </a:xfrm>
        <a:prstGeom prst="blockArc">
          <a:avLst>
            <a:gd name="adj1" fmla="val 18900000"/>
            <a:gd name="adj2" fmla="val 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6FE5A-51C8-E243-82F1-39EB166E8541}">
      <dsp:nvSpPr>
        <dsp:cNvPr id="0" name=""/>
        <dsp:cNvSpPr/>
      </dsp:nvSpPr>
      <dsp:spPr>
        <a:xfrm>
          <a:off x="273824" y="379865"/>
          <a:ext cx="2477917" cy="2477917"/>
        </a:xfrm>
        <a:prstGeom prst="blockArc">
          <a:avLst>
            <a:gd name="adj1" fmla="val 16200000"/>
            <a:gd name="adj2" fmla="val 18900000"/>
            <a:gd name="adj3" fmla="val 340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650163-0B68-6943-83E3-DC4DB760B047}">
      <dsp:nvSpPr>
        <dsp:cNvPr id="0" name=""/>
        <dsp:cNvSpPr/>
      </dsp:nvSpPr>
      <dsp:spPr>
        <a:xfrm>
          <a:off x="1093961" y="1200001"/>
          <a:ext cx="837644" cy="837644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/>
            <a:t>C#</a:t>
          </a:r>
          <a:endParaRPr lang="en-US" sz="3100" kern="1200" dirty="0"/>
        </a:p>
      </dsp:txBody>
      <dsp:txXfrm>
        <a:off x="1216631" y="1322671"/>
        <a:ext cx="592304" cy="592304"/>
      </dsp:txXfrm>
    </dsp:sp>
    <dsp:sp modelId="{0788B045-59A3-AB47-823F-4DF070167722}">
      <dsp:nvSpPr>
        <dsp:cNvPr id="0" name=""/>
        <dsp:cNvSpPr/>
      </dsp:nvSpPr>
      <dsp:spPr>
        <a:xfrm>
          <a:off x="1219607" y="107798"/>
          <a:ext cx="586351" cy="586351"/>
        </a:xfrm>
        <a:prstGeom prst="ellipse">
          <a:avLst/>
        </a:prstGeom>
        <a:solidFill>
          <a:schemeClr val="accent1"/>
        </a:solidFill>
        <a:ln>
          <a:solidFill>
            <a:schemeClr val="accent2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桌面</a:t>
          </a:r>
          <a:endParaRPr lang="en-US" sz="900" kern="1200" dirty="0"/>
        </a:p>
      </dsp:txBody>
      <dsp:txXfrm>
        <a:off x="1305476" y="193667"/>
        <a:ext cx="414613" cy="414613"/>
      </dsp:txXfrm>
    </dsp:sp>
    <dsp:sp modelId="{05B71EA7-D399-A346-BE8A-1A7B3C92CF8B}">
      <dsp:nvSpPr>
        <dsp:cNvPr id="0" name=""/>
        <dsp:cNvSpPr/>
      </dsp:nvSpPr>
      <dsp:spPr>
        <a:xfrm>
          <a:off x="2080757" y="464498"/>
          <a:ext cx="586351" cy="586351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/>
            <a:t>网络</a:t>
          </a:r>
          <a:endParaRPr lang="en-US" sz="900" kern="1200" dirty="0"/>
        </a:p>
      </dsp:txBody>
      <dsp:txXfrm>
        <a:off x="2166626" y="550367"/>
        <a:ext cx="414613" cy="414613"/>
      </dsp:txXfrm>
    </dsp:sp>
    <dsp:sp modelId="{239F0809-6A47-C840-BEC8-17711781756F}">
      <dsp:nvSpPr>
        <dsp:cNvPr id="0" name=""/>
        <dsp:cNvSpPr/>
      </dsp:nvSpPr>
      <dsp:spPr>
        <a:xfrm>
          <a:off x="2437457" y="1325648"/>
          <a:ext cx="586351" cy="586351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嵌入式</a:t>
          </a:r>
          <a:endParaRPr lang="en-US" sz="900" kern="1200" dirty="0"/>
        </a:p>
      </dsp:txBody>
      <dsp:txXfrm>
        <a:off x="2523326" y="1411517"/>
        <a:ext cx="414613" cy="414613"/>
      </dsp:txXfrm>
    </dsp:sp>
    <dsp:sp modelId="{3D80944B-B577-4D42-B3BF-04DE9F0F287A}">
      <dsp:nvSpPr>
        <dsp:cNvPr id="0" name=""/>
        <dsp:cNvSpPr/>
      </dsp:nvSpPr>
      <dsp:spPr>
        <a:xfrm>
          <a:off x="2080757" y="2186798"/>
          <a:ext cx="586351" cy="58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0" i="0" u="none" kern="1200" dirty="0"/>
            <a:t>移动端</a:t>
          </a:r>
          <a:endParaRPr lang="en-US" sz="900" kern="1200" dirty="0"/>
        </a:p>
      </dsp:txBody>
      <dsp:txXfrm>
        <a:off x="2166626" y="2272667"/>
        <a:ext cx="414613" cy="414613"/>
      </dsp:txXfrm>
    </dsp:sp>
    <dsp:sp modelId="{373D335A-37F1-AF45-A963-AA3FFB6C027B}">
      <dsp:nvSpPr>
        <dsp:cNvPr id="0" name=""/>
        <dsp:cNvSpPr/>
      </dsp:nvSpPr>
      <dsp:spPr>
        <a:xfrm>
          <a:off x="1219607" y="2543498"/>
          <a:ext cx="586351" cy="58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b="0" i="0" u="none" kern="1200" dirty="0"/>
            <a:t>接口、组件</a:t>
          </a:r>
          <a:endParaRPr lang="en-US" sz="900" kern="1200" dirty="0"/>
        </a:p>
      </dsp:txBody>
      <dsp:txXfrm>
        <a:off x="1305476" y="2629367"/>
        <a:ext cx="414613" cy="414613"/>
      </dsp:txXfrm>
    </dsp:sp>
    <dsp:sp modelId="{2B194F21-3235-0F49-9D33-28C37A37373A}">
      <dsp:nvSpPr>
        <dsp:cNvPr id="0" name=""/>
        <dsp:cNvSpPr/>
      </dsp:nvSpPr>
      <dsp:spPr>
        <a:xfrm>
          <a:off x="358457" y="2186798"/>
          <a:ext cx="586351" cy="586351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应用开发</a:t>
          </a:r>
          <a:endParaRPr lang="en-US" sz="900" kern="1200" dirty="0"/>
        </a:p>
      </dsp:txBody>
      <dsp:txXfrm>
        <a:off x="444326" y="2272667"/>
        <a:ext cx="414613" cy="414613"/>
      </dsp:txXfrm>
    </dsp:sp>
    <dsp:sp modelId="{A057E5F6-F1E9-0549-8169-A05CBC9FB207}">
      <dsp:nvSpPr>
        <dsp:cNvPr id="0" name=""/>
        <dsp:cNvSpPr/>
      </dsp:nvSpPr>
      <dsp:spPr>
        <a:xfrm>
          <a:off x="1757" y="1325648"/>
          <a:ext cx="586351" cy="586351"/>
        </a:xfrm>
        <a:prstGeom prst="ellips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/>
            <a:t>自动化测试</a:t>
          </a:r>
          <a:endParaRPr lang="en-US" sz="900" kern="1200" dirty="0"/>
        </a:p>
      </dsp:txBody>
      <dsp:txXfrm>
        <a:off x="87626" y="1411517"/>
        <a:ext cx="414613" cy="414613"/>
      </dsp:txXfrm>
    </dsp:sp>
    <dsp:sp modelId="{7B2F030E-FC66-C44B-A53E-6938D0A332FA}">
      <dsp:nvSpPr>
        <dsp:cNvPr id="0" name=""/>
        <dsp:cNvSpPr/>
      </dsp:nvSpPr>
      <dsp:spPr>
        <a:xfrm>
          <a:off x="358457" y="464498"/>
          <a:ext cx="586351" cy="5863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.....</a:t>
          </a:r>
          <a:endParaRPr lang="en-US" sz="900" kern="1200" dirty="0"/>
        </a:p>
      </dsp:txBody>
      <dsp:txXfrm>
        <a:off x="444326" y="550367"/>
        <a:ext cx="414613" cy="4146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66C0-1EAA-644B-89BA-EDCDFEDB8ED9}">
      <dsp:nvSpPr>
        <dsp:cNvPr id="0" name=""/>
        <dsp:cNvSpPr/>
      </dsp:nvSpPr>
      <dsp:spPr>
        <a:xfrm>
          <a:off x="-4168834" y="-639720"/>
          <a:ext cx="4967351" cy="4967351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FE2C-4A31-3A46-8F80-B6E38CC61ECF}">
      <dsp:nvSpPr>
        <dsp:cNvPr id="0" name=""/>
        <dsp:cNvSpPr/>
      </dsp:nvSpPr>
      <dsp:spPr>
        <a:xfrm>
          <a:off x="513528" y="368791"/>
          <a:ext cx="3931351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C#</a:t>
          </a:r>
          <a:r>
            <a:rPr lang="zh-CN" altLang="en-US" sz="2000" kern="1200" dirty="0"/>
            <a:t> 的起源</a:t>
          </a:r>
          <a:endParaRPr lang="en-US" sz="2000" kern="1200" dirty="0"/>
        </a:p>
      </dsp:txBody>
      <dsp:txXfrm>
        <a:off x="513528" y="368791"/>
        <a:ext cx="3931351" cy="737582"/>
      </dsp:txXfrm>
    </dsp:sp>
    <dsp:sp modelId="{57369B51-3AA6-BD4E-B35F-3C2395F918F0}">
      <dsp:nvSpPr>
        <dsp:cNvPr id="0" name=""/>
        <dsp:cNvSpPr/>
      </dsp:nvSpPr>
      <dsp:spPr>
        <a:xfrm>
          <a:off x="52539" y="276593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4D412-80B1-4843-B86F-A80A91CC4B5A}">
      <dsp:nvSpPr>
        <dsp:cNvPr id="0" name=""/>
        <dsp:cNvSpPr/>
      </dsp:nvSpPr>
      <dsp:spPr>
        <a:xfrm>
          <a:off x="781639" y="1475164"/>
          <a:ext cx="3663240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特点突出，应用广泛</a:t>
          </a:r>
          <a:endParaRPr lang="en-US" sz="2000" kern="1200" dirty="0"/>
        </a:p>
      </dsp:txBody>
      <dsp:txXfrm>
        <a:off x="781639" y="1475164"/>
        <a:ext cx="3663240" cy="737582"/>
      </dsp:txXfrm>
    </dsp:sp>
    <dsp:sp modelId="{5996F23A-ECB1-004F-90A0-ADEE3F4BE643}">
      <dsp:nvSpPr>
        <dsp:cNvPr id="0" name=""/>
        <dsp:cNvSpPr/>
      </dsp:nvSpPr>
      <dsp:spPr>
        <a:xfrm>
          <a:off x="320650" y="1382966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6205C-F206-C74B-A7C3-6F0757A9EAAC}">
      <dsp:nvSpPr>
        <dsp:cNvPr id="0" name=""/>
        <dsp:cNvSpPr/>
      </dsp:nvSpPr>
      <dsp:spPr>
        <a:xfrm>
          <a:off x="513528" y="2581537"/>
          <a:ext cx="3931351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环境简单友好</a:t>
          </a:r>
          <a:endParaRPr lang="en-US" sz="2000" kern="1200" dirty="0"/>
        </a:p>
      </dsp:txBody>
      <dsp:txXfrm>
        <a:off x="513528" y="2581537"/>
        <a:ext cx="3931351" cy="737582"/>
      </dsp:txXfrm>
    </dsp:sp>
    <dsp:sp modelId="{1662CF31-E7F6-1947-AE2E-B7C8E96236DD}">
      <dsp:nvSpPr>
        <dsp:cNvPr id="0" name=""/>
        <dsp:cNvSpPr/>
      </dsp:nvSpPr>
      <dsp:spPr>
        <a:xfrm>
          <a:off x="52539" y="2489339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66C0-1EAA-644B-89BA-EDCDFEDB8ED9}">
      <dsp:nvSpPr>
        <dsp:cNvPr id="0" name=""/>
        <dsp:cNvSpPr/>
      </dsp:nvSpPr>
      <dsp:spPr>
        <a:xfrm>
          <a:off x="-4168834" y="-639720"/>
          <a:ext cx="4967351" cy="4967351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FFE2C-4A31-3A46-8F80-B6E38CC61ECF}">
      <dsp:nvSpPr>
        <dsp:cNvPr id="0" name=""/>
        <dsp:cNvSpPr/>
      </dsp:nvSpPr>
      <dsp:spPr>
        <a:xfrm>
          <a:off x="513528" y="368791"/>
          <a:ext cx="3931351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语法基介绍础</a:t>
          </a:r>
          <a:endParaRPr lang="en-US" sz="2000" kern="1200" dirty="0"/>
        </a:p>
      </dsp:txBody>
      <dsp:txXfrm>
        <a:off x="513528" y="368791"/>
        <a:ext cx="3931351" cy="737582"/>
      </dsp:txXfrm>
    </dsp:sp>
    <dsp:sp modelId="{57369B51-3AA6-BD4E-B35F-3C2395F918F0}">
      <dsp:nvSpPr>
        <dsp:cNvPr id="0" name=""/>
        <dsp:cNvSpPr/>
      </dsp:nvSpPr>
      <dsp:spPr>
        <a:xfrm>
          <a:off x="52539" y="276593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4D412-80B1-4843-B86F-A80A91CC4B5A}">
      <dsp:nvSpPr>
        <dsp:cNvPr id="0" name=""/>
        <dsp:cNvSpPr/>
      </dsp:nvSpPr>
      <dsp:spPr>
        <a:xfrm>
          <a:off x="781639" y="1475164"/>
          <a:ext cx="3663240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实操</a:t>
          </a:r>
          <a:r>
            <a:rPr lang="en-US" altLang="zh-CN" sz="2000" kern="1200" dirty="0"/>
            <a:t>-</a:t>
          </a:r>
          <a:r>
            <a:rPr lang="zh-CN" altLang="en-US" sz="2000" kern="1200" dirty="0"/>
            <a:t>讲解</a:t>
          </a:r>
          <a:endParaRPr lang="en-US" sz="2000" kern="1200" dirty="0"/>
        </a:p>
      </dsp:txBody>
      <dsp:txXfrm>
        <a:off x="781639" y="1475164"/>
        <a:ext cx="3663240" cy="737582"/>
      </dsp:txXfrm>
    </dsp:sp>
    <dsp:sp modelId="{5996F23A-ECB1-004F-90A0-ADEE3F4BE643}">
      <dsp:nvSpPr>
        <dsp:cNvPr id="0" name=""/>
        <dsp:cNvSpPr/>
      </dsp:nvSpPr>
      <dsp:spPr>
        <a:xfrm>
          <a:off x="320650" y="1382966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6205C-F206-C74B-A7C3-6F0757A9EAAC}">
      <dsp:nvSpPr>
        <dsp:cNvPr id="0" name=""/>
        <dsp:cNvSpPr/>
      </dsp:nvSpPr>
      <dsp:spPr>
        <a:xfrm>
          <a:off x="513528" y="2581537"/>
          <a:ext cx="3931351" cy="737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5456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答疑</a:t>
          </a:r>
          <a:endParaRPr lang="en-US" sz="2000" kern="1200" dirty="0"/>
        </a:p>
      </dsp:txBody>
      <dsp:txXfrm>
        <a:off x="513528" y="2581537"/>
        <a:ext cx="3931351" cy="737582"/>
      </dsp:txXfrm>
    </dsp:sp>
    <dsp:sp modelId="{1662CF31-E7F6-1947-AE2E-B7C8E96236DD}">
      <dsp:nvSpPr>
        <dsp:cNvPr id="0" name=""/>
        <dsp:cNvSpPr/>
      </dsp:nvSpPr>
      <dsp:spPr>
        <a:xfrm>
          <a:off x="52539" y="2489339"/>
          <a:ext cx="921977" cy="921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E%AE%E8%BD%AF%E5%85%AC%E5%8F%B8/732128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.NET%20Framewor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en-US" altLang="zh-CN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从左到右，从上到下的顺序逐一讲解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200" dirty="0">
                <a:solidFill>
                  <a:srgbClr val="376092"/>
                </a:solidFill>
                <a:latin typeface="+mj-ea"/>
                <a:ea typeface="+mn-ea"/>
                <a:cs typeface="+mn-cs"/>
              </a:rPr>
              <a:t>      </a:t>
            </a:r>
            <a:r>
              <a:rPr lang="en-US" sz="1800" dirty="0"/>
              <a:t>Python</a:t>
            </a:r>
            <a:r>
              <a:rPr lang="zh-CN" altLang="en-US" sz="1800" dirty="0"/>
              <a:t>对初级程序员⽽言，是一种伟大的语言，它支持广泛的应用程序开发，从简单的文字处理到</a:t>
            </a:r>
            <a:r>
              <a:rPr lang="en-US" sz="1800" dirty="0"/>
              <a:t>WWW</a:t>
            </a:r>
            <a:r>
              <a:rPr lang="zh-CN" altLang="en-US" sz="1800" dirty="0"/>
              <a:t>浏览器再到游戏 </a:t>
            </a:r>
            <a:endParaRPr lang="en-US" sz="1800" kern="1200" dirty="0">
              <a:solidFill>
                <a:srgbClr val="376092"/>
              </a:solidFill>
              <a:latin typeface="+mj-ea"/>
              <a:ea typeface="+mn-ea"/>
              <a:cs typeface="+mn-cs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好的，在了解完特点以后，我们再来看看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还有哪些重点的应用领域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重点讲解 网站开发，人工智能，应用开发，数据分析，模拟仿真等，略提</a:t>
            </a:r>
            <a:r>
              <a:rPr lang="zh-CN" altLang="en-CN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图右</a:t>
            </a: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语言的公司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</a:t>
            </a:r>
            <a:endParaRPr lang="zh-CN" altLang="zh-CN" sz="1800" dirty="0"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en-US" altLang="zh-CN" sz="1800" b="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8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2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环境安装要求学员，课前完成</a:t>
            </a:r>
            <a:endParaRPr lang="en-US" altLang="zh-CN" sz="1800" kern="1200" dirty="0"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2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安装问题解答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</a:t>
            </a:r>
            <a:endParaRPr lang="zh-CN" altLang="zh-CN" sz="1800" dirty="0"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大家环境都安装好了吧，接下来我们来做个简单的回顾。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en-US" altLang="zh-CN" b="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en-US" altLang="zh-CN" b="0" kern="100" baseline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2分钟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讲师简单回顾一下起源的故事</a:t>
            </a:r>
            <a:endParaRPr lang="en-US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复述列举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的主要特点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锅碗瓢盆已具备，接下来准备油米酱醋茶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8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5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逐一讲解并演示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通过以上内容的学习，我们已经掌握两种最基本的控制语句，那除此之外有没有其他的呢？ 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  <a:sym typeface="+mn-ea"/>
              </a:rPr>
              <a:t>逐一讲解并演示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en-US" altLang="zh-CN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实操实练，一步一步带领学员进行代码的编辑和调试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en-US" altLang="zh-CN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讲授及现场逐一检查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以组合式提问形式展开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10</a:t>
            </a: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系统复习（组合式提问方式）及书籍推荐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阶课程在后面陆续会和大家见面，那么希望大家可以踊跃参加，我相信有了今天的基础，大家一定可以把后面的课程学好，大家说有没有信心？好的，今天的课程到此结束，感谢大家的聆听，期待和大家下次再见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kern="12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kern="12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请填写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学习时长：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66725" algn="l">
              <a:lnSpc>
                <a:spcPct val="150000"/>
              </a:lnSpc>
            </a:pPr>
            <a:r>
              <a:rPr lang="zh-CN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3分钟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教学步骤：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介绍</a:t>
            </a:r>
            <a:r>
              <a:rPr lang="en-US" altLang="zh-CN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C#</a:t>
            </a:r>
            <a:r>
              <a:rPr lang="zh-CN" altLang="en-US" sz="1800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的由来，发明以及推广者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参考话术：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微软公司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发布的一种由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衍生出来的面向对象的编程语言、运行于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NET Framework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Core(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完全开源，跨平台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之上的高级程序设计语言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indent="127000" algn="l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过渡句：</a:t>
            </a:r>
            <a:endParaRPr lang="x-none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168591" y="4904185"/>
            <a:ext cx="11620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  <a:sym typeface="+mn-ea"/>
              </a:rPr>
              <a:t>版权所有，请勿外传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11.jpeg"/><Relationship Id="rId5" Type="http://schemas.openxmlformats.org/officeDocument/2006/relationships/diagramData" Target="../diagrams/data5.xm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diagramDrawing" Target="../diagrams/drawing5.xml"/><Relationship Id="rId1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notesSlide" Target="../notesSlides/notesSlide13.xml"/><Relationship Id="rId7" Type="http://schemas.openxmlformats.org/officeDocument/2006/relationships/diagramData" Target="../diagrams/data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11" Type="http://schemas.microsoft.com/office/2007/relationships/diagramDrawing" Target="../diagrams/drawing6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notesSlide" Target="../notesSlides/notesSlide26.xml"/><Relationship Id="rId7" Type="http://schemas.openxmlformats.org/officeDocument/2006/relationships/diagramData" Target="../diagrams/data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11" Type="http://schemas.microsoft.com/office/2007/relationships/diagramDrawing" Target="../diagrams/drawing7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notesSlide" Target="../notesSlides/notesSlide7.xml"/><Relationship Id="rId7" Type="http://schemas.openxmlformats.org/officeDocument/2006/relationships/diagramData" Target="../diagrams/data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microsoft.com/office/2007/relationships/diagramDrawing" Target="../diagrams/drawing3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10" Type="http://schemas.openxmlformats.org/officeDocument/2006/relationships/hyperlink" Target="https://baike.baidu.com/item/%E5%AE%89%E5%BE%B7%E6%96%AF%C2%B7%E6%B5%B7%E5%B0%94%E6%96%AF%E4%BC%AF%E6%A0%BC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baike.baidu.com/item/%E7%BC%96%E7%A8%8B%E8%AF%AD%E8%A8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8592" y="36741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sp>
        <p:nvSpPr>
          <p:cNvPr id="18" name="任意多边形 17"/>
          <p:cNvSpPr/>
          <p:nvPr/>
        </p:nvSpPr>
        <p:spPr>
          <a:xfrm rot="240363">
            <a:off x="1822439" y="149340"/>
            <a:ext cx="4359116" cy="3548774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992504" y="673543"/>
            <a:ext cx="4883752" cy="336422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11466" y="1885290"/>
            <a:ext cx="5721069" cy="6770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4269" y="1871030"/>
            <a:ext cx="6988975" cy="707858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40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的串口通讯编程</a:t>
            </a:r>
            <a:endParaRPr lang="zh-CN" altLang="en-US" sz="4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" y="255905"/>
            <a:ext cx="592455" cy="594995"/>
          </a:xfrm>
          <a:prstGeom prst="rect">
            <a:avLst/>
          </a:prstGeom>
        </p:spPr>
      </p:pic>
      <p:sp>
        <p:nvSpPr>
          <p:cNvPr id="4" name="TextBox 23"/>
          <p:cNvSpPr txBox="1"/>
          <p:nvPr/>
        </p:nvSpPr>
        <p:spPr>
          <a:xfrm>
            <a:off x="3973262" y="2561972"/>
            <a:ext cx="2509367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课程代码：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CYG-SE-0012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图片 7" descr="长园logo14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0" y="1529715"/>
            <a:ext cx="812800" cy="266700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949392" y="56680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grpSp>
        <p:nvGrpSpPr>
          <p:cNvPr id="15" name="组合 2"/>
          <p:cNvGrpSpPr/>
          <p:nvPr/>
        </p:nvGrpSpPr>
        <p:grpSpPr>
          <a:xfrm>
            <a:off x="2512191" y="4389880"/>
            <a:ext cx="5544689" cy="234875"/>
            <a:chOff x="2113885" y="4615076"/>
            <a:chExt cx="4514596" cy="215322"/>
          </a:xfrm>
          <a:solidFill>
            <a:schemeClr val="accent5"/>
          </a:solidFill>
        </p:grpSpPr>
        <p:sp>
          <p:nvSpPr>
            <p:cNvPr id="16" name="圆角矩形 15"/>
            <p:cNvSpPr/>
            <p:nvPr/>
          </p:nvSpPr>
          <p:spPr>
            <a:xfrm>
              <a:off x="2113885" y="4623688"/>
              <a:ext cx="2156942" cy="2067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课程开发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：李留威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641054" y="4615076"/>
              <a:ext cx="1987427" cy="2153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：李留威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 animBg="1"/>
      <p:bldP spid="19" grpId="0" animBg="1"/>
      <p:bldP spid="7" grpId="0" animBg="1"/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en-US" sz="2800" dirty="0">
                <a:solidFill>
                  <a:srgbClr val="376092"/>
                </a:solidFill>
              </a:rPr>
              <a:t>的介绍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特点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graphicFrame>
        <p:nvGraphicFramePr>
          <p:cNvPr id="18" name="Diagram 6">
            <a:extLst>
              <a:ext uri="{FF2B5EF4-FFF2-40B4-BE49-F238E27FC236}">
                <a16:creationId xmlns:a16="http://schemas.microsoft.com/office/drawing/2014/main" id="{FAFFB1D8-65AC-5D40-A7D4-61EACAB89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043167"/>
              </p:ext>
            </p:extLst>
          </p:nvPr>
        </p:nvGraphicFramePr>
        <p:xfrm>
          <a:off x="2862981" y="1160915"/>
          <a:ext cx="5524901" cy="379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C8079DD-2E0C-B840-9BA7-206EAE88BE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0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en-US" sz="2800" dirty="0">
                <a:solidFill>
                  <a:srgbClr val="376092"/>
                </a:solidFill>
              </a:rPr>
              <a:t>的介绍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主要应用领域</a:t>
            </a:r>
            <a:r>
              <a:rPr lang="zh-CN" altLang="zh-CN" sz="2000" dirty="0"/>
              <a:t> 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graphicFrame>
        <p:nvGraphicFramePr>
          <p:cNvPr id="15" name="Diagram 13">
            <a:extLst>
              <a:ext uri="{FF2B5EF4-FFF2-40B4-BE49-F238E27FC236}">
                <a16:creationId xmlns:a16="http://schemas.microsoft.com/office/drawing/2014/main" id="{4B66832C-9577-8344-A24E-D8869BAEF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777506"/>
              </p:ext>
            </p:extLst>
          </p:nvPr>
        </p:nvGraphicFramePr>
        <p:xfrm>
          <a:off x="2735153" y="1273393"/>
          <a:ext cx="3025567" cy="3237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0880" y="1374816"/>
            <a:ext cx="3232681" cy="3034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FBB617-562C-C349-BDDD-E4EBEACFA8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59" y="1411496"/>
            <a:ext cx="230154" cy="2301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C42147-F1A5-E347-BA1C-4914F526A44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6" y="1405533"/>
            <a:ext cx="484276" cy="2207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6AB07F-64DB-5C48-B819-46454F22A4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86" y="4408650"/>
            <a:ext cx="568450" cy="362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5BA23-6A20-114A-AF57-94E7C563BAC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en-US" sz="2800" dirty="0">
                <a:solidFill>
                  <a:srgbClr val="376092"/>
                </a:solidFill>
              </a:rPr>
              <a:t>的介绍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en-US" sz="2000" dirty="0">
                <a:solidFill>
                  <a:srgbClr val="376092"/>
                </a:solidFill>
              </a:rPr>
              <a:t>环境安装</a:t>
            </a:r>
            <a:r>
              <a:rPr lang="zh-CN" altLang="zh-CN" sz="2000" dirty="0"/>
              <a:t> 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18" name="TextBox 20">
            <a:extLst>
              <a:ext uri="{FF2B5EF4-FFF2-40B4-BE49-F238E27FC236}">
                <a16:creationId xmlns:a16="http://schemas.microsoft.com/office/drawing/2014/main" id="{4846CAB0-2191-3E47-A315-8EBB86183532}"/>
              </a:ext>
            </a:extLst>
          </p:cNvPr>
          <p:cNvSpPr txBox="1"/>
          <p:nvPr/>
        </p:nvSpPr>
        <p:spPr>
          <a:xfrm>
            <a:off x="2837551" y="1243600"/>
            <a:ext cx="636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C#</a:t>
            </a:r>
            <a:r>
              <a:rPr lang="zh-CN" altLang="en-US" dirty="0">
                <a:solidFill>
                  <a:srgbClr val="0070C0"/>
                </a:solidFill>
              </a:rPr>
              <a:t>开发</a:t>
            </a:r>
            <a:r>
              <a:rPr lang="en-US" altLang="zh-CN" dirty="0">
                <a:solidFill>
                  <a:srgbClr val="0070C0"/>
                </a:solidFill>
              </a:rPr>
              <a:t>IDE</a:t>
            </a:r>
            <a:r>
              <a:rPr lang="zh-CN" altLang="en-US" dirty="0">
                <a:solidFill>
                  <a:srgbClr val="0070C0"/>
                </a:solidFill>
              </a:rPr>
              <a:t> 之 </a:t>
            </a:r>
            <a:r>
              <a:rPr lang="en-US" altLang="zh-CN" dirty="0" err="1">
                <a:solidFill>
                  <a:srgbClr val="0070C0"/>
                </a:solidFill>
              </a:rPr>
              <a:t>VisualStudio</a:t>
            </a:r>
            <a:r>
              <a:rPr lang="en-US" altLang="zh-CN" dirty="0">
                <a:solidFill>
                  <a:srgbClr val="0070C0"/>
                </a:solidFill>
              </a:rPr>
              <a:t>:</a:t>
            </a:r>
          </a:p>
          <a:p>
            <a:r>
              <a:rPr lang="en-US" u="sng" dirty="0">
                <a:solidFill>
                  <a:srgbClr val="0070C0"/>
                </a:solidFill>
              </a:rPr>
              <a:t>https://</a:t>
            </a:r>
            <a:r>
              <a:rPr lang="en-US" u="sng" dirty="0" err="1">
                <a:solidFill>
                  <a:srgbClr val="0070C0"/>
                </a:solidFill>
              </a:rPr>
              <a:t>visualstudio.microsoft.com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2EA069-E98F-A340-B8B8-BA1F711A4E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F3C0C9-F51C-AA47-9A2F-F78B09A58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775" y="2119146"/>
            <a:ext cx="3240450" cy="24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5440" y="2585085"/>
            <a:ext cx="1727835" cy="132207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b="1">
                <a:solidFill>
                  <a:srgbClr val="376092"/>
                </a:solidFill>
                <a:sym typeface="+mn-ea"/>
              </a:rPr>
              <a:t>回顾</a:t>
            </a:r>
          </a:p>
          <a:p>
            <a:pPr algn="ctr"/>
            <a:r>
              <a:rPr lang="zh-CN" altLang="en-US" sz="4000" b="1">
                <a:solidFill>
                  <a:srgbClr val="376092"/>
                </a:solidFill>
                <a:sym typeface="+mn-ea"/>
              </a:rPr>
              <a:t>与总结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28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graphicFrame>
        <p:nvGraphicFramePr>
          <p:cNvPr id="29" name="Diagram 6">
            <a:extLst>
              <a:ext uri="{FF2B5EF4-FFF2-40B4-BE49-F238E27FC236}">
                <a16:creationId xmlns:a16="http://schemas.microsoft.com/office/drawing/2014/main" id="{320FFF3A-85DC-9F40-A4E9-5A8D8D263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959443"/>
              </p:ext>
            </p:extLst>
          </p:nvPr>
        </p:nvGraphicFramePr>
        <p:xfrm>
          <a:off x="3208857" y="819235"/>
          <a:ext cx="4494127" cy="3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en-US" sz="2800" dirty="0">
                <a:solidFill>
                  <a:srgbClr val="376092"/>
                </a:solidFill>
              </a:rPr>
              <a:t>的介绍</a:t>
            </a:r>
            <a:endParaRPr lang="x-none" sz="2800" dirty="0"/>
          </a:p>
        </p:txBody>
      </p:sp>
      <p:grpSp>
        <p:nvGrpSpPr>
          <p:cNvPr id="31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3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4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6" name="组合 72"/>
          <p:cNvGrpSpPr/>
          <p:nvPr/>
        </p:nvGrpSpPr>
        <p:grpSpPr>
          <a:xfrm>
            <a:off x="3444240" y="1198879"/>
            <a:ext cx="597932" cy="634905"/>
            <a:chOff x="7032625" y="1241425"/>
            <a:chExt cx="1404937" cy="1497013"/>
          </a:xfrm>
        </p:grpSpPr>
        <p:sp>
          <p:nvSpPr>
            <p:cNvPr id="37" name="Freeform 37"/>
            <p:cNvSpPr/>
            <p:nvPr/>
          </p:nvSpPr>
          <p:spPr bwMode="auto">
            <a:xfrm>
              <a:off x="7634288" y="2071688"/>
              <a:ext cx="201612" cy="517525"/>
            </a:xfrm>
            <a:custGeom>
              <a:avLst/>
              <a:gdLst>
                <a:gd name="T0" fmla="*/ 0 w 127"/>
                <a:gd name="T1" fmla="*/ 164 h 326"/>
                <a:gd name="T2" fmla="*/ 64 w 127"/>
                <a:gd name="T3" fmla="*/ 326 h 326"/>
                <a:gd name="T4" fmla="*/ 127 w 127"/>
                <a:gd name="T5" fmla="*/ 166 h 326"/>
                <a:gd name="T6" fmla="*/ 92 w 127"/>
                <a:gd name="T7" fmla="*/ 53 h 326"/>
                <a:gd name="T8" fmla="*/ 92 w 127"/>
                <a:gd name="T9" fmla="*/ 53 h 326"/>
                <a:gd name="T10" fmla="*/ 96 w 127"/>
                <a:gd name="T11" fmla="*/ 47 h 326"/>
                <a:gd name="T12" fmla="*/ 98 w 127"/>
                <a:gd name="T13" fmla="*/ 41 h 326"/>
                <a:gd name="T14" fmla="*/ 98 w 127"/>
                <a:gd name="T15" fmla="*/ 16 h 326"/>
                <a:gd name="T16" fmla="*/ 98 w 127"/>
                <a:gd name="T17" fmla="*/ 16 h 326"/>
                <a:gd name="T18" fmla="*/ 96 w 127"/>
                <a:gd name="T19" fmla="*/ 10 h 326"/>
                <a:gd name="T20" fmla="*/ 92 w 127"/>
                <a:gd name="T21" fmla="*/ 4 h 326"/>
                <a:gd name="T22" fmla="*/ 88 w 127"/>
                <a:gd name="T23" fmla="*/ 2 h 326"/>
                <a:gd name="T24" fmla="*/ 82 w 127"/>
                <a:gd name="T25" fmla="*/ 0 h 326"/>
                <a:gd name="T26" fmla="*/ 43 w 127"/>
                <a:gd name="T27" fmla="*/ 0 h 326"/>
                <a:gd name="T28" fmla="*/ 43 w 127"/>
                <a:gd name="T29" fmla="*/ 0 h 326"/>
                <a:gd name="T30" fmla="*/ 37 w 127"/>
                <a:gd name="T31" fmla="*/ 2 h 326"/>
                <a:gd name="T32" fmla="*/ 33 w 127"/>
                <a:gd name="T33" fmla="*/ 4 h 326"/>
                <a:gd name="T34" fmla="*/ 29 w 127"/>
                <a:gd name="T35" fmla="*/ 10 h 326"/>
                <a:gd name="T36" fmla="*/ 29 w 127"/>
                <a:gd name="T37" fmla="*/ 16 h 326"/>
                <a:gd name="T38" fmla="*/ 29 w 127"/>
                <a:gd name="T39" fmla="*/ 41 h 326"/>
                <a:gd name="T40" fmla="*/ 29 w 127"/>
                <a:gd name="T41" fmla="*/ 41 h 326"/>
                <a:gd name="T42" fmla="*/ 31 w 127"/>
                <a:gd name="T43" fmla="*/ 49 h 326"/>
                <a:gd name="T44" fmla="*/ 35 w 127"/>
                <a:gd name="T45" fmla="*/ 53 h 326"/>
                <a:gd name="T46" fmla="*/ 0 w 127"/>
                <a:gd name="T47" fmla="*/ 16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7" h="326">
                  <a:moveTo>
                    <a:pt x="0" y="164"/>
                  </a:moveTo>
                  <a:lnTo>
                    <a:pt x="64" y="326"/>
                  </a:lnTo>
                  <a:lnTo>
                    <a:pt x="127" y="166"/>
                  </a:lnTo>
                  <a:lnTo>
                    <a:pt x="92" y="53"/>
                  </a:lnTo>
                  <a:lnTo>
                    <a:pt x="92" y="53"/>
                  </a:lnTo>
                  <a:lnTo>
                    <a:pt x="96" y="47"/>
                  </a:lnTo>
                  <a:lnTo>
                    <a:pt x="98" y="41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6" y="10"/>
                  </a:lnTo>
                  <a:lnTo>
                    <a:pt x="92" y="4"/>
                  </a:lnTo>
                  <a:lnTo>
                    <a:pt x="88" y="2"/>
                  </a:lnTo>
                  <a:lnTo>
                    <a:pt x="8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33" y="4"/>
                  </a:lnTo>
                  <a:lnTo>
                    <a:pt x="29" y="10"/>
                  </a:lnTo>
                  <a:lnTo>
                    <a:pt x="29" y="16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31" y="49"/>
                  </a:lnTo>
                  <a:lnTo>
                    <a:pt x="35" y="53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7032625" y="2068513"/>
              <a:ext cx="1404937" cy="669925"/>
            </a:xfrm>
            <a:custGeom>
              <a:avLst/>
              <a:gdLst>
                <a:gd name="T0" fmla="*/ 606 w 885"/>
                <a:gd name="T1" fmla="*/ 0 h 422"/>
                <a:gd name="T2" fmla="*/ 443 w 885"/>
                <a:gd name="T3" fmla="*/ 420 h 422"/>
                <a:gd name="T4" fmla="*/ 279 w 885"/>
                <a:gd name="T5" fmla="*/ 0 h 422"/>
                <a:gd name="T6" fmla="*/ 279 w 885"/>
                <a:gd name="T7" fmla="*/ 0 h 422"/>
                <a:gd name="T8" fmla="*/ 250 w 885"/>
                <a:gd name="T9" fmla="*/ 14 h 422"/>
                <a:gd name="T10" fmla="*/ 221 w 885"/>
                <a:gd name="T11" fmla="*/ 28 h 422"/>
                <a:gd name="T12" fmla="*/ 195 w 885"/>
                <a:gd name="T13" fmla="*/ 47 h 422"/>
                <a:gd name="T14" fmla="*/ 170 w 885"/>
                <a:gd name="T15" fmla="*/ 65 h 422"/>
                <a:gd name="T16" fmla="*/ 147 w 885"/>
                <a:gd name="T17" fmla="*/ 88 h 422"/>
                <a:gd name="T18" fmla="*/ 127 w 885"/>
                <a:gd name="T19" fmla="*/ 110 h 422"/>
                <a:gd name="T20" fmla="*/ 108 w 885"/>
                <a:gd name="T21" fmla="*/ 135 h 422"/>
                <a:gd name="T22" fmla="*/ 90 w 885"/>
                <a:gd name="T23" fmla="*/ 162 h 422"/>
                <a:gd name="T24" fmla="*/ 74 w 885"/>
                <a:gd name="T25" fmla="*/ 190 h 422"/>
                <a:gd name="T26" fmla="*/ 59 w 885"/>
                <a:gd name="T27" fmla="*/ 219 h 422"/>
                <a:gd name="T28" fmla="*/ 47 w 885"/>
                <a:gd name="T29" fmla="*/ 250 h 422"/>
                <a:gd name="T30" fmla="*/ 35 w 885"/>
                <a:gd name="T31" fmla="*/ 282 h 422"/>
                <a:gd name="T32" fmla="*/ 24 w 885"/>
                <a:gd name="T33" fmla="*/ 315 h 422"/>
                <a:gd name="T34" fmla="*/ 14 w 885"/>
                <a:gd name="T35" fmla="*/ 350 h 422"/>
                <a:gd name="T36" fmla="*/ 6 w 885"/>
                <a:gd name="T37" fmla="*/ 385 h 422"/>
                <a:gd name="T38" fmla="*/ 0 w 885"/>
                <a:gd name="T39" fmla="*/ 422 h 422"/>
                <a:gd name="T40" fmla="*/ 885 w 885"/>
                <a:gd name="T41" fmla="*/ 422 h 422"/>
                <a:gd name="T42" fmla="*/ 885 w 885"/>
                <a:gd name="T43" fmla="*/ 422 h 422"/>
                <a:gd name="T44" fmla="*/ 879 w 885"/>
                <a:gd name="T45" fmla="*/ 385 h 422"/>
                <a:gd name="T46" fmla="*/ 871 w 885"/>
                <a:gd name="T47" fmla="*/ 350 h 422"/>
                <a:gd name="T48" fmla="*/ 861 w 885"/>
                <a:gd name="T49" fmla="*/ 315 h 422"/>
                <a:gd name="T50" fmla="*/ 850 w 885"/>
                <a:gd name="T51" fmla="*/ 282 h 422"/>
                <a:gd name="T52" fmla="*/ 838 w 885"/>
                <a:gd name="T53" fmla="*/ 250 h 422"/>
                <a:gd name="T54" fmla="*/ 826 w 885"/>
                <a:gd name="T55" fmla="*/ 219 h 422"/>
                <a:gd name="T56" fmla="*/ 811 w 885"/>
                <a:gd name="T57" fmla="*/ 190 h 422"/>
                <a:gd name="T58" fmla="*/ 795 w 885"/>
                <a:gd name="T59" fmla="*/ 162 h 422"/>
                <a:gd name="T60" fmla="*/ 777 w 885"/>
                <a:gd name="T61" fmla="*/ 135 h 422"/>
                <a:gd name="T62" fmla="*/ 758 w 885"/>
                <a:gd name="T63" fmla="*/ 110 h 422"/>
                <a:gd name="T64" fmla="*/ 738 w 885"/>
                <a:gd name="T65" fmla="*/ 88 h 422"/>
                <a:gd name="T66" fmla="*/ 715 w 885"/>
                <a:gd name="T67" fmla="*/ 65 h 422"/>
                <a:gd name="T68" fmla="*/ 690 w 885"/>
                <a:gd name="T69" fmla="*/ 47 h 422"/>
                <a:gd name="T70" fmla="*/ 664 w 885"/>
                <a:gd name="T71" fmla="*/ 28 h 422"/>
                <a:gd name="T72" fmla="*/ 635 w 885"/>
                <a:gd name="T73" fmla="*/ 14 h 422"/>
                <a:gd name="T74" fmla="*/ 606 w 885"/>
                <a:gd name="T75" fmla="*/ 0 h 422"/>
                <a:gd name="T76" fmla="*/ 606 w 885"/>
                <a:gd name="T7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5" h="422">
                  <a:moveTo>
                    <a:pt x="606" y="0"/>
                  </a:moveTo>
                  <a:lnTo>
                    <a:pt x="443" y="42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50" y="14"/>
                  </a:lnTo>
                  <a:lnTo>
                    <a:pt x="221" y="28"/>
                  </a:lnTo>
                  <a:lnTo>
                    <a:pt x="195" y="47"/>
                  </a:lnTo>
                  <a:lnTo>
                    <a:pt x="170" y="65"/>
                  </a:lnTo>
                  <a:lnTo>
                    <a:pt x="147" y="88"/>
                  </a:lnTo>
                  <a:lnTo>
                    <a:pt x="127" y="110"/>
                  </a:lnTo>
                  <a:lnTo>
                    <a:pt x="108" y="135"/>
                  </a:lnTo>
                  <a:lnTo>
                    <a:pt x="90" y="162"/>
                  </a:lnTo>
                  <a:lnTo>
                    <a:pt x="74" y="190"/>
                  </a:lnTo>
                  <a:lnTo>
                    <a:pt x="59" y="219"/>
                  </a:lnTo>
                  <a:lnTo>
                    <a:pt x="47" y="250"/>
                  </a:lnTo>
                  <a:lnTo>
                    <a:pt x="35" y="282"/>
                  </a:lnTo>
                  <a:lnTo>
                    <a:pt x="24" y="315"/>
                  </a:lnTo>
                  <a:lnTo>
                    <a:pt x="14" y="350"/>
                  </a:lnTo>
                  <a:lnTo>
                    <a:pt x="6" y="385"/>
                  </a:lnTo>
                  <a:lnTo>
                    <a:pt x="0" y="422"/>
                  </a:lnTo>
                  <a:lnTo>
                    <a:pt x="885" y="422"/>
                  </a:lnTo>
                  <a:lnTo>
                    <a:pt x="885" y="422"/>
                  </a:lnTo>
                  <a:lnTo>
                    <a:pt x="879" y="385"/>
                  </a:lnTo>
                  <a:lnTo>
                    <a:pt x="871" y="350"/>
                  </a:lnTo>
                  <a:lnTo>
                    <a:pt x="861" y="315"/>
                  </a:lnTo>
                  <a:lnTo>
                    <a:pt x="850" y="282"/>
                  </a:lnTo>
                  <a:lnTo>
                    <a:pt x="838" y="250"/>
                  </a:lnTo>
                  <a:lnTo>
                    <a:pt x="826" y="219"/>
                  </a:lnTo>
                  <a:lnTo>
                    <a:pt x="811" y="190"/>
                  </a:lnTo>
                  <a:lnTo>
                    <a:pt x="795" y="162"/>
                  </a:lnTo>
                  <a:lnTo>
                    <a:pt x="777" y="135"/>
                  </a:lnTo>
                  <a:lnTo>
                    <a:pt x="758" y="110"/>
                  </a:lnTo>
                  <a:lnTo>
                    <a:pt x="738" y="88"/>
                  </a:lnTo>
                  <a:lnTo>
                    <a:pt x="715" y="65"/>
                  </a:lnTo>
                  <a:lnTo>
                    <a:pt x="690" y="47"/>
                  </a:lnTo>
                  <a:lnTo>
                    <a:pt x="664" y="28"/>
                  </a:lnTo>
                  <a:lnTo>
                    <a:pt x="635" y="14"/>
                  </a:lnTo>
                  <a:lnTo>
                    <a:pt x="606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7354888" y="1241425"/>
              <a:ext cx="763587" cy="765175"/>
            </a:xfrm>
            <a:custGeom>
              <a:avLst/>
              <a:gdLst>
                <a:gd name="T0" fmla="*/ 217 w 481"/>
                <a:gd name="T1" fmla="*/ 0 h 482"/>
                <a:gd name="T2" fmla="*/ 147 w 481"/>
                <a:gd name="T3" fmla="*/ 18 h 482"/>
                <a:gd name="T4" fmla="*/ 88 w 481"/>
                <a:gd name="T5" fmla="*/ 55 h 482"/>
                <a:gd name="T6" fmla="*/ 41 w 481"/>
                <a:gd name="T7" fmla="*/ 107 h 482"/>
                <a:gd name="T8" fmla="*/ 12 w 481"/>
                <a:gd name="T9" fmla="*/ 168 h 482"/>
                <a:gd name="T10" fmla="*/ 0 w 481"/>
                <a:gd name="T11" fmla="*/ 240 h 482"/>
                <a:gd name="T12" fmla="*/ 6 w 481"/>
                <a:gd name="T13" fmla="*/ 289 h 482"/>
                <a:gd name="T14" fmla="*/ 30 w 481"/>
                <a:gd name="T15" fmla="*/ 355 h 482"/>
                <a:gd name="T16" fmla="*/ 71 w 481"/>
                <a:gd name="T17" fmla="*/ 410 h 482"/>
                <a:gd name="T18" fmla="*/ 127 w 481"/>
                <a:gd name="T19" fmla="*/ 453 h 482"/>
                <a:gd name="T20" fmla="*/ 192 w 481"/>
                <a:gd name="T21" fmla="*/ 476 h 482"/>
                <a:gd name="T22" fmla="*/ 242 w 481"/>
                <a:gd name="T23" fmla="*/ 482 h 482"/>
                <a:gd name="T24" fmla="*/ 313 w 481"/>
                <a:gd name="T25" fmla="*/ 471 h 482"/>
                <a:gd name="T26" fmla="*/ 377 w 481"/>
                <a:gd name="T27" fmla="*/ 441 h 482"/>
                <a:gd name="T28" fmla="*/ 428 w 481"/>
                <a:gd name="T29" fmla="*/ 394 h 482"/>
                <a:gd name="T30" fmla="*/ 463 w 481"/>
                <a:gd name="T31" fmla="*/ 334 h 482"/>
                <a:gd name="T32" fmla="*/ 481 w 481"/>
                <a:gd name="T33" fmla="*/ 264 h 482"/>
                <a:gd name="T34" fmla="*/ 481 w 481"/>
                <a:gd name="T35" fmla="*/ 215 h 482"/>
                <a:gd name="T36" fmla="*/ 463 w 481"/>
                <a:gd name="T37" fmla="*/ 146 h 482"/>
                <a:gd name="T38" fmla="*/ 428 w 481"/>
                <a:gd name="T39" fmla="*/ 86 h 482"/>
                <a:gd name="T40" fmla="*/ 377 w 481"/>
                <a:gd name="T41" fmla="*/ 41 h 482"/>
                <a:gd name="T42" fmla="*/ 313 w 481"/>
                <a:gd name="T43" fmla="*/ 10 h 482"/>
                <a:gd name="T44" fmla="*/ 242 w 481"/>
                <a:gd name="T45" fmla="*/ 0 h 482"/>
                <a:gd name="T46" fmla="*/ 242 w 481"/>
                <a:gd name="T47" fmla="*/ 441 h 482"/>
                <a:gd name="T48" fmla="*/ 184 w 481"/>
                <a:gd name="T49" fmla="*/ 432 h 482"/>
                <a:gd name="T50" fmla="*/ 133 w 481"/>
                <a:gd name="T51" fmla="*/ 408 h 482"/>
                <a:gd name="T52" fmla="*/ 92 w 481"/>
                <a:gd name="T53" fmla="*/ 371 h 482"/>
                <a:gd name="T54" fmla="*/ 61 w 481"/>
                <a:gd name="T55" fmla="*/ 326 h 482"/>
                <a:gd name="T56" fmla="*/ 45 w 481"/>
                <a:gd name="T57" fmla="*/ 271 h 482"/>
                <a:gd name="T58" fmla="*/ 59 w 481"/>
                <a:gd name="T59" fmla="*/ 236 h 482"/>
                <a:gd name="T60" fmla="*/ 100 w 481"/>
                <a:gd name="T61" fmla="*/ 182 h 482"/>
                <a:gd name="T62" fmla="*/ 127 w 481"/>
                <a:gd name="T63" fmla="*/ 121 h 482"/>
                <a:gd name="T64" fmla="*/ 153 w 481"/>
                <a:gd name="T65" fmla="*/ 121 h 482"/>
                <a:gd name="T66" fmla="*/ 233 w 481"/>
                <a:gd name="T67" fmla="*/ 174 h 482"/>
                <a:gd name="T68" fmla="*/ 332 w 481"/>
                <a:gd name="T69" fmla="*/ 201 h 482"/>
                <a:gd name="T70" fmla="*/ 401 w 481"/>
                <a:gd name="T71" fmla="*/ 201 h 482"/>
                <a:gd name="T72" fmla="*/ 440 w 481"/>
                <a:gd name="T73" fmla="*/ 217 h 482"/>
                <a:gd name="T74" fmla="*/ 440 w 481"/>
                <a:gd name="T75" fmla="*/ 260 h 482"/>
                <a:gd name="T76" fmla="*/ 426 w 481"/>
                <a:gd name="T77" fmla="*/ 318 h 482"/>
                <a:gd name="T78" fmla="*/ 395 w 481"/>
                <a:gd name="T79" fmla="*/ 367 h 482"/>
                <a:gd name="T80" fmla="*/ 352 w 481"/>
                <a:gd name="T81" fmla="*/ 406 h 482"/>
                <a:gd name="T82" fmla="*/ 301 w 481"/>
                <a:gd name="T83" fmla="*/ 430 h 482"/>
                <a:gd name="T84" fmla="*/ 242 w 481"/>
                <a:gd name="T85" fmla="*/ 44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1" h="482">
                  <a:moveTo>
                    <a:pt x="242" y="0"/>
                  </a:moveTo>
                  <a:lnTo>
                    <a:pt x="242" y="0"/>
                  </a:lnTo>
                  <a:lnTo>
                    <a:pt x="217" y="0"/>
                  </a:lnTo>
                  <a:lnTo>
                    <a:pt x="192" y="4"/>
                  </a:lnTo>
                  <a:lnTo>
                    <a:pt x="170" y="10"/>
                  </a:lnTo>
                  <a:lnTo>
                    <a:pt x="147" y="18"/>
                  </a:lnTo>
                  <a:lnTo>
                    <a:pt x="127" y="29"/>
                  </a:lnTo>
                  <a:lnTo>
                    <a:pt x="106" y="41"/>
                  </a:lnTo>
                  <a:lnTo>
                    <a:pt x="88" y="55"/>
                  </a:lnTo>
                  <a:lnTo>
                    <a:pt x="71" y="70"/>
                  </a:lnTo>
                  <a:lnTo>
                    <a:pt x="55" y="86"/>
                  </a:lnTo>
                  <a:lnTo>
                    <a:pt x="41" y="107"/>
                  </a:lnTo>
                  <a:lnTo>
                    <a:pt x="30" y="125"/>
                  </a:lnTo>
                  <a:lnTo>
                    <a:pt x="20" y="146"/>
                  </a:lnTo>
                  <a:lnTo>
                    <a:pt x="12" y="168"/>
                  </a:lnTo>
                  <a:lnTo>
                    <a:pt x="6" y="193"/>
                  </a:lnTo>
                  <a:lnTo>
                    <a:pt x="2" y="215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4"/>
                  </a:lnTo>
                  <a:lnTo>
                    <a:pt x="6" y="289"/>
                  </a:lnTo>
                  <a:lnTo>
                    <a:pt x="12" y="312"/>
                  </a:lnTo>
                  <a:lnTo>
                    <a:pt x="20" y="334"/>
                  </a:lnTo>
                  <a:lnTo>
                    <a:pt x="30" y="355"/>
                  </a:lnTo>
                  <a:lnTo>
                    <a:pt x="41" y="375"/>
                  </a:lnTo>
                  <a:lnTo>
                    <a:pt x="55" y="394"/>
                  </a:lnTo>
                  <a:lnTo>
                    <a:pt x="71" y="410"/>
                  </a:lnTo>
                  <a:lnTo>
                    <a:pt x="88" y="426"/>
                  </a:lnTo>
                  <a:lnTo>
                    <a:pt x="106" y="441"/>
                  </a:lnTo>
                  <a:lnTo>
                    <a:pt x="127" y="453"/>
                  </a:lnTo>
                  <a:lnTo>
                    <a:pt x="147" y="463"/>
                  </a:lnTo>
                  <a:lnTo>
                    <a:pt x="170" y="471"/>
                  </a:lnTo>
                  <a:lnTo>
                    <a:pt x="192" y="476"/>
                  </a:lnTo>
                  <a:lnTo>
                    <a:pt x="217" y="480"/>
                  </a:lnTo>
                  <a:lnTo>
                    <a:pt x="242" y="482"/>
                  </a:lnTo>
                  <a:lnTo>
                    <a:pt x="242" y="482"/>
                  </a:lnTo>
                  <a:lnTo>
                    <a:pt x="266" y="480"/>
                  </a:lnTo>
                  <a:lnTo>
                    <a:pt x="291" y="476"/>
                  </a:lnTo>
                  <a:lnTo>
                    <a:pt x="313" y="471"/>
                  </a:lnTo>
                  <a:lnTo>
                    <a:pt x="336" y="463"/>
                  </a:lnTo>
                  <a:lnTo>
                    <a:pt x="356" y="453"/>
                  </a:lnTo>
                  <a:lnTo>
                    <a:pt x="377" y="441"/>
                  </a:lnTo>
                  <a:lnTo>
                    <a:pt x="395" y="426"/>
                  </a:lnTo>
                  <a:lnTo>
                    <a:pt x="412" y="410"/>
                  </a:lnTo>
                  <a:lnTo>
                    <a:pt x="428" y="394"/>
                  </a:lnTo>
                  <a:lnTo>
                    <a:pt x="440" y="375"/>
                  </a:lnTo>
                  <a:lnTo>
                    <a:pt x="453" y="355"/>
                  </a:lnTo>
                  <a:lnTo>
                    <a:pt x="463" y="334"/>
                  </a:lnTo>
                  <a:lnTo>
                    <a:pt x="471" y="312"/>
                  </a:lnTo>
                  <a:lnTo>
                    <a:pt x="477" y="289"/>
                  </a:lnTo>
                  <a:lnTo>
                    <a:pt x="481" y="264"/>
                  </a:lnTo>
                  <a:lnTo>
                    <a:pt x="481" y="240"/>
                  </a:lnTo>
                  <a:lnTo>
                    <a:pt x="481" y="240"/>
                  </a:lnTo>
                  <a:lnTo>
                    <a:pt x="481" y="215"/>
                  </a:lnTo>
                  <a:lnTo>
                    <a:pt x="477" y="193"/>
                  </a:lnTo>
                  <a:lnTo>
                    <a:pt x="471" y="168"/>
                  </a:lnTo>
                  <a:lnTo>
                    <a:pt x="463" y="146"/>
                  </a:lnTo>
                  <a:lnTo>
                    <a:pt x="453" y="125"/>
                  </a:lnTo>
                  <a:lnTo>
                    <a:pt x="440" y="107"/>
                  </a:lnTo>
                  <a:lnTo>
                    <a:pt x="428" y="86"/>
                  </a:lnTo>
                  <a:lnTo>
                    <a:pt x="412" y="70"/>
                  </a:lnTo>
                  <a:lnTo>
                    <a:pt x="395" y="55"/>
                  </a:lnTo>
                  <a:lnTo>
                    <a:pt x="377" y="41"/>
                  </a:lnTo>
                  <a:lnTo>
                    <a:pt x="356" y="29"/>
                  </a:lnTo>
                  <a:lnTo>
                    <a:pt x="336" y="18"/>
                  </a:lnTo>
                  <a:lnTo>
                    <a:pt x="313" y="10"/>
                  </a:lnTo>
                  <a:lnTo>
                    <a:pt x="291" y="4"/>
                  </a:lnTo>
                  <a:lnTo>
                    <a:pt x="266" y="0"/>
                  </a:lnTo>
                  <a:lnTo>
                    <a:pt x="242" y="0"/>
                  </a:lnTo>
                  <a:lnTo>
                    <a:pt x="242" y="0"/>
                  </a:lnTo>
                  <a:close/>
                  <a:moveTo>
                    <a:pt x="242" y="441"/>
                  </a:moveTo>
                  <a:lnTo>
                    <a:pt x="242" y="441"/>
                  </a:lnTo>
                  <a:lnTo>
                    <a:pt x="221" y="439"/>
                  </a:lnTo>
                  <a:lnTo>
                    <a:pt x="203" y="437"/>
                  </a:lnTo>
                  <a:lnTo>
                    <a:pt x="184" y="432"/>
                  </a:lnTo>
                  <a:lnTo>
                    <a:pt x="166" y="424"/>
                  </a:lnTo>
                  <a:lnTo>
                    <a:pt x="149" y="418"/>
                  </a:lnTo>
                  <a:lnTo>
                    <a:pt x="133" y="408"/>
                  </a:lnTo>
                  <a:lnTo>
                    <a:pt x="119" y="398"/>
                  </a:lnTo>
                  <a:lnTo>
                    <a:pt x="104" y="385"/>
                  </a:lnTo>
                  <a:lnTo>
                    <a:pt x="92" y="371"/>
                  </a:lnTo>
                  <a:lnTo>
                    <a:pt x="80" y="357"/>
                  </a:lnTo>
                  <a:lnTo>
                    <a:pt x="69" y="342"/>
                  </a:lnTo>
                  <a:lnTo>
                    <a:pt x="61" y="326"/>
                  </a:lnTo>
                  <a:lnTo>
                    <a:pt x="53" y="307"/>
                  </a:lnTo>
                  <a:lnTo>
                    <a:pt x="49" y="289"/>
                  </a:lnTo>
                  <a:lnTo>
                    <a:pt x="45" y="271"/>
                  </a:lnTo>
                  <a:lnTo>
                    <a:pt x="43" y="252"/>
                  </a:lnTo>
                  <a:lnTo>
                    <a:pt x="43" y="252"/>
                  </a:lnTo>
                  <a:lnTo>
                    <a:pt x="59" y="236"/>
                  </a:lnTo>
                  <a:lnTo>
                    <a:pt x="74" y="219"/>
                  </a:lnTo>
                  <a:lnTo>
                    <a:pt x="88" y="201"/>
                  </a:lnTo>
                  <a:lnTo>
                    <a:pt x="100" y="182"/>
                  </a:lnTo>
                  <a:lnTo>
                    <a:pt x="110" y="164"/>
                  </a:lnTo>
                  <a:lnTo>
                    <a:pt x="119" y="143"/>
                  </a:lnTo>
                  <a:lnTo>
                    <a:pt x="127" y="121"/>
                  </a:lnTo>
                  <a:lnTo>
                    <a:pt x="131" y="100"/>
                  </a:lnTo>
                  <a:lnTo>
                    <a:pt x="131" y="100"/>
                  </a:lnTo>
                  <a:lnTo>
                    <a:pt x="153" y="121"/>
                  </a:lnTo>
                  <a:lnTo>
                    <a:pt x="178" y="141"/>
                  </a:lnTo>
                  <a:lnTo>
                    <a:pt x="205" y="160"/>
                  </a:lnTo>
                  <a:lnTo>
                    <a:pt x="233" y="174"/>
                  </a:lnTo>
                  <a:lnTo>
                    <a:pt x="266" y="187"/>
                  </a:lnTo>
                  <a:lnTo>
                    <a:pt x="299" y="195"/>
                  </a:lnTo>
                  <a:lnTo>
                    <a:pt x="332" y="201"/>
                  </a:lnTo>
                  <a:lnTo>
                    <a:pt x="367" y="201"/>
                  </a:lnTo>
                  <a:lnTo>
                    <a:pt x="367" y="201"/>
                  </a:lnTo>
                  <a:lnTo>
                    <a:pt x="401" y="201"/>
                  </a:lnTo>
                  <a:lnTo>
                    <a:pt x="436" y="195"/>
                  </a:lnTo>
                  <a:lnTo>
                    <a:pt x="436" y="195"/>
                  </a:lnTo>
                  <a:lnTo>
                    <a:pt x="440" y="217"/>
                  </a:lnTo>
                  <a:lnTo>
                    <a:pt x="440" y="240"/>
                  </a:lnTo>
                  <a:lnTo>
                    <a:pt x="440" y="240"/>
                  </a:lnTo>
                  <a:lnTo>
                    <a:pt x="440" y="260"/>
                  </a:lnTo>
                  <a:lnTo>
                    <a:pt x="436" y="281"/>
                  </a:lnTo>
                  <a:lnTo>
                    <a:pt x="432" y="299"/>
                  </a:lnTo>
                  <a:lnTo>
                    <a:pt x="426" y="318"/>
                  </a:lnTo>
                  <a:lnTo>
                    <a:pt x="418" y="336"/>
                  </a:lnTo>
                  <a:lnTo>
                    <a:pt x="408" y="353"/>
                  </a:lnTo>
                  <a:lnTo>
                    <a:pt x="395" y="367"/>
                  </a:lnTo>
                  <a:lnTo>
                    <a:pt x="383" y="381"/>
                  </a:lnTo>
                  <a:lnTo>
                    <a:pt x="369" y="394"/>
                  </a:lnTo>
                  <a:lnTo>
                    <a:pt x="352" y="406"/>
                  </a:lnTo>
                  <a:lnTo>
                    <a:pt x="336" y="416"/>
                  </a:lnTo>
                  <a:lnTo>
                    <a:pt x="319" y="424"/>
                  </a:lnTo>
                  <a:lnTo>
                    <a:pt x="301" y="430"/>
                  </a:lnTo>
                  <a:lnTo>
                    <a:pt x="283" y="437"/>
                  </a:lnTo>
                  <a:lnTo>
                    <a:pt x="262" y="439"/>
                  </a:lnTo>
                  <a:lnTo>
                    <a:pt x="242" y="441"/>
                  </a:lnTo>
                  <a:lnTo>
                    <a:pt x="242" y="441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0" name="组合 44"/>
          <p:cNvGrpSpPr/>
          <p:nvPr/>
        </p:nvGrpSpPr>
        <p:grpSpPr>
          <a:xfrm>
            <a:off x="3454400" y="3454400"/>
            <a:ext cx="571676" cy="661248"/>
            <a:chOff x="3684588" y="1095376"/>
            <a:chExt cx="1525588" cy="1658938"/>
          </a:xfrm>
        </p:grpSpPr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3813175" y="1095376"/>
              <a:ext cx="1295400" cy="1247775"/>
            </a:xfrm>
            <a:custGeom>
              <a:avLst/>
              <a:gdLst>
                <a:gd name="T0" fmla="*/ 735 w 816"/>
                <a:gd name="T1" fmla="*/ 541 h 786"/>
                <a:gd name="T2" fmla="*/ 768 w 816"/>
                <a:gd name="T3" fmla="*/ 531 h 786"/>
                <a:gd name="T4" fmla="*/ 786 w 816"/>
                <a:gd name="T5" fmla="*/ 504 h 786"/>
                <a:gd name="T6" fmla="*/ 793 w 816"/>
                <a:gd name="T7" fmla="*/ 58 h 786"/>
                <a:gd name="T8" fmla="*/ 786 w 816"/>
                <a:gd name="T9" fmla="*/ 35 h 786"/>
                <a:gd name="T10" fmla="*/ 768 w 816"/>
                <a:gd name="T11" fmla="*/ 10 h 786"/>
                <a:gd name="T12" fmla="*/ 735 w 816"/>
                <a:gd name="T13" fmla="*/ 0 h 786"/>
                <a:gd name="T14" fmla="*/ 67 w 816"/>
                <a:gd name="T15" fmla="*/ 0 h 786"/>
                <a:gd name="T16" fmla="*/ 40 w 816"/>
                <a:gd name="T17" fmla="*/ 16 h 786"/>
                <a:gd name="T18" fmla="*/ 23 w 816"/>
                <a:gd name="T19" fmla="*/ 45 h 786"/>
                <a:gd name="T20" fmla="*/ 23 w 816"/>
                <a:gd name="T21" fmla="*/ 481 h 786"/>
                <a:gd name="T22" fmla="*/ 31 w 816"/>
                <a:gd name="T23" fmla="*/ 514 h 786"/>
                <a:gd name="T24" fmla="*/ 56 w 816"/>
                <a:gd name="T25" fmla="*/ 535 h 786"/>
                <a:gd name="T26" fmla="*/ 79 w 816"/>
                <a:gd name="T27" fmla="*/ 541 h 786"/>
                <a:gd name="T28" fmla="*/ 83 w 816"/>
                <a:gd name="T29" fmla="*/ 75 h 786"/>
                <a:gd name="T30" fmla="*/ 106 w 816"/>
                <a:gd name="T31" fmla="*/ 60 h 786"/>
                <a:gd name="T32" fmla="*/ 716 w 816"/>
                <a:gd name="T33" fmla="*/ 62 h 786"/>
                <a:gd name="T34" fmla="*/ 730 w 816"/>
                <a:gd name="T35" fmla="*/ 85 h 786"/>
                <a:gd name="T36" fmla="*/ 728 w 816"/>
                <a:gd name="T37" fmla="*/ 458 h 786"/>
                <a:gd name="T38" fmla="*/ 706 w 816"/>
                <a:gd name="T39" fmla="*/ 475 h 786"/>
                <a:gd name="T40" fmla="*/ 96 w 816"/>
                <a:gd name="T41" fmla="*/ 473 h 786"/>
                <a:gd name="T42" fmla="*/ 81 w 816"/>
                <a:gd name="T43" fmla="*/ 448 h 786"/>
                <a:gd name="T44" fmla="*/ 108 w 816"/>
                <a:gd name="T45" fmla="*/ 581 h 786"/>
                <a:gd name="T46" fmla="*/ 64 w 816"/>
                <a:gd name="T47" fmla="*/ 589 h 786"/>
                <a:gd name="T48" fmla="*/ 17 w 816"/>
                <a:gd name="T49" fmla="*/ 620 h 786"/>
                <a:gd name="T50" fmla="*/ 0 w 816"/>
                <a:gd name="T51" fmla="*/ 668 h 786"/>
                <a:gd name="T52" fmla="*/ 2 w 816"/>
                <a:gd name="T53" fmla="*/ 718 h 786"/>
                <a:gd name="T54" fmla="*/ 31 w 816"/>
                <a:gd name="T55" fmla="*/ 761 h 786"/>
                <a:gd name="T56" fmla="*/ 85 w 816"/>
                <a:gd name="T57" fmla="*/ 784 h 786"/>
                <a:gd name="T58" fmla="*/ 708 w 816"/>
                <a:gd name="T59" fmla="*/ 786 h 786"/>
                <a:gd name="T60" fmla="*/ 768 w 816"/>
                <a:gd name="T61" fmla="*/ 772 h 786"/>
                <a:gd name="T62" fmla="*/ 807 w 816"/>
                <a:gd name="T63" fmla="*/ 734 h 786"/>
                <a:gd name="T64" fmla="*/ 816 w 816"/>
                <a:gd name="T65" fmla="*/ 668 h 786"/>
                <a:gd name="T66" fmla="*/ 807 w 816"/>
                <a:gd name="T67" fmla="*/ 635 h 786"/>
                <a:gd name="T68" fmla="*/ 768 w 816"/>
                <a:gd name="T69" fmla="*/ 595 h 786"/>
                <a:gd name="T70" fmla="*/ 708 w 816"/>
                <a:gd name="T71" fmla="*/ 581 h 786"/>
                <a:gd name="T72" fmla="*/ 699 w 816"/>
                <a:gd name="T73" fmla="*/ 722 h 786"/>
                <a:gd name="T74" fmla="*/ 677 w 816"/>
                <a:gd name="T75" fmla="*/ 714 h 786"/>
                <a:gd name="T76" fmla="*/ 662 w 816"/>
                <a:gd name="T77" fmla="*/ 697 h 786"/>
                <a:gd name="T78" fmla="*/ 660 w 816"/>
                <a:gd name="T79" fmla="*/ 680 h 786"/>
                <a:gd name="T80" fmla="*/ 666 w 816"/>
                <a:gd name="T81" fmla="*/ 660 h 786"/>
                <a:gd name="T82" fmla="*/ 683 w 816"/>
                <a:gd name="T83" fmla="*/ 645 h 786"/>
                <a:gd name="T84" fmla="*/ 699 w 816"/>
                <a:gd name="T85" fmla="*/ 641 h 786"/>
                <a:gd name="T86" fmla="*/ 722 w 816"/>
                <a:gd name="T87" fmla="*/ 649 h 786"/>
                <a:gd name="T88" fmla="*/ 735 w 816"/>
                <a:gd name="T89" fmla="*/ 666 h 786"/>
                <a:gd name="T90" fmla="*/ 739 w 816"/>
                <a:gd name="T91" fmla="*/ 680 h 786"/>
                <a:gd name="T92" fmla="*/ 733 w 816"/>
                <a:gd name="T93" fmla="*/ 703 h 786"/>
                <a:gd name="T94" fmla="*/ 714 w 816"/>
                <a:gd name="T95" fmla="*/ 718 h 786"/>
                <a:gd name="T96" fmla="*/ 699 w 816"/>
                <a:gd name="T97" fmla="*/ 72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6" h="786">
                  <a:moveTo>
                    <a:pt x="79" y="541"/>
                  </a:moveTo>
                  <a:lnTo>
                    <a:pt x="735" y="541"/>
                  </a:lnTo>
                  <a:lnTo>
                    <a:pt x="735" y="541"/>
                  </a:lnTo>
                  <a:lnTo>
                    <a:pt x="747" y="539"/>
                  </a:lnTo>
                  <a:lnTo>
                    <a:pt x="757" y="535"/>
                  </a:lnTo>
                  <a:lnTo>
                    <a:pt x="768" y="531"/>
                  </a:lnTo>
                  <a:lnTo>
                    <a:pt x="776" y="523"/>
                  </a:lnTo>
                  <a:lnTo>
                    <a:pt x="782" y="514"/>
                  </a:lnTo>
                  <a:lnTo>
                    <a:pt x="786" y="504"/>
                  </a:lnTo>
                  <a:lnTo>
                    <a:pt x="791" y="494"/>
                  </a:lnTo>
                  <a:lnTo>
                    <a:pt x="793" y="481"/>
                  </a:lnTo>
                  <a:lnTo>
                    <a:pt x="793" y="58"/>
                  </a:lnTo>
                  <a:lnTo>
                    <a:pt x="793" y="58"/>
                  </a:lnTo>
                  <a:lnTo>
                    <a:pt x="791" y="45"/>
                  </a:lnTo>
                  <a:lnTo>
                    <a:pt x="786" y="35"/>
                  </a:lnTo>
                  <a:lnTo>
                    <a:pt x="782" y="25"/>
                  </a:lnTo>
                  <a:lnTo>
                    <a:pt x="776" y="16"/>
                  </a:lnTo>
                  <a:lnTo>
                    <a:pt x="768" y="10"/>
                  </a:lnTo>
                  <a:lnTo>
                    <a:pt x="757" y="4"/>
                  </a:lnTo>
                  <a:lnTo>
                    <a:pt x="747" y="0"/>
                  </a:lnTo>
                  <a:lnTo>
                    <a:pt x="735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7" y="0"/>
                  </a:lnTo>
                  <a:lnTo>
                    <a:pt x="56" y="4"/>
                  </a:lnTo>
                  <a:lnTo>
                    <a:pt x="48" y="10"/>
                  </a:lnTo>
                  <a:lnTo>
                    <a:pt x="40" y="16"/>
                  </a:lnTo>
                  <a:lnTo>
                    <a:pt x="31" y="25"/>
                  </a:lnTo>
                  <a:lnTo>
                    <a:pt x="27" y="35"/>
                  </a:lnTo>
                  <a:lnTo>
                    <a:pt x="23" y="45"/>
                  </a:lnTo>
                  <a:lnTo>
                    <a:pt x="23" y="58"/>
                  </a:lnTo>
                  <a:lnTo>
                    <a:pt x="23" y="481"/>
                  </a:lnTo>
                  <a:lnTo>
                    <a:pt x="23" y="481"/>
                  </a:lnTo>
                  <a:lnTo>
                    <a:pt x="23" y="494"/>
                  </a:lnTo>
                  <a:lnTo>
                    <a:pt x="27" y="504"/>
                  </a:lnTo>
                  <a:lnTo>
                    <a:pt x="31" y="514"/>
                  </a:lnTo>
                  <a:lnTo>
                    <a:pt x="40" y="523"/>
                  </a:lnTo>
                  <a:lnTo>
                    <a:pt x="48" y="531"/>
                  </a:lnTo>
                  <a:lnTo>
                    <a:pt x="56" y="535"/>
                  </a:lnTo>
                  <a:lnTo>
                    <a:pt x="67" y="539"/>
                  </a:lnTo>
                  <a:lnTo>
                    <a:pt x="79" y="541"/>
                  </a:lnTo>
                  <a:lnTo>
                    <a:pt x="79" y="541"/>
                  </a:lnTo>
                  <a:close/>
                  <a:moveTo>
                    <a:pt x="81" y="85"/>
                  </a:moveTo>
                  <a:lnTo>
                    <a:pt x="81" y="85"/>
                  </a:lnTo>
                  <a:lnTo>
                    <a:pt x="83" y="75"/>
                  </a:lnTo>
                  <a:lnTo>
                    <a:pt x="89" y="66"/>
                  </a:lnTo>
                  <a:lnTo>
                    <a:pt x="96" y="62"/>
                  </a:lnTo>
                  <a:lnTo>
                    <a:pt x="106" y="60"/>
                  </a:lnTo>
                  <a:lnTo>
                    <a:pt x="706" y="60"/>
                  </a:lnTo>
                  <a:lnTo>
                    <a:pt x="706" y="60"/>
                  </a:lnTo>
                  <a:lnTo>
                    <a:pt x="716" y="62"/>
                  </a:lnTo>
                  <a:lnTo>
                    <a:pt x="722" y="66"/>
                  </a:lnTo>
                  <a:lnTo>
                    <a:pt x="728" y="75"/>
                  </a:lnTo>
                  <a:lnTo>
                    <a:pt x="730" y="85"/>
                  </a:lnTo>
                  <a:lnTo>
                    <a:pt x="730" y="448"/>
                  </a:lnTo>
                  <a:lnTo>
                    <a:pt x="730" y="448"/>
                  </a:lnTo>
                  <a:lnTo>
                    <a:pt x="728" y="458"/>
                  </a:lnTo>
                  <a:lnTo>
                    <a:pt x="722" y="467"/>
                  </a:lnTo>
                  <a:lnTo>
                    <a:pt x="716" y="473"/>
                  </a:lnTo>
                  <a:lnTo>
                    <a:pt x="706" y="475"/>
                  </a:lnTo>
                  <a:lnTo>
                    <a:pt x="106" y="475"/>
                  </a:lnTo>
                  <a:lnTo>
                    <a:pt x="106" y="475"/>
                  </a:lnTo>
                  <a:lnTo>
                    <a:pt x="96" y="473"/>
                  </a:lnTo>
                  <a:lnTo>
                    <a:pt x="89" y="467"/>
                  </a:lnTo>
                  <a:lnTo>
                    <a:pt x="83" y="458"/>
                  </a:lnTo>
                  <a:lnTo>
                    <a:pt x="81" y="448"/>
                  </a:lnTo>
                  <a:lnTo>
                    <a:pt x="81" y="85"/>
                  </a:lnTo>
                  <a:close/>
                  <a:moveTo>
                    <a:pt x="708" y="581"/>
                  </a:moveTo>
                  <a:lnTo>
                    <a:pt x="108" y="581"/>
                  </a:lnTo>
                  <a:lnTo>
                    <a:pt x="108" y="581"/>
                  </a:lnTo>
                  <a:lnTo>
                    <a:pt x="85" y="583"/>
                  </a:lnTo>
                  <a:lnTo>
                    <a:pt x="64" y="589"/>
                  </a:lnTo>
                  <a:lnTo>
                    <a:pt x="48" y="595"/>
                  </a:lnTo>
                  <a:lnTo>
                    <a:pt x="31" y="608"/>
                  </a:lnTo>
                  <a:lnTo>
                    <a:pt x="17" y="620"/>
                  </a:lnTo>
                  <a:lnTo>
                    <a:pt x="8" y="635"/>
                  </a:lnTo>
                  <a:lnTo>
                    <a:pt x="2" y="651"/>
                  </a:lnTo>
                  <a:lnTo>
                    <a:pt x="0" y="668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2" y="718"/>
                  </a:lnTo>
                  <a:lnTo>
                    <a:pt x="8" y="734"/>
                  </a:lnTo>
                  <a:lnTo>
                    <a:pt x="17" y="749"/>
                  </a:lnTo>
                  <a:lnTo>
                    <a:pt x="31" y="761"/>
                  </a:lnTo>
                  <a:lnTo>
                    <a:pt x="48" y="772"/>
                  </a:lnTo>
                  <a:lnTo>
                    <a:pt x="64" y="780"/>
                  </a:lnTo>
                  <a:lnTo>
                    <a:pt x="85" y="784"/>
                  </a:lnTo>
                  <a:lnTo>
                    <a:pt x="108" y="786"/>
                  </a:lnTo>
                  <a:lnTo>
                    <a:pt x="708" y="786"/>
                  </a:lnTo>
                  <a:lnTo>
                    <a:pt x="708" y="786"/>
                  </a:lnTo>
                  <a:lnTo>
                    <a:pt x="728" y="784"/>
                  </a:lnTo>
                  <a:lnTo>
                    <a:pt x="749" y="780"/>
                  </a:lnTo>
                  <a:lnTo>
                    <a:pt x="768" y="772"/>
                  </a:lnTo>
                  <a:lnTo>
                    <a:pt x="784" y="761"/>
                  </a:lnTo>
                  <a:lnTo>
                    <a:pt x="797" y="749"/>
                  </a:lnTo>
                  <a:lnTo>
                    <a:pt x="807" y="734"/>
                  </a:lnTo>
                  <a:lnTo>
                    <a:pt x="813" y="718"/>
                  </a:lnTo>
                  <a:lnTo>
                    <a:pt x="816" y="701"/>
                  </a:lnTo>
                  <a:lnTo>
                    <a:pt x="816" y="668"/>
                  </a:lnTo>
                  <a:lnTo>
                    <a:pt x="816" y="668"/>
                  </a:lnTo>
                  <a:lnTo>
                    <a:pt x="813" y="651"/>
                  </a:lnTo>
                  <a:lnTo>
                    <a:pt x="807" y="635"/>
                  </a:lnTo>
                  <a:lnTo>
                    <a:pt x="797" y="620"/>
                  </a:lnTo>
                  <a:lnTo>
                    <a:pt x="784" y="608"/>
                  </a:lnTo>
                  <a:lnTo>
                    <a:pt x="768" y="595"/>
                  </a:lnTo>
                  <a:lnTo>
                    <a:pt x="749" y="589"/>
                  </a:lnTo>
                  <a:lnTo>
                    <a:pt x="728" y="583"/>
                  </a:lnTo>
                  <a:lnTo>
                    <a:pt x="708" y="581"/>
                  </a:lnTo>
                  <a:lnTo>
                    <a:pt x="708" y="581"/>
                  </a:lnTo>
                  <a:close/>
                  <a:moveTo>
                    <a:pt x="699" y="722"/>
                  </a:moveTo>
                  <a:lnTo>
                    <a:pt x="699" y="722"/>
                  </a:lnTo>
                  <a:lnTo>
                    <a:pt x="691" y="720"/>
                  </a:lnTo>
                  <a:lnTo>
                    <a:pt x="683" y="718"/>
                  </a:lnTo>
                  <a:lnTo>
                    <a:pt x="677" y="714"/>
                  </a:lnTo>
                  <a:lnTo>
                    <a:pt x="670" y="709"/>
                  </a:lnTo>
                  <a:lnTo>
                    <a:pt x="666" y="703"/>
                  </a:lnTo>
                  <a:lnTo>
                    <a:pt x="662" y="697"/>
                  </a:lnTo>
                  <a:lnTo>
                    <a:pt x="660" y="689"/>
                  </a:lnTo>
                  <a:lnTo>
                    <a:pt x="660" y="680"/>
                  </a:lnTo>
                  <a:lnTo>
                    <a:pt x="660" y="680"/>
                  </a:lnTo>
                  <a:lnTo>
                    <a:pt x="660" y="674"/>
                  </a:lnTo>
                  <a:lnTo>
                    <a:pt x="662" y="666"/>
                  </a:lnTo>
                  <a:lnTo>
                    <a:pt x="666" y="660"/>
                  </a:lnTo>
                  <a:lnTo>
                    <a:pt x="670" y="653"/>
                  </a:lnTo>
                  <a:lnTo>
                    <a:pt x="677" y="649"/>
                  </a:lnTo>
                  <a:lnTo>
                    <a:pt x="683" y="645"/>
                  </a:lnTo>
                  <a:lnTo>
                    <a:pt x="691" y="643"/>
                  </a:lnTo>
                  <a:lnTo>
                    <a:pt x="699" y="641"/>
                  </a:lnTo>
                  <a:lnTo>
                    <a:pt x="699" y="641"/>
                  </a:lnTo>
                  <a:lnTo>
                    <a:pt x="708" y="643"/>
                  </a:lnTo>
                  <a:lnTo>
                    <a:pt x="714" y="645"/>
                  </a:lnTo>
                  <a:lnTo>
                    <a:pt x="722" y="649"/>
                  </a:lnTo>
                  <a:lnTo>
                    <a:pt x="726" y="653"/>
                  </a:lnTo>
                  <a:lnTo>
                    <a:pt x="733" y="660"/>
                  </a:lnTo>
                  <a:lnTo>
                    <a:pt x="735" y="666"/>
                  </a:lnTo>
                  <a:lnTo>
                    <a:pt x="739" y="674"/>
                  </a:lnTo>
                  <a:lnTo>
                    <a:pt x="739" y="680"/>
                  </a:lnTo>
                  <a:lnTo>
                    <a:pt x="739" y="680"/>
                  </a:lnTo>
                  <a:lnTo>
                    <a:pt x="739" y="689"/>
                  </a:lnTo>
                  <a:lnTo>
                    <a:pt x="735" y="697"/>
                  </a:lnTo>
                  <a:lnTo>
                    <a:pt x="733" y="703"/>
                  </a:lnTo>
                  <a:lnTo>
                    <a:pt x="726" y="709"/>
                  </a:lnTo>
                  <a:lnTo>
                    <a:pt x="722" y="714"/>
                  </a:lnTo>
                  <a:lnTo>
                    <a:pt x="714" y="718"/>
                  </a:lnTo>
                  <a:lnTo>
                    <a:pt x="708" y="720"/>
                  </a:lnTo>
                  <a:lnTo>
                    <a:pt x="699" y="722"/>
                  </a:lnTo>
                  <a:lnTo>
                    <a:pt x="699" y="722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4238625" y="2406651"/>
              <a:ext cx="417513" cy="347663"/>
            </a:xfrm>
            <a:custGeom>
              <a:avLst/>
              <a:gdLst>
                <a:gd name="T0" fmla="*/ 240 w 263"/>
                <a:gd name="T1" fmla="*/ 101 h 219"/>
                <a:gd name="T2" fmla="*/ 157 w 263"/>
                <a:gd name="T3" fmla="*/ 101 h 219"/>
                <a:gd name="T4" fmla="*/ 157 w 263"/>
                <a:gd name="T5" fmla="*/ 0 h 219"/>
                <a:gd name="T6" fmla="*/ 106 w 263"/>
                <a:gd name="T7" fmla="*/ 0 h 219"/>
                <a:gd name="T8" fmla="*/ 106 w 263"/>
                <a:gd name="T9" fmla="*/ 101 h 219"/>
                <a:gd name="T10" fmla="*/ 23 w 263"/>
                <a:gd name="T11" fmla="*/ 101 h 219"/>
                <a:gd name="T12" fmla="*/ 23 w 263"/>
                <a:gd name="T13" fmla="*/ 101 h 219"/>
                <a:gd name="T14" fmla="*/ 14 w 263"/>
                <a:gd name="T15" fmla="*/ 103 h 219"/>
                <a:gd name="T16" fmla="*/ 8 w 263"/>
                <a:gd name="T17" fmla="*/ 107 h 219"/>
                <a:gd name="T18" fmla="*/ 2 w 263"/>
                <a:gd name="T19" fmla="*/ 116 h 219"/>
                <a:gd name="T20" fmla="*/ 0 w 263"/>
                <a:gd name="T21" fmla="*/ 124 h 219"/>
                <a:gd name="T22" fmla="*/ 0 w 263"/>
                <a:gd name="T23" fmla="*/ 197 h 219"/>
                <a:gd name="T24" fmla="*/ 0 w 263"/>
                <a:gd name="T25" fmla="*/ 197 h 219"/>
                <a:gd name="T26" fmla="*/ 2 w 263"/>
                <a:gd name="T27" fmla="*/ 205 h 219"/>
                <a:gd name="T28" fmla="*/ 8 w 263"/>
                <a:gd name="T29" fmla="*/ 211 h 219"/>
                <a:gd name="T30" fmla="*/ 14 w 263"/>
                <a:gd name="T31" fmla="*/ 217 h 219"/>
                <a:gd name="T32" fmla="*/ 23 w 263"/>
                <a:gd name="T33" fmla="*/ 219 h 219"/>
                <a:gd name="T34" fmla="*/ 240 w 263"/>
                <a:gd name="T35" fmla="*/ 219 h 219"/>
                <a:gd name="T36" fmla="*/ 240 w 263"/>
                <a:gd name="T37" fmla="*/ 219 h 219"/>
                <a:gd name="T38" fmla="*/ 249 w 263"/>
                <a:gd name="T39" fmla="*/ 217 h 219"/>
                <a:gd name="T40" fmla="*/ 257 w 263"/>
                <a:gd name="T41" fmla="*/ 211 h 219"/>
                <a:gd name="T42" fmla="*/ 261 w 263"/>
                <a:gd name="T43" fmla="*/ 205 h 219"/>
                <a:gd name="T44" fmla="*/ 263 w 263"/>
                <a:gd name="T45" fmla="*/ 197 h 219"/>
                <a:gd name="T46" fmla="*/ 263 w 263"/>
                <a:gd name="T47" fmla="*/ 124 h 219"/>
                <a:gd name="T48" fmla="*/ 263 w 263"/>
                <a:gd name="T49" fmla="*/ 124 h 219"/>
                <a:gd name="T50" fmla="*/ 261 w 263"/>
                <a:gd name="T51" fmla="*/ 116 h 219"/>
                <a:gd name="T52" fmla="*/ 257 w 263"/>
                <a:gd name="T53" fmla="*/ 107 h 219"/>
                <a:gd name="T54" fmla="*/ 249 w 263"/>
                <a:gd name="T55" fmla="*/ 103 h 219"/>
                <a:gd name="T56" fmla="*/ 240 w 263"/>
                <a:gd name="T57" fmla="*/ 101 h 219"/>
                <a:gd name="T58" fmla="*/ 240 w 263"/>
                <a:gd name="T59" fmla="*/ 1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19">
                  <a:moveTo>
                    <a:pt x="240" y="101"/>
                  </a:moveTo>
                  <a:lnTo>
                    <a:pt x="157" y="101"/>
                  </a:lnTo>
                  <a:lnTo>
                    <a:pt x="157" y="0"/>
                  </a:lnTo>
                  <a:lnTo>
                    <a:pt x="106" y="0"/>
                  </a:lnTo>
                  <a:lnTo>
                    <a:pt x="106" y="101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4" y="103"/>
                  </a:lnTo>
                  <a:lnTo>
                    <a:pt x="8" y="107"/>
                  </a:lnTo>
                  <a:lnTo>
                    <a:pt x="2" y="116"/>
                  </a:lnTo>
                  <a:lnTo>
                    <a:pt x="0" y="124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205"/>
                  </a:lnTo>
                  <a:lnTo>
                    <a:pt x="8" y="211"/>
                  </a:lnTo>
                  <a:lnTo>
                    <a:pt x="14" y="217"/>
                  </a:lnTo>
                  <a:lnTo>
                    <a:pt x="23" y="219"/>
                  </a:lnTo>
                  <a:lnTo>
                    <a:pt x="240" y="219"/>
                  </a:lnTo>
                  <a:lnTo>
                    <a:pt x="240" y="219"/>
                  </a:lnTo>
                  <a:lnTo>
                    <a:pt x="249" y="217"/>
                  </a:lnTo>
                  <a:lnTo>
                    <a:pt x="257" y="211"/>
                  </a:lnTo>
                  <a:lnTo>
                    <a:pt x="261" y="205"/>
                  </a:lnTo>
                  <a:lnTo>
                    <a:pt x="263" y="197"/>
                  </a:lnTo>
                  <a:lnTo>
                    <a:pt x="263" y="124"/>
                  </a:lnTo>
                  <a:lnTo>
                    <a:pt x="263" y="124"/>
                  </a:lnTo>
                  <a:lnTo>
                    <a:pt x="261" y="116"/>
                  </a:lnTo>
                  <a:lnTo>
                    <a:pt x="257" y="107"/>
                  </a:lnTo>
                  <a:lnTo>
                    <a:pt x="249" y="103"/>
                  </a:lnTo>
                  <a:lnTo>
                    <a:pt x="240" y="101"/>
                  </a:lnTo>
                  <a:lnTo>
                    <a:pt x="240" y="101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3684588" y="2619376"/>
              <a:ext cx="1525588" cy="82550"/>
            </a:xfrm>
            <a:custGeom>
              <a:avLst/>
              <a:gdLst>
                <a:gd name="T0" fmla="*/ 0 w 961"/>
                <a:gd name="T1" fmla="*/ 25 h 52"/>
                <a:gd name="T2" fmla="*/ 0 w 961"/>
                <a:gd name="T3" fmla="*/ 25 h 52"/>
                <a:gd name="T4" fmla="*/ 2 w 961"/>
                <a:gd name="T5" fmla="*/ 36 h 52"/>
                <a:gd name="T6" fmla="*/ 8 w 961"/>
                <a:gd name="T7" fmla="*/ 44 h 52"/>
                <a:gd name="T8" fmla="*/ 17 w 961"/>
                <a:gd name="T9" fmla="*/ 50 h 52"/>
                <a:gd name="T10" fmla="*/ 27 w 961"/>
                <a:gd name="T11" fmla="*/ 52 h 52"/>
                <a:gd name="T12" fmla="*/ 309 w 961"/>
                <a:gd name="T13" fmla="*/ 52 h 52"/>
                <a:gd name="T14" fmla="*/ 309 w 961"/>
                <a:gd name="T15" fmla="*/ 0 h 52"/>
                <a:gd name="T16" fmla="*/ 27 w 961"/>
                <a:gd name="T17" fmla="*/ 0 h 52"/>
                <a:gd name="T18" fmla="*/ 27 w 961"/>
                <a:gd name="T19" fmla="*/ 0 h 52"/>
                <a:gd name="T20" fmla="*/ 17 w 961"/>
                <a:gd name="T21" fmla="*/ 2 h 52"/>
                <a:gd name="T22" fmla="*/ 8 w 961"/>
                <a:gd name="T23" fmla="*/ 7 h 52"/>
                <a:gd name="T24" fmla="*/ 2 w 961"/>
                <a:gd name="T25" fmla="*/ 15 h 52"/>
                <a:gd name="T26" fmla="*/ 0 w 961"/>
                <a:gd name="T27" fmla="*/ 25 h 52"/>
                <a:gd name="T28" fmla="*/ 0 w 961"/>
                <a:gd name="T29" fmla="*/ 25 h 52"/>
                <a:gd name="T30" fmla="*/ 934 w 961"/>
                <a:gd name="T31" fmla="*/ 0 h 52"/>
                <a:gd name="T32" fmla="*/ 652 w 961"/>
                <a:gd name="T33" fmla="*/ 0 h 52"/>
                <a:gd name="T34" fmla="*/ 652 w 961"/>
                <a:gd name="T35" fmla="*/ 52 h 52"/>
                <a:gd name="T36" fmla="*/ 934 w 961"/>
                <a:gd name="T37" fmla="*/ 52 h 52"/>
                <a:gd name="T38" fmla="*/ 934 w 961"/>
                <a:gd name="T39" fmla="*/ 52 h 52"/>
                <a:gd name="T40" fmla="*/ 944 w 961"/>
                <a:gd name="T41" fmla="*/ 50 h 52"/>
                <a:gd name="T42" fmla="*/ 953 w 961"/>
                <a:gd name="T43" fmla="*/ 44 h 52"/>
                <a:gd name="T44" fmla="*/ 959 w 961"/>
                <a:gd name="T45" fmla="*/ 36 h 52"/>
                <a:gd name="T46" fmla="*/ 961 w 961"/>
                <a:gd name="T47" fmla="*/ 25 h 52"/>
                <a:gd name="T48" fmla="*/ 961 w 961"/>
                <a:gd name="T49" fmla="*/ 25 h 52"/>
                <a:gd name="T50" fmla="*/ 959 w 961"/>
                <a:gd name="T51" fmla="*/ 15 h 52"/>
                <a:gd name="T52" fmla="*/ 953 w 961"/>
                <a:gd name="T53" fmla="*/ 7 h 52"/>
                <a:gd name="T54" fmla="*/ 944 w 961"/>
                <a:gd name="T55" fmla="*/ 2 h 52"/>
                <a:gd name="T56" fmla="*/ 934 w 961"/>
                <a:gd name="T57" fmla="*/ 0 h 52"/>
                <a:gd name="T58" fmla="*/ 934 w 961"/>
                <a:gd name="T5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1" h="52">
                  <a:moveTo>
                    <a:pt x="0" y="25"/>
                  </a:moveTo>
                  <a:lnTo>
                    <a:pt x="0" y="25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7" y="50"/>
                  </a:lnTo>
                  <a:lnTo>
                    <a:pt x="27" y="52"/>
                  </a:lnTo>
                  <a:lnTo>
                    <a:pt x="309" y="52"/>
                  </a:lnTo>
                  <a:lnTo>
                    <a:pt x="309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934" y="0"/>
                  </a:moveTo>
                  <a:lnTo>
                    <a:pt x="652" y="0"/>
                  </a:lnTo>
                  <a:lnTo>
                    <a:pt x="652" y="52"/>
                  </a:lnTo>
                  <a:lnTo>
                    <a:pt x="934" y="52"/>
                  </a:lnTo>
                  <a:lnTo>
                    <a:pt x="934" y="52"/>
                  </a:lnTo>
                  <a:lnTo>
                    <a:pt x="944" y="50"/>
                  </a:lnTo>
                  <a:lnTo>
                    <a:pt x="953" y="44"/>
                  </a:lnTo>
                  <a:lnTo>
                    <a:pt x="959" y="36"/>
                  </a:lnTo>
                  <a:lnTo>
                    <a:pt x="961" y="25"/>
                  </a:lnTo>
                  <a:lnTo>
                    <a:pt x="961" y="25"/>
                  </a:lnTo>
                  <a:lnTo>
                    <a:pt x="959" y="15"/>
                  </a:lnTo>
                  <a:lnTo>
                    <a:pt x="953" y="7"/>
                  </a:lnTo>
                  <a:lnTo>
                    <a:pt x="944" y="2"/>
                  </a:lnTo>
                  <a:lnTo>
                    <a:pt x="934" y="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3" name="组合 23"/>
          <p:cNvGrpSpPr/>
          <p:nvPr/>
        </p:nvGrpSpPr>
        <p:grpSpPr>
          <a:xfrm>
            <a:off x="3637279" y="2316480"/>
            <a:ext cx="766207" cy="725210"/>
            <a:chOff x="10215563" y="1243013"/>
            <a:chExt cx="1609725" cy="1497013"/>
          </a:xfrm>
        </p:grpSpPr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10215563" y="1243013"/>
              <a:ext cx="1449388" cy="1284288"/>
            </a:xfrm>
            <a:custGeom>
              <a:avLst/>
              <a:gdLst>
                <a:gd name="T0" fmla="*/ 650 w 913"/>
                <a:gd name="T1" fmla="*/ 663 h 809"/>
                <a:gd name="T2" fmla="*/ 688 w 913"/>
                <a:gd name="T3" fmla="*/ 595 h 809"/>
                <a:gd name="T4" fmla="*/ 624 w 913"/>
                <a:gd name="T5" fmla="*/ 131 h 809"/>
                <a:gd name="T6" fmla="*/ 575 w 913"/>
                <a:gd name="T7" fmla="*/ 58 h 809"/>
                <a:gd name="T8" fmla="*/ 500 w 913"/>
                <a:gd name="T9" fmla="*/ 4 h 809"/>
                <a:gd name="T10" fmla="*/ 664 w 913"/>
                <a:gd name="T11" fmla="*/ 228 h 809"/>
                <a:gd name="T12" fmla="*/ 624 w 913"/>
                <a:gd name="T13" fmla="*/ 131 h 809"/>
                <a:gd name="T14" fmla="*/ 634 w 913"/>
                <a:gd name="T15" fmla="*/ 437 h 809"/>
                <a:gd name="T16" fmla="*/ 688 w 913"/>
                <a:gd name="T17" fmla="*/ 338 h 809"/>
                <a:gd name="T18" fmla="*/ 480 w 913"/>
                <a:gd name="T19" fmla="*/ 791 h 809"/>
                <a:gd name="T20" fmla="*/ 543 w 913"/>
                <a:gd name="T21" fmla="*/ 763 h 809"/>
                <a:gd name="T22" fmla="*/ 622 w 913"/>
                <a:gd name="T23" fmla="*/ 698 h 809"/>
                <a:gd name="T24" fmla="*/ 0 w 913"/>
                <a:gd name="T25" fmla="*/ 483 h 809"/>
                <a:gd name="T26" fmla="*/ 11 w 913"/>
                <a:gd name="T27" fmla="*/ 576 h 809"/>
                <a:gd name="T28" fmla="*/ 203 w 913"/>
                <a:gd name="T29" fmla="*/ 663 h 809"/>
                <a:gd name="T30" fmla="*/ 184 w 913"/>
                <a:gd name="T31" fmla="*/ 483 h 809"/>
                <a:gd name="T32" fmla="*/ 45 w 913"/>
                <a:gd name="T33" fmla="*/ 265 h 809"/>
                <a:gd name="T34" fmla="*/ 4 w 913"/>
                <a:gd name="T35" fmla="*/ 398 h 809"/>
                <a:gd name="T36" fmla="*/ 184 w 913"/>
                <a:gd name="T37" fmla="*/ 445 h 809"/>
                <a:gd name="T38" fmla="*/ 205 w 913"/>
                <a:gd name="T39" fmla="*/ 265 h 809"/>
                <a:gd name="T40" fmla="*/ 61 w 913"/>
                <a:gd name="T41" fmla="*/ 702 h 809"/>
                <a:gd name="T42" fmla="*/ 132 w 913"/>
                <a:gd name="T43" fmla="*/ 754 h 809"/>
                <a:gd name="T44" fmla="*/ 227 w 913"/>
                <a:gd name="T45" fmla="*/ 793 h 809"/>
                <a:gd name="T46" fmla="*/ 213 w 913"/>
                <a:gd name="T47" fmla="*/ 698 h 809"/>
                <a:gd name="T48" fmla="*/ 435 w 913"/>
                <a:gd name="T49" fmla="*/ 265 h 809"/>
                <a:gd name="T50" fmla="*/ 237 w 913"/>
                <a:gd name="T51" fmla="*/ 352 h 809"/>
                <a:gd name="T52" fmla="*/ 603 w 913"/>
                <a:gd name="T53" fmla="*/ 20 h 809"/>
                <a:gd name="T54" fmla="*/ 652 w 913"/>
                <a:gd name="T55" fmla="*/ 85 h 809"/>
                <a:gd name="T56" fmla="*/ 692 w 913"/>
                <a:gd name="T57" fmla="*/ 166 h 809"/>
                <a:gd name="T58" fmla="*/ 862 w 913"/>
                <a:gd name="T59" fmla="*/ 228 h 809"/>
                <a:gd name="T60" fmla="*/ 753 w 913"/>
                <a:gd name="T61" fmla="*/ 101 h 809"/>
                <a:gd name="T62" fmla="*/ 603 w 913"/>
                <a:gd name="T63" fmla="*/ 20 h 809"/>
                <a:gd name="T64" fmla="*/ 721 w 913"/>
                <a:gd name="T65" fmla="*/ 265 h 809"/>
                <a:gd name="T66" fmla="*/ 741 w 913"/>
                <a:gd name="T67" fmla="*/ 406 h 809"/>
                <a:gd name="T68" fmla="*/ 907 w 913"/>
                <a:gd name="T69" fmla="*/ 330 h 809"/>
                <a:gd name="T70" fmla="*/ 882 w 913"/>
                <a:gd name="T71" fmla="*/ 265 h 809"/>
                <a:gd name="T72" fmla="*/ 280 w 913"/>
                <a:gd name="T73" fmla="*/ 176 h 809"/>
                <a:gd name="T74" fmla="*/ 435 w 913"/>
                <a:gd name="T75" fmla="*/ 2 h 809"/>
                <a:gd name="T76" fmla="*/ 363 w 913"/>
                <a:gd name="T77" fmla="*/ 44 h 809"/>
                <a:gd name="T78" fmla="*/ 302 w 913"/>
                <a:gd name="T79" fmla="*/ 131 h 809"/>
                <a:gd name="T80" fmla="*/ 274 w 913"/>
                <a:gd name="T81" fmla="*/ 85 h 809"/>
                <a:gd name="T82" fmla="*/ 324 w 913"/>
                <a:gd name="T83" fmla="*/ 20 h 809"/>
                <a:gd name="T84" fmla="*/ 174 w 913"/>
                <a:gd name="T85" fmla="*/ 101 h 809"/>
                <a:gd name="T86" fmla="*/ 65 w 913"/>
                <a:gd name="T87" fmla="*/ 228 h 809"/>
                <a:gd name="T88" fmla="*/ 235 w 913"/>
                <a:gd name="T89" fmla="*/ 166 h 809"/>
                <a:gd name="T90" fmla="*/ 302 w 913"/>
                <a:gd name="T91" fmla="*/ 805 h 809"/>
                <a:gd name="T92" fmla="*/ 332 w 913"/>
                <a:gd name="T93" fmla="*/ 809 h 809"/>
                <a:gd name="T94" fmla="*/ 435 w 913"/>
                <a:gd name="T95" fmla="*/ 803 h 809"/>
                <a:gd name="T96" fmla="*/ 269 w 913"/>
                <a:gd name="T97" fmla="*/ 728 h 809"/>
                <a:gd name="T98" fmla="*/ 302 w 913"/>
                <a:gd name="T99" fmla="*/ 805 h 809"/>
                <a:gd name="T100" fmla="*/ 229 w 913"/>
                <a:gd name="T101" fmla="*/ 483 h 809"/>
                <a:gd name="T102" fmla="*/ 241 w 913"/>
                <a:gd name="T103" fmla="*/ 621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3" h="809">
                  <a:moveTo>
                    <a:pt x="551" y="483"/>
                  </a:moveTo>
                  <a:lnTo>
                    <a:pt x="480" y="483"/>
                  </a:lnTo>
                  <a:lnTo>
                    <a:pt x="480" y="663"/>
                  </a:lnTo>
                  <a:lnTo>
                    <a:pt x="650" y="663"/>
                  </a:lnTo>
                  <a:lnTo>
                    <a:pt x="650" y="663"/>
                  </a:lnTo>
                  <a:lnTo>
                    <a:pt x="672" y="627"/>
                  </a:lnTo>
                  <a:lnTo>
                    <a:pt x="688" y="595"/>
                  </a:lnTo>
                  <a:lnTo>
                    <a:pt x="688" y="595"/>
                  </a:lnTo>
                  <a:lnTo>
                    <a:pt x="694" y="554"/>
                  </a:lnTo>
                  <a:lnTo>
                    <a:pt x="626" y="520"/>
                  </a:lnTo>
                  <a:lnTo>
                    <a:pt x="551" y="483"/>
                  </a:lnTo>
                  <a:close/>
                  <a:moveTo>
                    <a:pt x="624" y="131"/>
                  </a:moveTo>
                  <a:lnTo>
                    <a:pt x="624" y="131"/>
                  </a:lnTo>
                  <a:lnTo>
                    <a:pt x="609" y="103"/>
                  </a:lnTo>
                  <a:lnTo>
                    <a:pt x="593" y="79"/>
                  </a:lnTo>
                  <a:lnTo>
                    <a:pt x="575" y="58"/>
                  </a:lnTo>
                  <a:lnTo>
                    <a:pt x="557" y="40"/>
                  </a:lnTo>
                  <a:lnTo>
                    <a:pt x="537" y="24"/>
                  </a:lnTo>
                  <a:lnTo>
                    <a:pt x="520" y="12"/>
                  </a:lnTo>
                  <a:lnTo>
                    <a:pt x="500" y="4"/>
                  </a:lnTo>
                  <a:lnTo>
                    <a:pt x="480" y="0"/>
                  </a:lnTo>
                  <a:lnTo>
                    <a:pt x="480" y="228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646" y="176"/>
                  </a:lnTo>
                  <a:lnTo>
                    <a:pt x="636" y="153"/>
                  </a:lnTo>
                  <a:lnTo>
                    <a:pt x="624" y="131"/>
                  </a:lnTo>
                  <a:lnTo>
                    <a:pt x="624" y="131"/>
                  </a:lnTo>
                  <a:close/>
                  <a:moveTo>
                    <a:pt x="480" y="265"/>
                  </a:moveTo>
                  <a:lnTo>
                    <a:pt x="480" y="445"/>
                  </a:lnTo>
                  <a:lnTo>
                    <a:pt x="603" y="445"/>
                  </a:lnTo>
                  <a:lnTo>
                    <a:pt x="634" y="437"/>
                  </a:lnTo>
                  <a:lnTo>
                    <a:pt x="696" y="419"/>
                  </a:lnTo>
                  <a:lnTo>
                    <a:pt x="696" y="419"/>
                  </a:lnTo>
                  <a:lnTo>
                    <a:pt x="694" y="378"/>
                  </a:lnTo>
                  <a:lnTo>
                    <a:pt x="688" y="338"/>
                  </a:lnTo>
                  <a:lnTo>
                    <a:pt x="682" y="301"/>
                  </a:lnTo>
                  <a:lnTo>
                    <a:pt x="674" y="265"/>
                  </a:lnTo>
                  <a:lnTo>
                    <a:pt x="480" y="265"/>
                  </a:lnTo>
                  <a:close/>
                  <a:moveTo>
                    <a:pt x="480" y="791"/>
                  </a:moveTo>
                  <a:lnTo>
                    <a:pt x="480" y="791"/>
                  </a:lnTo>
                  <a:lnTo>
                    <a:pt x="502" y="783"/>
                  </a:lnTo>
                  <a:lnTo>
                    <a:pt x="524" y="773"/>
                  </a:lnTo>
                  <a:lnTo>
                    <a:pt x="543" y="763"/>
                  </a:lnTo>
                  <a:lnTo>
                    <a:pt x="561" y="752"/>
                  </a:lnTo>
                  <a:lnTo>
                    <a:pt x="579" y="740"/>
                  </a:lnTo>
                  <a:lnTo>
                    <a:pt x="595" y="726"/>
                  </a:lnTo>
                  <a:lnTo>
                    <a:pt x="622" y="698"/>
                  </a:lnTo>
                  <a:lnTo>
                    <a:pt x="480" y="698"/>
                  </a:lnTo>
                  <a:lnTo>
                    <a:pt x="480" y="791"/>
                  </a:lnTo>
                  <a:close/>
                  <a:moveTo>
                    <a:pt x="184" y="483"/>
                  </a:moveTo>
                  <a:lnTo>
                    <a:pt x="0" y="483"/>
                  </a:lnTo>
                  <a:lnTo>
                    <a:pt x="0" y="483"/>
                  </a:lnTo>
                  <a:lnTo>
                    <a:pt x="2" y="506"/>
                  </a:lnTo>
                  <a:lnTo>
                    <a:pt x="4" y="530"/>
                  </a:lnTo>
                  <a:lnTo>
                    <a:pt x="11" y="576"/>
                  </a:lnTo>
                  <a:lnTo>
                    <a:pt x="25" y="621"/>
                  </a:lnTo>
                  <a:lnTo>
                    <a:pt x="41" y="663"/>
                  </a:lnTo>
                  <a:lnTo>
                    <a:pt x="203" y="663"/>
                  </a:lnTo>
                  <a:lnTo>
                    <a:pt x="203" y="663"/>
                  </a:lnTo>
                  <a:lnTo>
                    <a:pt x="195" y="619"/>
                  </a:lnTo>
                  <a:lnTo>
                    <a:pt x="189" y="576"/>
                  </a:lnTo>
                  <a:lnTo>
                    <a:pt x="185" y="530"/>
                  </a:lnTo>
                  <a:lnTo>
                    <a:pt x="184" y="483"/>
                  </a:lnTo>
                  <a:lnTo>
                    <a:pt x="184" y="483"/>
                  </a:lnTo>
                  <a:close/>
                  <a:moveTo>
                    <a:pt x="205" y="265"/>
                  </a:moveTo>
                  <a:lnTo>
                    <a:pt x="45" y="265"/>
                  </a:lnTo>
                  <a:lnTo>
                    <a:pt x="45" y="265"/>
                  </a:lnTo>
                  <a:lnTo>
                    <a:pt x="27" y="307"/>
                  </a:lnTo>
                  <a:lnTo>
                    <a:pt x="13" y="352"/>
                  </a:lnTo>
                  <a:lnTo>
                    <a:pt x="8" y="374"/>
                  </a:lnTo>
                  <a:lnTo>
                    <a:pt x="4" y="398"/>
                  </a:lnTo>
                  <a:lnTo>
                    <a:pt x="2" y="421"/>
                  </a:lnTo>
                  <a:lnTo>
                    <a:pt x="0" y="445"/>
                  </a:lnTo>
                  <a:lnTo>
                    <a:pt x="184" y="445"/>
                  </a:lnTo>
                  <a:lnTo>
                    <a:pt x="184" y="445"/>
                  </a:lnTo>
                  <a:lnTo>
                    <a:pt x="185" y="398"/>
                  </a:lnTo>
                  <a:lnTo>
                    <a:pt x="189" y="352"/>
                  </a:lnTo>
                  <a:lnTo>
                    <a:pt x="197" y="307"/>
                  </a:lnTo>
                  <a:lnTo>
                    <a:pt x="205" y="265"/>
                  </a:lnTo>
                  <a:lnTo>
                    <a:pt x="205" y="265"/>
                  </a:lnTo>
                  <a:close/>
                  <a:moveTo>
                    <a:pt x="59" y="698"/>
                  </a:moveTo>
                  <a:lnTo>
                    <a:pt x="59" y="698"/>
                  </a:lnTo>
                  <a:lnTo>
                    <a:pt x="61" y="702"/>
                  </a:lnTo>
                  <a:lnTo>
                    <a:pt x="61" y="702"/>
                  </a:lnTo>
                  <a:lnTo>
                    <a:pt x="85" y="722"/>
                  </a:lnTo>
                  <a:lnTo>
                    <a:pt x="108" y="740"/>
                  </a:lnTo>
                  <a:lnTo>
                    <a:pt x="132" y="754"/>
                  </a:lnTo>
                  <a:lnTo>
                    <a:pt x="156" y="767"/>
                  </a:lnTo>
                  <a:lnTo>
                    <a:pt x="180" y="777"/>
                  </a:lnTo>
                  <a:lnTo>
                    <a:pt x="203" y="787"/>
                  </a:lnTo>
                  <a:lnTo>
                    <a:pt x="227" y="793"/>
                  </a:lnTo>
                  <a:lnTo>
                    <a:pt x="249" y="799"/>
                  </a:lnTo>
                  <a:lnTo>
                    <a:pt x="249" y="799"/>
                  </a:lnTo>
                  <a:lnTo>
                    <a:pt x="229" y="752"/>
                  </a:lnTo>
                  <a:lnTo>
                    <a:pt x="213" y="698"/>
                  </a:lnTo>
                  <a:lnTo>
                    <a:pt x="59" y="698"/>
                  </a:lnTo>
                  <a:close/>
                  <a:moveTo>
                    <a:pt x="229" y="445"/>
                  </a:moveTo>
                  <a:lnTo>
                    <a:pt x="435" y="445"/>
                  </a:lnTo>
                  <a:lnTo>
                    <a:pt x="435" y="265"/>
                  </a:lnTo>
                  <a:lnTo>
                    <a:pt x="253" y="265"/>
                  </a:lnTo>
                  <a:lnTo>
                    <a:pt x="253" y="265"/>
                  </a:lnTo>
                  <a:lnTo>
                    <a:pt x="243" y="307"/>
                  </a:lnTo>
                  <a:lnTo>
                    <a:pt x="237" y="352"/>
                  </a:lnTo>
                  <a:lnTo>
                    <a:pt x="231" y="398"/>
                  </a:lnTo>
                  <a:lnTo>
                    <a:pt x="229" y="445"/>
                  </a:lnTo>
                  <a:lnTo>
                    <a:pt x="229" y="445"/>
                  </a:lnTo>
                  <a:close/>
                  <a:moveTo>
                    <a:pt x="603" y="20"/>
                  </a:moveTo>
                  <a:lnTo>
                    <a:pt x="603" y="20"/>
                  </a:lnTo>
                  <a:lnTo>
                    <a:pt x="621" y="40"/>
                  </a:lnTo>
                  <a:lnTo>
                    <a:pt x="636" y="62"/>
                  </a:lnTo>
                  <a:lnTo>
                    <a:pt x="652" y="85"/>
                  </a:lnTo>
                  <a:lnTo>
                    <a:pt x="666" y="109"/>
                  </a:lnTo>
                  <a:lnTo>
                    <a:pt x="666" y="109"/>
                  </a:lnTo>
                  <a:lnTo>
                    <a:pt x="678" y="137"/>
                  </a:lnTo>
                  <a:lnTo>
                    <a:pt x="692" y="166"/>
                  </a:lnTo>
                  <a:lnTo>
                    <a:pt x="702" y="196"/>
                  </a:lnTo>
                  <a:lnTo>
                    <a:pt x="711" y="228"/>
                  </a:lnTo>
                  <a:lnTo>
                    <a:pt x="862" y="228"/>
                  </a:lnTo>
                  <a:lnTo>
                    <a:pt x="862" y="228"/>
                  </a:lnTo>
                  <a:lnTo>
                    <a:pt x="838" y="192"/>
                  </a:lnTo>
                  <a:lnTo>
                    <a:pt x="812" y="160"/>
                  </a:lnTo>
                  <a:lnTo>
                    <a:pt x="785" y="129"/>
                  </a:lnTo>
                  <a:lnTo>
                    <a:pt x="753" y="101"/>
                  </a:lnTo>
                  <a:lnTo>
                    <a:pt x="717" y="75"/>
                  </a:lnTo>
                  <a:lnTo>
                    <a:pt x="682" y="54"/>
                  </a:lnTo>
                  <a:lnTo>
                    <a:pt x="644" y="36"/>
                  </a:lnTo>
                  <a:lnTo>
                    <a:pt x="603" y="20"/>
                  </a:lnTo>
                  <a:lnTo>
                    <a:pt x="603" y="20"/>
                  </a:lnTo>
                  <a:close/>
                  <a:moveTo>
                    <a:pt x="882" y="265"/>
                  </a:moveTo>
                  <a:lnTo>
                    <a:pt x="721" y="265"/>
                  </a:lnTo>
                  <a:lnTo>
                    <a:pt x="721" y="265"/>
                  </a:lnTo>
                  <a:lnTo>
                    <a:pt x="727" y="299"/>
                  </a:lnTo>
                  <a:lnTo>
                    <a:pt x="733" y="332"/>
                  </a:lnTo>
                  <a:lnTo>
                    <a:pt x="737" y="368"/>
                  </a:lnTo>
                  <a:lnTo>
                    <a:pt x="741" y="406"/>
                  </a:lnTo>
                  <a:lnTo>
                    <a:pt x="887" y="362"/>
                  </a:lnTo>
                  <a:lnTo>
                    <a:pt x="913" y="354"/>
                  </a:lnTo>
                  <a:lnTo>
                    <a:pt x="913" y="354"/>
                  </a:lnTo>
                  <a:lnTo>
                    <a:pt x="907" y="330"/>
                  </a:lnTo>
                  <a:lnTo>
                    <a:pt x="899" y="309"/>
                  </a:lnTo>
                  <a:lnTo>
                    <a:pt x="891" y="287"/>
                  </a:lnTo>
                  <a:lnTo>
                    <a:pt x="882" y="265"/>
                  </a:lnTo>
                  <a:lnTo>
                    <a:pt x="882" y="265"/>
                  </a:lnTo>
                  <a:close/>
                  <a:moveTo>
                    <a:pt x="302" y="131"/>
                  </a:moveTo>
                  <a:lnTo>
                    <a:pt x="302" y="131"/>
                  </a:lnTo>
                  <a:lnTo>
                    <a:pt x="290" y="153"/>
                  </a:lnTo>
                  <a:lnTo>
                    <a:pt x="280" y="176"/>
                  </a:lnTo>
                  <a:lnTo>
                    <a:pt x="263" y="228"/>
                  </a:lnTo>
                  <a:lnTo>
                    <a:pt x="435" y="228"/>
                  </a:lnTo>
                  <a:lnTo>
                    <a:pt x="435" y="2"/>
                  </a:lnTo>
                  <a:lnTo>
                    <a:pt x="435" y="2"/>
                  </a:lnTo>
                  <a:lnTo>
                    <a:pt x="417" y="8"/>
                  </a:lnTo>
                  <a:lnTo>
                    <a:pt x="399" y="18"/>
                  </a:lnTo>
                  <a:lnTo>
                    <a:pt x="381" y="30"/>
                  </a:lnTo>
                  <a:lnTo>
                    <a:pt x="363" y="44"/>
                  </a:lnTo>
                  <a:lnTo>
                    <a:pt x="348" y="62"/>
                  </a:lnTo>
                  <a:lnTo>
                    <a:pt x="332" y="81"/>
                  </a:lnTo>
                  <a:lnTo>
                    <a:pt x="316" y="105"/>
                  </a:lnTo>
                  <a:lnTo>
                    <a:pt x="302" y="131"/>
                  </a:lnTo>
                  <a:lnTo>
                    <a:pt x="302" y="131"/>
                  </a:lnTo>
                  <a:close/>
                  <a:moveTo>
                    <a:pt x="261" y="109"/>
                  </a:moveTo>
                  <a:lnTo>
                    <a:pt x="261" y="109"/>
                  </a:lnTo>
                  <a:lnTo>
                    <a:pt x="274" y="85"/>
                  </a:lnTo>
                  <a:lnTo>
                    <a:pt x="290" y="62"/>
                  </a:lnTo>
                  <a:lnTo>
                    <a:pt x="306" y="40"/>
                  </a:lnTo>
                  <a:lnTo>
                    <a:pt x="324" y="20"/>
                  </a:lnTo>
                  <a:lnTo>
                    <a:pt x="324" y="20"/>
                  </a:lnTo>
                  <a:lnTo>
                    <a:pt x="282" y="36"/>
                  </a:lnTo>
                  <a:lnTo>
                    <a:pt x="245" y="54"/>
                  </a:lnTo>
                  <a:lnTo>
                    <a:pt x="209" y="75"/>
                  </a:lnTo>
                  <a:lnTo>
                    <a:pt x="174" y="101"/>
                  </a:lnTo>
                  <a:lnTo>
                    <a:pt x="142" y="129"/>
                  </a:lnTo>
                  <a:lnTo>
                    <a:pt x="114" y="160"/>
                  </a:lnTo>
                  <a:lnTo>
                    <a:pt x="87" y="192"/>
                  </a:lnTo>
                  <a:lnTo>
                    <a:pt x="65" y="228"/>
                  </a:lnTo>
                  <a:lnTo>
                    <a:pt x="215" y="228"/>
                  </a:lnTo>
                  <a:lnTo>
                    <a:pt x="215" y="228"/>
                  </a:lnTo>
                  <a:lnTo>
                    <a:pt x="225" y="196"/>
                  </a:lnTo>
                  <a:lnTo>
                    <a:pt x="235" y="166"/>
                  </a:lnTo>
                  <a:lnTo>
                    <a:pt x="247" y="137"/>
                  </a:lnTo>
                  <a:lnTo>
                    <a:pt x="261" y="109"/>
                  </a:lnTo>
                  <a:lnTo>
                    <a:pt x="261" y="109"/>
                  </a:lnTo>
                  <a:close/>
                  <a:moveTo>
                    <a:pt x="302" y="805"/>
                  </a:moveTo>
                  <a:lnTo>
                    <a:pt x="302" y="805"/>
                  </a:lnTo>
                  <a:lnTo>
                    <a:pt x="302" y="807"/>
                  </a:lnTo>
                  <a:lnTo>
                    <a:pt x="302" y="807"/>
                  </a:lnTo>
                  <a:lnTo>
                    <a:pt x="332" y="809"/>
                  </a:lnTo>
                  <a:lnTo>
                    <a:pt x="356" y="809"/>
                  </a:lnTo>
                  <a:lnTo>
                    <a:pt x="356" y="809"/>
                  </a:lnTo>
                  <a:lnTo>
                    <a:pt x="397" y="807"/>
                  </a:lnTo>
                  <a:lnTo>
                    <a:pt x="435" y="803"/>
                  </a:lnTo>
                  <a:lnTo>
                    <a:pt x="435" y="698"/>
                  </a:lnTo>
                  <a:lnTo>
                    <a:pt x="261" y="698"/>
                  </a:lnTo>
                  <a:lnTo>
                    <a:pt x="261" y="698"/>
                  </a:lnTo>
                  <a:lnTo>
                    <a:pt x="269" y="728"/>
                  </a:lnTo>
                  <a:lnTo>
                    <a:pt x="278" y="756"/>
                  </a:lnTo>
                  <a:lnTo>
                    <a:pt x="290" y="781"/>
                  </a:lnTo>
                  <a:lnTo>
                    <a:pt x="302" y="805"/>
                  </a:lnTo>
                  <a:lnTo>
                    <a:pt x="302" y="805"/>
                  </a:lnTo>
                  <a:close/>
                  <a:moveTo>
                    <a:pt x="251" y="663"/>
                  </a:moveTo>
                  <a:lnTo>
                    <a:pt x="435" y="663"/>
                  </a:lnTo>
                  <a:lnTo>
                    <a:pt x="435" y="483"/>
                  </a:lnTo>
                  <a:lnTo>
                    <a:pt x="229" y="483"/>
                  </a:lnTo>
                  <a:lnTo>
                    <a:pt x="229" y="483"/>
                  </a:lnTo>
                  <a:lnTo>
                    <a:pt x="231" y="530"/>
                  </a:lnTo>
                  <a:lnTo>
                    <a:pt x="235" y="576"/>
                  </a:lnTo>
                  <a:lnTo>
                    <a:pt x="241" y="621"/>
                  </a:lnTo>
                  <a:lnTo>
                    <a:pt x="251" y="663"/>
                  </a:lnTo>
                  <a:lnTo>
                    <a:pt x="251" y="663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10485438" y="1890713"/>
              <a:ext cx="1339850" cy="849313"/>
            </a:xfrm>
            <a:custGeom>
              <a:avLst/>
              <a:gdLst>
                <a:gd name="T0" fmla="*/ 0 w 844"/>
                <a:gd name="T1" fmla="*/ 419 h 535"/>
                <a:gd name="T2" fmla="*/ 59 w 844"/>
                <a:gd name="T3" fmla="*/ 462 h 535"/>
                <a:gd name="T4" fmla="*/ 118 w 844"/>
                <a:gd name="T5" fmla="*/ 494 h 535"/>
                <a:gd name="T6" fmla="*/ 178 w 844"/>
                <a:gd name="T7" fmla="*/ 516 h 535"/>
                <a:gd name="T8" fmla="*/ 235 w 844"/>
                <a:gd name="T9" fmla="*/ 529 h 535"/>
                <a:gd name="T10" fmla="*/ 292 w 844"/>
                <a:gd name="T11" fmla="*/ 535 h 535"/>
                <a:gd name="T12" fmla="*/ 348 w 844"/>
                <a:gd name="T13" fmla="*/ 533 h 535"/>
                <a:gd name="T14" fmla="*/ 401 w 844"/>
                <a:gd name="T15" fmla="*/ 525 h 535"/>
                <a:gd name="T16" fmla="*/ 452 w 844"/>
                <a:gd name="T17" fmla="*/ 510 h 535"/>
                <a:gd name="T18" fmla="*/ 500 w 844"/>
                <a:gd name="T19" fmla="*/ 488 h 535"/>
                <a:gd name="T20" fmla="*/ 545 w 844"/>
                <a:gd name="T21" fmla="*/ 460 h 535"/>
                <a:gd name="T22" fmla="*/ 589 w 844"/>
                <a:gd name="T23" fmla="*/ 429 h 535"/>
                <a:gd name="T24" fmla="*/ 626 w 844"/>
                <a:gd name="T25" fmla="*/ 391 h 535"/>
                <a:gd name="T26" fmla="*/ 662 w 844"/>
                <a:gd name="T27" fmla="*/ 350 h 535"/>
                <a:gd name="T28" fmla="*/ 692 w 844"/>
                <a:gd name="T29" fmla="*/ 306 h 535"/>
                <a:gd name="T30" fmla="*/ 717 w 844"/>
                <a:gd name="T31" fmla="*/ 259 h 535"/>
                <a:gd name="T32" fmla="*/ 737 w 844"/>
                <a:gd name="T33" fmla="*/ 209 h 535"/>
                <a:gd name="T34" fmla="*/ 802 w 844"/>
                <a:gd name="T35" fmla="*/ 243 h 535"/>
                <a:gd name="T36" fmla="*/ 747 w 844"/>
                <a:gd name="T37" fmla="*/ 0 h 535"/>
                <a:gd name="T38" fmla="*/ 585 w 844"/>
                <a:gd name="T39" fmla="*/ 126 h 535"/>
                <a:gd name="T40" fmla="*/ 581 w 844"/>
                <a:gd name="T41" fmla="*/ 144 h 535"/>
                <a:gd name="T42" fmla="*/ 565 w 844"/>
                <a:gd name="T43" fmla="*/ 191 h 535"/>
                <a:gd name="T44" fmla="*/ 534 w 844"/>
                <a:gd name="T45" fmla="*/ 255 h 535"/>
                <a:gd name="T46" fmla="*/ 498 w 844"/>
                <a:gd name="T47" fmla="*/ 308 h 535"/>
                <a:gd name="T48" fmla="*/ 466 w 844"/>
                <a:gd name="T49" fmla="*/ 342 h 535"/>
                <a:gd name="T50" fmla="*/ 429 w 844"/>
                <a:gd name="T51" fmla="*/ 373 h 535"/>
                <a:gd name="T52" fmla="*/ 385 w 844"/>
                <a:gd name="T53" fmla="*/ 401 h 535"/>
                <a:gd name="T54" fmla="*/ 334 w 844"/>
                <a:gd name="T55" fmla="*/ 423 h 535"/>
                <a:gd name="T56" fmla="*/ 275 w 844"/>
                <a:gd name="T57" fmla="*/ 438 h 535"/>
                <a:gd name="T58" fmla="*/ 207 w 844"/>
                <a:gd name="T59" fmla="*/ 446 h 535"/>
                <a:gd name="T60" fmla="*/ 132 w 844"/>
                <a:gd name="T61" fmla="*/ 444 h 535"/>
                <a:gd name="T62" fmla="*/ 45 w 844"/>
                <a:gd name="T63" fmla="*/ 431 h 535"/>
                <a:gd name="T64" fmla="*/ 0 w 844"/>
                <a:gd name="T65" fmla="*/ 419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4" h="535">
                  <a:moveTo>
                    <a:pt x="0" y="419"/>
                  </a:moveTo>
                  <a:lnTo>
                    <a:pt x="0" y="419"/>
                  </a:lnTo>
                  <a:lnTo>
                    <a:pt x="29" y="442"/>
                  </a:lnTo>
                  <a:lnTo>
                    <a:pt x="59" y="462"/>
                  </a:lnTo>
                  <a:lnTo>
                    <a:pt x="89" y="478"/>
                  </a:lnTo>
                  <a:lnTo>
                    <a:pt x="118" y="494"/>
                  </a:lnTo>
                  <a:lnTo>
                    <a:pt x="148" y="506"/>
                  </a:lnTo>
                  <a:lnTo>
                    <a:pt x="178" y="516"/>
                  </a:lnTo>
                  <a:lnTo>
                    <a:pt x="207" y="523"/>
                  </a:lnTo>
                  <a:lnTo>
                    <a:pt x="235" y="529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320" y="535"/>
                  </a:lnTo>
                  <a:lnTo>
                    <a:pt x="348" y="533"/>
                  </a:lnTo>
                  <a:lnTo>
                    <a:pt x="375" y="531"/>
                  </a:lnTo>
                  <a:lnTo>
                    <a:pt x="401" y="525"/>
                  </a:lnTo>
                  <a:lnTo>
                    <a:pt x="427" y="518"/>
                  </a:lnTo>
                  <a:lnTo>
                    <a:pt x="452" y="510"/>
                  </a:lnTo>
                  <a:lnTo>
                    <a:pt x="476" y="500"/>
                  </a:lnTo>
                  <a:lnTo>
                    <a:pt x="500" y="488"/>
                  </a:lnTo>
                  <a:lnTo>
                    <a:pt x="524" y="474"/>
                  </a:lnTo>
                  <a:lnTo>
                    <a:pt x="545" y="460"/>
                  </a:lnTo>
                  <a:lnTo>
                    <a:pt x="567" y="444"/>
                  </a:lnTo>
                  <a:lnTo>
                    <a:pt x="589" y="429"/>
                  </a:lnTo>
                  <a:lnTo>
                    <a:pt x="609" y="411"/>
                  </a:lnTo>
                  <a:lnTo>
                    <a:pt x="626" y="391"/>
                  </a:lnTo>
                  <a:lnTo>
                    <a:pt x="644" y="371"/>
                  </a:lnTo>
                  <a:lnTo>
                    <a:pt x="662" y="350"/>
                  </a:lnTo>
                  <a:lnTo>
                    <a:pt x="678" y="328"/>
                  </a:lnTo>
                  <a:lnTo>
                    <a:pt x="692" y="306"/>
                  </a:lnTo>
                  <a:lnTo>
                    <a:pt x="706" y="282"/>
                  </a:lnTo>
                  <a:lnTo>
                    <a:pt x="717" y="259"/>
                  </a:lnTo>
                  <a:lnTo>
                    <a:pt x="729" y="233"/>
                  </a:lnTo>
                  <a:lnTo>
                    <a:pt x="737" y="209"/>
                  </a:lnTo>
                  <a:lnTo>
                    <a:pt x="737" y="209"/>
                  </a:lnTo>
                  <a:lnTo>
                    <a:pt x="802" y="243"/>
                  </a:lnTo>
                  <a:lnTo>
                    <a:pt x="844" y="264"/>
                  </a:lnTo>
                  <a:lnTo>
                    <a:pt x="747" y="0"/>
                  </a:lnTo>
                  <a:lnTo>
                    <a:pt x="478" y="73"/>
                  </a:lnTo>
                  <a:lnTo>
                    <a:pt x="585" y="126"/>
                  </a:lnTo>
                  <a:lnTo>
                    <a:pt x="585" y="126"/>
                  </a:lnTo>
                  <a:lnTo>
                    <a:pt x="581" y="144"/>
                  </a:lnTo>
                  <a:lnTo>
                    <a:pt x="575" y="166"/>
                  </a:lnTo>
                  <a:lnTo>
                    <a:pt x="565" y="191"/>
                  </a:lnTo>
                  <a:lnTo>
                    <a:pt x="551" y="223"/>
                  </a:lnTo>
                  <a:lnTo>
                    <a:pt x="534" y="255"/>
                  </a:lnTo>
                  <a:lnTo>
                    <a:pt x="512" y="290"/>
                  </a:lnTo>
                  <a:lnTo>
                    <a:pt x="498" y="308"/>
                  </a:lnTo>
                  <a:lnTo>
                    <a:pt x="482" y="324"/>
                  </a:lnTo>
                  <a:lnTo>
                    <a:pt x="466" y="342"/>
                  </a:lnTo>
                  <a:lnTo>
                    <a:pt x="449" y="357"/>
                  </a:lnTo>
                  <a:lnTo>
                    <a:pt x="429" y="373"/>
                  </a:lnTo>
                  <a:lnTo>
                    <a:pt x="407" y="387"/>
                  </a:lnTo>
                  <a:lnTo>
                    <a:pt x="385" y="401"/>
                  </a:lnTo>
                  <a:lnTo>
                    <a:pt x="360" y="413"/>
                  </a:lnTo>
                  <a:lnTo>
                    <a:pt x="334" y="423"/>
                  </a:lnTo>
                  <a:lnTo>
                    <a:pt x="304" y="433"/>
                  </a:lnTo>
                  <a:lnTo>
                    <a:pt x="275" y="438"/>
                  </a:lnTo>
                  <a:lnTo>
                    <a:pt x="243" y="444"/>
                  </a:lnTo>
                  <a:lnTo>
                    <a:pt x="207" y="446"/>
                  </a:lnTo>
                  <a:lnTo>
                    <a:pt x="170" y="446"/>
                  </a:lnTo>
                  <a:lnTo>
                    <a:pt x="132" y="444"/>
                  </a:lnTo>
                  <a:lnTo>
                    <a:pt x="91" y="438"/>
                  </a:lnTo>
                  <a:lnTo>
                    <a:pt x="45" y="431"/>
                  </a:lnTo>
                  <a:lnTo>
                    <a:pt x="0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064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67310" cy="28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03980" y="2169795"/>
            <a:ext cx="504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76092"/>
                </a:solidFill>
              </a:rPr>
              <a:t>C#</a:t>
            </a:r>
            <a:r>
              <a:rPr lang="zh-CN" altLang="zh-CN" sz="3600" dirty="0">
                <a:solidFill>
                  <a:srgbClr val="376092"/>
                </a:solidFill>
              </a:rPr>
              <a:t>基础语法及实操</a:t>
            </a:r>
            <a:endParaRPr lang="zh-CN" altLang="en-US" sz="3600" b="1" dirty="0">
              <a:solidFill>
                <a:srgbClr val="376092"/>
              </a:solidFill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en-US" sz="2000" dirty="0">
                <a:solidFill>
                  <a:srgbClr val="376092"/>
                </a:solidFill>
              </a:rPr>
              <a:t>语法基础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329AEA-8759-634B-8D63-DBAC838BF9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29255D-38C6-6B4A-BF77-B7673D8C0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67" y="1201038"/>
            <a:ext cx="476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变量类型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8DA7DD-A1DC-4B48-9A86-E9E755D93F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86D3DB-5282-154B-9C25-BEA9F7AA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82347"/>
              </p:ext>
            </p:extLst>
          </p:nvPr>
        </p:nvGraphicFramePr>
        <p:xfrm>
          <a:off x="3272155" y="1181098"/>
          <a:ext cx="4871613" cy="3512438"/>
        </p:xfrm>
        <a:graphic>
          <a:graphicData uri="http://schemas.openxmlformats.org/drawingml/2006/table">
            <a:tbl>
              <a:tblPr/>
              <a:tblGrid>
                <a:gridCol w="461807">
                  <a:extLst>
                    <a:ext uri="{9D8B030D-6E8A-4147-A177-3AD203B41FA5}">
                      <a16:colId xmlns:a16="http://schemas.microsoft.com/office/drawing/2014/main" val="3620983605"/>
                    </a:ext>
                  </a:extLst>
                </a:gridCol>
                <a:gridCol w="1721983">
                  <a:extLst>
                    <a:ext uri="{9D8B030D-6E8A-4147-A177-3AD203B41FA5}">
                      <a16:colId xmlns:a16="http://schemas.microsoft.com/office/drawing/2014/main" val="3804894975"/>
                    </a:ext>
                  </a:extLst>
                </a:gridCol>
                <a:gridCol w="2226016">
                  <a:extLst>
                    <a:ext uri="{9D8B030D-6E8A-4147-A177-3AD203B41FA5}">
                      <a16:colId xmlns:a16="http://schemas.microsoft.com/office/drawing/2014/main" val="2807385521"/>
                    </a:ext>
                  </a:extLst>
                </a:gridCol>
                <a:gridCol w="461807">
                  <a:extLst>
                    <a:ext uri="{9D8B030D-6E8A-4147-A177-3AD203B41FA5}">
                      <a16:colId xmlns:a16="http://schemas.microsoft.com/office/drawing/2014/main" val="955374719"/>
                    </a:ext>
                  </a:extLst>
                </a:gridCol>
              </a:tblGrid>
              <a:tr h="18039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15027" marR="15027" marT="15027" marB="1502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5027" marR="15027" marT="15027" marB="1502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范围</a:t>
                      </a:r>
                    </a:p>
                  </a:txBody>
                  <a:tcPr marL="15027" marR="15027" marT="15027" marB="1502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15027" marR="15027" marT="15027" marB="1502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860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bool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布尔值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True </a:t>
                      </a:r>
                      <a:r>
                        <a:rPr lang="zh-CN" altLang="en-US" sz="900">
                          <a:effectLst/>
                        </a:rPr>
                        <a:t>或 </a:t>
                      </a:r>
                      <a:r>
                        <a:rPr lang="en-US" sz="900">
                          <a:effectLst/>
                        </a:rPr>
                        <a:t>False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False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9962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byte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8 </a:t>
                      </a:r>
                      <a:r>
                        <a:rPr lang="zh-CN" altLang="en-US" sz="900">
                          <a:effectLst/>
                        </a:rPr>
                        <a:t>位无符号整数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0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255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788186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char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16 </a:t>
                      </a:r>
                      <a:r>
                        <a:rPr lang="zh-CN" altLang="en-US" sz="900">
                          <a:effectLst/>
                        </a:rPr>
                        <a:t>位 </a:t>
                      </a:r>
                      <a:r>
                        <a:rPr lang="en-US" sz="900">
                          <a:effectLst/>
                        </a:rPr>
                        <a:t>Unicode </a:t>
                      </a:r>
                      <a:r>
                        <a:rPr lang="zh-CN" altLang="en-US" sz="900">
                          <a:effectLst/>
                        </a:rPr>
                        <a:t>字符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U +0000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sz="900">
                          <a:effectLst/>
                        </a:rPr>
                        <a:t>U +ffff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'\0'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817333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decimal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128 </a:t>
                      </a:r>
                      <a:r>
                        <a:rPr lang="zh-CN" altLang="en-US" sz="900">
                          <a:effectLst/>
                        </a:rPr>
                        <a:t>位精确的十进制值，</a:t>
                      </a:r>
                      <a:r>
                        <a:rPr lang="en-US" altLang="zh-CN" sz="900">
                          <a:effectLst/>
                        </a:rPr>
                        <a:t>28-29 </a:t>
                      </a:r>
                      <a:r>
                        <a:rPr lang="zh-CN" altLang="en-US" sz="900">
                          <a:effectLst/>
                        </a:rPr>
                        <a:t>有效位数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(-7.9 x 10</a:t>
                      </a:r>
                      <a:r>
                        <a:rPr lang="en-US" sz="900" baseline="30000">
                          <a:effectLst/>
                        </a:rPr>
                        <a:t>28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7.9 </a:t>
                      </a:r>
                      <a:r>
                        <a:rPr lang="en-US" sz="900">
                          <a:effectLst/>
                        </a:rPr>
                        <a:t>x 10</a:t>
                      </a:r>
                      <a:r>
                        <a:rPr lang="en-US" sz="900" baseline="30000">
                          <a:effectLst/>
                        </a:rPr>
                        <a:t>28</a:t>
                      </a:r>
                      <a:r>
                        <a:rPr lang="en-US" sz="900">
                          <a:effectLst/>
                        </a:rPr>
                        <a:t>) / 10</a:t>
                      </a:r>
                      <a:r>
                        <a:rPr lang="en-US" sz="900" baseline="30000">
                          <a:effectLst/>
                        </a:rPr>
                        <a:t>0 </a:t>
                      </a:r>
                      <a:r>
                        <a:rPr lang="zh-CN" altLang="en-US" sz="900" baseline="30000">
                          <a:effectLst/>
                        </a:rPr>
                        <a:t>到 </a:t>
                      </a:r>
                      <a:r>
                        <a:rPr lang="en-US" altLang="zh-CN" sz="900" baseline="30000">
                          <a:effectLst/>
                        </a:rPr>
                        <a:t>28</a:t>
                      </a:r>
                      <a:endParaRPr lang="zh-CN" altLang="en-US" sz="900">
                        <a:effectLst/>
                      </a:endParaRP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0.0M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71365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double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 dirty="0">
                          <a:effectLst/>
                        </a:rPr>
                        <a:t>64 </a:t>
                      </a:r>
                      <a:r>
                        <a:rPr lang="zh-CN" altLang="en-US" sz="900" dirty="0">
                          <a:effectLst/>
                        </a:rPr>
                        <a:t>位双精度浮点型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(+/-)5.0 x 10</a:t>
                      </a:r>
                      <a:r>
                        <a:rPr lang="en-US" sz="900" baseline="30000" dirty="0">
                          <a:effectLst/>
                        </a:rPr>
                        <a:t>-324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zh-CN" altLang="en-US" sz="900" dirty="0">
                          <a:effectLst/>
                        </a:rPr>
                        <a:t>到 </a:t>
                      </a:r>
                      <a:r>
                        <a:rPr lang="en-US" altLang="zh-CN" sz="900" dirty="0">
                          <a:effectLst/>
                        </a:rPr>
                        <a:t>(+/-)1.7 </a:t>
                      </a:r>
                      <a:r>
                        <a:rPr lang="en-US" sz="900" dirty="0">
                          <a:effectLst/>
                        </a:rPr>
                        <a:t>x 10</a:t>
                      </a:r>
                      <a:r>
                        <a:rPr lang="en-US" sz="900" baseline="30000" dirty="0">
                          <a:effectLst/>
                        </a:rPr>
                        <a:t>308</a:t>
                      </a:r>
                      <a:endParaRPr lang="en-US" sz="900" dirty="0">
                        <a:effectLst/>
                      </a:endParaRP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0.0D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99245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float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32 </a:t>
                      </a:r>
                      <a:r>
                        <a:rPr lang="zh-CN" altLang="en-US" sz="900">
                          <a:effectLst/>
                        </a:rPr>
                        <a:t>位单精度浮点型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-3.4 x 10</a:t>
                      </a:r>
                      <a:r>
                        <a:rPr lang="en-US" sz="900" baseline="30000">
                          <a:effectLst/>
                        </a:rPr>
                        <a:t>38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+ 3.4 </a:t>
                      </a:r>
                      <a:r>
                        <a:rPr lang="en-US" sz="900">
                          <a:effectLst/>
                        </a:rPr>
                        <a:t>x 10</a:t>
                      </a:r>
                      <a:r>
                        <a:rPr lang="en-US" sz="900" baseline="30000">
                          <a:effectLst/>
                        </a:rPr>
                        <a:t>38</a:t>
                      </a:r>
                      <a:endParaRPr lang="en-US" sz="900">
                        <a:effectLst/>
                      </a:endParaRP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0.0F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45514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int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32 </a:t>
                      </a:r>
                      <a:r>
                        <a:rPr lang="zh-CN" altLang="en-US" sz="900">
                          <a:effectLst/>
                        </a:rPr>
                        <a:t>位有符号整数类型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-2,147,483,648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2,147,483,647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4611"/>
                  </a:ext>
                </a:extLst>
              </a:tr>
              <a:tr h="371149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long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64 </a:t>
                      </a:r>
                      <a:r>
                        <a:rPr lang="zh-CN" altLang="en-US" sz="900">
                          <a:effectLst/>
                        </a:rPr>
                        <a:t>位有符号整数类型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-9,223,372,036,854,775,808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9,223,372,036,854,775,807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0L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234278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sbyte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8 </a:t>
                      </a:r>
                      <a:r>
                        <a:rPr lang="zh-CN" altLang="en-US" sz="900">
                          <a:effectLst/>
                        </a:rPr>
                        <a:t>位有符号整数类型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-128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127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08949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short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16 </a:t>
                      </a:r>
                      <a:r>
                        <a:rPr lang="zh-CN" altLang="en-US" sz="900">
                          <a:effectLst/>
                        </a:rPr>
                        <a:t>位有符号整数类型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-32,768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32,767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250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uint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32 </a:t>
                      </a:r>
                      <a:r>
                        <a:rPr lang="zh-CN" altLang="en-US" sz="900">
                          <a:effectLst/>
                        </a:rPr>
                        <a:t>位无符号整数类型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0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4,294,967,295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34509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ulong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64 </a:t>
                      </a:r>
                      <a:r>
                        <a:rPr lang="zh-CN" altLang="en-US" sz="900">
                          <a:effectLst/>
                        </a:rPr>
                        <a:t>位无符号整数类型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0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18,446,744,073,709,551,615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26073"/>
                  </a:ext>
                </a:extLst>
              </a:tr>
              <a:tr h="22186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ushort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16 </a:t>
                      </a:r>
                      <a:r>
                        <a:rPr lang="zh-CN" altLang="en-US" sz="900">
                          <a:effectLst/>
                        </a:rPr>
                        <a:t>位无符号整数类型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0 </a:t>
                      </a:r>
                      <a:r>
                        <a:rPr lang="zh-CN" altLang="en-US" sz="900">
                          <a:effectLst/>
                        </a:rPr>
                        <a:t>到 </a:t>
                      </a:r>
                      <a:r>
                        <a:rPr lang="en-US" altLang="zh-CN" sz="900">
                          <a:effectLst/>
                        </a:rPr>
                        <a:t>65,535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N" sz="900" dirty="0">
                          <a:effectLst/>
                        </a:rPr>
                        <a:t>0</a:t>
                      </a:r>
                    </a:p>
                  </a:txBody>
                  <a:tcPr marL="25045" marR="25045" marT="35063" marB="350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6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1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4307A-AF50-5346-A93A-FE1026537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94" y="616967"/>
            <a:ext cx="4055866" cy="45033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en-US" sz="2000" dirty="0">
                <a:solidFill>
                  <a:srgbClr val="376092"/>
                </a:solidFill>
              </a:rPr>
              <a:t>关键字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254125-75C2-C84B-89E1-1E23A2B2E1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运算符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0065B8-2939-CE4A-8043-476726272E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437B9D-7A47-F446-9CE7-1F24C4722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47903"/>
              </p:ext>
            </p:extLst>
          </p:nvPr>
        </p:nvGraphicFramePr>
        <p:xfrm>
          <a:off x="5884612" y="1109910"/>
          <a:ext cx="3077845" cy="3239972"/>
        </p:xfrm>
        <a:graphic>
          <a:graphicData uri="http://schemas.openxmlformats.org/drawingml/2006/table">
            <a:tbl>
              <a:tblPr/>
              <a:tblGrid>
                <a:gridCol w="281928">
                  <a:extLst>
                    <a:ext uri="{9D8B030D-6E8A-4147-A177-3AD203B41FA5}">
                      <a16:colId xmlns:a16="http://schemas.microsoft.com/office/drawing/2014/main" val="3589691909"/>
                    </a:ext>
                  </a:extLst>
                </a:gridCol>
                <a:gridCol w="1666939">
                  <a:extLst>
                    <a:ext uri="{9D8B030D-6E8A-4147-A177-3AD203B41FA5}">
                      <a16:colId xmlns:a16="http://schemas.microsoft.com/office/drawing/2014/main" val="1139053773"/>
                    </a:ext>
                  </a:extLst>
                </a:gridCol>
                <a:gridCol w="1128978">
                  <a:extLst>
                    <a:ext uri="{9D8B030D-6E8A-4147-A177-3AD203B41FA5}">
                      <a16:colId xmlns:a16="http://schemas.microsoft.com/office/drawing/2014/main" val="3662769502"/>
                    </a:ext>
                  </a:extLst>
                </a:gridCol>
              </a:tblGrid>
              <a:tr h="33572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关系运算符</a:t>
                      </a:r>
                    </a:p>
                  </a:txBody>
                  <a:tcPr marL="20645" marR="20645" marT="20645" marB="206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0645" marR="20645" marT="20645" marB="206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0645" marR="20645" marT="20645" marB="2064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02045"/>
                  </a:ext>
                </a:extLst>
              </a:tr>
              <a:tr h="37795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==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检查两个操作数的值是否相等，如果相等则条件为真。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== B) </a:t>
                      </a:r>
                      <a:r>
                        <a:rPr lang="zh-CN" altLang="en-US" sz="900">
                          <a:effectLst/>
                        </a:rPr>
                        <a:t>不为真。 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81406"/>
                  </a:ext>
                </a:extLst>
              </a:tr>
              <a:tr h="37795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!=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检查两个操作数的值是否相等，如果不相等则条件为真。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!= B) </a:t>
                      </a:r>
                      <a:r>
                        <a:rPr lang="zh-CN" altLang="en-US" sz="900">
                          <a:effectLst/>
                        </a:rPr>
                        <a:t>为真。 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16623"/>
                  </a:ext>
                </a:extLst>
              </a:tr>
              <a:tr h="37795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&gt;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检查左操作数的值是否大于右操作数的值，如果是则条件为真。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&gt; B) </a:t>
                      </a:r>
                      <a:r>
                        <a:rPr lang="zh-CN" altLang="en-US" sz="900">
                          <a:effectLst/>
                        </a:rPr>
                        <a:t>不为真。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0978"/>
                  </a:ext>
                </a:extLst>
              </a:tr>
              <a:tr h="37795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&lt;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检查左操作数的值是否小于右操作数的值，如果是则条件为真。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&lt; B) </a:t>
                      </a:r>
                      <a:r>
                        <a:rPr lang="zh-CN" altLang="en-US" sz="900">
                          <a:effectLst/>
                        </a:rPr>
                        <a:t>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85279"/>
                  </a:ext>
                </a:extLst>
              </a:tr>
              <a:tr h="37795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&gt;=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检查左操作数的值是否大于或等于右操作数的值，如果是则条件为真。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&gt;= B) </a:t>
                      </a:r>
                      <a:r>
                        <a:rPr lang="zh-CN" altLang="en-US" sz="900">
                          <a:effectLst/>
                        </a:rPr>
                        <a:t>不为真。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36613"/>
                  </a:ext>
                </a:extLst>
              </a:tr>
              <a:tr h="37795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&lt;=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检查左操作数的值是否小于或等于右操作数的值，如果是则条件为真。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(A &lt;= B) </a:t>
                      </a:r>
                      <a:r>
                        <a:rPr lang="zh-CN" altLang="en-US" sz="900" dirty="0">
                          <a:effectLst/>
                        </a:rPr>
                        <a:t>为真。</a:t>
                      </a:r>
                    </a:p>
                  </a:txBody>
                  <a:tcPr marL="34409" marR="34409" marT="48172" marB="48172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449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EAA865-076C-494C-B253-33FD9D14C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62351"/>
              </p:ext>
            </p:extLst>
          </p:nvPr>
        </p:nvGraphicFramePr>
        <p:xfrm>
          <a:off x="2841201" y="1130669"/>
          <a:ext cx="2991003" cy="3271656"/>
        </p:xfrm>
        <a:graphic>
          <a:graphicData uri="http://schemas.openxmlformats.org/drawingml/2006/table">
            <a:tbl>
              <a:tblPr/>
              <a:tblGrid>
                <a:gridCol w="273973">
                  <a:extLst>
                    <a:ext uri="{9D8B030D-6E8A-4147-A177-3AD203B41FA5}">
                      <a16:colId xmlns:a16="http://schemas.microsoft.com/office/drawing/2014/main" val="944202531"/>
                    </a:ext>
                  </a:extLst>
                </a:gridCol>
                <a:gridCol w="1619906">
                  <a:extLst>
                    <a:ext uri="{9D8B030D-6E8A-4147-A177-3AD203B41FA5}">
                      <a16:colId xmlns:a16="http://schemas.microsoft.com/office/drawing/2014/main" val="1273802069"/>
                    </a:ext>
                  </a:extLst>
                </a:gridCol>
                <a:gridCol w="1097124">
                  <a:extLst>
                    <a:ext uri="{9D8B030D-6E8A-4147-A177-3AD203B41FA5}">
                      <a16:colId xmlns:a16="http://schemas.microsoft.com/office/drawing/2014/main" val="1760634956"/>
                    </a:ext>
                  </a:extLst>
                </a:gridCol>
              </a:tblGrid>
              <a:tr h="56720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算术运算符</a:t>
                      </a:r>
                    </a:p>
                  </a:txBody>
                  <a:tcPr marL="28035" marR="28035" marT="28035" marB="2803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035" marR="28035" marT="28035" marB="2803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035" marR="28035" marT="28035" marB="2803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69314"/>
                  </a:ext>
                </a:extLst>
              </a:tr>
              <a:tr h="339714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+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把两个操作数相加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A + B </a:t>
                      </a:r>
                      <a:r>
                        <a:rPr lang="zh-CN" altLang="en-US" sz="900" dirty="0">
                          <a:effectLst/>
                        </a:rPr>
                        <a:t>将得到 </a:t>
                      </a:r>
                      <a:r>
                        <a:rPr lang="en-US" altLang="zh-CN" sz="900" dirty="0">
                          <a:effectLst/>
                        </a:rPr>
                        <a:t>30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4067"/>
                  </a:ext>
                </a:extLst>
              </a:tr>
              <a:tr h="491502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-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从第一个操作数中减去第二个操作数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 - B </a:t>
                      </a:r>
                      <a:r>
                        <a:rPr lang="zh-CN" altLang="en-US" sz="900">
                          <a:effectLst/>
                        </a:rPr>
                        <a:t>将得到 </a:t>
                      </a:r>
                      <a:r>
                        <a:rPr lang="en-US" altLang="zh-CN" sz="900">
                          <a:effectLst/>
                        </a:rPr>
                        <a:t>-10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41935"/>
                  </a:ext>
                </a:extLst>
              </a:tr>
              <a:tr h="339714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*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把两个操作数相乘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 * B </a:t>
                      </a:r>
                      <a:r>
                        <a:rPr lang="zh-CN" altLang="en-US" sz="900">
                          <a:effectLst/>
                        </a:rPr>
                        <a:t>将得到 </a:t>
                      </a:r>
                      <a:r>
                        <a:rPr lang="en-US" altLang="zh-CN" sz="900">
                          <a:effectLst/>
                        </a:rPr>
                        <a:t>200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53652"/>
                  </a:ext>
                </a:extLst>
              </a:tr>
              <a:tr h="339714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/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分子除以分母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 / A </a:t>
                      </a:r>
                      <a:r>
                        <a:rPr lang="zh-CN" altLang="en-US" sz="900">
                          <a:effectLst/>
                        </a:rPr>
                        <a:t>将得到 </a:t>
                      </a:r>
                      <a:r>
                        <a:rPr lang="en-US" altLang="zh-CN" sz="900">
                          <a:effectLst/>
                        </a:rPr>
                        <a:t>2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40132"/>
                  </a:ext>
                </a:extLst>
              </a:tr>
              <a:tr h="339714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%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取模运算符，整除后的余数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B % A </a:t>
                      </a:r>
                      <a:r>
                        <a:rPr lang="zh-CN" altLang="en-US" sz="900">
                          <a:effectLst/>
                        </a:rPr>
                        <a:t>将得到 </a:t>
                      </a:r>
                      <a:r>
                        <a:rPr lang="en-US" altLang="zh-CN" sz="900">
                          <a:effectLst/>
                        </a:rPr>
                        <a:t>0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841080"/>
                  </a:ext>
                </a:extLst>
              </a:tr>
              <a:tr h="339714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++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自增运算符，整数值增加 </a:t>
                      </a:r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A++ </a:t>
                      </a:r>
                      <a:r>
                        <a:rPr lang="zh-CN" altLang="en-US" sz="900">
                          <a:effectLst/>
                        </a:rPr>
                        <a:t>将得到 </a:t>
                      </a:r>
                      <a:r>
                        <a:rPr lang="en-US" altLang="zh-CN" sz="900">
                          <a:effectLst/>
                        </a:rPr>
                        <a:t>11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85210"/>
                  </a:ext>
                </a:extLst>
              </a:tr>
              <a:tr h="339714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--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自减运算符，整数值减少 </a:t>
                      </a:r>
                      <a:r>
                        <a:rPr lang="en-US" altLang="zh-CN" sz="900">
                          <a:effectLst/>
                        </a:rPr>
                        <a:t>1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A-- </a:t>
                      </a:r>
                      <a:r>
                        <a:rPr lang="zh-CN" altLang="en-US" sz="900" dirty="0">
                          <a:effectLst/>
                        </a:rPr>
                        <a:t>将得到 </a:t>
                      </a:r>
                      <a:r>
                        <a:rPr lang="en-US" altLang="zh-CN" sz="900" dirty="0">
                          <a:effectLst/>
                        </a:rPr>
                        <a:t>9</a:t>
                      </a:r>
                    </a:p>
                  </a:txBody>
                  <a:tcPr marL="46725" marR="46725" marT="65414" marB="6541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514573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5BBC2EA6-5390-3B46-9D4B-63593B523A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775" y="695734"/>
            <a:ext cx="6192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运算符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0065B8-2939-CE4A-8043-476726272E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BC2EA6-5390-3B46-9D4B-63593B523A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775" y="695734"/>
            <a:ext cx="6192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EA2A2B-79B8-604C-AD66-FEC66FEA0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94030"/>
              </p:ext>
            </p:extLst>
          </p:nvPr>
        </p:nvGraphicFramePr>
        <p:xfrm>
          <a:off x="6443876" y="1228221"/>
          <a:ext cx="2700124" cy="2672540"/>
        </p:xfrm>
        <a:graphic>
          <a:graphicData uri="http://schemas.openxmlformats.org/drawingml/2006/table">
            <a:tbl>
              <a:tblPr/>
              <a:tblGrid>
                <a:gridCol w="247329">
                  <a:extLst>
                    <a:ext uri="{9D8B030D-6E8A-4147-A177-3AD203B41FA5}">
                      <a16:colId xmlns:a16="http://schemas.microsoft.com/office/drawing/2014/main" val="4205028369"/>
                    </a:ext>
                  </a:extLst>
                </a:gridCol>
                <a:gridCol w="1462368">
                  <a:extLst>
                    <a:ext uri="{9D8B030D-6E8A-4147-A177-3AD203B41FA5}">
                      <a16:colId xmlns:a16="http://schemas.microsoft.com/office/drawing/2014/main" val="1494907198"/>
                    </a:ext>
                  </a:extLst>
                </a:gridCol>
                <a:gridCol w="990427">
                  <a:extLst>
                    <a:ext uri="{9D8B030D-6E8A-4147-A177-3AD203B41FA5}">
                      <a16:colId xmlns:a16="http://schemas.microsoft.com/office/drawing/2014/main" val="3452176678"/>
                    </a:ext>
                  </a:extLst>
                </a:gridCol>
              </a:tblGrid>
              <a:tr h="53594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逻辑运算符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38210"/>
                  </a:ext>
                </a:extLst>
              </a:tr>
              <a:tr h="582349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&amp;&amp;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称为逻辑与运算符。如果两个操作数都非零，则条件为真。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&amp;&amp; B) </a:t>
                      </a:r>
                      <a:r>
                        <a:rPr lang="zh-CN" altLang="en-US" sz="900">
                          <a:effectLst/>
                        </a:rPr>
                        <a:t>为假。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80099"/>
                  </a:ext>
                </a:extLst>
              </a:tr>
              <a:tr h="589125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||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称为逻辑或运算符。如果两个操作数中有任意一个非零，则条件为真。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(A || B) </a:t>
                      </a:r>
                      <a:r>
                        <a:rPr lang="zh-CN" altLang="en-US" sz="900"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98048"/>
                  </a:ext>
                </a:extLst>
              </a:tr>
              <a:tr h="758116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!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称为逻辑非运算符。用来逆转操作数的逻辑状态。如果条件为真则逻辑非运算符将使其为假。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!(A &amp;&amp; B) </a:t>
                      </a:r>
                      <a:r>
                        <a:rPr lang="zh-CN" altLang="en-US" sz="900" dirty="0">
                          <a:effectLst/>
                        </a:rPr>
                        <a:t>为真。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1440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20A7700-9403-DC49-BE5E-A34EF875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059" y="656661"/>
            <a:ext cx="76328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616F8E-B85C-DA4D-AE84-7A1F2D4D0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21582"/>
              </p:ext>
            </p:extLst>
          </p:nvPr>
        </p:nvGraphicFramePr>
        <p:xfrm>
          <a:off x="2750870" y="1120725"/>
          <a:ext cx="3642259" cy="3785406"/>
        </p:xfrm>
        <a:graphic>
          <a:graphicData uri="http://schemas.openxmlformats.org/drawingml/2006/table">
            <a:tbl>
              <a:tblPr/>
              <a:tblGrid>
                <a:gridCol w="333628">
                  <a:extLst>
                    <a:ext uri="{9D8B030D-6E8A-4147-A177-3AD203B41FA5}">
                      <a16:colId xmlns:a16="http://schemas.microsoft.com/office/drawing/2014/main" val="3008779911"/>
                    </a:ext>
                  </a:extLst>
                </a:gridCol>
                <a:gridCol w="1972621">
                  <a:extLst>
                    <a:ext uri="{9D8B030D-6E8A-4147-A177-3AD203B41FA5}">
                      <a16:colId xmlns:a16="http://schemas.microsoft.com/office/drawing/2014/main" val="3234435631"/>
                    </a:ext>
                  </a:extLst>
                </a:gridCol>
                <a:gridCol w="1336010">
                  <a:extLst>
                    <a:ext uri="{9D8B030D-6E8A-4147-A177-3AD203B41FA5}">
                      <a16:colId xmlns:a16="http://schemas.microsoft.com/office/drawing/2014/main" val="1834493538"/>
                    </a:ext>
                  </a:extLst>
                </a:gridCol>
              </a:tblGrid>
              <a:tr h="29206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赋值运算符</a:t>
                      </a:r>
                    </a:p>
                  </a:txBody>
                  <a:tcPr marL="14398" marR="14398" marT="14398" marB="1439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4398" marR="14398" marT="14398" marB="1439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4398" marR="14398" marT="14398" marB="1439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537058"/>
                  </a:ext>
                </a:extLst>
              </a:tr>
              <a:tr h="32880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简单的赋值运算符，把右边操作数的值赋给左边操作数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= A + B </a:t>
                      </a:r>
                      <a:r>
                        <a:rPr lang="zh-CN" altLang="en-US" sz="900">
                          <a:effectLst/>
                        </a:rPr>
                        <a:t>将把 </a:t>
                      </a:r>
                      <a:r>
                        <a:rPr lang="en-US" sz="900">
                          <a:effectLst/>
                        </a:rPr>
                        <a:t>A + B </a:t>
                      </a:r>
                      <a:r>
                        <a:rPr lang="zh-CN" altLang="en-US" sz="900">
                          <a:effectLst/>
                        </a:rPr>
                        <a:t>的值赋给 </a:t>
                      </a:r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52927"/>
                  </a:ext>
                </a:extLst>
              </a:tr>
              <a:tr h="32880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+=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加且赋值运算符，把右边操作数加上左边操作数的结果赋值给左边操作数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+= A </a:t>
                      </a:r>
                      <a:r>
                        <a:rPr lang="zh-CN" altLang="en-US" sz="900">
                          <a:effectLst/>
                        </a:rPr>
                        <a:t>相当于 </a:t>
                      </a:r>
                      <a:r>
                        <a:rPr lang="en-US" sz="900">
                          <a:effectLst/>
                        </a:rPr>
                        <a:t>C = C + A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88141"/>
                  </a:ext>
                </a:extLst>
              </a:tr>
              <a:tr h="32880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-=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减且赋值运算符，把左边操作数减去右边操作数的结果赋值给左边操作数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-= A </a:t>
                      </a:r>
                      <a:r>
                        <a:rPr lang="zh-CN" altLang="en-US" sz="900">
                          <a:effectLst/>
                        </a:rPr>
                        <a:t>相当于 </a:t>
                      </a:r>
                      <a:r>
                        <a:rPr lang="en-US" sz="900">
                          <a:effectLst/>
                        </a:rPr>
                        <a:t>C = C - A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27659"/>
                  </a:ext>
                </a:extLst>
              </a:tr>
              <a:tr h="32880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*=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乘且赋值运算符，把右边操作数乘以左边操作数的结果赋值给左边操作数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 *= A </a:t>
                      </a:r>
                      <a:r>
                        <a:rPr lang="zh-CN" altLang="en-US" sz="900" dirty="0">
                          <a:effectLst/>
                        </a:rPr>
                        <a:t>相当于 </a:t>
                      </a:r>
                      <a:r>
                        <a:rPr lang="en-US" sz="900" dirty="0">
                          <a:effectLst/>
                        </a:rPr>
                        <a:t>C = C * A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04594"/>
                  </a:ext>
                </a:extLst>
              </a:tr>
              <a:tr h="32880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/=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除且赋值运算符，把左边操作数除以右边操作数的结果赋值给左边操作数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/= A </a:t>
                      </a:r>
                      <a:r>
                        <a:rPr lang="zh-CN" altLang="en-US" sz="900">
                          <a:effectLst/>
                        </a:rPr>
                        <a:t>相当于 </a:t>
                      </a:r>
                      <a:r>
                        <a:rPr lang="en-US" sz="900">
                          <a:effectLst/>
                        </a:rPr>
                        <a:t>C = C / A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2494"/>
                  </a:ext>
                </a:extLst>
              </a:tr>
              <a:tr h="328803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%=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求模且赋值运算符，求两个操作数的模赋值给左边操作数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%= A </a:t>
                      </a:r>
                      <a:r>
                        <a:rPr lang="zh-CN" altLang="en-US" sz="900">
                          <a:effectLst/>
                        </a:rPr>
                        <a:t>相当于 </a:t>
                      </a:r>
                      <a:r>
                        <a:rPr lang="en-US" sz="900">
                          <a:effectLst/>
                        </a:rPr>
                        <a:t>C = C % A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20844"/>
                  </a:ext>
                </a:extLst>
              </a:tr>
              <a:tr h="196547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&lt;&lt;=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左移且赋值运算符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&lt;&lt;= 2 </a:t>
                      </a:r>
                      <a:r>
                        <a:rPr lang="zh-CN" altLang="en-US" sz="900">
                          <a:effectLst/>
                        </a:rPr>
                        <a:t>等同于 </a:t>
                      </a:r>
                      <a:r>
                        <a:rPr lang="en-US" sz="900">
                          <a:effectLst/>
                        </a:rPr>
                        <a:t>C = C &lt;&lt; 2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72610"/>
                  </a:ext>
                </a:extLst>
              </a:tr>
              <a:tr h="196547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&gt;&gt;=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右移且赋值运算符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&gt;&gt;= 2 </a:t>
                      </a:r>
                      <a:r>
                        <a:rPr lang="zh-CN" altLang="en-US" sz="900">
                          <a:effectLst/>
                        </a:rPr>
                        <a:t>等同于 </a:t>
                      </a:r>
                      <a:r>
                        <a:rPr lang="en-US" sz="900">
                          <a:effectLst/>
                        </a:rPr>
                        <a:t>C = C &gt;&gt; 2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63761"/>
                  </a:ext>
                </a:extLst>
              </a:tr>
              <a:tr h="196547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&amp;=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按位与且赋值运算符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&amp;= 2 </a:t>
                      </a:r>
                      <a:r>
                        <a:rPr lang="zh-CN" altLang="en-US" sz="900">
                          <a:effectLst/>
                        </a:rPr>
                        <a:t>等同于 </a:t>
                      </a:r>
                      <a:r>
                        <a:rPr lang="en-US" sz="900">
                          <a:effectLst/>
                        </a:rPr>
                        <a:t>C = C &amp; 2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206092"/>
                  </a:ext>
                </a:extLst>
              </a:tr>
              <a:tr h="196547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^=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按位异或且赋值运算符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C ^= 2 </a:t>
                      </a:r>
                      <a:r>
                        <a:rPr lang="zh-CN" altLang="en-US" sz="900">
                          <a:effectLst/>
                        </a:rPr>
                        <a:t>等同于 </a:t>
                      </a:r>
                      <a:r>
                        <a:rPr lang="en-US" sz="900">
                          <a:effectLst/>
                        </a:rPr>
                        <a:t>C = C ^ 2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198171"/>
                  </a:ext>
                </a:extLst>
              </a:tr>
              <a:tr h="196547">
                <a:tc>
                  <a:txBody>
                    <a:bodyPr/>
                    <a:lstStyle/>
                    <a:p>
                      <a:pPr fontAlgn="t"/>
                      <a:r>
                        <a:rPr lang="en-CN" sz="900">
                          <a:effectLst/>
                        </a:rPr>
                        <a:t>|=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按位或且赋值运算符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C |= 2 </a:t>
                      </a:r>
                      <a:r>
                        <a:rPr lang="zh-CN" altLang="en-US" sz="900" dirty="0">
                          <a:effectLst/>
                        </a:rPr>
                        <a:t>等同于 </a:t>
                      </a:r>
                      <a:r>
                        <a:rPr lang="en-US" sz="900" dirty="0">
                          <a:effectLst/>
                        </a:rPr>
                        <a:t>C = C | 2</a:t>
                      </a:r>
                    </a:p>
                  </a:txBody>
                  <a:tcPr marL="23997" marR="23997" marT="33595" marB="3359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2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4840" y="2263776"/>
            <a:ext cx="1283970" cy="132207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课程目标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5426" y="2396274"/>
            <a:ext cx="5126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76092"/>
                </a:solidFill>
              </a:rPr>
              <a:t>使用</a:t>
            </a:r>
            <a:r>
              <a:rPr lang="en-US" altLang="zh-CN" sz="2000" dirty="0" smtClean="0">
                <a:solidFill>
                  <a:srgbClr val="376092"/>
                </a:solidFill>
              </a:rPr>
              <a:t>C#</a:t>
            </a:r>
            <a:r>
              <a:rPr lang="zh-CN" altLang="en-US" sz="2000" dirty="0" smtClean="0">
                <a:solidFill>
                  <a:srgbClr val="376092"/>
                </a:solidFill>
              </a:rPr>
              <a:t>快速开发出上位机的串口通讯模块，以控制串口接口的硬件设备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28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运算符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0065B8-2939-CE4A-8043-476726272E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BC2EA6-5390-3B46-9D4B-63593B523A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775" y="695734"/>
            <a:ext cx="6192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0A7700-9403-DC49-BE5E-A34EF875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059" y="656661"/>
            <a:ext cx="76328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8093BD-CA37-3D4B-9403-FA827C43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56522"/>
              </p:ext>
            </p:extLst>
          </p:nvPr>
        </p:nvGraphicFramePr>
        <p:xfrm>
          <a:off x="1947024" y="1123416"/>
          <a:ext cx="3484937" cy="3294216"/>
        </p:xfrm>
        <a:graphic>
          <a:graphicData uri="http://schemas.openxmlformats.org/drawingml/2006/table">
            <a:tbl>
              <a:tblPr/>
              <a:tblGrid>
                <a:gridCol w="411622">
                  <a:extLst>
                    <a:ext uri="{9D8B030D-6E8A-4147-A177-3AD203B41FA5}">
                      <a16:colId xmlns:a16="http://schemas.microsoft.com/office/drawing/2014/main" val="229727160"/>
                    </a:ext>
                  </a:extLst>
                </a:gridCol>
                <a:gridCol w="1832325">
                  <a:extLst>
                    <a:ext uri="{9D8B030D-6E8A-4147-A177-3AD203B41FA5}">
                      <a16:colId xmlns:a16="http://schemas.microsoft.com/office/drawing/2014/main" val="2827625596"/>
                    </a:ext>
                  </a:extLst>
                </a:gridCol>
                <a:gridCol w="1240990">
                  <a:extLst>
                    <a:ext uri="{9D8B030D-6E8A-4147-A177-3AD203B41FA5}">
                      <a16:colId xmlns:a16="http://schemas.microsoft.com/office/drawing/2014/main" val="3733097594"/>
                    </a:ext>
                  </a:extLst>
                </a:gridCol>
              </a:tblGrid>
              <a:tr h="38037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dirty="0">
                          <a:solidFill>
                            <a:srgbClr val="FFFFFF"/>
                          </a:solidFill>
                          <a:effectLst/>
                        </a:rPr>
                        <a:t>位运算符</a:t>
                      </a:r>
                    </a:p>
                  </a:txBody>
                  <a:tcPr marL="18486" marR="18486" marT="18486" marB="1848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486" marR="18486" marT="18486" marB="1848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8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486" marR="18486" marT="18486" marB="1848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3508"/>
                  </a:ext>
                </a:extLst>
              </a:tr>
              <a:tr h="428224">
                <a:tc>
                  <a:txBody>
                    <a:bodyPr/>
                    <a:lstStyle/>
                    <a:p>
                      <a:pPr fontAlgn="t"/>
                      <a:r>
                        <a:rPr lang="en-CN" sz="800">
                          <a:effectLst/>
                        </a:rPr>
                        <a:t>&amp;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 dirty="0">
                          <a:effectLst/>
                        </a:rPr>
                        <a:t>如果同时存在于两个操作数中，二进制 </a:t>
                      </a:r>
                      <a:r>
                        <a:rPr lang="en-US" sz="800" dirty="0">
                          <a:effectLst/>
                        </a:rPr>
                        <a:t>AND </a:t>
                      </a:r>
                      <a:r>
                        <a:rPr lang="zh-CN" altLang="en-US" sz="800" dirty="0">
                          <a:effectLst/>
                        </a:rPr>
                        <a:t>运算符复制一位到结果中。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(A &amp; B) </a:t>
                      </a:r>
                      <a:r>
                        <a:rPr lang="zh-CN" altLang="en-US" sz="800" dirty="0">
                          <a:effectLst/>
                        </a:rPr>
                        <a:t>将得到 </a:t>
                      </a:r>
                      <a:r>
                        <a:rPr lang="en-US" altLang="zh-CN" sz="800" dirty="0">
                          <a:effectLst/>
                        </a:rPr>
                        <a:t>12</a:t>
                      </a:r>
                      <a:r>
                        <a:rPr lang="zh-CN" altLang="en-US" sz="800" dirty="0">
                          <a:effectLst/>
                        </a:rPr>
                        <a:t>，即为 </a:t>
                      </a:r>
                      <a:r>
                        <a:rPr lang="en-US" altLang="zh-CN" sz="800" dirty="0">
                          <a:effectLst/>
                        </a:rPr>
                        <a:t>0000 1100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586371"/>
                  </a:ext>
                </a:extLst>
              </a:tr>
              <a:tr h="428224">
                <a:tc>
                  <a:txBody>
                    <a:bodyPr/>
                    <a:lstStyle/>
                    <a:p>
                      <a:pPr fontAlgn="t"/>
                      <a:r>
                        <a:rPr lang="en-CN" sz="800">
                          <a:effectLst/>
                        </a:rPr>
                        <a:t>|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</a:rPr>
                        <a:t>如果存在于任一操作数中，二进制 </a:t>
                      </a:r>
                      <a:r>
                        <a:rPr lang="en-US" sz="800">
                          <a:effectLst/>
                        </a:rPr>
                        <a:t>OR </a:t>
                      </a:r>
                      <a:r>
                        <a:rPr lang="zh-CN" altLang="en-US" sz="800">
                          <a:effectLst/>
                        </a:rPr>
                        <a:t>运算符复制一位到结果中。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(A | B) </a:t>
                      </a:r>
                      <a:r>
                        <a:rPr lang="zh-CN" altLang="en-US" sz="800">
                          <a:effectLst/>
                        </a:rPr>
                        <a:t>将得到 </a:t>
                      </a:r>
                      <a:r>
                        <a:rPr lang="en-US" altLang="zh-CN" sz="800">
                          <a:effectLst/>
                        </a:rPr>
                        <a:t>61</a:t>
                      </a:r>
                      <a:r>
                        <a:rPr lang="zh-CN" altLang="en-US" sz="800">
                          <a:effectLst/>
                        </a:rPr>
                        <a:t>，即为 </a:t>
                      </a:r>
                      <a:r>
                        <a:rPr lang="en-US" altLang="zh-CN" sz="800">
                          <a:effectLst/>
                        </a:rPr>
                        <a:t>0011 1101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60878"/>
                  </a:ext>
                </a:extLst>
              </a:tr>
              <a:tr h="600471">
                <a:tc>
                  <a:txBody>
                    <a:bodyPr/>
                    <a:lstStyle/>
                    <a:p>
                      <a:pPr fontAlgn="t"/>
                      <a:r>
                        <a:rPr lang="en-CN" sz="800">
                          <a:effectLst/>
                        </a:rPr>
                        <a:t>^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</a:rPr>
                        <a:t>如果存在于其中一个操作数中但不同时存在于两个操作数中，二进制异或运算符复制一位到结果中。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(A ^ B) </a:t>
                      </a:r>
                      <a:r>
                        <a:rPr lang="zh-CN" altLang="en-US" sz="800">
                          <a:effectLst/>
                        </a:rPr>
                        <a:t>将得到 </a:t>
                      </a:r>
                      <a:r>
                        <a:rPr lang="en-US" altLang="zh-CN" sz="800">
                          <a:effectLst/>
                        </a:rPr>
                        <a:t>49</a:t>
                      </a:r>
                      <a:r>
                        <a:rPr lang="zh-CN" altLang="en-US" sz="800">
                          <a:effectLst/>
                        </a:rPr>
                        <a:t>，即为 </a:t>
                      </a:r>
                      <a:r>
                        <a:rPr lang="en-US" altLang="zh-CN" sz="800">
                          <a:effectLst/>
                        </a:rPr>
                        <a:t>0011 0001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052372"/>
                  </a:ext>
                </a:extLst>
              </a:tr>
              <a:tr h="600471">
                <a:tc>
                  <a:txBody>
                    <a:bodyPr/>
                    <a:lstStyle/>
                    <a:p>
                      <a:pPr fontAlgn="t"/>
                      <a:r>
                        <a:rPr lang="en-CN" sz="800">
                          <a:effectLst/>
                        </a:rPr>
                        <a:t>~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</a:rPr>
                        <a:t>按位取反运算符是一元运算符，具有</a:t>
                      </a:r>
                      <a:r>
                        <a:rPr lang="en-US" altLang="zh-CN" sz="800">
                          <a:effectLst/>
                        </a:rPr>
                        <a:t>"</a:t>
                      </a:r>
                      <a:r>
                        <a:rPr lang="zh-CN" altLang="en-US" sz="800">
                          <a:effectLst/>
                        </a:rPr>
                        <a:t>翻转</a:t>
                      </a:r>
                      <a:r>
                        <a:rPr lang="en-US" altLang="zh-CN" sz="800">
                          <a:effectLst/>
                        </a:rPr>
                        <a:t>"</a:t>
                      </a:r>
                      <a:r>
                        <a:rPr lang="zh-CN" altLang="en-US" sz="800">
                          <a:effectLst/>
                        </a:rPr>
                        <a:t>位效果，即</a:t>
                      </a:r>
                      <a:r>
                        <a:rPr lang="en-US" altLang="zh-CN" sz="800">
                          <a:effectLst/>
                        </a:rPr>
                        <a:t>0</a:t>
                      </a:r>
                      <a:r>
                        <a:rPr lang="zh-CN" altLang="en-US" sz="800">
                          <a:effectLst/>
                        </a:rPr>
                        <a:t>变成</a:t>
                      </a:r>
                      <a:r>
                        <a:rPr lang="en-US" altLang="zh-CN" sz="800">
                          <a:effectLst/>
                        </a:rPr>
                        <a:t>1</a:t>
                      </a:r>
                      <a:r>
                        <a:rPr lang="zh-CN" altLang="en-US" sz="800">
                          <a:effectLst/>
                        </a:rPr>
                        <a:t>，</a:t>
                      </a:r>
                      <a:r>
                        <a:rPr lang="en-US" altLang="zh-CN" sz="800">
                          <a:effectLst/>
                        </a:rPr>
                        <a:t>1</a:t>
                      </a:r>
                      <a:r>
                        <a:rPr lang="zh-CN" altLang="en-US" sz="800">
                          <a:effectLst/>
                        </a:rPr>
                        <a:t>变成</a:t>
                      </a:r>
                      <a:r>
                        <a:rPr lang="en-US" altLang="zh-CN" sz="800">
                          <a:effectLst/>
                        </a:rPr>
                        <a:t>0</a:t>
                      </a:r>
                      <a:r>
                        <a:rPr lang="zh-CN" altLang="en-US" sz="800">
                          <a:effectLst/>
                        </a:rPr>
                        <a:t>，包括符号位。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(~A ) </a:t>
                      </a:r>
                      <a:r>
                        <a:rPr lang="zh-CN" altLang="en-US" sz="800">
                          <a:effectLst/>
                        </a:rPr>
                        <a:t>将得到 </a:t>
                      </a:r>
                      <a:r>
                        <a:rPr lang="en-US" altLang="zh-CN" sz="800">
                          <a:effectLst/>
                        </a:rPr>
                        <a:t>-61</a:t>
                      </a:r>
                      <a:r>
                        <a:rPr lang="zh-CN" altLang="en-US" sz="800">
                          <a:effectLst/>
                        </a:rPr>
                        <a:t>，即为 </a:t>
                      </a:r>
                      <a:r>
                        <a:rPr lang="en-US" altLang="zh-CN" sz="800">
                          <a:effectLst/>
                        </a:rPr>
                        <a:t>1100 0011</a:t>
                      </a:r>
                      <a:r>
                        <a:rPr lang="zh-CN" altLang="en-US" sz="800">
                          <a:effectLst/>
                        </a:rPr>
                        <a:t>，一个有符号二进制数的补码形式。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5774"/>
                  </a:ext>
                </a:extLst>
              </a:tr>
              <a:tr h="428224">
                <a:tc>
                  <a:txBody>
                    <a:bodyPr/>
                    <a:lstStyle/>
                    <a:p>
                      <a:pPr fontAlgn="t"/>
                      <a:r>
                        <a:rPr lang="en-CN" sz="800">
                          <a:effectLst/>
                        </a:rPr>
                        <a:t>&lt;&lt;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</a:rPr>
                        <a:t>二进制左移运算符。左操作数的值向左移动右操作数指定的位数。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</a:rPr>
                        <a:t>A &lt;&lt; 2 </a:t>
                      </a:r>
                      <a:r>
                        <a:rPr lang="zh-CN" altLang="en-US" sz="800">
                          <a:effectLst/>
                        </a:rPr>
                        <a:t>将得到 </a:t>
                      </a:r>
                      <a:r>
                        <a:rPr lang="en-US" altLang="zh-CN" sz="800">
                          <a:effectLst/>
                        </a:rPr>
                        <a:t>240</a:t>
                      </a:r>
                      <a:r>
                        <a:rPr lang="zh-CN" altLang="en-US" sz="800">
                          <a:effectLst/>
                        </a:rPr>
                        <a:t>，即为 </a:t>
                      </a:r>
                      <a:r>
                        <a:rPr lang="en-US" altLang="zh-CN" sz="800">
                          <a:effectLst/>
                        </a:rPr>
                        <a:t>1111 0000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39083"/>
                  </a:ext>
                </a:extLst>
              </a:tr>
              <a:tr h="428224">
                <a:tc>
                  <a:txBody>
                    <a:bodyPr/>
                    <a:lstStyle/>
                    <a:p>
                      <a:pPr fontAlgn="t"/>
                      <a:r>
                        <a:rPr lang="en-CN" sz="800">
                          <a:effectLst/>
                        </a:rPr>
                        <a:t>&gt;&gt;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800">
                          <a:effectLst/>
                        </a:rPr>
                        <a:t>二进制右移运算符。左操作数的值向右移动右操作数指定的位数。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</a:rPr>
                        <a:t>A &gt;&gt; 2 </a:t>
                      </a:r>
                      <a:r>
                        <a:rPr lang="zh-CN" altLang="en-US" sz="800" dirty="0">
                          <a:effectLst/>
                        </a:rPr>
                        <a:t>将得到 </a:t>
                      </a:r>
                      <a:r>
                        <a:rPr lang="en-US" altLang="zh-CN" sz="800" dirty="0">
                          <a:effectLst/>
                        </a:rPr>
                        <a:t>15</a:t>
                      </a:r>
                      <a:r>
                        <a:rPr lang="zh-CN" altLang="en-US" sz="800" dirty="0">
                          <a:effectLst/>
                        </a:rPr>
                        <a:t>，即为 </a:t>
                      </a:r>
                      <a:r>
                        <a:rPr lang="en-US" altLang="zh-CN" sz="800" dirty="0">
                          <a:effectLst/>
                        </a:rPr>
                        <a:t>0000 1111</a:t>
                      </a:r>
                    </a:p>
                  </a:txBody>
                  <a:tcPr marL="30810" marR="30810" marT="43135" marB="431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4896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3C6D48-9884-FC4F-BF25-ED8BBC5B2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8027"/>
              </p:ext>
            </p:extLst>
          </p:nvPr>
        </p:nvGraphicFramePr>
        <p:xfrm>
          <a:off x="5578244" y="982315"/>
          <a:ext cx="3565756" cy="3977825"/>
        </p:xfrm>
        <a:graphic>
          <a:graphicData uri="http://schemas.openxmlformats.org/drawingml/2006/table">
            <a:tbl>
              <a:tblPr/>
              <a:tblGrid>
                <a:gridCol w="326620">
                  <a:extLst>
                    <a:ext uri="{9D8B030D-6E8A-4147-A177-3AD203B41FA5}">
                      <a16:colId xmlns:a16="http://schemas.microsoft.com/office/drawing/2014/main" val="372194188"/>
                    </a:ext>
                  </a:extLst>
                </a:gridCol>
                <a:gridCol w="1931188">
                  <a:extLst>
                    <a:ext uri="{9D8B030D-6E8A-4147-A177-3AD203B41FA5}">
                      <a16:colId xmlns:a16="http://schemas.microsoft.com/office/drawing/2014/main" val="1069669879"/>
                    </a:ext>
                  </a:extLst>
                </a:gridCol>
                <a:gridCol w="1307948">
                  <a:extLst>
                    <a:ext uri="{9D8B030D-6E8A-4147-A177-3AD203B41FA5}">
                      <a16:colId xmlns:a16="http://schemas.microsoft.com/office/drawing/2014/main" val="564889773"/>
                    </a:ext>
                  </a:extLst>
                </a:gridCol>
              </a:tblGrid>
              <a:tr h="37139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8028" marR="18028" marT="18028" marB="180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8028" marR="18028" marT="18028" marB="180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8028" marR="18028" marT="18028" marB="1802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89839"/>
                  </a:ext>
                </a:extLst>
              </a:tr>
              <a:tr h="41811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sizeof()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返回数据类型的大小。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sizeof(int)，</a:t>
                      </a:r>
                      <a:r>
                        <a:rPr lang="zh-CN" altLang="en-US" sz="1100">
                          <a:effectLst/>
                        </a:rPr>
                        <a:t>将返回 </a:t>
                      </a:r>
                      <a:r>
                        <a:rPr lang="en-US" altLang="zh-CN" sz="1100">
                          <a:effectLst/>
                        </a:rPr>
                        <a:t>4.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5386"/>
                  </a:ext>
                </a:extLst>
              </a:tr>
              <a:tr h="41811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typeof()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返回 </a:t>
                      </a:r>
                      <a:r>
                        <a:rPr lang="en-US" sz="1100">
                          <a:effectLst/>
                        </a:rPr>
                        <a:t>class </a:t>
                      </a:r>
                      <a:r>
                        <a:rPr lang="zh-CN" altLang="en-US" sz="1100">
                          <a:effectLst/>
                        </a:rPr>
                        <a:t>的类型。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typeof(StreamReader);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86209"/>
                  </a:ext>
                </a:extLst>
              </a:tr>
              <a:tr h="407559">
                <a:tc>
                  <a:txBody>
                    <a:bodyPr/>
                    <a:lstStyle/>
                    <a:p>
                      <a:pPr fontAlgn="t"/>
                      <a:r>
                        <a:rPr lang="en-CN" sz="1100">
                          <a:effectLst/>
                        </a:rPr>
                        <a:t>&amp;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返回变量的地址。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&amp;a; </a:t>
                      </a:r>
                      <a:r>
                        <a:rPr lang="zh-CN" altLang="en-US" sz="1100">
                          <a:effectLst/>
                        </a:rPr>
                        <a:t>将得到变量的实际地址。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45651"/>
                  </a:ext>
                </a:extLst>
              </a:tr>
              <a:tr h="249933">
                <a:tc>
                  <a:txBody>
                    <a:bodyPr/>
                    <a:lstStyle/>
                    <a:p>
                      <a:pPr fontAlgn="t"/>
                      <a:r>
                        <a:rPr lang="en-CN" sz="1100">
                          <a:effectLst/>
                        </a:rPr>
                        <a:t>*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变量的指针。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*a; </a:t>
                      </a:r>
                      <a:r>
                        <a:rPr lang="zh-CN" altLang="en-US" sz="1100">
                          <a:effectLst/>
                        </a:rPr>
                        <a:t>将指向一个变量。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16514"/>
                  </a:ext>
                </a:extLst>
              </a:tr>
              <a:tr h="418112">
                <a:tc>
                  <a:txBody>
                    <a:bodyPr/>
                    <a:lstStyle/>
                    <a:p>
                      <a:pPr fontAlgn="t"/>
                      <a:r>
                        <a:rPr lang="en-CN" sz="1100">
                          <a:effectLst/>
                        </a:rPr>
                        <a:t>? :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条件表达式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如果条件为真 </a:t>
                      </a:r>
                      <a:r>
                        <a:rPr lang="en-US" altLang="zh-CN" sz="1100">
                          <a:effectLst/>
                        </a:rPr>
                        <a:t>? </a:t>
                      </a:r>
                      <a:r>
                        <a:rPr lang="zh-CN" altLang="en-US" sz="1100">
                          <a:effectLst/>
                        </a:rPr>
                        <a:t>则为 </a:t>
                      </a:r>
                      <a:r>
                        <a:rPr lang="en-US" sz="1100">
                          <a:effectLst/>
                        </a:rPr>
                        <a:t>X : </a:t>
                      </a:r>
                      <a:r>
                        <a:rPr lang="zh-CN" altLang="en-US" sz="1100">
                          <a:effectLst/>
                        </a:rPr>
                        <a:t>否则为 </a:t>
                      </a:r>
                      <a:r>
                        <a:rPr lang="en-US" sz="1100">
                          <a:effectLst/>
                        </a:rPr>
                        <a:t>Y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8042"/>
                  </a:ext>
                </a:extLst>
              </a:tr>
              <a:tr h="57046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is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判断对象是否为某一类型。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If( Ford is Car) // </a:t>
                      </a:r>
                      <a:r>
                        <a:rPr lang="zh-CN" altLang="en-US" sz="1100">
                          <a:effectLst/>
                        </a:rPr>
                        <a:t>检查 </a:t>
                      </a:r>
                      <a:r>
                        <a:rPr lang="en-US" sz="1100">
                          <a:effectLst/>
                        </a:rPr>
                        <a:t>Ford </a:t>
                      </a:r>
                      <a:r>
                        <a:rPr lang="zh-CN" altLang="en-US" sz="1100">
                          <a:effectLst/>
                        </a:rPr>
                        <a:t>是否是 </a:t>
                      </a:r>
                      <a:r>
                        <a:rPr lang="en-US" sz="1100">
                          <a:effectLst/>
                        </a:rPr>
                        <a:t>Car </a:t>
                      </a:r>
                      <a:r>
                        <a:rPr lang="zh-CN" altLang="en-US" sz="1100">
                          <a:effectLst/>
                        </a:rPr>
                        <a:t>类的一个对象。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579368"/>
                  </a:ext>
                </a:extLst>
              </a:tr>
              <a:tr h="89626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as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>
                          <a:effectLst/>
                        </a:rPr>
                        <a:t>强制转换，即使转换失败也不会抛出异常。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Object obj = new </a:t>
                      </a:r>
                      <a:r>
                        <a:rPr lang="en-US" sz="1100" dirty="0" err="1">
                          <a:effectLst/>
                        </a:rPr>
                        <a:t>StringReader</a:t>
                      </a:r>
                      <a:r>
                        <a:rPr lang="en-US" sz="1100" dirty="0">
                          <a:effectLst/>
                        </a:rPr>
                        <a:t>("Hello");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StringReader</a:t>
                      </a:r>
                      <a:r>
                        <a:rPr lang="en-US" sz="1100" dirty="0">
                          <a:effectLst/>
                        </a:rPr>
                        <a:t> r = obj as </a:t>
                      </a:r>
                      <a:r>
                        <a:rPr lang="en-US" sz="1100" dirty="0" err="1">
                          <a:effectLst/>
                        </a:rPr>
                        <a:t>StringReader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</a:p>
                  </a:txBody>
                  <a:tcPr marL="30047" marR="30047" marT="42065" marB="4206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8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72155" y="674975"/>
            <a:ext cx="3474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表达式和控制语句</a:t>
            </a:r>
            <a:r>
              <a:rPr lang="en-US" altLang="zh-CN" sz="2000" dirty="0">
                <a:solidFill>
                  <a:srgbClr val="376092"/>
                </a:solidFill>
              </a:rPr>
              <a:t>(1)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3068319" y="1371600"/>
            <a:ext cx="2657909" cy="3165057"/>
            <a:chOff x="651535" y="917224"/>
            <a:chExt cx="3489734" cy="3223193"/>
          </a:xfrm>
        </p:grpSpPr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8E5F7512-BEE9-1F46-A4B7-C059527FA2C8}"/>
                </a:ext>
              </a:extLst>
            </p:cNvPr>
            <p:cNvSpPr txBox="1"/>
            <p:nvPr/>
          </p:nvSpPr>
          <p:spPr>
            <a:xfrm>
              <a:off x="1393449" y="917224"/>
              <a:ext cx="1845987" cy="376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1.</a:t>
              </a:r>
              <a:r>
                <a:rPr lang="zh-CN" altLang="en-US" dirty="0">
                  <a:solidFill>
                    <a:srgbClr val="0070C0"/>
                  </a:solidFill>
                </a:rPr>
                <a:t> 条件语句</a:t>
              </a:r>
              <a:endParaRPr lang="en-US" u="sng" dirty="0">
                <a:solidFill>
                  <a:srgbClr val="0070C0"/>
                </a:solidFill>
              </a:endParaRPr>
            </a:p>
          </p:txBody>
        </p:sp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AA85C27F-F246-D44A-8E0E-9EFE3AB85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469" y="2109691"/>
              <a:ext cx="1320800" cy="1219200"/>
            </a:xfrm>
            <a:prstGeom prst="rect">
              <a:avLst/>
            </a:prstGeom>
          </p:spPr>
        </p:pic>
        <p:pic>
          <p:nvPicPr>
            <p:cNvPr id="26" name="Picture 27">
              <a:extLst>
                <a:ext uri="{FF2B5EF4-FFF2-40B4-BE49-F238E27FC236}">
                  <a16:creationId xmlns:a16="http://schemas.microsoft.com/office/drawing/2014/main" id="{356DCC47-1914-2E4B-A402-F7572202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535" y="1286556"/>
              <a:ext cx="2168934" cy="2853861"/>
            </a:xfrm>
            <a:prstGeom prst="rect">
              <a:avLst/>
            </a:prstGeom>
          </p:spPr>
        </p:pic>
      </p:grpSp>
      <p:grpSp>
        <p:nvGrpSpPr>
          <p:cNvPr id="27" name="组 26"/>
          <p:cNvGrpSpPr/>
          <p:nvPr/>
        </p:nvGrpSpPr>
        <p:grpSpPr>
          <a:xfrm>
            <a:off x="6106160" y="1412239"/>
            <a:ext cx="2607224" cy="3227408"/>
            <a:chOff x="4772440" y="836993"/>
            <a:chExt cx="3940944" cy="3284848"/>
          </a:xfrm>
        </p:grpSpPr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0976C028-1A19-024B-8BEF-D4B01706EBCD}"/>
                </a:ext>
              </a:extLst>
            </p:cNvPr>
            <p:cNvSpPr txBox="1"/>
            <p:nvPr/>
          </p:nvSpPr>
          <p:spPr>
            <a:xfrm>
              <a:off x="5340900" y="836993"/>
              <a:ext cx="2472289" cy="447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2.</a:t>
              </a:r>
              <a:r>
                <a:rPr lang="zh-CN" altLang="en-US" dirty="0">
                  <a:solidFill>
                    <a:srgbClr val="0070C0"/>
                  </a:solidFill>
                </a:rPr>
                <a:t> 循环语句</a:t>
              </a:r>
              <a:endParaRPr lang="en-US" u="sng" dirty="0">
                <a:solidFill>
                  <a:srgbClr val="0070C0"/>
                </a:solidFill>
              </a:endParaRPr>
            </a:p>
          </p:txBody>
        </p:sp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8BE056A9-07BB-9F4A-B1C4-5579CAED7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440" y="1286556"/>
              <a:ext cx="2113418" cy="2835285"/>
            </a:xfrm>
            <a:prstGeom prst="rect">
              <a:avLst/>
            </a:prstGeom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5FB31DB2-09E3-AF4A-8CBE-C2838C370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884" y="1595341"/>
              <a:ext cx="1714500" cy="22479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8CFA7DA-1264-C148-9C73-3B2C59C2CB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72155" y="674975"/>
            <a:ext cx="378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表达式和控制语句</a:t>
            </a:r>
            <a:r>
              <a:rPr lang="en-US" altLang="zh-CN" sz="2000" dirty="0">
                <a:solidFill>
                  <a:srgbClr val="376092"/>
                </a:solidFill>
              </a:rPr>
              <a:t>(2)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139440" y="1534159"/>
            <a:ext cx="2652946" cy="3073997"/>
            <a:chOff x="923307" y="903192"/>
            <a:chExt cx="3670198" cy="3766796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8E5F7512-BEE9-1F46-A4B7-C059527FA2C8}"/>
                </a:ext>
              </a:extLst>
            </p:cNvPr>
            <p:cNvSpPr txBox="1"/>
            <p:nvPr/>
          </p:nvSpPr>
          <p:spPr>
            <a:xfrm>
              <a:off x="1233383" y="903192"/>
              <a:ext cx="2548409" cy="493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3.</a:t>
              </a:r>
              <a:r>
                <a:rPr lang="zh-CN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</a:rPr>
                <a:t>break</a:t>
              </a:r>
              <a:r>
                <a:rPr lang="zh-CN" altLang="en-US" dirty="0">
                  <a:solidFill>
                    <a:srgbClr val="0070C0"/>
                  </a:solidFill>
                </a:rPr>
                <a:t>语句</a:t>
              </a:r>
              <a:endParaRPr lang="en-US" u="sng" dirty="0">
                <a:solidFill>
                  <a:srgbClr val="0070C0"/>
                </a:solidFill>
              </a:endParaRPr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0A8B1DD-1404-2B43-8CE5-6EB8B74EE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07" y="1323897"/>
              <a:ext cx="1917596" cy="3346091"/>
            </a:xfrm>
            <a:prstGeom prst="rect">
              <a:avLst/>
            </a:prstGeom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85070276-8B88-2148-9855-C481D205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905" y="2058374"/>
              <a:ext cx="1752600" cy="1130301"/>
            </a:xfrm>
            <a:prstGeom prst="rect">
              <a:avLst/>
            </a:prstGeom>
          </p:spPr>
        </p:pic>
      </p:grpSp>
      <p:grpSp>
        <p:nvGrpSpPr>
          <p:cNvPr id="35" name="组 34"/>
          <p:cNvGrpSpPr/>
          <p:nvPr/>
        </p:nvGrpSpPr>
        <p:grpSpPr>
          <a:xfrm>
            <a:off x="6024880" y="1605279"/>
            <a:ext cx="2640471" cy="2950391"/>
            <a:chOff x="5038274" y="901035"/>
            <a:chExt cx="3718517" cy="3690345"/>
          </a:xfrm>
        </p:grpSpPr>
        <p:sp>
          <p:nvSpPr>
            <p:cNvPr id="36" name="TextBox 24">
              <a:extLst>
                <a:ext uri="{FF2B5EF4-FFF2-40B4-BE49-F238E27FC236}">
                  <a16:creationId xmlns:a16="http://schemas.microsoft.com/office/drawing/2014/main" id="{0976C028-1A19-024B-8BEF-D4B01706EBCD}"/>
                </a:ext>
              </a:extLst>
            </p:cNvPr>
            <p:cNvSpPr txBox="1"/>
            <p:nvPr/>
          </p:nvSpPr>
          <p:spPr>
            <a:xfrm>
              <a:off x="5302113" y="901035"/>
              <a:ext cx="2986974" cy="52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rgbClr val="0070C0"/>
                  </a:solidFill>
                </a:rPr>
                <a:t>4</a:t>
              </a:r>
              <a:r>
                <a:rPr lang="en-US" altLang="zh-CN" dirty="0">
                  <a:solidFill>
                    <a:srgbClr val="0070C0"/>
                  </a:solidFill>
                </a:rPr>
                <a:t>.</a:t>
              </a:r>
              <a:r>
                <a:rPr lang="zh-CN" altLang="en-US" dirty="0">
                  <a:solidFill>
                    <a:srgbClr val="0070C0"/>
                  </a:solidFill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</a:rPr>
                <a:t>continue</a:t>
              </a:r>
              <a:r>
                <a:rPr lang="zh-CN" altLang="en-US" dirty="0">
                  <a:solidFill>
                    <a:srgbClr val="0070C0"/>
                  </a:solidFill>
                </a:rPr>
                <a:t>语句</a:t>
              </a:r>
              <a:endParaRPr lang="en-US" u="sng" dirty="0">
                <a:solidFill>
                  <a:srgbClr val="0070C0"/>
                </a:solidFill>
              </a:endParaRPr>
            </a:p>
          </p:txBody>
        </p:sp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36DC5C2C-A58C-0645-B20B-05ACC684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8274" y="1402500"/>
              <a:ext cx="1610946" cy="3188880"/>
            </a:xfrm>
            <a:prstGeom prst="rect">
              <a:avLst/>
            </a:prstGeom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9BCDDEBB-D169-1F4E-BEBB-3DB49C530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691" y="1944074"/>
              <a:ext cx="1816100" cy="135890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3530C90-9122-EB4D-9AA8-C4DF147A62D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函数和类  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FB86AA-02CE-5349-87A6-A8EE2548BA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08C59-1766-1442-B133-0EBC8C752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55" y="1279812"/>
            <a:ext cx="5288163" cy="35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代码编写及讲解  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1520" y="1853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CN" dirty="0">
                <a:solidFill>
                  <a:srgbClr val="376092"/>
                </a:solidFill>
              </a:rPr>
              <a:t>创建</a:t>
            </a:r>
            <a:r>
              <a:rPr lang="zh-CN" altLang="en-US" dirty="0">
                <a:solidFill>
                  <a:srgbClr val="376092"/>
                </a:solidFill>
              </a:rPr>
              <a:t>一个简单的带界面的</a:t>
            </a:r>
            <a:r>
              <a:rPr lang="en-US" altLang="zh-CN" dirty="0">
                <a:solidFill>
                  <a:srgbClr val="376092"/>
                </a:solidFill>
              </a:rPr>
              <a:t>APP</a:t>
            </a:r>
            <a:r>
              <a:rPr lang="zh-CN" altLang="en-US" dirty="0">
                <a:solidFill>
                  <a:srgbClr val="376092"/>
                </a:solidFill>
              </a:rPr>
              <a:t> 程序，完成基本控件拖放和事件绑定</a:t>
            </a:r>
            <a:endParaRPr lang="en-US" altLang="zh-CN" dirty="0">
              <a:solidFill>
                <a:srgbClr val="37609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0C677B-642F-E047-9547-78D16D3A19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72155" y="674975"/>
            <a:ext cx="307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</a:t>
            </a:r>
            <a:r>
              <a:rPr lang="zh-CN" altLang="zh-CN" sz="2000" dirty="0">
                <a:solidFill>
                  <a:srgbClr val="376092"/>
                </a:solidFill>
              </a:rPr>
              <a:t>检查及答疑  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1127760"/>
            <a:ext cx="4348480" cy="3609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2525AC-D2B9-D445-A978-75206E1136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5440" y="2585085"/>
            <a:ext cx="1727835" cy="132207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b="1">
                <a:solidFill>
                  <a:srgbClr val="376092"/>
                </a:solidFill>
                <a:sym typeface="+mn-ea"/>
              </a:rPr>
              <a:t>回顾</a:t>
            </a:r>
          </a:p>
          <a:p>
            <a:pPr algn="ctr"/>
            <a:r>
              <a:rPr lang="zh-CN" altLang="en-US" sz="4000" b="1">
                <a:solidFill>
                  <a:srgbClr val="376092"/>
                </a:solidFill>
                <a:sym typeface="+mn-ea"/>
              </a:rPr>
              <a:t>与总结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28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graphicFrame>
        <p:nvGraphicFramePr>
          <p:cNvPr id="29" name="Diagram 6">
            <a:extLst>
              <a:ext uri="{FF2B5EF4-FFF2-40B4-BE49-F238E27FC236}">
                <a16:creationId xmlns:a16="http://schemas.microsoft.com/office/drawing/2014/main" id="{320FFF3A-85DC-9F40-A4E9-5A8D8D263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593609"/>
              </p:ext>
            </p:extLst>
          </p:nvPr>
        </p:nvGraphicFramePr>
        <p:xfrm>
          <a:off x="3056457" y="1022435"/>
          <a:ext cx="4494127" cy="3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0" name="组合 72"/>
          <p:cNvGrpSpPr/>
          <p:nvPr/>
        </p:nvGrpSpPr>
        <p:grpSpPr>
          <a:xfrm>
            <a:off x="3291850" y="1402079"/>
            <a:ext cx="597934" cy="634905"/>
            <a:chOff x="7032625" y="1241425"/>
            <a:chExt cx="1404937" cy="1497013"/>
          </a:xfrm>
        </p:grpSpPr>
        <p:sp>
          <p:nvSpPr>
            <p:cNvPr id="38" name="Freeform 37"/>
            <p:cNvSpPr/>
            <p:nvPr/>
          </p:nvSpPr>
          <p:spPr bwMode="auto">
            <a:xfrm>
              <a:off x="7634288" y="2071688"/>
              <a:ext cx="201612" cy="517525"/>
            </a:xfrm>
            <a:custGeom>
              <a:avLst/>
              <a:gdLst>
                <a:gd name="T0" fmla="*/ 0 w 127"/>
                <a:gd name="T1" fmla="*/ 164 h 326"/>
                <a:gd name="T2" fmla="*/ 64 w 127"/>
                <a:gd name="T3" fmla="*/ 326 h 326"/>
                <a:gd name="T4" fmla="*/ 127 w 127"/>
                <a:gd name="T5" fmla="*/ 166 h 326"/>
                <a:gd name="T6" fmla="*/ 92 w 127"/>
                <a:gd name="T7" fmla="*/ 53 h 326"/>
                <a:gd name="T8" fmla="*/ 92 w 127"/>
                <a:gd name="T9" fmla="*/ 53 h 326"/>
                <a:gd name="T10" fmla="*/ 96 w 127"/>
                <a:gd name="T11" fmla="*/ 47 h 326"/>
                <a:gd name="T12" fmla="*/ 98 w 127"/>
                <a:gd name="T13" fmla="*/ 41 h 326"/>
                <a:gd name="T14" fmla="*/ 98 w 127"/>
                <a:gd name="T15" fmla="*/ 16 h 326"/>
                <a:gd name="T16" fmla="*/ 98 w 127"/>
                <a:gd name="T17" fmla="*/ 16 h 326"/>
                <a:gd name="T18" fmla="*/ 96 w 127"/>
                <a:gd name="T19" fmla="*/ 10 h 326"/>
                <a:gd name="T20" fmla="*/ 92 w 127"/>
                <a:gd name="T21" fmla="*/ 4 h 326"/>
                <a:gd name="T22" fmla="*/ 88 w 127"/>
                <a:gd name="T23" fmla="*/ 2 h 326"/>
                <a:gd name="T24" fmla="*/ 82 w 127"/>
                <a:gd name="T25" fmla="*/ 0 h 326"/>
                <a:gd name="T26" fmla="*/ 43 w 127"/>
                <a:gd name="T27" fmla="*/ 0 h 326"/>
                <a:gd name="T28" fmla="*/ 43 w 127"/>
                <a:gd name="T29" fmla="*/ 0 h 326"/>
                <a:gd name="T30" fmla="*/ 37 w 127"/>
                <a:gd name="T31" fmla="*/ 2 h 326"/>
                <a:gd name="T32" fmla="*/ 33 w 127"/>
                <a:gd name="T33" fmla="*/ 4 h 326"/>
                <a:gd name="T34" fmla="*/ 29 w 127"/>
                <a:gd name="T35" fmla="*/ 10 h 326"/>
                <a:gd name="T36" fmla="*/ 29 w 127"/>
                <a:gd name="T37" fmla="*/ 16 h 326"/>
                <a:gd name="T38" fmla="*/ 29 w 127"/>
                <a:gd name="T39" fmla="*/ 41 h 326"/>
                <a:gd name="T40" fmla="*/ 29 w 127"/>
                <a:gd name="T41" fmla="*/ 41 h 326"/>
                <a:gd name="T42" fmla="*/ 31 w 127"/>
                <a:gd name="T43" fmla="*/ 49 h 326"/>
                <a:gd name="T44" fmla="*/ 35 w 127"/>
                <a:gd name="T45" fmla="*/ 53 h 326"/>
                <a:gd name="T46" fmla="*/ 0 w 127"/>
                <a:gd name="T47" fmla="*/ 16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7" h="326">
                  <a:moveTo>
                    <a:pt x="0" y="164"/>
                  </a:moveTo>
                  <a:lnTo>
                    <a:pt x="64" y="326"/>
                  </a:lnTo>
                  <a:lnTo>
                    <a:pt x="127" y="166"/>
                  </a:lnTo>
                  <a:lnTo>
                    <a:pt x="92" y="53"/>
                  </a:lnTo>
                  <a:lnTo>
                    <a:pt x="92" y="53"/>
                  </a:lnTo>
                  <a:lnTo>
                    <a:pt x="96" y="47"/>
                  </a:lnTo>
                  <a:lnTo>
                    <a:pt x="98" y="41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6" y="10"/>
                  </a:lnTo>
                  <a:lnTo>
                    <a:pt x="92" y="4"/>
                  </a:lnTo>
                  <a:lnTo>
                    <a:pt x="88" y="2"/>
                  </a:lnTo>
                  <a:lnTo>
                    <a:pt x="8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33" y="4"/>
                  </a:lnTo>
                  <a:lnTo>
                    <a:pt x="29" y="10"/>
                  </a:lnTo>
                  <a:lnTo>
                    <a:pt x="29" y="16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31" y="49"/>
                  </a:lnTo>
                  <a:lnTo>
                    <a:pt x="35" y="53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7032625" y="2068513"/>
              <a:ext cx="1404937" cy="669925"/>
            </a:xfrm>
            <a:custGeom>
              <a:avLst/>
              <a:gdLst>
                <a:gd name="T0" fmla="*/ 606 w 885"/>
                <a:gd name="T1" fmla="*/ 0 h 422"/>
                <a:gd name="T2" fmla="*/ 443 w 885"/>
                <a:gd name="T3" fmla="*/ 420 h 422"/>
                <a:gd name="T4" fmla="*/ 279 w 885"/>
                <a:gd name="T5" fmla="*/ 0 h 422"/>
                <a:gd name="T6" fmla="*/ 279 w 885"/>
                <a:gd name="T7" fmla="*/ 0 h 422"/>
                <a:gd name="T8" fmla="*/ 250 w 885"/>
                <a:gd name="T9" fmla="*/ 14 h 422"/>
                <a:gd name="T10" fmla="*/ 221 w 885"/>
                <a:gd name="T11" fmla="*/ 28 h 422"/>
                <a:gd name="T12" fmla="*/ 195 w 885"/>
                <a:gd name="T13" fmla="*/ 47 h 422"/>
                <a:gd name="T14" fmla="*/ 170 w 885"/>
                <a:gd name="T15" fmla="*/ 65 h 422"/>
                <a:gd name="T16" fmla="*/ 147 w 885"/>
                <a:gd name="T17" fmla="*/ 88 h 422"/>
                <a:gd name="T18" fmla="*/ 127 w 885"/>
                <a:gd name="T19" fmla="*/ 110 h 422"/>
                <a:gd name="T20" fmla="*/ 108 w 885"/>
                <a:gd name="T21" fmla="*/ 135 h 422"/>
                <a:gd name="T22" fmla="*/ 90 w 885"/>
                <a:gd name="T23" fmla="*/ 162 h 422"/>
                <a:gd name="T24" fmla="*/ 74 w 885"/>
                <a:gd name="T25" fmla="*/ 190 h 422"/>
                <a:gd name="T26" fmla="*/ 59 w 885"/>
                <a:gd name="T27" fmla="*/ 219 h 422"/>
                <a:gd name="T28" fmla="*/ 47 w 885"/>
                <a:gd name="T29" fmla="*/ 250 h 422"/>
                <a:gd name="T30" fmla="*/ 35 w 885"/>
                <a:gd name="T31" fmla="*/ 282 h 422"/>
                <a:gd name="T32" fmla="*/ 24 w 885"/>
                <a:gd name="T33" fmla="*/ 315 h 422"/>
                <a:gd name="T34" fmla="*/ 14 w 885"/>
                <a:gd name="T35" fmla="*/ 350 h 422"/>
                <a:gd name="T36" fmla="*/ 6 w 885"/>
                <a:gd name="T37" fmla="*/ 385 h 422"/>
                <a:gd name="T38" fmla="*/ 0 w 885"/>
                <a:gd name="T39" fmla="*/ 422 h 422"/>
                <a:gd name="T40" fmla="*/ 885 w 885"/>
                <a:gd name="T41" fmla="*/ 422 h 422"/>
                <a:gd name="T42" fmla="*/ 885 w 885"/>
                <a:gd name="T43" fmla="*/ 422 h 422"/>
                <a:gd name="T44" fmla="*/ 879 w 885"/>
                <a:gd name="T45" fmla="*/ 385 h 422"/>
                <a:gd name="T46" fmla="*/ 871 w 885"/>
                <a:gd name="T47" fmla="*/ 350 h 422"/>
                <a:gd name="T48" fmla="*/ 861 w 885"/>
                <a:gd name="T49" fmla="*/ 315 h 422"/>
                <a:gd name="T50" fmla="*/ 850 w 885"/>
                <a:gd name="T51" fmla="*/ 282 h 422"/>
                <a:gd name="T52" fmla="*/ 838 w 885"/>
                <a:gd name="T53" fmla="*/ 250 h 422"/>
                <a:gd name="T54" fmla="*/ 826 w 885"/>
                <a:gd name="T55" fmla="*/ 219 h 422"/>
                <a:gd name="T56" fmla="*/ 811 w 885"/>
                <a:gd name="T57" fmla="*/ 190 h 422"/>
                <a:gd name="T58" fmla="*/ 795 w 885"/>
                <a:gd name="T59" fmla="*/ 162 h 422"/>
                <a:gd name="T60" fmla="*/ 777 w 885"/>
                <a:gd name="T61" fmla="*/ 135 h 422"/>
                <a:gd name="T62" fmla="*/ 758 w 885"/>
                <a:gd name="T63" fmla="*/ 110 h 422"/>
                <a:gd name="T64" fmla="*/ 738 w 885"/>
                <a:gd name="T65" fmla="*/ 88 h 422"/>
                <a:gd name="T66" fmla="*/ 715 w 885"/>
                <a:gd name="T67" fmla="*/ 65 h 422"/>
                <a:gd name="T68" fmla="*/ 690 w 885"/>
                <a:gd name="T69" fmla="*/ 47 h 422"/>
                <a:gd name="T70" fmla="*/ 664 w 885"/>
                <a:gd name="T71" fmla="*/ 28 h 422"/>
                <a:gd name="T72" fmla="*/ 635 w 885"/>
                <a:gd name="T73" fmla="*/ 14 h 422"/>
                <a:gd name="T74" fmla="*/ 606 w 885"/>
                <a:gd name="T75" fmla="*/ 0 h 422"/>
                <a:gd name="T76" fmla="*/ 606 w 885"/>
                <a:gd name="T77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5" h="422">
                  <a:moveTo>
                    <a:pt x="606" y="0"/>
                  </a:moveTo>
                  <a:lnTo>
                    <a:pt x="443" y="42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50" y="14"/>
                  </a:lnTo>
                  <a:lnTo>
                    <a:pt x="221" y="28"/>
                  </a:lnTo>
                  <a:lnTo>
                    <a:pt x="195" y="47"/>
                  </a:lnTo>
                  <a:lnTo>
                    <a:pt x="170" y="65"/>
                  </a:lnTo>
                  <a:lnTo>
                    <a:pt x="147" y="88"/>
                  </a:lnTo>
                  <a:lnTo>
                    <a:pt x="127" y="110"/>
                  </a:lnTo>
                  <a:lnTo>
                    <a:pt x="108" y="135"/>
                  </a:lnTo>
                  <a:lnTo>
                    <a:pt x="90" y="162"/>
                  </a:lnTo>
                  <a:lnTo>
                    <a:pt x="74" y="190"/>
                  </a:lnTo>
                  <a:lnTo>
                    <a:pt x="59" y="219"/>
                  </a:lnTo>
                  <a:lnTo>
                    <a:pt x="47" y="250"/>
                  </a:lnTo>
                  <a:lnTo>
                    <a:pt x="35" y="282"/>
                  </a:lnTo>
                  <a:lnTo>
                    <a:pt x="24" y="315"/>
                  </a:lnTo>
                  <a:lnTo>
                    <a:pt x="14" y="350"/>
                  </a:lnTo>
                  <a:lnTo>
                    <a:pt x="6" y="385"/>
                  </a:lnTo>
                  <a:lnTo>
                    <a:pt x="0" y="422"/>
                  </a:lnTo>
                  <a:lnTo>
                    <a:pt x="885" y="422"/>
                  </a:lnTo>
                  <a:lnTo>
                    <a:pt x="885" y="422"/>
                  </a:lnTo>
                  <a:lnTo>
                    <a:pt x="879" y="385"/>
                  </a:lnTo>
                  <a:lnTo>
                    <a:pt x="871" y="350"/>
                  </a:lnTo>
                  <a:lnTo>
                    <a:pt x="861" y="315"/>
                  </a:lnTo>
                  <a:lnTo>
                    <a:pt x="850" y="282"/>
                  </a:lnTo>
                  <a:lnTo>
                    <a:pt x="838" y="250"/>
                  </a:lnTo>
                  <a:lnTo>
                    <a:pt x="826" y="219"/>
                  </a:lnTo>
                  <a:lnTo>
                    <a:pt x="811" y="190"/>
                  </a:lnTo>
                  <a:lnTo>
                    <a:pt x="795" y="162"/>
                  </a:lnTo>
                  <a:lnTo>
                    <a:pt x="777" y="135"/>
                  </a:lnTo>
                  <a:lnTo>
                    <a:pt x="758" y="110"/>
                  </a:lnTo>
                  <a:lnTo>
                    <a:pt x="738" y="88"/>
                  </a:lnTo>
                  <a:lnTo>
                    <a:pt x="715" y="65"/>
                  </a:lnTo>
                  <a:lnTo>
                    <a:pt x="690" y="47"/>
                  </a:lnTo>
                  <a:lnTo>
                    <a:pt x="664" y="28"/>
                  </a:lnTo>
                  <a:lnTo>
                    <a:pt x="635" y="14"/>
                  </a:lnTo>
                  <a:lnTo>
                    <a:pt x="606" y="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7354888" y="1241425"/>
              <a:ext cx="763587" cy="765175"/>
            </a:xfrm>
            <a:custGeom>
              <a:avLst/>
              <a:gdLst>
                <a:gd name="T0" fmla="*/ 217 w 481"/>
                <a:gd name="T1" fmla="*/ 0 h 482"/>
                <a:gd name="T2" fmla="*/ 147 w 481"/>
                <a:gd name="T3" fmla="*/ 18 h 482"/>
                <a:gd name="T4" fmla="*/ 88 w 481"/>
                <a:gd name="T5" fmla="*/ 55 h 482"/>
                <a:gd name="T6" fmla="*/ 41 w 481"/>
                <a:gd name="T7" fmla="*/ 107 h 482"/>
                <a:gd name="T8" fmla="*/ 12 w 481"/>
                <a:gd name="T9" fmla="*/ 168 h 482"/>
                <a:gd name="T10" fmla="*/ 0 w 481"/>
                <a:gd name="T11" fmla="*/ 240 h 482"/>
                <a:gd name="T12" fmla="*/ 6 w 481"/>
                <a:gd name="T13" fmla="*/ 289 h 482"/>
                <a:gd name="T14" fmla="*/ 30 w 481"/>
                <a:gd name="T15" fmla="*/ 355 h 482"/>
                <a:gd name="T16" fmla="*/ 71 w 481"/>
                <a:gd name="T17" fmla="*/ 410 h 482"/>
                <a:gd name="T18" fmla="*/ 127 w 481"/>
                <a:gd name="T19" fmla="*/ 453 h 482"/>
                <a:gd name="T20" fmla="*/ 192 w 481"/>
                <a:gd name="T21" fmla="*/ 476 h 482"/>
                <a:gd name="T22" fmla="*/ 242 w 481"/>
                <a:gd name="T23" fmla="*/ 482 h 482"/>
                <a:gd name="T24" fmla="*/ 313 w 481"/>
                <a:gd name="T25" fmla="*/ 471 h 482"/>
                <a:gd name="T26" fmla="*/ 377 w 481"/>
                <a:gd name="T27" fmla="*/ 441 h 482"/>
                <a:gd name="T28" fmla="*/ 428 w 481"/>
                <a:gd name="T29" fmla="*/ 394 h 482"/>
                <a:gd name="T30" fmla="*/ 463 w 481"/>
                <a:gd name="T31" fmla="*/ 334 h 482"/>
                <a:gd name="T32" fmla="*/ 481 w 481"/>
                <a:gd name="T33" fmla="*/ 264 h 482"/>
                <a:gd name="T34" fmla="*/ 481 w 481"/>
                <a:gd name="T35" fmla="*/ 215 h 482"/>
                <a:gd name="T36" fmla="*/ 463 w 481"/>
                <a:gd name="T37" fmla="*/ 146 h 482"/>
                <a:gd name="T38" fmla="*/ 428 w 481"/>
                <a:gd name="T39" fmla="*/ 86 h 482"/>
                <a:gd name="T40" fmla="*/ 377 w 481"/>
                <a:gd name="T41" fmla="*/ 41 h 482"/>
                <a:gd name="T42" fmla="*/ 313 w 481"/>
                <a:gd name="T43" fmla="*/ 10 h 482"/>
                <a:gd name="T44" fmla="*/ 242 w 481"/>
                <a:gd name="T45" fmla="*/ 0 h 482"/>
                <a:gd name="T46" fmla="*/ 242 w 481"/>
                <a:gd name="T47" fmla="*/ 441 h 482"/>
                <a:gd name="T48" fmla="*/ 184 w 481"/>
                <a:gd name="T49" fmla="*/ 432 h 482"/>
                <a:gd name="T50" fmla="*/ 133 w 481"/>
                <a:gd name="T51" fmla="*/ 408 h 482"/>
                <a:gd name="T52" fmla="*/ 92 w 481"/>
                <a:gd name="T53" fmla="*/ 371 h 482"/>
                <a:gd name="T54" fmla="*/ 61 w 481"/>
                <a:gd name="T55" fmla="*/ 326 h 482"/>
                <a:gd name="T56" fmla="*/ 45 w 481"/>
                <a:gd name="T57" fmla="*/ 271 h 482"/>
                <a:gd name="T58" fmla="*/ 59 w 481"/>
                <a:gd name="T59" fmla="*/ 236 h 482"/>
                <a:gd name="T60" fmla="*/ 100 w 481"/>
                <a:gd name="T61" fmla="*/ 182 h 482"/>
                <a:gd name="T62" fmla="*/ 127 w 481"/>
                <a:gd name="T63" fmla="*/ 121 h 482"/>
                <a:gd name="T64" fmla="*/ 153 w 481"/>
                <a:gd name="T65" fmla="*/ 121 h 482"/>
                <a:gd name="T66" fmla="*/ 233 w 481"/>
                <a:gd name="T67" fmla="*/ 174 h 482"/>
                <a:gd name="T68" fmla="*/ 332 w 481"/>
                <a:gd name="T69" fmla="*/ 201 h 482"/>
                <a:gd name="T70" fmla="*/ 401 w 481"/>
                <a:gd name="T71" fmla="*/ 201 h 482"/>
                <a:gd name="T72" fmla="*/ 440 w 481"/>
                <a:gd name="T73" fmla="*/ 217 h 482"/>
                <a:gd name="T74" fmla="*/ 440 w 481"/>
                <a:gd name="T75" fmla="*/ 260 h 482"/>
                <a:gd name="T76" fmla="*/ 426 w 481"/>
                <a:gd name="T77" fmla="*/ 318 h 482"/>
                <a:gd name="T78" fmla="*/ 395 w 481"/>
                <a:gd name="T79" fmla="*/ 367 h 482"/>
                <a:gd name="T80" fmla="*/ 352 w 481"/>
                <a:gd name="T81" fmla="*/ 406 h 482"/>
                <a:gd name="T82" fmla="*/ 301 w 481"/>
                <a:gd name="T83" fmla="*/ 430 h 482"/>
                <a:gd name="T84" fmla="*/ 242 w 481"/>
                <a:gd name="T85" fmla="*/ 44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1" h="482">
                  <a:moveTo>
                    <a:pt x="242" y="0"/>
                  </a:moveTo>
                  <a:lnTo>
                    <a:pt x="242" y="0"/>
                  </a:lnTo>
                  <a:lnTo>
                    <a:pt x="217" y="0"/>
                  </a:lnTo>
                  <a:lnTo>
                    <a:pt x="192" y="4"/>
                  </a:lnTo>
                  <a:lnTo>
                    <a:pt x="170" y="10"/>
                  </a:lnTo>
                  <a:lnTo>
                    <a:pt x="147" y="18"/>
                  </a:lnTo>
                  <a:lnTo>
                    <a:pt x="127" y="29"/>
                  </a:lnTo>
                  <a:lnTo>
                    <a:pt x="106" y="41"/>
                  </a:lnTo>
                  <a:lnTo>
                    <a:pt x="88" y="55"/>
                  </a:lnTo>
                  <a:lnTo>
                    <a:pt x="71" y="70"/>
                  </a:lnTo>
                  <a:lnTo>
                    <a:pt x="55" y="86"/>
                  </a:lnTo>
                  <a:lnTo>
                    <a:pt x="41" y="107"/>
                  </a:lnTo>
                  <a:lnTo>
                    <a:pt x="30" y="125"/>
                  </a:lnTo>
                  <a:lnTo>
                    <a:pt x="20" y="146"/>
                  </a:lnTo>
                  <a:lnTo>
                    <a:pt x="12" y="168"/>
                  </a:lnTo>
                  <a:lnTo>
                    <a:pt x="6" y="193"/>
                  </a:lnTo>
                  <a:lnTo>
                    <a:pt x="2" y="215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4"/>
                  </a:lnTo>
                  <a:lnTo>
                    <a:pt x="6" y="289"/>
                  </a:lnTo>
                  <a:lnTo>
                    <a:pt x="12" y="312"/>
                  </a:lnTo>
                  <a:lnTo>
                    <a:pt x="20" y="334"/>
                  </a:lnTo>
                  <a:lnTo>
                    <a:pt x="30" y="355"/>
                  </a:lnTo>
                  <a:lnTo>
                    <a:pt x="41" y="375"/>
                  </a:lnTo>
                  <a:lnTo>
                    <a:pt x="55" y="394"/>
                  </a:lnTo>
                  <a:lnTo>
                    <a:pt x="71" y="410"/>
                  </a:lnTo>
                  <a:lnTo>
                    <a:pt x="88" y="426"/>
                  </a:lnTo>
                  <a:lnTo>
                    <a:pt x="106" y="441"/>
                  </a:lnTo>
                  <a:lnTo>
                    <a:pt x="127" y="453"/>
                  </a:lnTo>
                  <a:lnTo>
                    <a:pt x="147" y="463"/>
                  </a:lnTo>
                  <a:lnTo>
                    <a:pt x="170" y="471"/>
                  </a:lnTo>
                  <a:lnTo>
                    <a:pt x="192" y="476"/>
                  </a:lnTo>
                  <a:lnTo>
                    <a:pt x="217" y="480"/>
                  </a:lnTo>
                  <a:lnTo>
                    <a:pt x="242" y="482"/>
                  </a:lnTo>
                  <a:lnTo>
                    <a:pt x="242" y="482"/>
                  </a:lnTo>
                  <a:lnTo>
                    <a:pt x="266" y="480"/>
                  </a:lnTo>
                  <a:lnTo>
                    <a:pt x="291" y="476"/>
                  </a:lnTo>
                  <a:lnTo>
                    <a:pt x="313" y="471"/>
                  </a:lnTo>
                  <a:lnTo>
                    <a:pt x="336" y="463"/>
                  </a:lnTo>
                  <a:lnTo>
                    <a:pt x="356" y="453"/>
                  </a:lnTo>
                  <a:lnTo>
                    <a:pt x="377" y="441"/>
                  </a:lnTo>
                  <a:lnTo>
                    <a:pt x="395" y="426"/>
                  </a:lnTo>
                  <a:lnTo>
                    <a:pt x="412" y="410"/>
                  </a:lnTo>
                  <a:lnTo>
                    <a:pt x="428" y="394"/>
                  </a:lnTo>
                  <a:lnTo>
                    <a:pt x="440" y="375"/>
                  </a:lnTo>
                  <a:lnTo>
                    <a:pt x="453" y="355"/>
                  </a:lnTo>
                  <a:lnTo>
                    <a:pt x="463" y="334"/>
                  </a:lnTo>
                  <a:lnTo>
                    <a:pt x="471" y="312"/>
                  </a:lnTo>
                  <a:lnTo>
                    <a:pt x="477" y="289"/>
                  </a:lnTo>
                  <a:lnTo>
                    <a:pt x="481" y="264"/>
                  </a:lnTo>
                  <a:lnTo>
                    <a:pt x="481" y="240"/>
                  </a:lnTo>
                  <a:lnTo>
                    <a:pt x="481" y="240"/>
                  </a:lnTo>
                  <a:lnTo>
                    <a:pt x="481" y="215"/>
                  </a:lnTo>
                  <a:lnTo>
                    <a:pt x="477" y="193"/>
                  </a:lnTo>
                  <a:lnTo>
                    <a:pt x="471" y="168"/>
                  </a:lnTo>
                  <a:lnTo>
                    <a:pt x="463" y="146"/>
                  </a:lnTo>
                  <a:lnTo>
                    <a:pt x="453" y="125"/>
                  </a:lnTo>
                  <a:lnTo>
                    <a:pt x="440" y="107"/>
                  </a:lnTo>
                  <a:lnTo>
                    <a:pt x="428" y="86"/>
                  </a:lnTo>
                  <a:lnTo>
                    <a:pt x="412" y="70"/>
                  </a:lnTo>
                  <a:lnTo>
                    <a:pt x="395" y="55"/>
                  </a:lnTo>
                  <a:lnTo>
                    <a:pt x="377" y="41"/>
                  </a:lnTo>
                  <a:lnTo>
                    <a:pt x="356" y="29"/>
                  </a:lnTo>
                  <a:lnTo>
                    <a:pt x="336" y="18"/>
                  </a:lnTo>
                  <a:lnTo>
                    <a:pt x="313" y="10"/>
                  </a:lnTo>
                  <a:lnTo>
                    <a:pt x="291" y="4"/>
                  </a:lnTo>
                  <a:lnTo>
                    <a:pt x="266" y="0"/>
                  </a:lnTo>
                  <a:lnTo>
                    <a:pt x="242" y="0"/>
                  </a:lnTo>
                  <a:lnTo>
                    <a:pt x="242" y="0"/>
                  </a:lnTo>
                  <a:close/>
                  <a:moveTo>
                    <a:pt x="242" y="441"/>
                  </a:moveTo>
                  <a:lnTo>
                    <a:pt x="242" y="441"/>
                  </a:lnTo>
                  <a:lnTo>
                    <a:pt x="221" y="439"/>
                  </a:lnTo>
                  <a:lnTo>
                    <a:pt x="203" y="437"/>
                  </a:lnTo>
                  <a:lnTo>
                    <a:pt x="184" y="432"/>
                  </a:lnTo>
                  <a:lnTo>
                    <a:pt x="166" y="424"/>
                  </a:lnTo>
                  <a:lnTo>
                    <a:pt x="149" y="418"/>
                  </a:lnTo>
                  <a:lnTo>
                    <a:pt x="133" y="408"/>
                  </a:lnTo>
                  <a:lnTo>
                    <a:pt x="119" y="398"/>
                  </a:lnTo>
                  <a:lnTo>
                    <a:pt x="104" y="385"/>
                  </a:lnTo>
                  <a:lnTo>
                    <a:pt x="92" y="371"/>
                  </a:lnTo>
                  <a:lnTo>
                    <a:pt x="80" y="357"/>
                  </a:lnTo>
                  <a:lnTo>
                    <a:pt x="69" y="342"/>
                  </a:lnTo>
                  <a:lnTo>
                    <a:pt x="61" y="326"/>
                  </a:lnTo>
                  <a:lnTo>
                    <a:pt x="53" y="307"/>
                  </a:lnTo>
                  <a:lnTo>
                    <a:pt x="49" y="289"/>
                  </a:lnTo>
                  <a:lnTo>
                    <a:pt x="45" y="271"/>
                  </a:lnTo>
                  <a:lnTo>
                    <a:pt x="43" y="252"/>
                  </a:lnTo>
                  <a:lnTo>
                    <a:pt x="43" y="252"/>
                  </a:lnTo>
                  <a:lnTo>
                    <a:pt x="59" y="236"/>
                  </a:lnTo>
                  <a:lnTo>
                    <a:pt x="74" y="219"/>
                  </a:lnTo>
                  <a:lnTo>
                    <a:pt x="88" y="201"/>
                  </a:lnTo>
                  <a:lnTo>
                    <a:pt x="100" y="182"/>
                  </a:lnTo>
                  <a:lnTo>
                    <a:pt x="110" y="164"/>
                  </a:lnTo>
                  <a:lnTo>
                    <a:pt x="119" y="143"/>
                  </a:lnTo>
                  <a:lnTo>
                    <a:pt x="127" y="121"/>
                  </a:lnTo>
                  <a:lnTo>
                    <a:pt x="131" y="100"/>
                  </a:lnTo>
                  <a:lnTo>
                    <a:pt x="131" y="100"/>
                  </a:lnTo>
                  <a:lnTo>
                    <a:pt x="153" y="121"/>
                  </a:lnTo>
                  <a:lnTo>
                    <a:pt x="178" y="141"/>
                  </a:lnTo>
                  <a:lnTo>
                    <a:pt x="205" y="160"/>
                  </a:lnTo>
                  <a:lnTo>
                    <a:pt x="233" y="174"/>
                  </a:lnTo>
                  <a:lnTo>
                    <a:pt x="266" y="187"/>
                  </a:lnTo>
                  <a:lnTo>
                    <a:pt x="299" y="195"/>
                  </a:lnTo>
                  <a:lnTo>
                    <a:pt x="332" y="201"/>
                  </a:lnTo>
                  <a:lnTo>
                    <a:pt x="367" y="201"/>
                  </a:lnTo>
                  <a:lnTo>
                    <a:pt x="367" y="201"/>
                  </a:lnTo>
                  <a:lnTo>
                    <a:pt x="401" y="201"/>
                  </a:lnTo>
                  <a:lnTo>
                    <a:pt x="436" y="195"/>
                  </a:lnTo>
                  <a:lnTo>
                    <a:pt x="436" y="195"/>
                  </a:lnTo>
                  <a:lnTo>
                    <a:pt x="440" y="217"/>
                  </a:lnTo>
                  <a:lnTo>
                    <a:pt x="440" y="240"/>
                  </a:lnTo>
                  <a:lnTo>
                    <a:pt x="440" y="240"/>
                  </a:lnTo>
                  <a:lnTo>
                    <a:pt x="440" y="260"/>
                  </a:lnTo>
                  <a:lnTo>
                    <a:pt x="436" y="281"/>
                  </a:lnTo>
                  <a:lnTo>
                    <a:pt x="432" y="299"/>
                  </a:lnTo>
                  <a:lnTo>
                    <a:pt x="426" y="318"/>
                  </a:lnTo>
                  <a:lnTo>
                    <a:pt x="418" y="336"/>
                  </a:lnTo>
                  <a:lnTo>
                    <a:pt x="408" y="353"/>
                  </a:lnTo>
                  <a:lnTo>
                    <a:pt x="395" y="367"/>
                  </a:lnTo>
                  <a:lnTo>
                    <a:pt x="383" y="381"/>
                  </a:lnTo>
                  <a:lnTo>
                    <a:pt x="369" y="394"/>
                  </a:lnTo>
                  <a:lnTo>
                    <a:pt x="352" y="406"/>
                  </a:lnTo>
                  <a:lnTo>
                    <a:pt x="336" y="416"/>
                  </a:lnTo>
                  <a:lnTo>
                    <a:pt x="319" y="424"/>
                  </a:lnTo>
                  <a:lnTo>
                    <a:pt x="301" y="430"/>
                  </a:lnTo>
                  <a:lnTo>
                    <a:pt x="283" y="437"/>
                  </a:lnTo>
                  <a:lnTo>
                    <a:pt x="262" y="439"/>
                  </a:lnTo>
                  <a:lnTo>
                    <a:pt x="242" y="441"/>
                  </a:lnTo>
                  <a:lnTo>
                    <a:pt x="242" y="441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  <p:grpSp>
        <p:nvGrpSpPr>
          <p:cNvPr id="31" name="组合 44"/>
          <p:cNvGrpSpPr/>
          <p:nvPr/>
        </p:nvGrpSpPr>
        <p:grpSpPr>
          <a:xfrm>
            <a:off x="3302000" y="3657600"/>
            <a:ext cx="571676" cy="661249"/>
            <a:chOff x="3684588" y="1095376"/>
            <a:chExt cx="1525588" cy="1658938"/>
          </a:xfrm>
        </p:grpSpPr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3813175" y="1095376"/>
              <a:ext cx="1295400" cy="1247775"/>
            </a:xfrm>
            <a:custGeom>
              <a:avLst/>
              <a:gdLst>
                <a:gd name="T0" fmla="*/ 735 w 816"/>
                <a:gd name="T1" fmla="*/ 541 h 786"/>
                <a:gd name="T2" fmla="*/ 768 w 816"/>
                <a:gd name="T3" fmla="*/ 531 h 786"/>
                <a:gd name="T4" fmla="*/ 786 w 816"/>
                <a:gd name="T5" fmla="*/ 504 h 786"/>
                <a:gd name="T6" fmla="*/ 793 w 816"/>
                <a:gd name="T7" fmla="*/ 58 h 786"/>
                <a:gd name="T8" fmla="*/ 786 w 816"/>
                <a:gd name="T9" fmla="*/ 35 h 786"/>
                <a:gd name="T10" fmla="*/ 768 w 816"/>
                <a:gd name="T11" fmla="*/ 10 h 786"/>
                <a:gd name="T12" fmla="*/ 735 w 816"/>
                <a:gd name="T13" fmla="*/ 0 h 786"/>
                <a:gd name="T14" fmla="*/ 67 w 816"/>
                <a:gd name="T15" fmla="*/ 0 h 786"/>
                <a:gd name="T16" fmla="*/ 40 w 816"/>
                <a:gd name="T17" fmla="*/ 16 h 786"/>
                <a:gd name="T18" fmla="*/ 23 w 816"/>
                <a:gd name="T19" fmla="*/ 45 h 786"/>
                <a:gd name="T20" fmla="*/ 23 w 816"/>
                <a:gd name="T21" fmla="*/ 481 h 786"/>
                <a:gd name="T22" fmla="*/ 31 w 816"/>
                <a:gd name="T23" fmla="*/ 514 h 786"/>
                <a:gd name="T24" fmla="*/ 56 w 816"/>
                <a:gd name="T25" fmla="*/ 535 h 786"/>
                <a:gd name="T26" fmla="*/ 79 w 816"/>
                <a:gd name="T27" fmla="*/ 541 h 786"/>
                <a:gd name="T28" fmla="*/ 83 w 816"/>
                <a:gd name="T29" fmla="*/ 75 h 786"/>
                <a:gd name="T30" fmla="*/ 106 w 816"/>
                <a:gd name="T31" fmla="*/ 60 h 786"/>
                <a:gd name="T32" fmla="*/ 716 w 816"/>
                <a:gd name="T33" fmla="*/ 62 h 786"/>
                <a:gd name="T34" fmla="*/ 730 w 816"/>
                <a:gd name="T35" fmla="*/ 85 h 786"/>
                <a:gd name="T36" fmla="*/ 728 w 816"/>
                <a:gd name="T37" fmla="*/ 458 h 786"/>
                <a:gd name="T38" fmla="*/ 706 w 816"/>
                <a:gd name="T39" fmla="*/ 475 h 786"/>
                <a:gd name="T40" fmla="*/ 96 w 816"/>
                <a:gd name="T41" fmla="*/ 473 h 786"/>
                <a:gd name="T42" fmla="*/ 81 w 816"/>
                <a:gd name="T43" fmla="*/ 448 h 786"/>
                <a:gd name="T44" fmla="*/ 108 w 816"/>
                <a:gd name="T45" fmla="*/ 581 h 786"/>
                <a:gd name="T46" fmla="*/ 64 w 816"/>
                <a:gd name="T47" fmla="*/ 589 h 786"/>
                <a:gd name="T48" fmla="*/ 17 w 816"/>
                <a:gd name="T49" fmla="*/ 620 h 786"/>
                <a:gd name="T50" fmla="*/ 0 w 816"/>
                <a:gd name="T51" fmla="*/ 668 h 786"/>
                <a:gd name="T52" fmla="*/ 2 w 816"/>
                <a:gd name="T53" fmla="*/ 718 h 786"/>
                <a:gd name="T54" fmla="*/ 31 w 816"/>
                <a:gd name="T55" fmla="*/ 761 h 786"/>
                <a:gd name="T56" fmla="*/ 85 w 816"/>
                <a:gd name="T57" fmla="*/ 784 h 786"/>
                <a:gd name="T58" fmla="*/ 708 w 816"/>
                <a:gd name="T59" fmla="*/ 786 h 786"/>
                <a:gd name="T60" fmla="*/ 768 w 816"/>
                <a:gd name="T61" fmla="*/ 772 h 786"/>
                <a:gd name="T62" fmla="*/ 807 w 816"/>
                <a:gd name="T63" fmla="*/ 734 h 786"/>
                <a:gd name="T64" fmla="*/ 816 w 816"/>
                <a:gd name="T65" fmla="*/ 668 h 786"/>
                <a:gd name="T66" fmla="*/ 807 w 816"/>
                <a:gd name="T67" fmla="*/ 635 h 786"/>
                <a:gd name="T68" fmla="*/ 768 w 816"/>
                <a:gd name="T69" fmla="*/ 595 h 786"/>
                <a:gd name="T70" fmla="*/ 708 w 816"/>
                <a:gd name="T71" fmla="*/ 581 h 786"/>
                <a:gd name="T72" fmla="*/ 699 w 816"/>
                <a:gd name="T73" fmla="*/ 722 h 786"/>
                <a:gd name="T74" fmla="*/ 677 w 816"/>
                <a:gd name="T75" fmla="*/ 714 h 786"/>
                <a:gd name="T76" fmla="*/ 662 w 816"/>
                <a:gd name="T77" fmla="*/ 697 h 786"/>
                <a:gd name="T78" fmla="*/ 660 w 816"/>
                <a:gd name="T79" fmla="*/ 680 h 786"/>
                <a:gd name="T80" fmla="*/ 666 w 816"/>
                <a:gd name="T81" fmla="*/ 660 h 786"/>
                <a:gd name="T82" fmla="*/ 683 w 816"/>
                <a:gd name="T83" fmla="*/ 645 h 786"/>
                <a:gd name="T84" fmla="*/ 699 w 816"/>
                <a:gd name="T85" fmla="*/ 641 h 786"/>
                <a:gd name="T86" fmla="*/ 722 w 816"/>
                <a:gd name="T87" fmla="*/ 649 h 786"/>
                <a:gd name="T88" fmla="*/ 735 w 816"/>
                <a:gd name="T89" fmla="*/ 666 h 786"/>
                <a:gd name="T90" fmla="*/ 739 w 816"/>
                <a:gd name="T91" fmla="*/ 680 h 786"/>
                <a:gd name="T92" fmla="*/ 733 w 816"/>
                <a:gd name="T93" fmla="*/ 703 h 786"/>
                <a:gd name="T94" fmla="*/ 714 w 816"/>
                <a:gd name="T95" fmla="*/ 718 h 786"/>
                <a:gd name="T96" fmla="*/ 699 w 816"/>
                <a:gd name="T97" fmla="*/ 72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6" h="786">
                  <a:moveTo>
                    <a:pt x="79" y="541"/>
                  </a:moveTo>
                  <a:lnTo>
                    <a:pt x="735" y="541"/>
                  </a:lnTo>
                  <a:lnTo>
                    <a:pt x="735" y="541"/>
                  </a:lnTo>
                  <a:lnTo>
                    <a:pt x="747" y="539"/>
                  </a:lnTo>
                  <a:lnTo>
                    <a:pt x="757" y="535"/>
                  </a:lnTo>
                  <a:lnTo>
                    <a:pt x="768" y="531"/>
                  </a:lnTo>
                  <a:lnTo>
                    <a:pt x="776" y="523"/>
                  </a:lnTo>
                  <a:lnTo>
                    <a:pt x="782" y="514"/>
                  </a:lnTo>
                  <a:lnTo>
                    <a:pt x="786" y="504"/>
                  </a:lnTo>
                  <a:lnTo>
                    <a:pt x="791" y="494"/>
                  </a:lnTo>
                  <a:lnTo>
                    <a:pt x="793" y="481"/>
                  </a:lnTo>
                  <a:lnTo>
                    <a:pt x="793" y="58"/>
                  </a:lnTo>
                  <a:lnTo>
                    <a:pt x="793" y="58"/>
                  </a:lnTo>
                  <a:lnTo>
                    <a:pt x="791" y="45"/>
                  </a:lnTo>
                  <a:lnTo>
                    <a:pt x="786" y="35"/>
                  </a:lnTo>
                  <a:lnTo>
                    <a:pt x="782" y="25"/>
                  </a:lnTo>
                  <a:lnTo>
                    <a:pt x="776" y="16"/>
                  </a:lnTo>
                  <a:lnTo>
                    <a:pt x="768" y="10"/>
                  </a:lnTo>
                  <a:lnTo>
                    <a:pt x="757" y="4"/>
                  </a:lnTo>
                  <a:lnTo>
                    <a:pt x="747" y="0"/>
                  </a:lnTo>
                  <a:lnTo>
                    <a:pt x="735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7" y="0"/>
                  </a:lnTo>
                  <a:lnTo>
                    <a:pt x="56" y="4"/>
                  </a:lnTo>
                  <a:lnTo>
                    <a:pt x="48" y="10"/>
                  </a:lnTo>
                  <a:lnTo>
                    <a:pt x="40" y="16"/>
                  </a:lnTo>
                  <a:lnTo>
                    <a:pt x="31" y="25"/>
                  </a:lnTo>
                  <a:lnTo>
                    <a:pt x="27" y="35"/>
                  </a:lnTo>
                  <a:lnTo>
                    <a:pt x="23" y="45"/>
                  </a:lnTo>
                  <a:lnTo>
                    <a:pt x="23" y="58"/>
                  </a:lnTo>
                  <a:lnTo>
                    <a:pt x="23" y="481"/>
                  </a:lnTo>
                  <a:lnTo>
                    <a:pt x="23" y="481"/>
                  </a:lnTo>
                  <a:lnTo>
                    <a:pt x="23" y="494"/>
                  </a:lnTo>
                  <a:lnTo>
                    <a:pt x="27" y="504"/>
                  </a:lnTo>
                  <a:lnTo>
                    <a:pt x="31" y="514"/>
                  </a:lnTo>
                  <a:lnTo>
                    <a:pt x="40" y="523"/>
                  </a:lnTo>
                  <a:lnTo>
                    <a:pt x="48" y="531"/>
                  </a:lnTo>
                  <a:lnTo>
                    <a:pt x="56" y="535"/>
                  </a:lnTo>
                  <a:lnTo>
                    <a:pt x="67" y="539"/>
                  </a:lnTo>
                  <a:lnTo>
                    <a:pt x="79" y="541"/>
                  </a:lnTo>
                  <a:lnTo>
                    <a:pt x="79" y="541"/>
                  </a:lnTo>
                  <a:close/>
                  <a:moveTo>
                    <a:pt x="81" y="85"/>
                  </a:moveTo>
                  <a:lnTo>
                    <a:pt x="81" y="85"/>
                  </a:lnTo>
                  <a:lnTo>
                    <a:pt x="83" y="75"/>
                  </a:lnTo>
                  <a:lnTo>
                    <a:pt x="89" y="66"/>
                  </a:lnTo>
                  <a:lnTo>
                    <a:pt x="96" y="62"/>
                  </a:lnTo>
                  <a:lnTo>
                    <a:pt x="106" y="60"/>
                  </a:lnTo>
                  <a:lnTo>
                    <a:pt x="706" y="60"/>
                  </a:lnTo>
                  <a:lnTo>
                    <a:pt x="706" y="60"/>
                  </a:lnTo>
                  <a:lnTo>
                    <a:pt x="716" y="62"/>
                  </a:lnTo>
                  <a:lnTo>
                    <a:pt x="722" y="66"/>
                  </a:lnTo>
                  <a:lnTo>
                    <a:pt x="728" y="75"/>
                  </a:lnTo>
                  <a:lnTo>
                    <a:pt x="730" y="85"/>
                  </a:lnTo>
                  <a:lnTo>
                    <a:pt x="730" y="448"/>
                  </a:lnTo>
                  <a:lnTo>
                    <a:pt x="730" y="448"/>
                  </a:lnTo>
                  <a:lnTo>
                    <a:pt x="728" y="458"/>
                  </a:lnTo>
                  <a:lnTo>
                    <a:pt x="722" y="467"/>
                  </a:lnTo>
                  <a:lnTo>
                    <a:pt x="716" y="473"/>
                  </a:lnTo>
                  <a:lnTo>
                    <a:pt x="706" y="475"/>
                  </a:lnTo>
                  <a:lnTo>
                    <a:pt x="106" y="475"/>
                  </a:lnTo>
                  <a:lnTo>
                    <a:pt x="106" y="475"/>
                  </a:lnTo>
                  <a:lnTo>
                    <a:pt x="96" y="473"/>
                  </a:lnTo>
                  <a:lnTo>
                    <a:pt x="89" y="467"/>
                  </a:lnTo>
                  <a:lnTo>
                    <a:pt x="83" y="458"/>
                  </a:lnTo>
                  <a:lnTo>
                    <a:pt x="81" y="448"/>
                  </a:lnTo>
                  <a:lnTo>
                    <a:pt x="81" y="85"/>
                  </a:lnTo>
                  <a:close/>
                  <a:moveTo>
                    <a:pt x="708" y="581"/>
                  </a:moveTo>
                  <a:lnTo>
                    <a:pt x="108" y="581"/>
                  </a:lnTo>
                  <a:lnTo>
                    <a:pt x="108" y="581"/>
                  </a:lnTo>
                  <a:lnTo>
                    <a:pt x="85" y="583"/>
                  </a:lnTo>
                  <a:lnTo>
                    <a:pt x="64" y="589"/>
                  </a:lnTo>
                  <a:lnTo>
                    <a:pt x="48" y="595"/>
                  </a:lnTo>
                  <a:lnTo>
                    <a:pt x="31" y="608"/>
                  </a:lnTo>
                  <a:lnTo>
                    <a:pt x="17" y="620"/>
                  </a:lnTo>
                  <a:lnTo>
                    <a:pt x="8" y="635"/>
                  </a:lnTo>
                  <a:lnTo>
                    <a:pt x="2" y="651"/>
                  </a:lnTo>
                  <a:lnTo>
                    <a:pt x="0" y="668"/>
                  </a:lnTo>
                  <a:lnTo>
                    <a:pt x="0" y="701"/>
                  </a:lnTo>
                  <a:lnTo>
                    <a:pt x="0" y="701"/>
                  </a:lnTo>
                  <a:lnTo>
                    <a:pt x="2" y="718"/>
                  </a:lnTo>
                  <a:lnTo>
                    <a:pt x="8" y="734"/>
                  </a:lnTo>
                  <a:lnTo>
                    <a:pt x="17" y="749"/>
                  </a:lnTo>
                  <a:lnTo>
                    <a:pt x="31" y="761"/>
                  </a:lnTo>
                  <a:lnTo>
                    <a:pt x="48" y="772"/>
                  </a:lnTo>
                  <a:lnTo>
                    <a:pt x="64" y="780"/>
                  </a:lnTo>
                  <a:lnTo>
                    <a:pt x="85" y="784"/>
                  </a:lnTo>
                  <a:lnTo>
                    <a:pt x="108" y="786"/>
                  </a:lnTo>
                  <a:lnTo>
                    <a:pt x="708" y="786"/>
                  </a:lnTo>
                  <a:lnTo>
                    <a:pt x="708" y="786"/>
                  </a:lnTo>
                  <a:lnTo>
                    <a:pt x="728" y="784"/>
                  </a:lnTo>
                  <a:lnTo>
                    <a:pt x="749" y="780"/>
                  </a:lnTo>
                  <a:lnTo>
                    <a:pt x="768" y="772"/>
                  </a:lnTo>
                  <a:lnTo>
                    <a:pt x="784" y="761"/>
                  </a:lnTo>
                  <a:lnTo>
                    <a:pt x="797" y="749"/>
                  </a:lnTo>
                  <a:lnTo>
                    <a:pt x="807" y="734"/>
                  </a:lnTo>
                  <a:lnTo>
                    <a:pt x="813" y="718"/>
                  </a:lnTo>
                  <a:lnTo>
                    <a:pt x="816" y="701"/>
                  </a:lnTo>
                  <a:lnTo>
                    <a:pt x="816" y="668"/>
                  </a:lnTo>
                  <a:lnTo>
                    <a:pt x="816" y="668"/>
                  </a:lnTo>
                  <a:lnTo>
                    <a:pt x="813" y="651"/>
                  </a:lnTo>
                  <a:lnTo>
                    <a:pt x="807" y="635"/>
                  </a:lnTo>
                  <a:lnTo>
                    <a:pt x="797" y="620"/>
                  </a:lnTo>
                  <a:lnTo>
                    <a:pt x="784" y="608"/>
                  </a:lnTo>
                  <a:lnTo>
                    <a:pt x="768" y="595"/>
                  </a:lnTo>
                  <a:lnTo>
                    <a:pt x="749" y="589"/>
                  </a:lnTo>
                  <a:lnTo>
                    <a:pt x="728" y="583"/>
                  </a:lnTo>
                  <a:lnTo>
                    <a:pt x="708" y="581"/>
                  </a:lnTo>
                  <a:lnTo>
                    <a:pt x="708" y="581"/>
                  </a:lnTo>
                  <a:close/>
                  <a:moveTo>
                    <a:pt x="699" y="722"/>
                  </a:moveTo>
                  <a:lnTo>
                    <a:pt x="699" y="722"/>
                  </a:lnTo>
                  <a:lnTo>
                    <a:pt x="691" y="720"/>
                  </a:lnTo>
                  <a:lnTo>
                    <a:pt x="683" y="718"/>
                  </a:lnTo>
                  <a:lnTo>
                    <a:pt x="677" y="714"/>
                  </a:lnTo>
                  <a:lnTo>
                    <a:pt x="670" y="709"/>
                  </a:lnTo>
                  <a:lnTo>
                    <a:pt x="666" y="703"/>
                  </a:lnTo>
                  <a:lnTo>
                    <a:pt x="662" y="697"/>
                  </a:lnTo>
                  <a:lnTo>
                    <a:pt x="660" y="689"/>
                  </a:lnTo>
                  <a:lnTo>
                    <a:pt x="660" y="680"/>
                  </a:lnTo>
                  <a:lnTo>
                    <a:pt x="660" y="680"/>
                  </a:lnTo>
                  <a:lnTo>
                    <a:pt x="660" y="674"/>
                  </a:lnTo>
                  <a:lnTo>
                    <a:pt x="662" y="666"/>
                  </a:lnTo>
                  <a:lnTo>
                    <a:pt x="666" y="660"/>
                  </a:lnTo>
                  <a:lnTo>
                    <a:pt x="670" y="653"/>
                  </a:lnTo>
                  <a:lnTo>
                    <a:pt x="677" y="649"/>
                  </a:lnTo>
                  <a:lnTo>
                    <a:pt x="683" y="645"/>
                  </a:lnTo>
                  <a:lnTo>
                    <a:pt x="691" y="643"/>
                  </a:lnTo>
                  <a:lnTo>
                    <a:pt x="699" y="641"/>
                  </a:lnTo>
                  <a:lnTo>
                    <a:pt x="699" y="641"/>
                  </a:lnTo>
                  <a:lnTo>
                    <a:pt x="708" y="643"/>
                  </a:lnTo>
                  <a:lnTo>
                    <a:pt x="714" y="645"/>
                  </a:lnTo>
                  <a:lnTo>
                    <a:pt x="722" y="649"/>
                  </a:lnTo>
                  <a:lnTo>
                    <a:pt x="726" y="653"/>
                  </a:lnTo>
                  <a:lnTo>
                    <a:pt x="733" y="660"/>
                  </a:lnTo>
                  <a:lnTo>
                    <a:pt x="735" y="666"/>
                  </a:lnTo>
                  <a:lnTo>
                    <a:pt x="739" y="674"/>
                  </a:lnTo>
                  <a:lnTo>
                    <a:pt x="739" y="680"/>
                  </a:lnTo>
                  <a:lnTo>
                    <a:pt x="739" y="680"/>
                  </a:lnTo>
                  <a:lnTo>
                    <a:pt x="739" y="689"/>
                  </a:lnTo>
                  <a:lnTo>
                    <a:pt x="735" y="697"/>
                  </a:lnTo>
                  <a:lnTo>
                    <a:pt x="733" y="703"/>
                  </a:lnTo>
                  <a:lnTo>
                    <a:pt x="726" y="709"/>
                  </a:lnTo>
                  <a:lnTo>
                    <a:pt x="722" y="714"/>
                  </a:lnTo>
                  <a:lnTo>
                    <a:pt x="714" y="718"/>
                  </a:lnTo>
                  <a:lnTo>
                    <a:pt x="708" y="720"/>
                  </a:lnTo>
                  <a:lnTo>
                    <a:pt x="699" y="722"/>
                  </a:lnTo>
                  <a:lnTo>
                    <a:pt x="699" y="722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36" name="Freeform 23"/>
            <p:cNvSpPr/>
            <p:nvPr/>
          </p:nvSpPr>
          <p:spPr bwMode="auto">
            <a:xfrm>
              <a:off x="4238625" y="2406651"/>
              <a:ext cx="417513" cy="347663"/>
            </a:xfrm>
            <a:custGeom>
              <a:avLst/>
              <a:gdLst>
                <a:gd name="T0" fmla="*/ 240 w 263"/>
                <a:gd name="T1" fmla="*/ 101 h 219"/>
                <a:gd name="T2" fmla="*/ 157 w 263"/>
                <a:gd name="T3" fmla="*/ 101 h 219"/>
                <a:gd name="T4" fmla="*/ 157 w 263"/>
                <a:gd name="T5" fmla="*/ 0 h 219"/>
                <a:gd name="T6" fmla="*/ 106 w 263"/>
                <a:gd name="T7" fmla="*/ 0 h 219"/>
                <a:gd name="T8" fmla="*/ 106 w 263"/>
                <a:gd name="T9" fmla="*/ 101 h 219"/>
                <a:gd name="T10" fmla="*/ 23 w 263"/>
                <a:gd name="T11" fmla="*/ 101 h 219"/>
                <a:gd name="T12" fmla="*/ 23 w 263"/>
                <a:gd name="T13" fmla="*/ 101 h 219"/>
                <a:gd name="T14" fmla="*/ 14 w 263"/>
                <a:gd name="T15" fmla="*/ 103 h 219"/>
                <a:gd name="T16" fmla="*/ 8 w 263"/>
                <a:gd name="T17" fmla="*/ 107 h 219"/>
                <a:gd name="T18" fmla="*/ 2 w 263"/>
                <a:gd name="T19" fmla="*/ 116 h 219"/>
                <a:gd name="T20" fmla="*/ 0 w 263"/>
                <a:gd name="T21" fmla="*/ 124 h 219"/>
                <a:gd name="T22" fmla="*/ 0 w 263"/>
                <a:gd name="T23" fmla="*/ 197 h 219"/>
                <a:gd name="T24" fmla="*/ 0 w 263"/>
                <a:gd name="T25" fmla="*/ 197 h 219"/>
                <a:gd name="T26" fmla="*/ 2 w 263"/>
                <a:gd name="T27" fmla="*/ 205 h 219"/>
                <a:gd name="T28" fmla="*/ 8 w 263"/>
                <a:gd name="T29" fmla="*/ 211 h 219"/>
                <a:gd name="T30" fmla="*/ 14 w 263"/>
                <a:gd name="T31" fmla="*/ 217 h 219"/>
                <a:gd name="T32" fmla="*/ 23 w 263"/>
                <a:gd name="T33" fmla="*/ 219 h 219"/>
                <a:gd name="T34" fmla="*/ 240 w 263"/>
                <a:gd name="T35" fmla="*/ 219 h 219"/>
                <a:gd name="T36" fmla="*/ 240 w 263"/>
                <a:gd name="T37" fmla="*/ 219 h 219"/>
                <a:gd name="T38" fmla="*/ 249 w 263"/>
                <a:gd name="T39" fmla="*/ 217 h 219"/>
                <a:gd name="T40" fmla="*/ 257 w 263"/>
                <a:gd name="T41" fmla="*/ 211 h 219"/>
                <a:gd name="T42" fmla="*/ 261 w 263"/>
                <a:gd name="T43" fmla="*/ 205 h 219"/>
                <a:gd name="T44" fmla="*/ 263 w 263"/>
                <a:gd name="T45" fmla="*/ 197 h 219"/>
                <a:gd name="T46" fmla="*/ 263 w 263"/>
                <a:gd name="T47" fmla="*/ 124 h 219"/>
                <a:gd name="T48" fmla="*/ 263 w 263"/>
                <a:gd name="T49" fmla="*/ 124 h 219"/>
                <a:gd name="T50" fmla="*/ 261 w 263"/>
                <a:gd name="T51" fmla="*/ 116 h 219"/>
                <a:gd name="T52" fmla="*/ 257 w 263"/>
                <a:gd name="T53" fmla="*/ 107 h 219"/>
                <a:gd name="T54" fmla="*/ 249 w 263"/>
                <a:gd name="T55" fmla="*/ 103 h 219"/>
                <a:gd name="T56" fmla="*/ 240 w 263"/>
                <a:gd name="T57" fmla="*/ 101 h 219"/>
                <a:gd name="T58" fmla="*/ 240 w 263"/>
                <a:gd name="T59" fmla="*/ 1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19">
                  <a:moveTo>
                    <a:pt x="240" y="101"/>
                  </a:moveTo>
                  <a:lnTo>
                    <a:pt x="157" y="101"/>
                  </a:lnTo>
                  <a:lnTo>
                    <a:pt x="157" y="0"/>
                  </a:lnTo>
                  <a:lnTo>
                    <a:pt x="106" y="0"/>
                  </a:lnTo>
                  <a:lnTo>
                    <a:pt x="106" y="101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4" y="103"/>
                  </a:lnTo>
                  <a:lnTo>
                    <a:pt x="8" y="107"/>
                  </a:lnTo>
                  <a:lnTo>
                    <a:pt x="2" y="116"/>
                  </a:lnTo>
                  <a:lnTo>
                    <a:pt x="0" y="124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205"/>
                  </a:lnTo>
                  <a:lnTo>
                    <a:pt x="8" y="211"/>
                  </a:lnTo>
                  <a:lnTo>
                    <a:pt x="14" y="217"/>
                  </a:lnTo>
                  <a:lnTo>
                    <a:pt x="23" y="219"/>
                  </a:lnTo>
                  <a:lnTo>
                    <a:pt x="240" y="219"/>
                  </a:lnTo>
                  <a:lnTo>
                    <a:pt x="240" y="219"/>
                  </a:lnTo>
                  <a:lnTo>
                    <a:pt x="249" y="217"/>
                  </a:lnTo>
                  <a:lnTo>
                    <a:pt x="257" y="211"/>
                  </a:lnTo>
                  <a:lnTo>
                    <a:pt x="261" y="205"/>
                  </a:lnTo>
                  <a:lnTo>
                    <a:pt x="263" y="197"/>
                  </a:lnTo>
                  <a:lnTo>
                    <a:pt x="263" y="124"/>
                  </a:lnTo>
                  <a:lnTo>
                    <a:pt x="263" y="124"/>
                  </a:lnTo>
                  <a:lnTo>
                    <a:pt x="261" y="116"/>
                  </a:lnTo>
                  <a:lnTo>
                    <a:pt x="257" y="107"/>
                  </a:lnTo>
                  <a:lnTo>
                    <a:pt x="249" y="103"/>
                  </a:lnTo>
                  <a:lnTo>
                    <a:pt x="240" y="101"/>
                  </a:lnTo>
                  <a:lnTo>
                    <a:pt x="240" y="101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3684588" y="2619376"/>
              <a:ext cx="1525588" cy="82550"/>
            </a:xfrm>
            <a:custGeom>
              <a:avLst/>
              <a:gdLst>
                <a:gd name="T0" fmla="*/ 0 w 961"/>
                <a:gd name="T1" fmla="*/ 25 h 52"/>
                <a:gd name="T2" fmla="*/ 0 w 961"/>
                <a:gd name="T3" fmla="*/ 25 h 52"/>
                <a:gd name="T4" fmla="*/ 2 w 961"/>
                <a:gd name="T5" fmla="*/ 36 h 52"/>
                <a:gd name="T6" fmla="*/ 8 w 961"/>
                <a:gd name="T7" fmla="*/ 44 h 52"/>
                <a:gd name="T8" fmla="*/ 17 w 961"/>
                <a:gd name="T9" fmla="*/ 50 h 52"/>
                <a:gd name="T10" fmla="*/ 27 w 961"/>
                <a:gd name="T11" fmla="*/ 52 h 52"/>
                <a:gd name="T12" fmla="*/ 309 w 961"/>
                <a:gd name="T13" fmla="*/ 52 h 52"/>
                <a:gd name="T14" fmla="*/ 309 w 961"/>
                <a:gd name="T15" fmla="*/ 0 h 52"/>
                <a:gd name="T16" fmla="*/ 27 w 961"/>
                <a:gd name="T17" fmla="*/ 0 h 52"/>
                <a:gd name="T18" fmla="*/ 27 w 961"/>
                <a:gd name="T19" fmla="*/ 0 h 52"/>
                <a:gd name="T20" fmla="*/ 17 w 961"/>
                <a:gd name="T21" fmla="*/ 2 h 52"/>
                <a:gd name="T22" fmla="*/ 8 w 961"/>
                <a:gd name="T23" fmla="*/ 7 h 52"/>
                <a:gd name="T24" fmla="*/ 2 w 961"/>
                <a:gd name="T25" fmla="*/ 15 h 52"/>
                <a:gd name="T26" fmla="*/ 0 w 961"/>
                <a:gd name="T27" fmla="*/ 25 h 52"/>
                <a:gd name="T28" fmla="*/ 0 w 961"/>
                <a:gd name="T29" fmla="*/ 25 h 52"/>
                <a:gd name="T30" fmla="*/ 934 w 961"/>
                <a:gd name="T31" fmla="*/ 0 h 52"/>
                <a:gd name="T32" fmla="*/ 652 w 961"/>
                <a:gd name="T33" fmla="*/ 0 h 52"/>
                <a:gd name="T34" fmla="*/ 652 w 961"/>
                <a:gd name="T35" fmla="*/ 52 h 52"/>
                <a:gd name="T36" fmla="*/ 934 w 961"/>
                <a:gd name="T37" fmla="*/ 52 h 52"/>
                <a:gd name="T38" fmla="*/ 934 w 961"/>
                <a:gd name="T39" fmla="*/ 52 h 52"/>
                <a:gd name="T40" fmla="*/ 944 w 961"/>
                <a:gd name="T41" fmla="*/ 50 h 52"/>
                <a:gd name="T42" fmla="*/ 953 w 961"/>
                <a:gd name="T43" fmla="*/ 44 h 52"/>
                <a:gd name="T44" fmla="*/ 959 w 961"/>
                <a:gd name="T45" fmla="*/ 36 h 52"/>
                <a:gd name="T46" fmla="*/ 961 w 961"/>
                <a:gd name="T47" fmla="*/ 25 h 52"/>
                <a:gd name="T48" fmla="*/ 961 w 961"/>
                <a:gd name="T49" fmla="*/ 25 h 52"/>
                <a:gd name="T50" fmla="*/ 959 w 961"/>
                <a:gd name="T51" fmla="*/ 15 h 52"/>
                <a:gd name="T52" fmla="*/ 953 w 961"/>
                <a:gd name="T53" fmla="*/ 7 h 52"/>
                <a:gd name="T54" fmla="*/ 944 w 961"/>
                <a:gd name="T55" fmla="*/ 2 h 52"/>
                <a:gd name="T56" fmla="*/ 934 w 961"/>
                <a:gd name="T57" fmla="*/ 0 h 52"/>
                <a:gd name="T58" fmla="*/ 934 w 961"/>
                <a:gd name="T5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1" h="52">
                  <a:moveTo>
                    <a:pt x="0" y="25"/>
                  </a:moveTo>
                  <a:lnTo>
                    <a:pt x="0" y="25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7" y="50"/>
                  </a:lnTo>
                  <a:lnTo>
                    <a:pt x="27" y="52"/>
                  </a:lnTo>
                  <a:lnTo>
                    <a:pt x="309" y="52"/>
                  </a:lnTo>
                  <a:lnTo>
                    <a:pt x="309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934" y="0"/>
                  </a:moveTo>
                  <a:lnTo>
                    <a:pt x="652" y="0"/>
                  </a:lnTo>
                  <a:lnTo>
                    <a:pt x="652" y="52"/>
                  </a:lnTo>
                  <a:lnTo>
                    <a:pt x="934" y="52"/>
                  </a:lnTo>
                  <a:lnTo>
                    <a:pt x="934" y="52"/>
                  </a:lnTo>
                  <a:lnTo>
                    <a:pt x="944" y="50"/>
                  </a:lnTo>
                  <a:lnTo>
                    <a:pt x="953" y="44"/>
                  </a:lnTo>
                  <a:lnTo>
                    <a:pt x="959" y="36"/>
                  </a:lnTo>
                  <a:lnTo>
                    <a:pt x="961" y="25"/>
                  </a:lnTo>
                  <a:lnTo>
                    <a:pt x="961" y="25"/>
                  </a:lnTo>
                  <a:lnTo>
                    <a:pt x="959" y="15"/>
                  </a:lnTo>
                  <a:lnTo>
                    <a:pt x="953" y="7"/>
                  </a:lnTo>
                  <a:lnTo>
                    <a:pt x="944" y="2"/>
                  </a:lnTo>
                  <a:lnTo>
                    <a:pt x="934" y="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  <p:grpSp>
        <p:nvGrpSpPr>
          <p:cNvPr id="32" name="组合 23"/>
          <p:cNvGrpSpPr/>
          <p:nvPr/>
        </p:nvGrpSpPr>
        <p:grpSpPr>
          <a:xfrm>
            <a:off x="3484879" y="2519680"/>
            <a:ext cx="766207" cy="725210"/>
            <a:chOff x="10215563" y="1243013"/>
            <a:chExt cx="1609725" cy="1497013"/>
          </a:xfrm>
        </p:grpSpPr>
        <p:sp>
          <p:nvSpPr>
            <p:cNvPr id="33" name="Freeform 15"/>
            <p:cNvSpPr>
              <a:spLocks noEditPoints="1"/>
            </p:cNvSpPr>
            <p:nvPr/>
          </p:nvSpPr>
          <p:spPr bwMode="auto">
            <a:xfrm>
              <a:off x="10215563" y="1243013"/>
              <a:ext cx="1449388" cy="1284288"/>
            </a:xfrm>
            <a:custGeom>
              <a:avLst/>
              <a:gdLst>
                <a:gd name="T0" fmla="*/ 650 w 913"/>
                <a:gd name="T1" fmla="*/ 663 h 809"/>
                <a:gd name="T2" fmla="*/ 688 w 913"/>
                <a:gd name="T3" fmla="*/ 595 h 809"/>
                <a:gd name="T4" fmla="*/ 624 w 913"/>
                <a:gd name="T5" fmla="*/ 131 h 809"/>
                <a:gd name="T6" fmla="*/ 575 w 913"/>
                <a:gd name="T7" fmla="*/ 58 h 809"/>
                <a:gd name="T8" fmla="*/ 500 w 913"/>
                <a:gd name="T9" fmla="*/ 4 h 809"/>
                <a:gd name="T10" fmla="*/ 664 w 913"/>
                <a:gd name="T11" fmla="*/ 228 h 809"/>
                <a:gd name="T12" fmla="*/ 624 w 913"/>
                <a:gd name="T13" fmla="*/ 131 h 809"/>
                <a:gd name="T14" fmla="*/ 634 w 913"/>
                <a:gd name="T15" fmla="*/ 437 h 809"/>
                <a:gd name="T16" fmla="*/ 688 w 913"/>
                <a:gd name="T17" fmla="*/ 338 h 809"/>
                <a:gd name="T18" fmla="*/ 480 w 913"/>
                <a:gd name="T19" fmla="*/ 791 h 809"/>
                <a:gd name="T20" fmla="*/ 543 w 913"/>
                <a:gd name="T21" fmla="*/ 763 h 809"/>
                <a:gd name="T22" fmla="*/ 622 w 913"/>
                <a:gd name="T23" fmla="*/ 698 h 809"/>
                <a:gd name="T24" fmla="*/ 0 w 913"/>
                <a:gd name="T25" fmla="*/ 483 h 809"/>
                <a:gd name="T26" fmla="*/ 11 w 913"/>
                <a:gd name="T27" fmla="*/ 576 h 809"/>
                <a:gd name="T28" fmla="*/ 203 w 913"/>
                <a:gd name="T29" fmla="*/ 663 h 809"/>
                <a:gd name="T30" fmla="*/ 184 w 913"/>
                <a:gd name="T31" fmla="*/ 483 h 809"/>
                <a:gd name="T32" fmla="*/ 45 w 913"/>
                <a:gd name="T33" fmla="*/ 265 h 809"/>
                <a:gd name="T34" fmla="*/ 4 w 913"/>
                <a:gd name="T35" fmla="*/ 398 h 809"/>
                <a:gd name="T36" fmla="*/ 184 w 913"/>
                <a:gd name="T37" fmla="*/ 445 h 809"/>
                <a:gd name="T38" fmla="*/ 205 w 913"/>
                <a:gd name="T39" fmla="*/ 265 h 809"/>
                <a:gd name="T40" fmla="*/ 61 w 913"/>
                <a:gd name="T41" fmla="*/ 702 h 809"/>
                <a:gd name="T42" fmla="*/ 132 w 913"/>
                <a:gd name="T43" fmla="*/ 754 h 809"/>
                <a:gd name="T44" fmla="*/ 227 w 913"/>
                <a:gd name="T45" fmla="*/ 793 h 809"/>
                <a:gd name="T46" fmla="*/ 213 w 913"/>
                <a:gd name="T47" fmla="*/ 698 h 809"/>
                <a:gd name="T48" fmla="*/ 435 w 913"/>
                <a:gd name="T49" fmla="*/ 265 h 809"/>
                <a:gd name="T50" fmla="*/ 237 w 913"/>
                <a:gd name="T51" fmla="*/ 352 h 809"/>
                <a:gd name="T52" fmla="*/ 603 w 913"/>
                <a:gd name="T53" fmla="*/ 20 h 809"/>
                <a:gd name="T54" fmla="*/ 652 w 913"/>
                <a:gd name="T55" fmla="*/ 85 h 809"/>
                <a:gd name="T56" fmla="*/ 692 w 913"/>
                <a:gd name="T57" fmla="*/ 166 h 809"/>
                <a:gd name="T58" fmla="*/ 862 w 913"/>
                <a:gd name="T59" fmla="*/ 228 h 809"/>
                <a:gd name="T60" fmla="*/ 753 w 913"/>
                <a:gd name="T61" fmla="*/ 101 h 809"/>
                <a:gd name="T62" fmla="*/ 603 w 913"/>
                <a:gd name="T63" fmla="*/ 20 h 809"/>
                <a:gd name="T64" fmla="*/ 721 w 913"/>
                <a:gd name="T65" fmla="*/ 265 h 809"/>
                <a:gd name="T66" fmla="*/ 741 w 913"/>
                <a:gd name="T67" fmla="*/ 406 h 809"/>
                <a:gd name="T68" fmla="*/ 907 w 913"/>
                <a:gd name="T69" fmla="*/ 330 h 809"/>
                <a:gd name="T70" fmla="*/ 882 w 913"/>
                <a:gd name="T71" fmla="*/ 265 h 809"/>
                <a:gd name="T72" fmla="*/ 280 w 913"/>
                <a:gd name="T73" fmla="*/ 176 h 809"/>
                <a:gd name="T74" fmla="*/ 435 w 913"/>
                <a:gd name="T75" fmla="*/ 2 h 809"/>
                <a:gd name="T76" fmla="*/ 363 w 913"/>
                <a:gd name="T77" fmla="*/ 44 h 809"/>
                <a:gd name="T78" fmla="*/ 302 w 913"/>
                <a:gd name="T79" fmla="*/ 131 h 809"/>
                <a:gd name="T80" fmla="*/ 274 w 913"/>
                <a:gd name="T81" fmla="*/ 85 h 809"/>
                <a:gd name="T82" fmla="*/ 324 w 913"/>
                <a:gd name="T83" fmla="*/ 20 h 809"/>
                <a:gd name="T84" fmla="*/ 174 w 913"/>
                <a:gd name="T85" fmla="*/ 101 h 809"/>
                <a:gd name="T86" fmla="*/ 65 w 913"/>
                <a:gd name="T87" fmla="*/ 228 h 809"/>
                <a:gd name="T88" fmla="*/ 235 w 913"/>
                <a:gd name="T89" fmla="*/ 166 h 809"/>
                <a:gd name="T90" fmla="*/ 302 w 913"/>
                <a:gd name="T91" fmla="*/ 805 h 809"/>
                <a:gd name="T92" fmla="*/ 332 w 913"/>
                <a:gd name="T93" fmla="*/ 809 h 809"/>
                <a:gd name="T94" fmla="*/ 435 w 913"/>
                <a:gd name="T95" fmla="*/ 803 h 809"/>
                <a:gd name="T96" fmla="*/ 269 w 913"/>
                <a:gd name="T97" fmla="*/ 728 h 809"/>
                <a:gd name="T98" fmla="*/ 302 w 913"/>
                <a:gd name="T99" fmla="*/ 805 h 809"/>
                <a:gd name="T100" fmla="*/ 229 w 913"/>
                <a:gd name="T101" fmla="*/ 483 h 809"/>
                <a:gd name="T102" fmla="*/ 241 w 913"/>
                <a:gd name="T103" fmla="*/ 621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3" h="809">
                  <a:moveTo>
                    <a:pt x="551" y="483"/>
                  </a:moveTo>
                  <a:lnTo>
                    <a:pt x="480" y="483"/>
                  </a:lnTo>
                  <a:lnTo>
                    <a:pt x="480" y="663"/>
                  </a:lnTo>
                  <a:lnTo>
                    <a:pt x="650" y="663"/>
                  </a:lnTo>
                  <a:lnTo>
                    <a:pt x="650" y="663"/>
                  </a:lnTo>
                  <a:lnTo>
                    <a:pt x="672" y="627"/>
                  </a:lnTo>
                  <a:lnTo>
                    <a:pt x="688" y="595"/>
                  </a:lnTo>
                  <a:lnTo>
                    <a:pt x="688" y="595"/>
                  </a:lnTo>
                  <a:lnTo>
                    <a:pt x="694" y="554"/>
                  </a:lnTo>
                  <a:lnTo>
                    <a:pt x="626" y="520"/>
                  </a:lnTo>
                  <a:lnTo>
                    <a:pt x="551" y="483"/>
                  </a:lnTo>
                  <a:close/>
                  <a:moveTo>
                    <a:pt x="624" y="131"/>
                  </a:moveTo>
                  <a:lnTo>
                    <a:pt x="624" y="131"/>
                  </a:lnTo>
                  <a:lnTo>
                    <a:pt x="609" y="103"/>
                  </a:lnTo>
                  <a:lnTo>
                    <a:pt x="593" y="79"/>
                  </a:lnTo>
                  <a:lnTo>
                    <a:pt x="575" y="58"/>
                  </a:lnTo>
                  <a:lnTo>
                    <a:pt x="557" y="40"/>
                  </a:lnTo>
                  <a:lnTo>
                    <a:pt x="537" y="24"/>
                  </a:lnTo>
                  <a:lnTo>
                    <a:pt x="520" y="12"/>
                  </a:lnTo>
                  <a:lnTo>
                    <a:pt x="500" y="4"/>
                  </a:lnTo>
                  <a:lnTo>
                    <a:pt x="480" y="0"/>
                  </a:lnTo>
                  <a:lnTo>
                    <a:pt x="480" y="228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646" y="176"/>
                  </a:lnTo>
                  <a:lnTo>
                    <a:pt x="636" y="153"/>
                  </a:lnTo>
                  <a:lnTo>
                    <a:pt x="624" y="131"/>
                  </a:lnTo>
                  <a:lnTo>
                    <a:pt x="624" y="131"/>
                  </a:lnTo>
                  <a:close/>
                  <a:moveTo>
                    <a:pt x="480" y="265"/>
                  </a:moveTo>
                  <a:lnTo>
                    <a:pt x="480" y="445"/>
                  </a:lnTo>
                  <a:lnTo>
                    <a:pt x="603" y="445"/>
                  </a:lnTo>
                  <a:lnTo>
                    <a:pt x="634" y="437"/>
                  </a:lnTo>
                  <a:lnTo>
                    <a:pt x="696" y="419"/>
                  </a:lnTo>
                  <a:lnTo>
                    <a:pt x="696" y="419"/>
                  </a:lnTo>
                  <a:lnTo>
                    <a:pt x="694" y="378"/>
                  </a:lnTo>
                  <a:lnTo>
                    <a:pt x="688" y="338"/>
                  </a:lnTo>
                  <a:lnTo>
                    <a:pt x="682" y="301"/>
                  </a:lnTo>
                  <a:lnTo>
                    <a:pt x="674" y="265"/>
                  </a:lnTo>
                  <a:lnTo>
                    <a:pt x="480" y="265"/>
                  </a:lnTo>
                  <a:close/>
                  <a:moveTo>
                    <a:pt x="480" y="791"/>
                  </a:moveTo>
                  <a:lnTo>
                    <a:pt x="480" y="791"/>
                  </a:lnTo>
                  <a:lnTo>
                    <a:pt x="502" y="783"/>
                  </a:lnTo>
                  <a:lnTo>
                    <a:pt x="524" y="773"/>
                  </a:lnTo>
                  <a:lnTo>
                    <a:pt x="543" y="763"/>
                  </a:lnTo>
                  <a:lnTo>
                    <a:pt x="561" y="752"/>
                  </a:lnTo>
                  <a:lnTo>
                    <a:pt x="579" y="740"/>
                  </a:lnTo>
                  <a:lnTo>
                    <a:pt x="595" y="726"/>
                  </a:lnTo>
                  <a:lnTo>
                    <a:pt x="622" y="698"/>
                  </a:lnTo>
                  <a:lnTo>
                    <a:pt x="480" y="698"/>
                  </a:lnTo>
                  <a:lnTo>
                    <a:pt x="480" y="791"/>
                  </a:lnTo>
                  <a:close/>
                  <a:moveTo>
                    <a:pt x="184" y="483"/>
                  </a:moveTo>
                  <a:lnTo>
                    <a:pt x="0" y="483"/>
                  </a:lnTo>
                  <a:lnTo>
                    <a:pt x="0" y="483"/>
                  </a:lnTo>
                  <a:lnTo>
                    <a:pt x="2" y="506"/>
                  </a:lnTo>
                  <a:lnTo>
                    <a:pt x="4" y="530"/>
                  </a:lnTo>
                  <a:lnTo>
                    <a:pt x="11" y="576"/>
                  </a:lnTo>
                  <a:lnTo>
                    <a:pt x="25" y="621"/>
                  </a:lnTo>
                  <a:lnTo>
                    <a:pt x="41" y="663"/>
                  </a:lnTo>
                  <a:lnTo>
                    <a:pt x="203" y="663"/>
                  </a:lnTo>
                  <a:lnTo>
                    <a:pt x="203" y="663"/>
                  </a:lnTo>
                  <a:lnTo>
                    <a:pt x="195" y="619"/>
                  </a:lnTo>
                  <a:lnTo>
                    <a:pt x="189" y="576"/>
                  </a:lnTo>
                  <a:lnTo>
                    <a:pt x="185" y="530"/>
                  </a:lnTo>
                  <a:lnTo>
                    <a:pt x="184" y="483"/>
                  </a:lnTo>
                  <a:lnTo>
                    <a:pt x="184" y="483"/>
                  </a:lnTo>
                  <a:close/>
                  <a:moveTo>
                    <a:pt x="205" y="265"/>
                  </a:moveTo>
                  <a:lnTo>
                    <a:pt x="45" y="265"/>
                  </a:lnTo>
                  <a:lnTo>
                    <a:pt x="45" y="265"/>
                  </a:lnTo>
                  <a:lnTo>
                    <a:pt x="27" y="307"/>
                  </a:lnTo>
                  <a:lnTo>
                    <a:pt x="13" y="352"/>
                  </a:lnTo>
                  <a:lnTo>
                    <a:pt x="8" y="374"/>
                  </a:lnTo>
                  <a:lnTo>
                    <a:pt x="4" y="398"/>
                  </a:lnTo>
                  <a:lnTo>
                    <a:pt x="2" y="421"/>
                  </a:lnTo>
                  <a:lnTo>
                    <a:pt x="0" y="445"/>
                  </a:lnTo>
                  <a:lnTo>
                    <a:pt x="184" y="445"/>
                  </a:lnTo>
                  <a:lnTo>
                    <a:pt x="184" y="445"/>
                  </a:lnTo>
                  <a:lnTo>
                    <a:pt x="185" y="398"/>
                  </a:lnTo>
                  <a:lnTo>
                    <a:pt x="189" y="352"/>
                  </a:lnTo>
                  <a:lnTo>
                    <a:pt x="197" y="307"/>
                  </a:lnTo>
                  <a:lnTo>
                    <a:pt x="205" y="265"/>
                  </a:lnTo>
                  <a:lnTo>
                    <a:pt x="205" y="265"/>
                  </a:lnTo>
                  <a:close/>
                  <a:moveTo>
                    <a:pt x="59" y="698"/>
                  </a:moveTo>
                  <a:lnTo>
                    <a:pt x="59" y="698"/>
                  </a:lnTo>
                  <a:lnTo>
                    <a:pt x="61" y="702"/>
                  </a:lnTo>
                  <a:lnTo>
                    <a:pt x="61" y="702"/>
                  </a:lnTo>
                  <a:lnTo>
                    <a:pt x="85" y="722"/>
                  </a:lnTo>
                  <a:lnTo>
                    <a:pt x="108" y="740"/>
                  </a:lnTo>
                  <a:lnTo>
                    <a:pt x="132" y="754"/>
                  </a:lnTo>
                  <a:lnTo>
                    <a:pt x="156" y="767"/>
                  </a:lnTo>
                  <a:lnTo>
                    <a:pt x="180" y="777"/>
                  </a:lnTo>
                  <a:lnTo>
                    <a:pt x="203" y="787"/>
                  </a:lnTo>
                  <a:lnTo>
                    <a:pt x="227" y="793"/>
                  </a:lnTo>
                  <a:lnTo>
                    <a:pt x="249" y="799"/>
                  </a:lnTo>
                  <a:lnTo>
                    <a:pt x="249" y="799"/>
                  </a:lnTo>
                  <a:lnTo>
                    <a:pt x="229" y="752"/>
                  </a:lnTo>
                  <a:lnTo>
                    <a:pt x="213" y="698"/>
                  </a:lnTo>
                  <a:lnTo>
                    <a:pt x="59" y="698"/>
                  </a:lnTo>
                  <a:close/>
                  <a:moveTo>
                    <a:pt x="229" y="445"/>
                  </a:moveTo>
                  <a:lnTo>
                    <a:pt x="435" y="445"/>
                  </a:lnTo>
                  <a:lnTo>
                    <a:pt x="435" y="265"/>
                  </a:lnTo>
                  <a:lnTo>
                    <a:pt x="253" y="265"/>
                  </a:lnTo>
                  <a:lnTo>
                    <a:pt x="253" y="265"/>
                  </a:lnTo>
                  <a:lnTo>
                    <a:pt x="243" y="307"/>
                  </a:lnTo>
                  <a:lnTo>
                    <a:pt x="237" y="352"/>
                  </a:lnTo>
                  <a:lnTo>
                    <a:pt x="231" y="398"/>
                  </a:lnTo>
                  <a:lnTo>
                    <a:pt x="229" y="445"/>
                  </a:lnTo>
                  <a:lnTo>
                    <a:pt x="229" y="445"/>
                  </a:lnTo>
                  <a:close/>
                  <a:moveTo>
                    <a:pt x="603" y="20"/>
                  </a:moveTo>
                  <a:lnTo>
                    <a:pt x="603" y="20"/>
                  </a:lnTo>
                  <a:lnTo>
                    <a:pt x="621" y="40"/>
                  </a:lnTo>
                  <a:lnTo>
                    <a:pt x="636" y="62"/>
                  </a:lnTo>
                  <a:lnTo>
                    <a:pt x="652" y="85"/>
                  </a:lnTo>
                  <a:lnTo>
                    <a:pt x="666" y="109"/>
                  </a:lnTo>
                  <a:lnTo>
                    <a:pt x="666" y="109"/>
                  </a:lnTo>
                  <a:lnTo>
                    <a:pt x="678" y="137"/>
                  </a:lnTo>
                  <a:lnTo>
                    <a:pt x="692" y="166"/>
                  </a:lnTo>
                  <a:lnTo>
                    <a:pt x="702" y="196"/>
                  </a:lnTo>
                  <a:lnTo>
                    <a:pt x="711" y="228"/>
                  </a:lnTo>
                  <a:lnTo>
                    <a:pt x="862" y="228"/>
                  </a:lnTo>
                  <a:lnTo>
                    <a:pt x="862" y="228"/>
                  </a:lnTo>
                  <a:lnTo>
                    <a:pt x="838" y="192"/>
                  </a:lnTo>
                  <a:lnTo>
                    <a:pt x="812" y="160"/>
                  </a:lnTo>
                  <a:lnTo>
                    <a:pt x="785" y="129"/>
                  </a:lnTo>
                  <a:lnTo>
                    <a:pt x="753" y="101"/>
                  </a:lnTo>
                  <a:lnTo>
                    <a:pt x="717" y="75"/>
                  </a:lnTo>
                  <a:lnTo>
                    <a:pt x="682" y="54"/>
                  </a:lnTo>
                  <a:lnTo>
                    <a:pt x="644" y="36"/>
                  </a:lnTo>
                  <a:lnTo>
                    <a:pt x="603" y="20"/>
                  </a:lnTo>
                  <a:lnTo>
                    <a:pt x="603" y="20"/>
                  </a:lnTo>
                  <a:close/>
                  <a:moveTo>
                    <a:pt x="882" y="265"/>
                  </a:moveTo>
                  <a:lnTo>
                    <a:pt x="721" y="265"/>
                  </a:lnTo>
                  <a:lnTo>
                    <a:pt x="721" y="265"/>
                  </a:lnTo>
                  <a:lnTo>
                    <a:pt x="727" y="299"/>
                  </a:lnTo>
                  <a:lnTo>
                    <a:pt x="733" y="332"/>
                  </a:lnTo>
                  <a:lnTo>
                    <a:pt x="737" y="368"/>
                  </a:lnTo>
                  <a:lnTo>
                    <a:pt x="741" y="406"/>
                  </a:lnTo>
                  <a:lnTo>
                    <a:pt x="887" y="362"/>
                  </a:lnTo>
                  <a:lnTo>
                    <a:pt x="913" y="354"/>
                  </a:lnTo>
                  <a:lnTo>
                    <a:pt x="913" y="354"/>
                  </a:lnTo>
                  <a:lnTo>
                    <a:pt x="907" y="330"/>
                  </a:lnTo>
                  <a:lnTo>
                    <a:pt x="899" y="309"/>
                  </a:lnTo>
                  <a:lnTo>
                    <a:pt x="891" y="287"/>
                  </a:lnTo>
                  <a:lnTo>
                    <a:pt x="882" y="265"/>
                  </a:lnTo>
                  <a:lnTo>
                    <a:pt x="882" y="265"/>
                  </a:lnTo>
                  <a:close/>
                  <a:moveTo>
                    <a:pt x="302" y="131"/>
                  </a:moveTo>
                  <a:lnTo>
                    <a:pt x="302" y="131"/>
                  </a:lnTo>
                  <a:lnTo>
                    <a:pt x="290" y="153"/>
                  </a:lnTo>
                  <a:lnTo>
                    <a:pt x="280" y="176"/>
                  </a:lnTo>
                  <a:lnTo>
                    <a:pt x="263" y="228"/>
                  </a:lnTo>
                  <a:lnTo>
                    <a:pt x="435" y="228"/>
                  </a:lnTo>
                  <a:lnTo>
                    <a:pt x="435" y="2"/>
                  </a:lnTo>
                  <a:lnTo>
                    <a:pt x="435" y="2"/>
                  </a:lnTo>
                  <a:lnTo>
                    <a:pt x="417" y="8"/>
                  </a:lnTo>
                  <a:lnTo>
                    <a:pt x="399" y="18"/>
                  </a:lnTo>
                  <a:lnTo>
                    <a:pt x="381" y="30"/>
                  </a:lnTo>
                  <a:lnTo>
                    <a:pt x="363" y="44"/>
                  </a:lnTo>
                  <a:lnTo>
                    <a:pt x="348" y="62"/>
                  </a:lnTo>
                  <a:lnTo>
                    <a:pt x="332" y="81"/>
                  </a:lnTo>
                  <a:lnTo>
                    <a:pt x="316" y="105"/>
                  </a:lnTo>
                  <a:lnTo>
                    <a:pt x="302" y="131"/>
                  </a:lnTo>
                  <a:lnTo>
                    <a:pt x="302" y="131"/>
                  </a:lnTo>
                  <a:close/>
                  <a:moveTo>
                    <a:pt x="261" y="109"/>
                  </a:moveTo>
                  <a:lnTo>
                    <a:pt x="261" y="109"/>
                  </a:lnTo>
                  <a:lnTo>
                    <a:pt x="274" y="85"/>
                  </a:lnTo>
                  <a:lnTo>
                    <a:pt x="290" y="62"/>
                  </a:lnTo>
                  <a:lnTo>
                    <a:pt x="306" y="40"/>
                  </a:lnTo>
                  <a:lnTo>
                    <a:pt x="324" y="20"/>
                  </a:lnTo>
                  <a:lnTo>
                    <a:pt x="324" y="20"/>
                  </a:lnTo>
                  <a:lnTo>
                    <a:pt x="282" y="36"/>
                  </a:lnTo>
                  <a:lnTo>
                    <a:pt x="245" y="54"/>
                  </a:lnTo>
                  <a:lnTo>
                    <a:pt x="209" y="75"/>
                  </a:lnTo>
                  <a:lnTo>
                    <a:pt x="174" y="101"/>
                  </a:lnTo>
                  <a:lnTo>
                    <a:pt x="142" y="129"/>
                  </a:lnTo>
                  <a:lnTo>
                    <a:pt x="114" y="160"/>
                  </a:lnTo>
                  <a:lnTo>
                    <a:pt x="87" y="192"/>
                  </a:lnTo>
                  <a:lnTo>
                    <a:pt x="65" y="228"/>
                  </a:lnTo>
                  <a:lnTo>
                    <a:pt x="215" y="228"/>
                  </a:lnTo>
                  <a:lnTo>
                    <a:pt x="215" y="228"/>
                  </a:lnTo>
                  <a:lnTo>
                    <a:pt x="225" y="196"/>
                  </a:lnTo>
                  <a:lnTo>
                    <a:pt x="235" y="166"/>
                  </a:lnTo>
                  <a:lnTo>
                    <a:pt x="247" y="137"/>
                  </a:lnTo>
                  <a:lnTo>
                    <a:pt x="261" y="109"/>
                  </a:lnTo>
                  <a:lnTo>
                    <a:pt x="261" y="109"/>
                  </a:lnTo>
                  <a:close/>
                  <a:moveTo>
                    <a:pt x="302" y="805"/>
                  </a:moveTo>
                  <a:lnTo>
                    <a:pt x="302" y="805"/>
                  </a:lnTo>
                  <a:lnTo>
                    <a:pt x="302" y="807"/>
                  </a:lnTo>
                  <a:lnTo>
                    <a:pt x="302" y="807"/>
                  </a:lnTo>
                  <a:lnTo>
                    <a:pt x="332" y="809"/>
                  </a:lnTo>
                  <a:lnTo>
                    <a:pt x="356" y="809"/>
                  </a:lnTo>
                  <a:lnTo>
                    <a:pt x="356" y="809"/>
                  </a:lnTo>
                  <a:lnTo>
                    <a:pt x="397" y="807"/>
                  </a:lnTo>
                  <a:lnTo>
                    <a:pt x="435" y="803"/>
                  </a:lnTo>
                  <a:lnTo>
                    <a:pt x="435" y="698"/>
                  </a:lnTo>
                  <a:lnTo>
                    <a:pt x="261" y="698"/>
                  </a:lnTo>
                  <a:lnTo>
                    <a:pt x="261" y="698"/>
                  </a:lnTo>
                  <a:lnTo>
                    <a:pt x="269" y="728"/>
                  </a:lnTo>
                  <a:lnTo>
                    <a:pt x="278" y="756"/>
                  </a:lnTo>
                  <a:lnTo>
                    <a:pt x="290" y="781"/>
                  </a:lnTo>
                  <a:lnTo>
                    <a:pt x="302" y="805"/>
                  </a:lnTo>
                  <a:lnTo>
                    <a:pt x="302" y="805"/>
                  </a:lnTo>
                  <a:close/>
                  <a:moveTo>
                    <a:pt x="251" y="663"/>
                  </a:moveTo>
                  <a:lnTo>
                    <a:pt x="435" y="663"/>
                  </a:lnTo>
                  <a:lnTo>
                    <a:pt x="435" y="483"/>
                  </a:lnTo>
                  <a:lnTo>
                    <a:pt x="229" y="483"/>
                  </a:lnTo>
                  <a:lnTo>
                    <a:pt x="229" y="483"/>
                  </a:lnTo>
                  <a:lnTo>
                    <a:pt x="231" y="530"/>
                  </a:lnTo>
                  <a:lnTo>
                    <a:pt x="235" y="576"/>
                  </a:lnTo>
                  <a:lnTo>
                    <a:pt x="241" y="621"/>
                  </a:lnTo>
                  <a:lnTo>
                    <a:pt x="251" y="663"/>
                  </a:lnTo>
                  <a:lnTo>
                    <a:pt x="251" y="663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10485438" y="1890713"/>
              <a:ext cx="1339850" cy="849313"/>
            </a:xfrm>
            <a:custGeom>
              <a:avLst/>
              <a:gdLst>
                <a:gd name="T0" fmla="*/ 0 w 844"/>
                <a:gd name="T1" fmla="*/ 419 h 535"/>
                <a:gd name="T2" fmla="*/ 59 w 844"/>
                <a:gd name="T3" fmla="*/ 462 h 535"/>
                <a:gd name="T4" fmla="*/ 118 w 844"/>
                <a:gd name="T5" fmla="*/ 494 h 535"/>
                <a:gd name="T6" fmla="*/ 178 w 844"/>
                <a:gd name="T7" fmla="*/ 516 h 535"/>
                <a:gd name="T8" fmla="*/ 235 w 844"/>
                <a:gd name="T9" fmla="*/ 529 h 535"/>
                <a:gd name="T10" fmla="*/ 292 w 844"/>
                <a:gd name="T11" fmla="*/ 535 h 535"/>
                <a:gd name="T12" fmla="*/ 348 w 844"/>
                <a:gd name="T13" fmla="*/ 533 h 535"/>
                <a:gd name="T14" fmla="*/ 401 w 844"/>
                <a:gd name="T15" fmla="*/ 525 h 535"/>
                <a:gd name="T16" fmla="*/ 452 w 844"/>
                <a:gd name="T17" fmla="*/ 510 h 535"/>
                <a:gd name="T18" fmla="*/ 500 w 844"/>
                <a:gd name="T19" fmla="*/ 488 h 535"/>
                <a:gd name="T20" fmla="*/ 545 w 844"/>
                <a:gd name="T21" fmla="*/ 460 h 535"/>
                <a:gd name="T22" fmla="*/ 589 w 844"/>
                <a:gd name="T23" fmla="*/ 429 h 535"/>
                <a:gd name="T24" fmla="*/ 626 w 844"/>
                <a:gd name="T25" fmla="*/ 391 h 535"/>
                <a:gd name="T26" fmla="*/ 662 w 844"/>
                <a:gd name="T27" fmla="*/ 350 h 535"/>
                <a:gd name="T28" fmla="*/ 692 w 844"/>
                <a:gd name="T29" fmla="*/ 306 h 535"/>
                <a:gd name="T30" fmla="*/ 717 w 844"/>
                <a:gd name="T31" fmla="*/ 259 h 535"/>
                <a:gd name="T32" fmla="*/ 737 w 844"/>
                <a:gd name="T33" fmla="*/ 209 h 535"/>
                <a:gd name="T34" fmla="*/ 802 w 844"/>
                <a:gd name="T35" fmla="*/ 243 h 535"/>
                <a:gd name="T36" fmla="*/ 747 w 844"/>
                <a:gd name="T37" fmla="*/ 0 h 535"/>
                <a:gd name="T38" fmla="*/ 585 w 844"/>
                <a:gd name="T39" fmla="*/ 126 h 535"/>
                <a:gd name="T40" fmla="*/ 581 w 844"/>
                <a:gd name="T41" fmla="*/ 144 h 535"/>
                <a:gd name="T42" fmla="*/ 565 w 844"/>
                <a:gd name="T43" fmla="*/ 191 h 535"/>
                <a:gd name="T44" fmla="*/ 534 w 844"/>
                <a:gd name="T45" fmla="*/ 255 h 535"/>
                <a:gd name="T46" fmla="*/ 498 w 844"/>
                <a:gd name="T47" fmla="*/ 308 h 535"/>
                <a:gd name="T48" fmla="*/ 466 w 844"/>
                <a:gd name="T49" fmla="*/ 342 h 535"/>
                <a:gd name="T50" fmla="*/ 429 w 844"/>
                <a:gd name="T51" fmla="*/ 373 h 535"/>
                <a:gd name="T52" fmla="*/ 385 w 844"/>
                <a:gd name="T53" fmla="*/ 401 h 535"/>
                <a:gd name="T54" fmla="*/ 334 w 844"/>
                <a:gd name="T55" fmla="*/ 423 h 535"/>
                <a:gd name="T56" fmla="*/ 275 w 844"/>
                <a:gd name="T57" fmla="*/ 438 h 535"/>
                <a:gd name="T58" fmla="*/ 207 w 844"/>
                <a:gd name="T59" fmla="*/ 446 h 535"/>
                <a:gd name="T60" fmla="*/ 132 w 844"/>
                <a:gd name="T61" fmla="*/ 444 h 535"/>
                <a:gd name="T62" fmla="*/ 45 w 844"/>
                <a:gd name="T63" fmla="*/ 431 h 535"/>
                <a:gd name="T64" fmla="*/ 0 w 844"/>
                <a:gd name="T65" fmla="*/ 419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4" h="535">
                  <a:moveTo>
                    <a:pt x="0" y="419"/>
                  </a:moveTo>
                  <a:lnTo>
                    <a:pt x="0" y="419"/>
                  </a:lnTo>
                  <a:lnTo>
                    <a:pt x="29" y="442"/>
                  </a:lnTo>
                  <a:lnTo>
                    <a:pt x="59" y="462"/>
                  </a:lnTo>
                  <a:lnTo>
                    <a:pt x="89" y="478"/>
                  </a:lnTo>
                  <a:lnTo>
                    <a:pt x="118" y="494"/>
                  </a:lnTo>
                  <a:lnTo>
                    <a:pt x="148" y="506"/>
                  </a:lnTo>
                  <a:lnTo>
                    <a:pt x="178" y="516"/>
                  </a:lnTo>
                  <a:lnTo>
                    <a:pt x="207" y="523"/>
                  </a:lnTo>
                  <a:lnTo>
                    <a:pt x="235" y="529"/>
                  </a:lnTo>
                  <a:lnTo>
                    <a:pt x="265" y="533"/>
                  </a:lnTo>
                  <a:lnTo>
                    <a:pt x="292" y="535"/>
                  </a:lnTo>
                  <a:lnTo>
                    <a:pt x="320" y="535"/>
                  </a:lnTo>
                  <a:lnTo>
                    <a:pt x="348" y="533"/>
                  </a:lnTo>
                  <a:lnTo>
                    <a:pt x="375" y="531"/>
                  </a:lnTo>
                  <a:lnTo>
                    <a:pt x="401" y="525"/>
                  </a:lnTo>
                  <a:lnTo>
                    <a:pt x="427" y="518"/>
                  </a:lnTo>
                  <a:lnTo>
                    <a:pt x="452" y="510"/>
                  </a:lnTo>
                  <a:lnTo>
                    <a:pt x="476" y="500"/>
                  </a:lnTo>
                  <a:lnTo>
                    <a:pt x="500" y="488"/>
                  </a:lnTo>
                  <a:lnTo>
                    <a:pt x="524" y="474"/>
                  </a:lnTo>
                  <a:lnTo>
                    <a:pt x="545" y="460"/>
                  </a:lnTo>
                  <a:lnTo>
                    <a:pt x="567" y="444"/>
                  </a:lnTo>
                  <a:lnTo>
                    <a:pt x="589" y="429"/>
                  </a:lnTo>
                  <a:lnTo>
                    <a:pt x="609" y="411"/>
                  </a:lnTo>
                  <a:lnTo>
                    <a:pt x="626" y="391"/>
                  </a:lnTo>
                  <a:lnTo>
                    <a:pt x="644" y="371"/>
                  </a:lnTo>
                  <a:lnTo>
                    <a:pt x="662" y="350"/>
                  </a:lnTo>
                  <a:lnTo>
                    <a:pt x="678" y="328"/>
                  </a:lnTo>
                  <a:lnTo>
                    <a:pt x="692" y="306"/>
                  </a:lnTo>
                  <a:lnTo>
                    <a:pt x="706" y="282"/>
                  </a:lnTo>
                  <a:lnTo>
                    <a:pt x="717" y="259"/>
                  </a:lnTo>
                  <a:lnTo>
                    <a:pt x="729" y="233"/>
                  </a:lnTo>
                  <a:lnTo>
                    <a:pt x="737" y="209"/>
                  </a:lnTo>
                  <a:lnTo>
                    <a:pt x="737" y="209"/>
                  </a:lnTo>
                  <a:lnTo>
                    <a:pt x="802" y="243"/>
                  </a:lnTo>
                  <a:lnTo>
                    <a:pt x="844" y="264"/>
                  </a:lnTo>
                  <a:lnTo>
                    <a:pt x="747" y="0"/>
                  </a:lnTo>
                  <a:lnTo>
                    <a:pt x="478" y="73"/>
                  </a:lnTo>
                  <a:lnTo>
                    <a:pt x="585" y="126"/>
                  </a:lnTo>
                  <a:lnTo>
                    <a:pt x="585" y="126"/>
                  </a:lnTo>
                  <a:lnTo>
                    <a:pt x="581" y="144"/>
                  </a:lnTo>
                  <a:lnTo>
                    <a:pt x="575" y="166"/>
                  </a:lnTo>
                  <a:lnTo>
                    <a:pt x="565" y="191"/>
                  </a:lnTo>
                  <a:lnTo>
                    <a:pt x="551" y="223"/>
                  </a:lnTo>
                  <a:lnTo>
                    <a:pt x="534" y="255"/>
                  </a:lnTo>
                  <a:lnTo>
                    <a:pt x="512" y="290"/>
                  </a:lnTo>
                  <a:lnTo>
                    <a:pt x="498" y="308"/>
                  </a:lnTo>
                  <a:lnTo>
                    <a:pt x="482" y="324"/>
                  </a:lnTo>
                  <a:lnTo>
                    <a:pt x="466" y="342"/>
                  </a:lnTo>
                  <a:lnTo>
                    <a:pt x="449" y="357"/>
                  </a:lnTo>
                  <a:lnTo>
                    <a:pt x="429" y="373"/>
                  </a:lnTo>
                  <a:lnTo>
                    <a:pt x="407" y="387"/>
                  </a:lnTo>
                  <a:lnTo>
                    <a:pt x="385" y="401"/>
                  </a:lnTo>
                  <a:lnTo>
                    <a:pt x="360" y="413"/>
                  </a:lnTo>
                  <a:lnTo>
                    <a:pt x="334" y="423"/>
                  </a:lnTo>
                  <a:lnTo>
                    <a:pt x="304" y="433"/>
                  </a:lnTo>
                  <a:lnTo>
                    <a:pt x="275" y="438"/>
                  </a:lnTo>
                  <a:lnTo>
                    <a:pt x="243" y="444"/>
                  </a:lnTo>
                  <a:lnTo>
                    <a:pt x="207" y="446"/>
                  </a:lnTo>
                  <a:lnTo>
                    <a:pt x="170" y="446"/>
                  </a:lnTo>
                  <a:lnTo>
                    <a:pt x="132" y="444"/>
                  </a:lnTo>
                  <a:lnTo>
                    <a:pt x="91" y="438"/>
                  </a:lnTo>
                  <a:lnTo>
                    <a:pt x="45" y="431"/>
                  </a:lnTo>
                  <a:lnTo>
                    <a:pt x="0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350"/>
            </a:p>
          </p:txBody>
        </p:sp>
      </p:grpSp>
      <p:sp>
        <p:nvSpPr>
          <p:cNvPr id="41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基础语法及实操</a:t>
            </a:r>
            <a:endParaRPr lang="x-none" sz="2800" dirty="0"/>
          </a:p>
        </p:txBody>
      </p:sp>
      <p:grpSp>
        <p:nvGrpSpPr>
          <p:cNvPr id="42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44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8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064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76092"/>
                </a:solidFill>
              </a:rPr>
              <a:t>课程回顾与总结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0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TextBox 2"/>
            <p:cNvSpPr txBox="1"/>
            <p:nvPr/>
          </p:nvSpPr>
          <p:spPr>
            <a:xfrm>
              <a:off x="4461816" y="1022886"/>
              <a:ext cx="287691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711D9C8-B3AD-974D-8C98-004AD8ECF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95" y="734060"/>
            <a:ext cx="3800475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 rot="240363">
            <a:off x="1822439" y="149340"/>
            <a:ext cx="4359116" cy="3548774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992504" y="673543"/>
            <a:ext cx="4883752" cy="336422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28140" y="1835839"/>
            <a:ext cx="2536272" cy="784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accent5"/>
                </a:solidFill>
                <a:latin typeface="微软雅黑" panose="020B0503020204020204" pitchFamily="34" charset="-122"/>
                <a:ea typeface="造字工房俊雅锐宋体验版常规体" pitchFamily="50" charset="-122"/>
              </a:rPr>
              <a:t>THANKS</a:t>
            </a:r>
            <a:endParaRPr lang="zh-CN" altLang="en-US" sz="4500" dirty="0">
              <a:solidFill>
                <a:schemeClr val="accent5"/>
              </a:solidFill>
              <a:latin typeface="微软雅黑" panose="020B0503020204020204" pitchFamily="34" charset="-122"/>
              <a:ea typeface="造字工房俊雅锐宋体验版常规体" pitchFamily="5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85" y="1136015"/>
            <a:ext cx="697230" cy="699770"/>
          </a:xfrm>
          <a:prstGeom prst="rect">
            <a:avLst/>
          </a:prstGeom>
        </p:spPr>
      </p:pic>
      <p:grpSp>
        <p:nvGrpSpPr>
          <p:cNvPr id="10" name="组合 2"/>
          <p:cNvGrpSpPr/>
          <p:nvPr/>
        </p:nvGrpSpPr>
        <p:grpSpPr>
          <a:xfrm>
            <a:off x="2512191" y="4389880"/>
            <a:ext cx="5544689" cy="234875"/>
            <a:chOff x="2113885" y="4615076"/>
            <a:chExt cx="4514596" cy="215322"/>
          </a:xfrm>
          <a:solidFill>
            <a:schemeClr val="accent5"/>
          </a:solidFill>
        </p:grpSpPr>
        <p:sp>
          <p:nvSpPr>
            <p:cNvPr id="11" name="圆角矩形 10"/>
            <p:cNvSpPr/>
            <p:nvPr/>
          </p:nvSpPr>
          <p:spPr>
            <a:xfrm>
              <a:off x="2113885" y="4623688"/>
              <a:ext cx="2156942" cy="2067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课程开发：齐月恺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41054" y="4615076"/>
              <a:ext cx="1987427" cy="21532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讲师：齐月恺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4" grpId="0"/>
      <p:bldP spid="4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71965" y="923823"/>
            <a:ext cx="600360" cy="46192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组合 86"/>
          <p:cNvGrpSpPr/>
          <p:nvPr/>
        </p:nvGrpSpPr>
        <p:grpSpPr>
          <a:xfrm>
            <a:off x="3871965" y="1683316"/>
            <a:ext cx="600360" cy="461920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871965" y="2403867"/>
            <a:ext cx="600360" cy="461920"/>
            <a:chOff x="4272487" y="985295"/>
            <a:chExt cx="530249" cy="407976"/>
          </a:xfrm>
        </p:grpSpPr>
        <p:grpSp>
          <p:nvGrpSpPr>
            <p:cNvPr id="93" name="组合 92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6" name="任意多边形 9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871965" y="3173780"/>
            <a:ext cx="600360" cy="461920"/>
            <a:chOff x="4272487" y="985295"/>
            <a:chExt cx="530249" cy="407976"/>
          </a:xfrm>
        </p:grpSpPr>
        <p:grpSp>
          <p:nvGrpSpPr>
            <p:cNvPr id="99" name="组合 98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01" name="任意多边形 100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924425" y="935355"/>
            <a:ext cx="326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>
                <a:solidFill>
                  <a:srgbClr val="376092"/>
                </a:solidFill>
              </a:rPr>
              <a:t>串口开发中常用的调试软件</a:t>
            </a:r>
            <a:endParaRPr lang="zh-CN" altLang="zh-CN" sz="2000" dirty="0">
              <a:solidFill>
                <a:srgbClr val="37609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4425" y="1694180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376092"/>
                </a:solidFill>
              </a:rPr>
              <a:t>SeialPort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24425" y="2414905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76092"/>
                </a:solidFill>
              </a:rPr>
              <a:t>案例讲解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4425" y="3201670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76092"/>
                </a:solidFill>
              </a:rPr>
              <a:t>串口底层介绍</a:t>
            </a:r>
            <a:r>
              <a:rPr lang="zh-CN" altLang="zh-CN" sz="2000" dirty="0" smtClean="0">
                <a:solidFill>
                  <a:srgbClr val="376092"/>
                </a:solidFill>
              </a:rPr>
              <a:t> 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11" name="TextBox 42"/>
          <p:cNvSpPr txBox="1"/>
          <p:nvPr/>
        </p:nvSpPr>
        <p:spPr>
          <a:xfrm>
            <a:off x="624840" y="2263776"/>
            <a:ext cx="1283970" cy="132207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课程内容</a:t>
            </a:r>
          </a:p>
        </p:txBody>
      </p:sp>
      <p:sp>
        <p:nvSpPr>
          <p:cNvPr id="38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40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68818" cy="2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9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03980" y="2169795"/>
            <a:ext cx="504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376092"/>
                </a:solidFill>
              </a:rPr>
              <a:t>串口开发中常用的调试软件</a:t>
            </a:r>
            <a:endParaRPr lang="zh-CN" altLang="en-US" sz="3600" b="1" dirty="0">
              <a:solidFill>
                <a:srgbClr val="376092"/>
              </a:solidFill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grpSp>
        <p:nvGrpSpPr>
          <p:cNvPr id="5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7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0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2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solidFill>
                  <a:srgbClr val="376092"/>
                </a:solidFill>
              </a:rPr>
              <a:t>掌握</a:t>
            </a:r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语言应用的重要性</a:t>
            </a:r>
            <a:endParaRPr lang="x-none" sz="2800" dirty="0"/>
          </a:p>
        </p:txBody>
      </p:sp>
      <p:graphicFrame>
        <p:nvGraphicFramePr>
          <p:cNvPr id="14" name="Diagram 6">
            <a:extLst>
              <a:ext uri="{FF2B5EF4-FFF2-40B4-BE49-F238E27FC236}">
                <a16:creationId xmlns:a16="http://schemas.microsoft.com/office/drawing/2014/main" id="{320FFF3A-85DC-9F40-A4E9-5A8D8D263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657569"/>
              </p:ext>
            </p:extLst>
          </p:nvPr>
        </p:nvGraphicFramePr>
        <p:xfrm>
          <a:off x="3125872" y="1017440"/>
          <a:ext cx="4494127" cy="3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3" name="组合 30"/>
          <p:cNvGrpSpPr/>
          <p:nvPr/>
        </p:nvGrpSpPr>
        <p:grpSpPr>
          <a:xfrm>
            <a:off x="3576320" y="2550160"/>
            <a:ext cx="721360" cy="610003"/>
            <a:chOff x="6902450" y="1241425"/>
            <a:chExt cx="1633537" cy="1535113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6902450" y="1241425"/>
              <a:ext cx="1504950" cy="1316038"/>
            </a:xfrm>
            <a:custGeom>
              <a:avLst/>
              <a:gdLst>
                <a:gd name="T0" fmla="*/ 719 w 948"/>
                <a:gd name="T1" fmla="*/ 235 h 829"/>
                <a:gd name="T2" fmla="*/ 694 w 948"/>
                <a:gd name="T3" fmla="*/ 273 h 829"/>
                <a:gd name="T4" fmla="*/ 948 w 948"/>
                <a:gd name="T5" fmla="*/ 365 h 829"/>
                <a:gd name="T6" fmla="*/ 375 w 948"/>
                <a:gd name="T7" fmla="*/ 254 h 829"/>
                <a:gd name="T8" fmla="*/ 496 w 948"/>
                <a:gd name="T9" fmla="*/ 238 h 829"/>
                <a:gd name="T10" fmla="*/ 617 w 948"/>
                <a:gd name="T11" fmla="*/ 183 h 829"/>
                <a:gd name="T12" fmla="*/ 513 w 948"/>
                <a:gd name="T13" fmla="*/ 6 h 829"/>
                <a:gd name="T14" fmla="*/ 419 w 948"/>
                <a:gd name="T15" fmla="*/ 150 h 829"/>
                <a:gd name="T16" fmla="*/ 375 w 948"/>
                <a:gd name="T17" fmla="*/ 254 h 829"/>
                <a:gd name="T18" fmla="*/ 673 w 948"/>
                <a:gd name="T19" fmla="*/ 283 h 829"/>
                <a:gd name="T20" fmla="*/ 632 w 948"/>
                <a:gd name="T21" fmla="*/ 277 h 829"/>
                <a:gd name="T22" fmla="*/ 602 w 948"/>
                <a:gd name="T23" fmla="*/ 242 h 829"/>
                <a:gd name="T24" fmla="*/ 407 w 948"/>
                <a:gd name="T25" fmla="*/ 304 h 829"/>
                <a:gd name="T26" fmla="*/ 382 w 948"/>
                <a:gd name="T27" fmla="*/ 352 h 829"/>
                <a:gd name="T28" fmla="*/ 346 w 948"/>
                <a:gd name="T29" fmla="*/ 360 h 829"/>
                <a:gd name="T30" fmla="*/ 346 w 948"/>
                <a:gd name="T31" fmla="*/ 590 h 829"/>
                <a:gd name="T32" fmla="*/ 388 w 948"/>
                <a:gd name="T33" fmla="*/ 633 h 829"/>
                <a:gd name="T34" fmla="*/ 509 w 948"/>
                <a:gd name="T35" fmla="*/ 683 h 829"/>
                <a:gd name="T36" fmla="*/ 669 w 948"/>
                <a:gd name="T37" fmla="*/ 661 h 829"/>
                <a:gd name="T38" fmla="*/ 357 w 948"/>
                <a:gd name="T39" fmla="*/ 696 h 829"/>
                <a:gd name="T40" fmla="*/ 477 w 948"/>
                <a:gd name="T41" fmla="*/ 811 h 829"/>
                <a:gd name="T42" fmla="*/ 627 w 948"/>
                <a:gd name="T43" fmla="*/ 715 h 829"/>
                <a:gd name="T44" fmla="*/ 421 w 948"/>
                <a:gd name="T45" fmla="*/ 690 h 829"/>
                <a:gd name="T46" fmla="*/ 307 w 948"/>
                <a:gd name="T47" fmla="*/ 342 h 829"/>
                <a:gd name="T48" fmla="*/ 144 w 948"/>
                <a:gd name="T49" fmla="*/ 465 h 829"/>
                <a:gd name="T50" fmla="*/ 155 w 948"/>
                <a:gd name="T51" fmla="*/ 515 h 829"/>
                <a:gd name="T52" fmla="*/ 284 w 948"/>
                <a:gd name="T53" fmla="*/ 611 h 829"/>
                <a:gd name="T54" fmla="*/ 313 w 948"/>
                <a:gd name="T55" fmla="*/ 590 h 829"/>
                <a:gd name="T56" fmla="*/ 315 w 948"/>
                <a:gd name="T57" fmla="*/ 350 h 829"/>
                <a:gd name="T58" fmla="*/ 48 w 948"/>
                <a:gd name="T59" fmla="*/ 471 h 829"/>
                <a:gd name="T60" fmla="*/ 2 w 948"/>
                <a:gd name="T61" fmla="*/ 506 h 829"/>
                <a:gd name="T62" fmla="*/ 52 w 948"/>
                <a:gd name="T63" fmla="*/ 533 h 829"/>
                <a:gd name="T64" fmla="*/ 661 w 948"/>
                <a:gd name="T65" fmla="*/ 165 h 829"/>
                <a:gd name="T66" fmla="*/ 705 w 948"/>
                <a:gd name="T67" fmla="*/ 185 h 829"/>
                <a:gd name="T68" fmla="*/ 807 w 948"/>
                <a:gd name="T69" fmla="*/ 219 h 829"/>
                <a:gd name="T70" fmla="*/ 819 w 948"/>
                <a:gd name="T71" fmla="*/ 138 h 829"/>
                <a:gd name="T72" fmla="*/ 642 w 948"/>
                <a:gd name="T73" fmla="*/ 27 h 829"/>
                <a:gd name="T74" fmla="*/ 571 w 948"/>
                <a:gd name="T75" fmla="*/ 42 h 829"/>
                <a:gd name="T76" fmla="*/ 661 w 948"/>
                <a:gd name="T77" fmla="*/ 165 h 829"/>
                <a:gd name="T78" fmla="*/ 290 w 948"/>
                <a:gd name="T79" fmla="*/ 686 h 829"/>
                <a:gd name="T80" fmla="*/ 275 w 948"/>
                <a:gd name="T81" fmla="*/ 633 h 829"/>
                <a:gd name="T82" fmla="*/ 134 w 948"/>
                <a:gd name="T83" fmla="*/ 546 h 829"/>
                <a:gd name="T84" fmla="*/ 84 w 948"/>
                <a:gd name="T85" fmla="*/ 554 h 829"/>
                <a:gd name="T86" fmla="*/ 36 w 948"/>
                <a:gd name="T87" fmla="*/ 658 h 829"/>
                <a:gd name="T88" fmla="*/ 167 w 948"/>
                <a:gd name="T89" fmla="*/ 798 h 829"/>
                <a:gd name="T90" fmla="*/ 342 w 948"/>
                <a:gd name="T91" fmla="*/ 829 h 829"/>
                <a:gd name="T92" fmla="*/ 332 w 948"/>
                <a:gd name="T93" fmla="*/ 702 h 829"/>
                <a:gd name="T94" fmla="*/ 127 w 948"/>
                <a:gd name="T95" fmla="*/ 448 h 829"/>
                <a:gd name="T96" fmla="*/ 292 w 948"/>
                <a:gd name="T97" fmla="*/ 313 h 829"/>
                <a:gd name="T98" fmla="*/ 309 w 948"/>
                <a:gd name="T99" fmla="*/ 263 h 829"/>
                <a:gd name="T100" fmla="*/ 352 w 948"/>
                <a:gd name="T101" fmla="*/ 248 h 829"/>
                <a:gd name="T102" fmla="*/ 396 w 948"/>
                <a:gd name="T103" fmla="*/ 144 h 829"/>
                <a:gd name="T104" fmla="*/ 490 w 948"/>
                <a:gd name="T105" fmla="*/ 0 h 829"/>
                <a:gd name="T106" fmla="*/ 273 w 948"/>
                <a:gd name="T107" fmla="*/ 48 h 829"/>
                <a:gd name="T108" fmla="*/ 102 w 948"/>
                <a:gd name="T109" fmla="*/ 185 h 829"/>
                <a:gd name="T110" fmla="*/ 17 w 948"/>
                <a:gd name="T111" fmla="*/ 356 h 829"/>
                <a:gd name="T112" fmla="*/ 71 w 948"/>
                <a:gd name="T113" fmla="*/ 448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8" h="829">
                  <a:moveTo>
                    <a:pt x="909" y="263"/>
                  </a:moveTo>
                  <a:lnTo>
                    <a:pt x="909" y="263"/>
                  </a:lnTo>
                  <a:lnTo>
                    <a:pt x="863" y="252"/>
                  </a:lnTo>
                  <a:lnTo>
                    <a:pt x="815" y="244"/>
                  </a:lnTo>
                  <a:lnTo>
                    <a:pt x="767" y="238"/>
                  </a:lnTo>
                  <a:lnTo>
                    <a:pt x="719" y="235"/>
                  </a:lnTo>
                  <a:lnTo>
                    <a:pt x="719" y="235"/>
                  </a:lnTo>
                  <a:lnTo>
                    <a:pt x="715" y="246"/>
                  </a:lnTo>
                  <a:lnTo>
                    <a:pt x="711" y="256"/>
                  </a:lnTo>
                  <a:lnTo>
                    <a:pt x="702" y="267"/>
                  </a:lnTo>
                  <a:lnTo>
                    <a:pt x="694" y="273"/>
                  </a:lnTo>
                  <a:lnTo>
                    <a:pt x="694" y="273"/>
                  </a:lnTo>
                  <a:lnTo>
                    <a:pt x="705" y="310"/>
                  </a:lnTo>
                  <a:lnTo>
                    <a:pt x="715" y="348"/>
                  </a:lnTo>
                  <a:lnTo>
                    <a:pt x="723" y="385"/>
                  </a:lnTo>
                  <a:lnTo>
                    <a:pt x="730" y="425"/>
                  </a:lnTo>
                  <a:lnTo>
                    <a:pt x="948" y="365"/>
                  </a:lnTo>
                  <a:lnTo>
                    <a:pt x="948" y="365"/>
                  </a:lnTo>
                  <a:lnTo>
                    <a:pt x="940" y="338"/>
                  </a:lnTo>
                  <a:lnTo>
                    <a:pt x="932" y="313"/>
                  </a:lnTo>
                  <a:lnTo>
                    <a:pt x="921" y="288"/>
                  </a:lnTo>
                  <a:lnTo>
                    <a:pt x="909" y="263"/>
                  </a:lnTo>
                  <a:lnTo>
                    <a:pt x="909" y="263"/>
                  </a:lnTo>
                  <a:close/>
                  <a:moveTo>
                    <a:pt x="375" y="254"/>
                  </a:moveTo>
                  <a:lnTo>
                    <a:pt x="375" y="254"/>
                  </a:lnTo>
                  <a:lnTo>
                    <a:pt x="388" y="260"/>
                  </a:lnTo>
                  <a:lnTo>
                    <a:pt x="396" y="271"/>
                  </a:lnTo>
                  <a:lnTo>
                    <a:pt x="396" y="271"/>
                  </a:lnTo>
                  <a:lnTo>
                    <a:pt x="446" y="254"/>
                  </a:lnTo>
                  <a:lnTo>
                    <a:pt x="496" y="238"/>
                  </a:lnTo>
                  <a:lnTo>
                    <a:pt x="548" y="227"/>
                  </a:lnTo>
                  <a:lnTo>
                    <a:pt x="600" y="219"/>
                  </a:lnTo>
                  <a:lnTo>
                    <a:pt x="600" y="219"/>
                  </a:lnTo>
                  <a:lnTo>
                    <a:pt x="605" y="206"/>
                  </a:lnTo>
                  <a:lnTo>
                    <a:pt x="609" y="194"/>
                  </a:lnTo>
                  <a:lnTo>
                    <a:pt x="617" y="183"/>
                  </a:lnTo>
                  <a:lnTo>
                    <a:pt x="627" y="175"/>
                  </a:lnTo>
                  <a:lnTo>
                    <a:pt x="627" y="175"/>
                  </a:lnTo>
                  <a:lnTo>
                    <a:pt x="602" y="131"/>
                  </a:lnTo>
                  <a:lnTo>
                    <a:pt x="575" y="88"/>
                  </a:lnTo>
                  <a:lnTo>
                    <a:pt x="546" y="46"/>
                  </a:lnTo>
                  <a:lnTo>
                    <a:pt x="513" y="6"/>
                  </a:lnTo>
                  <a:lnTo>
                    <a:pt x="513" y="6"/>
                  </a:lnTo>
                  <a:lnTo>
                    <a:pt x="492" y="33"/>
                  </a:lnTo>
                  <a:lnTo>
                    <a:pt x="471" y="63"/>
                  </a:lnTo>
                  <a:lnTo>
                    <a:pt x="452" y="90"/>
                  </a:lnTo>
                  <a:lnTo>
                    <a:pt x="436" y="121"/>
                  </a:lnTo>
                  <a:lnTo>
                    <a:pt x="419" y="150"/>
                  </a:lnTo>
                  <a:lnTo>
                    <a:pt x="405" y="181"/>
                  </a:lnTo>
                  <a:lnTo>
                    <a:pt x="390" y="215"/>
                  </a:lnTo>
                  <a:lnTo>
                    <a:pt x="377" y="246"/>
                  </a:lnTo>
                  <a:lnTo>
                    <a:pt x="377" y="246"/>
                  </a:lnTo>
                  <a:lnTo>
                    <a:pt x="375" y="254"/>
                  </a:lnTo>
                  <a:lnTo>
                    <a:pt x="375" y="254"/>
                  </a:lnTo>
                  <a:close/>
                  <a:moveTo>
                    <a:pt x="707" y="429"/>
                  </a:moveTo>
                  <a:lnTo>
                    <a:pt x="707" y="429"/>
                  </a:lnTo>
                  <a:lnTo>
                    <a:pt x="700" y="394"/>
                  </a:lnTo>
                  <a:lnTo>
                    <a:pt x="694" y="356"/>
                  </a:lnTo>
                  <a:lnTo>
                    <a:pt x="684" y="319"/>
                  </a:lnTo>
                  <a:lnTo>
                    <a:pt x="673" y="283"/>
                  </a:lnTo>
                  <a:lnTo>
                    <a:pt x="673" y="283"/>
                  </a:lnTo>
                  <a:lnTo>
                    <a:pt x="661" y="285"/>
                  </a:lnTo>
                  <a:lnTo>
                    <a:pt x="661" y="285"/>
                  </a:lnTo>
                  <a:lnTo>
                    <a:pt x="650" y="283"/>
                  </a:lnTo>
                  <a:lnTo>
                    <a:pt x="640" y="281"/>
                  </a:lnTo>
                  <a:lnTo>
                    <a:pt x="632" y="277"/>
                  </a:lnTo>
                  <a:lnTo>
                    <a:pt x="623" y="273"/>
                  </a:lnTo>
                  <a:lnTo>
                    <a:pt x="617" y="267"/>
                  </a:lnTo>
                  <a:lnTo>
                    <a:pt x="611" y="258"/>
                  </a:lnTo>
                  <a:lnTo>
                    <a:pt x="607" y="250"/>
                  </a:lnTo>
                  <a:lnTo>
                    <a:pt x="602" y="242"/>
                  </a:lnTo>
                  <a:lnTo>
                    <a:pt x="602" y="242"/>
                  </a:lnTo>
                  <a:lnTo>
                    <a:pt x="552" y="250"/>
                  </a:lnTo>
                  <a:lnTo>
                    <a:pt x="502" y="260"/>
                  </a:lnTo>
                  <a:lnTo>
                    <a:pt x="455" y="275"/>
                  </a:lnTo>
                  <a:lnTo>
                    <a:pt x="407" y="294"/>
                  </a:lnTo>
                  <a:lnTo>
                    <a:pt x="407" y="294"/>
                  </a:lnTo>
                  <a:lnTo>
                    <a:pt x="407" y="304"/>
                  </a:lnTo>
                  <a:lnTo>
                    <a:pt x="407" y="304"/>
                  </a:lnTo>
                  <a:lnTo>
                    <a:pt x="407" y="317"/>
                  </a:lnTo>
                  <a:lnTo>
                    <a:pt x="402" y="327"/>
                  </a:lnTo>
                  <a:lnTo>
                    <a:pt x="396" y="335"/>
                  </a:lnTo>
                  <a:lnTo>
                    <a:pt x="390" y="344"/>
                  </a:lnTo>
                  <a:lnTo>
                    <a:pt x="382" y="352"/>
                  </a:lnTo>
                  <a:lnTo>
                    <a:pt x="371" y="356"/>
                  </a:lnTo>
                  <a:lnTo>
                    <a:pt x="361" y="360"/>
                  </a:lnTo>
                  <a:lnTo>
                    <a:pt x="350" y="363"/>
                  </a:lnTo>
                  <a:lnTo>
                    <a:pt x="350" y="363"/>
                  </a:lnTo>
                  <a:lnTo>
                    <a:pt x="346" y="360"/>
                  </a:lnTo>
                  <a:lnTo>
                    <a:pt x="346" y="360"/>
                  </a:lnTo>
                  <a:lnTo>
                    <a:pt x="338" y="417"/>
                  </a:lnTo>
                  <a:lnTo>
                    <a:pt x="334" y="473"/>
                  </a:lnTo>
                  <a:lnTo>
                    <a:pt x="332" y="531"/>
                  </a:lnTo>
                  <a:lnTo>
                    <a:pt x="336" y="588"/>
                  </a:lnTo>
                  <a:lnTo>
                    <a:pt x="336" y="588"/>
                  </a:lnTo>
                  <a:lnTo>
                    <a:pt x="346" y="590"/>
                  </a:lnTo>
                  <a:lnTo>
                    <a:pt x="357" y="592"/>
                  </a:lnTo>
                  <a:lnTo>
                    <a:pt x="365" y="598"/>
                  </a:lnTo>
                  <a:lnTo>
                    <a:pt x="373" y="604"/>
                  </a:lnTo>
                  <a:lnTo>
                    <a:pt x="380" y="613"/>
                  </a:lnTo>
                  <a:lnTo>
                    <a:pt x="384" y="623"/>
                  </a:lnTo>
                  <a:lnTo>
                    <a:pt x="388" y="633"/>
                  </a:lnTo>
                  <a:lnTo>
                    <a:pt x="388" y="644"/>
                  </a:lnTo>
                  <a:lnTo>
                    <a:pt x="388" y="644"/>
                  </a:lnTo>
                  <a:lnTo>
                    <a:pt x="388" y="654"/>
                  </a:lnTo>
                  <a:lnTo>
                    <a:pt x="388" y="654"/>
                  </a:lnTo>
                  <a:lnTo>
                    <a:pt x="448" y="671"/>
                  </a:lnTo>
                  <a:lnTo>
                    <a:pt x="509" y="683"/>
                  </a:lnTo>
                  <a:lnTo>
                    <a:pt x="571" y="690"/>
                  </a:lnTo>
                  <a:lnTo>
                    <a:pt x="634" y="694"/>
                  </a:lnTo>
                  <a:lnTo>
                    <a:pt x="634" y="694"/>
                  </a:lnTo>
                  <a:lnTo>
                    <a:pt x="646" y="692"/>
                  </a:lnTo>
                  <a:lnTo>
                    <a:pt x="646" y="692"/>
                  </a:lnTo>
                  <a:lnTo>
                    <a:pt x="669" y="661"/>
                  </a:lnTo>
                  <a:lnTo>
                    <a:pt x="688" y="629"/>
                  </a:lnTo>
                  <a:lnTo>
                    <a:pt x="700" y="600"/>
                  </a:lnTo>
                  <a:lnTo>
                    <a:pt x="711" y="575"/>
                  </a:lnTo>
                  <a:lnTo>
                    <a:pt x="523" y="481"/>
                  </a:lnTo>
                  <a:lnTo>
                    <a:pt x="707" y="429"/>
                  </a:lnTo>
                  <a:close/>
                  <a:moveTo>
                    <a:pt x="357" y="696"/>
                  </a:moveTo>
                  <a:lnTo>
                    <a:pt x="357" y="696"/>
                  </a:lnTo>
                  <a:lnTo>
                    <a:pt x="382" y="767"/>
                  </a:lnTo>
                  <a:lnTo>
                    <a:pt x="405" y="827"/>
                  </a:lnTo>
                  <a:lnTo>
                    <a:pt x="405" y="827"/>
                  </a:lnTo>
                  <a:lnTo>
                    <a:pt x="442" y="821"/>
                  </a:lnTo>
                  <a:lnTo>
                    <a:pt x="477" y="811"/>
                  </a:lnTo>
                  <a:lnTo>
                    <a:pt x="509" y="800"/>
                  </a:lnTo>
                  <a:lnTo>
                    <a:pt x="538" y="786"/>
                  </a:lnTo>
                  <a:lnTo>
                    <a:pt x="563" y="771"/>
                  </a:lnTo>
                  <a:lnTo>
                    <a:pt x="588" y="752"/>
                  </a:lnTo>
                  <a:lnTo>
                    <a:pt x="609" y="733"/>
                  </a:lnTo>
                  <a:lnTo>
                    <a:pt x="627" y="715"/>
                  </a:lnTo>
                  <a:lnTo>
                    <a:pt x="627" y="715"/>
                  </a:lnTo>
                  <a:lnTo>
                    <a:pt x="586" y="713"/>
                  </a:lnTo>
                  <a:lnTo>
                    <a:pt x="546" y="711"/>
                  </a:lnTo>
                  <a:lnTo>
                    <a:pt x="511" y="706"/>
                  </a:lnTo>
                  <a:lnTo>
                    <a:pt x="477" y="700"/>
                  </a:lnTo>
                  <a:lnTo>
                    <a:pt x="421" y="690"/>
                  </a:lnTo>
                  <a:lnTo>
                    <a:pt x="380" y="677"/>
                  </a:lnTo>
                  <a:lnTo>
                    <a:pt x="380" y="677"/>
                  </a:lnTo>
                  <a:lnTo>
                    <a:pt x="369" y="688"/>
                  </a:lnTo>
                  <a:lnTo>
                    <a:pt x="357" y="696"/>
                  </a:lnTo>
                  <a:lnTo>
                    <a:pt x="357" y="696"/>
                  </a:lnTo>
                  <a:close/>
                  <a:moveTo>
                    <a:pt x="307" y="342"/>
                  </a:moveTo>
                  <a:lnTo>
                    <a:pt x="307" y="342"/>
                  </a:lnTo>
                  <a:lnTo>
                    <a:pt x="263" y="369"/>
                  </a:lnTo>
                  <a:lnTo>
                    <a:pt x="221" y="398"/>
                  </a:lnTo>
                  <a:lnTo>
                    <a:pt x="182" y="429"/>
                  </a:lnTo>
                  <a:lnTo>
                    <a:pt x="144" y="465"/>
                  </a:lnTo>
                  <a:lnTo>
                    <a:pt x="144" y="465"/>
                  </a:lnTo>
                  <a:lnTo>
                    <a:pt x="150" y="471"/>
                  </a:lnTo>
                  <a:lnTo>
                    <a:pt x="155" y="479"/>
                  </a:lnTo>
                  <a:lnTo>
                    <a:pt x="157" y="490"/>
                  </a:lnTo>
                  <a:lnTo>
                    <a:pt x="157" y="498"/>
                  </a:lnTo>
                  <a:lnTo>
                    <a:pt x="157" y="498"/>
                  </a:lnTo>
                  <a:lnTo>
                    <a:pt x="155" y="515"/>
                  </a:lnTo>
                  <a:lnTo>
                    <a:pt x="148" y="527"/>
                  </a:lnTo>
                  <a:lnTo>
                    <a:pt x="148" y="527"/>
                  </a:lnTo>
                  <a:lnTo>
                    <a:pt x="182" y="550"/>
                  </a:lnTo>
                  <a:lnTo>
                    <a:pt x="215" y="573"/>
                  </a:lnTo>
                  <a:lnTo>
                    <a:pt x="248" y="594"/>
                  </a:lnTo>
                  <a:lnTo>
                    <a:pt x="284" y="611"/>
                  </a:lnTo>
                  <a:lnTo>
                    <a:pt x="284" y="611"/>
                  </a:lnTo>
                  <a:lnTo>
                    <a:pt x="290" y="604"/>
                  </a:lnTo>
                  <a:lnTo>
                    <a:pt x="296" y="598"/>
                  </a:lnTo>
                  <a:lnTo>
                    <a:pt x="305" y="594"/>
                  </a:lnTo>
                  <a:lnTo>
                    <a:pt x="313" y="590"/>
                  </a:lnTo>
                  <a:lnTo>
                    <a:pt x="313" y="590"/>
                  </a:lnTo>
                  <a:lnTo>
                    <a:pt x="309" y="531"/>
                  </a:lnTo>
                  <a:lnTo>
                    <a:pt x="311" y="473"/>
                  </a:lnTo>
                  <a:lnTo>
                    <a:pt x="315" y="415"/>
                  </a:lnTo>
                  <a:lnTo>
                    <a:pt x="323" y="356"/>
                  </a:lnTo>
                  <a:lnTo>
                    <a:pt x="323" y="356"/>
                  </a:lnTo>
                  <a:lnTo>
                    <a:pt x="315" y="350"/>
                  </a:lnTo>
                  <a:lnTo>
                    <a:pt x="307" y="342"/>
                  </a:lnTo>
                  <a:lnTo>
                    <a:pt x="307" y="342"/>
                  </a:lnTo>
                  <a:close/>
                  <a:moveTo>
                    <a:pt x="42" y="498"/>
                  </a:moveTo>
                  <a:lnTo>
                    <a:pt x="42" y="498"/>
                  </a:lnTo>
                  <a:lnTo>
                    <a:pt x="44" y="483"/>
                  </a:lnTo>
                  <a:lnTo>
                    <a:pt x="48" y="471"/>
                  </a:lnTo>
                  <a:lnTo>
                    <a:pt x="48" y="471"/>
                  </a:lnTo>
                  <a:lnTo>
                    <a:pt x="27" y="448"/>
                  </a:lnTo>
                  <a:lnTo>
                    <a:pt x="5" y="423"/>
                  </a:lnTo>
                  <a:lnTo>
                    <a:pt x="5" y="423"/>
                  </a:lnTo>
                  <a:lnTo>
                    <a:pt x="0" y="465"/>
                  </a:lnTo>
                  <a:lnTo>
                    <a:pt x="2" y="506"/>
                  </a:lnTo>
                  <a:lnTo>
                    <a:pt x="7" y="548"/>
                  </a:lnTo>
                  <a:lnTo>
                    <a:pt x="13" y="590"/>
                  </a:lnTo>
                  <a:lnTo>
                    <a:pt x="13" y="590"/>
                  </a:lnTo>
                  <a:lnTo>
                    <a:pt x="34" y="561"/>
                  </a:lnTo>
                  <a:lnTo>
                    <a:pt x="52" y="533"/>
                  </a:lnTo>
                  <a:lnTo>
                    <a:pt x="52" y="533"/>
                  </a:lnTo>
                  <a:lnTo>
                    <a:pt x="48" y="525"/>
                  </a:lnTo>
                  <a:lnTo>
                    <a:pt x="44" y="517"/>
                  </a:lnTo>
                  <a:lnTo>
                    <a:pt x="42" y="508"/>
                  </a:lnTo>
                  <a:lnTo>
                    <a:pt x="42" y="498"/>
                  </a:lnTo>
                  <a:lnTo>
                    <a:pt x="42" y="498"/>
                  </a:lnTo>
                  <a:close/>
                  <a:moveTo>
                    <a:pt x="661" y="165"/>
                  </a:moveTo>
                  <a:lnTo>
                    <a:pt x="661" y="165"/>
                  </a:lnTo>
                  <a:lnTo>
                    <a:pt x="671" y="167"/>
                  </a:lnTo>
                  <a:lnTo>
                    <a:pt x="680" y="169"/>
                  </a:lnTo>
                  <a:lnTo>
                    <a:pt x="690" y="173"/>
                  </a:lnTo>
                  <a:lnTo>
                    <a:pt x="698" y="179"/>
                  </a:lnTo>
                  <a:lnTo>
                    <a:pt x="705" y="185"/>
                  </a:lnTo>
                  <a:lnTo>
                    <a:pt x="711" y="194"/>
                  </a:lnTo>
                  <a:lnTo>
                    <a:pt x="715" y="202"/>
                  </a:lnTo>
                  <a:lnTo>
                    <a:pt x="717" y="213"/>
                  </a:lnTo>
                  <a:lnTo>
                    <a:pt x="717" y="213"/>
                  </a:lnTo>
                  <a:lnTo>
                    <a:pt x="763" y="215"/>
                  </a:lnTo>
                  <a:lnTo>
                    <a:pt x="807" y="219"/>
                  </a:lnTo>
                  <a:lnTo>
                    <a:pt x="850" y="225"/>
                  </a:lnTo>
                  <a:lnTo>
                    <a:pt x="894" y="235"/>
                  </a:lnTo>
                  <a:lnTo>
                    <a:pt x="894" y="235"/>
                  </a:lnTo>
                  <a:lnTo>
                    <a:pt x="871" y="200"/>
                  </a:lnTo>
                  <a:lnTo>
                    <a:pt x="846" y="169"/>
                  </a:lnTo>
                  <a:lnTo>
                    <a:pt x="819" y="138"/>
                  </a:lnTo>
                  <a:lnTo>
                    <a:pt x="788" y="110"/>
                  </a:lnTo>
                  <a:lnTo>
                    <a:pt x="757" y="85"/>
                  </a:lnTo>
                  <a:lnTo>
                    <a:pt x="721" y="63"/>
                  </a:lnTo>
                  <a:lnTo>
                    <a:pt x="682" y="44"/>
                  </a:lnTo>
                  <a:lnTo>
                    <a:pt x="642" y="27"/>
                  </a:lnTo>
                  <a:lnTo>
                    <a:pt x="642" y="27"/>
                  </a:lnTo>
                  <a:lnTo>
                    <a:pt x="617" y="19"/>
                  </a:lnTo>
                  <a:lnTo>
                    <a:pt x="592" y="13"/>
                  </a:lnTo>
                  <a:lnTo>
                    <a:pt x="567" y="8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71" y="42"/>
                  </a:lnTo>
                  <a:lnTo>
                    <a:pt x="600" y="83"/>
                  </a:lnTo>
                  <a:lnTo>
                    <a:pt x="625" y="123"/>
                  </a:lnTo>
                  <a:lnTo>
                    <a:pt x="648" y="167"/>
                  </a:lnTo>
                  <a:lnTo>
                    <a:pt x="648" y="167"/>
                  </a:lnTo>
                  <a:lnTo>
                    <a:pt x="661" y="165"/>
                  </a:lnTo>
                  <a:lnTo>
                    <a:pt x="661" y="165"/>
                  </a:lnTo>
                  <a:close/>
                  <a:moveTo>
                    <a:pt x="332" y="702"/>
                  </a:moveTo>
                  <a:lnTo>
                    <a:pt x="332" y="702"/>
                  </a:lnTo>
                  <a:lnTo>
                    <a:pt x="319" y="700"/>
                  </a:lnTo>
                  <a:lnTo>
                    <a:pt x="309" y="698"/>
                  </a:lnTo>
                  <a:lnTo>
                    <a:pt x="298" y="692"/>
                  </a:lnTo>
                  <a:lnTo>
                    <a:pt x="290" y="686"/>
                  </a:lnTo>
                  <a:lnTo>
                    <a:pt x="284" y="677"/>
                  </a:lnTo>
                  <a:lnTo>
                    <a:pt x="277" y="667"/>
                  </a:lnTo>
                  <a:lnTo>
                    <a:pt x="275" y="656"/>
                  </a:lnTo>
                  <a:lnTo>
                    <a:pt x="273" y="644"/>
                  </a:lnTo>
                  <a:lnTo>
                    <a:pt x="273" y="644"/>
                  </a:lnTo>
                  <a:lnTo>
                    <a:pt x="275" y="633"/>
                  </a:lnTo>
                  <a:lnTo>
                    <a:pt x="275" y="633"/>
                  </a:lnTo>
                  <a:lnTo>
                    <a:pt x="238" y="615"/>
                  </a:lnTo>
                  <a:lnTo>
                    <a:pt x="202" y="594"/>
                  </a:lnTo>
                  <a:lnTo>
                    <a:pt x="167" y="571"/>
                  </a:lnTo>
                  <a:lnTo>
                    <a:pt x="134" y="546"/>
                  </a:lnTo>
                  <a:lnTo>
                    <a:pt x="134" y="546"/>
                  </a:lnTo>
                  <a:lnTo>
                    <a:pt x="125" y="550"/>
                  </a:lnTo>
                  <a:lnTo>
                    <a:pt x="117" y="552"/>
                  </a:lnTo>
                  <a:lnTo>
                    <a:pt x="109" y="556"/>
                  </a:lnTo>
                  <a:lnTo>
                    <a:pt x="98" y="556"/>
                  </a:lnTo>
                  <a:lnTo>
                    <a:pt x="98" y="556"/>
                  </a:lnTo>
                  <a:lnTo>
                    <a:pt x="84" y="554"/>
                  </a:lnTo>
                  <a:lnTo>
                    <a:pt x="71" y="548"/>
                  </a:lnTo>
                  <a:lnTo>
                    <a:pt x="71" y="548"/>
                  </a:lnTo>
                  <a:lnTo>
                    <a:pt x="44" y="583"/>
                  </a:lnTo>
                  <a:lnTo>
                    <a:pt x="21" y="619"/>
                  </a:lnTo>
                  <a:lnTo>
                    <a:pt x="21" y="619"/>
                  </a:lnTo>
                  <a:lnTo>
                    <a:pt x="36" y="658"/>
                  </a:lnTo>
                  <a:lnTo>
                    <a:pt x="52" y="696"/>
                  </a:lnTo>
                  <a:lnTo>
                    <a:pt x="71" y="731"/>
                  </a:lnTo>
                  <a:lnTo>
                    <a:pt x="94" y="767"/>
                  </a:lnTo>
                  <a:lnTo>
                    <a:pt x="94" y="767"/>
                  </a:lnTo>
                  <a:lnTo>
                    <a:pt x="132" y="783"/>
                  </a:lnTo>
                  <a:lnTo>
                    <a:pt x="167" y="798"/>
                  </a:lnTo>
                  <a:lnTo>
                    <a:pt x="202" y="808"/>
                  </a:lnTo>
                  <a:lnTo>
                    <a:pt x="236" y="817"/>
                  </a:lnTo>
                  <a:lnTo>
                    <a:pt x="267" y="823"/>
                  </a:lnTo>
                  <a:lnTo>
                    <a:pt x="296" y="827"/>
                  </a:lnTo>
                  <a:lnTo>
                    <a:pt x="342" y="829"/>
                  </a:lnTo>
                  <a:lnTo>
                    <a:pt x="342" y="829"/>
                  </a:lnTo>
                  <a:lnTo>
                    <a:pt x="382" y="829"/>
                  </a:lnTo>
                  <a:lnTo>
                    <a:pt x="382" y="829"/>
                  </a:lnTo>
                  <a:lnTo>
                    <a:pt x="355" y="763"/>
                  </a:lnTo>
                  <a:lnTo>
                    <a:pt x="334" y="702"/>
                  </a:lnTo>
                  <a:lnTo>
                    <a:pt x="334" y="702"/>
                  </a:lnTo>
                  <a:lnTo>
                    <a:pt x="332" y="702"/>
                  </a:lnTo>
                  <a:lnTo>
                    <a:pt x="332" y="702"/>
                  </a:lnTo>
                  <a:close/>
                  <a:moveTo>
                    <a:pt x="98" y="442"/>
                  </a:moveTo>
                  <a:lnTo>
                    <a:pt x="98" y="442"/>
                  </a:lnTo>
                  <a:lnTo>
                    <a:pt x="113" y="444"/>
                  </a:lnTo>
                  <a:lnTo>
                    <a:pt x="127" y="448"/>
                  </a:lnTo>
                  <a:lnTo>
                    <a:pt x="127" y="448"/>
                  </a:lnTo>
                  <a:lnTo>
                    <a:pt x="165" y="413"/>
                  </a:lnTo>
                  <a:lnTo>
                    <a:pt x="207" y="379"/>
                  </a:lnTo>
                  <a:lnTo>
                    <a:pt x="250" y="348"/>
                  </a:lnTo>
                  <a:lnTo>
                    <a:pt x="294" y="321"/>
                  </a:lnTo>
                  <a:lnTo>
                    <a:pt x="294" y="321"/>
                  </a:lnTo>
                  <a:lnTo>
                    <a:pt x="292" y="313"/>
                  </a:lnTo>
                  <a:lnTo>
                    <a:pt x="292" y="304"/>
                  </a:lnTo>
                  <a:lnTo>
                    <a:pt x="292" y="304"/>
                  </a:lnTo>
                  <a:lnTo>
                    <a:pt x="294" y="292"/>
                  </a:lnTo>
                  <a:lnTo>
                    <a:pt x="296" y="281"/>
                  </a:lnTo>
                  <a:lnTo>
                    <a:pt x="302" y="273"/>
                  </a:lnTo>
                  <a:lnTo>
                    <a:pt x="309" y="263"/>
                  </a:lnTo>
                  <a:lnTo>
                    <a:pt x="317" y="256"/>
                  </a:lnTo>
                  <a:lnTo>
                    <a:pt x="327" y="252"/>
                  </a:lnTo>
                  <a:lnTo>
                    <a:pt x="338" y="248"/>
                  </a:lnTo>
                  <a:lnTo>
                    <a:pt x="350" y="246"/>
                  </a:lnTo>
                  <a:lnTo>
                    <a:pt x="350" y="246"/>
                  </a:lnTo>
                  <a:lnTo>
                    <a:pt x="352" y="248"/>
                  </a:lnTo>
                  <a:lnTo>
                    <a:pt x="352" y="248"/>
                  </a:lnTo>
                  <a:lnTo>
                    <a:pt x="357" y="240"/>
                  </a:lnTo>
                  <a:lnTo>
                    <a:pt x="357" y="240"/>
                  </a:lnTo>
                  <a:lnTo>
                    <a:pt x="369" y="206"/>
                  </a:lnTo>
                  <a:lnTo>
                    <a:pt x="382" y="175"/>
                  </a:lnTo>
                  <a:lnTo>
                    <a:pt x="396" y="144"/>
                  </a:lnTo>
                  <a:lnTo>
                    <a:pt x="413" y="115"/>
                  </a:lnTo>
                  <a:lnTo>
                    <a:pt x="430" y="83"/>
                  </a:lnTo>
                  <a:lnTo>
                    <a:pt x="448" y="56"/>
                  </a:lnTo>
                  <a:lnTo>
                    <a:pt x="469" y="27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52" y="0"/>
                  </a:lnTo>
                  <a:lnTo>
                    <a:pt x="415" y="4"/>
                  </a:lnTo>
                  <a:lnTo>
                    <a:pt x="377" y="10"/>
                  </a:lnTo>
                  <a:lnTo>
                    <a:pt x="342" y="21"/>
                  </a:lnTo>
                  <a:lnTo>
                    <a:pt x="307" y="33"/>
                  </a:lnTo>
                  <a:lnTo>
                    <a:pt x="273" y="48"/>
                  </a:lnTo>
                  <a:lnTo>
                    <a:pt x="242" y="65"/>
                  </a:lnTo>
                  <a:lnTo>
                    <a:pt x="211" y="83"/>
                  </a:lnTo>
                  <a:lnTo>
                    <a:pt x="180" y="106"/>
                  </a:lnTo>
                  <a:lnTo>
                    <a:pt x="152" y="129"/>
                  </a:lnTo>
                  <a:lnTo>
                    <a:pt x="125" y="156"/>
                  </a:lnTo>
                  <a:lnTo>
                    <a:pt x="102" y="185"/>
                  </a:lnTo>
                  <a:lnTo>
                    <a:pt x="80" y="217"/>
                  </a:lnTo>
                  <a:lnTo>
                    <a:pt x="61" y="248"/>
                  </a:lnTo>
                  <a:lnTo>
                    <a:pt x="42" y="283"/>
                  </a:lnTo>
                  <a:lnTo>
                    <a:pt x="27" y="321"/>
                  </a:lnTo>
                  <a:lnTo>
                    <a:pt x="27" y="321"/>
                  </a:lnTo>
                  <a:lnTo>
                    <a:pt x="17" y="356"/>
                  </a:lnTo>
                  <a:lnTo>
                    <a:pt x="9" y="392"/>
                  </a:lnTo>
                  <a:lnTo>
                    <a:pt x="9" y="392"/>
                  </a:lnTo>
                  <a:lnTo>
                    <a:pt x="36" y="423"/>
                  </a:lnTo>
                  <a:lnTo>
                    <a:pt x="65" y="454"/>
                  </a:lnTo>
                  <a:lnTo>
                    <a:pt x="65" y="454"/>
                  </a:lnTo>
                  <a:lnTo>
                    <a:pt x="71" y="448"/>
                  </a:lnTo>
                  <a:lnTo>
                    <a:pt x="80" y="444"/>
                  </a:lnTo>
                  <a:lnTo>
                    <a:pt x="90" y="442"/>
                  </a:lnTo>
                  <a:lnTo>
                    <a:pt x="98" y="442"/>
                  </a:lnTo>
                  <a:lnTo>
                    <a:pt x="98" y="442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7131050" y="1906588"/>
              <a:ext cx="1404937" cy="869950"/>
            </a:xfrm>
            <a:custGeom>
              <a:avLst/>
              <a:gdLst>
                <a:gd name="T0" fmla="*/ 0 w 885"/>
                <a:gd name="T1" fmla="*/ 427 h 548"/>
                <a:gd name="T2" fmla="*/ 73 w 885"/>
                <a:gd name="T3" fmla="*/ 475 h 548"/>
                <a:gd name="T4" fmla="*/ 144 w 885"/>
                <a:gd name="T5" fmla="*/ 510 h 548"/>
                <a:gd name="T6" fmla="*/ 215 w 885"/>
                <a:gd name="T7" fmla="*/ 533 h 548"/>
                <a:gd name="T8" fmla="*/ 281 w 885"/>
                <a:gd name="T9" fmla="*/ 546 h 548"/>
                <a:gd name="T10" fmla="*/ 346 w 885"/>
                <a:gd name="T11" fmla="*/ 548 h 548"/>
                <a:gd name="T12" fmla="*/ 406 w 885"/>
                <a:gd name="T13" fmla="*/ 542 h 548"/>
                <a:gd name="T14" fmla="*/ 465 w 885"/>
                <a:gd name="T15" fmla="*/ 529 h 548"/>
                <a:gd name="T16" fmla="*/ 517 w 885"/>
                <a:gd name="T17" fmla="*/ 506 h 548"/>
                <a:gd name="T18" fmla="*/ 567 w 885"/>
                <a:gd name="T19" fmla="*/ 481 h 548"/>
                <a:gd name="T20" fmla="*/ 613 w 885"/>
                <a:gd name="T21" fmla="*/ 448 h 548"/>
                <a:gd name="T22" fmla="*/ 654 w 885"/>
                <a:gd name="T23" fmla="*/ 412 h 548"/>
                <a:gd name="T24" fmla="*/ 690 w 885"/>
                <a:gd name="T25" fmla="*/ 375 h 548"/>
                <a:gd name="T26" fmla="*/ 721 w 885"/>
                <a:gd name="T27" fmla="*/ 335 h 548"/>
                <a:gd name="T28" fmla="*/ 746 w 885"/>
                <a:gd name="T29" fmla="*/ 294 h 548"/>
                <a:gd name="T30" fmla="*/ 767 w 885"/>
                <a:gd name="T31" fmla="*/ 252 h 548"/>
                <a:gd name="T32" fmla="*/ 779 w 885"/>
                <a:gd name="T33" fmla="*/ 210 h 548"/>
                <a:gd name="T34" fmla="*/ 885 w 885"/>
                <a:gd name="T35" fmla="*/ 264 h 548"/>
                <a:gd name="T36" fmla="*/ 508 w 885"/>
                <a:gd name="T37" fmla="*/ 75 h 548"/>
                <a:gd name="T38" fmla="*/ 623 w 885"/>
                <a:gd name="T39" fmla="*/ 131 h 548"/>
                <a:gd name="T40" fmla="*/ 610 w 885"/>
                <a:gd name="T41" fmla="*/ 173 h 548"/>
                <a:gd name="T42" fmla="*/ 586 w 885"/>
                <a:gd name="T43" fmla="*/ 231 h 548"/>
                <a:gd name="T44" fmla="*/ 542 w 885"/>
                <a:gd name="T45" fmla="*/ 300 h 548"/>
                <a:gd name="T46" fmla="*/ 513 w 885"/>
                <a:gd name="T47" fmla="*/ 335 h 548"/>
                <a:gd name="T48" fmla="*/ 475 w 885"/>
                <a:gd name="T49" fmla="*/ 369 h 548"/>
                <a:gd name="T50" fmla="*/ 431 w 885"/>
                <a:gd name="T51" fmla="*/ 400 h 548"/>
                <a:gd name="T52" fmla="*/ 381 w 885"/>
                <a:gd name="T53" fmla="*/ 425 h 548"/>
                <a:gd name="T54" fmla="*/ 323 w 885"/>
                <a:gd name="T55" fmla="*/ 444 h 548"/>
                <a:gd name="T56" fmla="*/ 256 w 885"/>
                <a:gd name="T57" fmla="*/ 456 h 548"/>
                <a:gd name="T58" fmla="*/ 181 w 885"/>
                <a:gd name="T59" fmla="*/ 458 h 548"/>
                <a:gd name="T60" fmla="*/ 96 w 885"/>
                <a:gd name="T61" fmla="*/ 450 h 548"/>
                <a:gd name="T62" fmla="*/ 0 w 885"/>
                <a:gd name="T63" fmla="*/ 427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5" h="548">
                  <a:moveTo>
                    <a:pt x="0" y="427"/>
                  </a:moveTo>
                  <a:lnTo>
                    <a:pt x="0" y="427"/>
                  </a:lnTo>
                  <a:lnTo>
                    <a:pt x="38" y="454"/>
                  </a:lnTo>
                  <a:lnTo>
                    <a:pt x="73" y="475"/>
                  </a:lnTo>
                  <a:lnTo>
                    <a:pt x="108" y="494"/>
                  </a:lnTo>
                  <a:lnTo>
                    <a:pt x="144" y="510"/>
                  </a:lnTo>
                  <a:lnTo>
                    <a:pt x="179" y="523"/>
                  </a:lnTo>
                  <a:lnTo>
                    <a:pt x="215" y="533"/>
                  </a:lnTo>
                  <a:lnTo>
                    <a:pt x="248" y="542"/>
                  </a:lnTo>
                  <a:lnTo>
                    <a:pt x="281" y="546"/>
                  </a:lnTo>
                  <a:lnTo>
                    <a:pt x="313" y="548"/>
                  </a:lnTo>
                  <a:lnTo>
                    <a:pt x="346" y="548"/>
                  </a:lnTo>
                  <a:lnTo>
                    <a:pt x="375" y="546"/>
                  </a:lnTo>
                  <a:lnTo>
                    <a:pt x="406" y="542"/>
                  </a:lnTo>
                  <a:lnTo>
                    <a:pt x="436" y="535"/>
                  </a:lnTo>
                  <a:lnTo>
                    <a:pt x="465" y="529"/>
                  </a:lnTo>
                  <a:lnTo>
                    <a:pt x="492" y="519"/>
                  </a:lnTo>
                  <a:lnTo>
                    <a:pt x="517" y="506"/>
                  </a:lnTo>
                  <a:lnTo>
                    <a:pt x="544" y="494"/>
                  </a:lnTo>
                  <a:lnTo>
                    <a:pt x="567" y="481"/>
                  </a:lnTo>
                  <a:lnTo>
                    <a:pt x="592" y="464"/>
                  </a:lnTo>
                  <a:lnTo>
                    <a:pt x="613" y="448"/>
                  </a:lnTo>
                  <a:lnTo>
                    <a:pt x="635" y="431"/>
                  </a:lnTo>
                  <a:lnTo>
                    <a:pt x="654" y="412"/>
                  </a:lnTo>
                  <a:lnTo>
                    <a:pt x="673" y="394"/>
                  </a:lnTo>
                  <a:lnTo>
                    <a:pt x="690" y="375"/>
                  </a:lnTo>
                  <a:lnTo>
                    <a:pt x="706" y="354"/>
                  </a:lnTo>
                  <a:lnTo>
                    <a:pt x="721" y="335"/>
                  </a:lnTo>
                  <a:lnTo>
                    <a:pt x="735" y="314"/>
                  </a:lnTo>
                  <a:lnTo>
                    <a:pt x="746" y="294"/>
                  </a:lnTo>
                  <a:lnTo>
                    <a:pt x="756" y="273"/>
                  </a:lnTo>
                  <a:lnTo>
                    <a:pt x="767" y="252"/>
                  </a:lnTo>
                  <a:lnTo>
                    <a:pt x="773" y="231"/>
                  </a:lnTo>
                  <a:lnTo>
                    <a:pt x="779" y="210"/>
                  </a:lnTo>
                  <a:lnTo>
                    <a:pt x="779" y="210"/>
                  </a:lnTo>
                  <a:lnTo>
                    <a:pt x="885" y="264"/>
                  </a:lnTo>
                  <a:lnTo>
                    <a:pt x="777" y="0"/>
                  </a:lnTo>
                  <a:lnTo>
                    <a:pt x="508" y="75"/>
                  </a:lnTo>
                  <a:lnTo>
                    <a:pt x="623" y="131"/>
                  </a:lnTo>
                  <a:lnTo>
                    <a:pt x="623" y="131"/>
                  </a:lnTo>
                  <a:lnTo>
                    <a:pt x="619" y="152"/>
                  </a:lnTo>
                  <a:lnTo>
                    <a:pt x="610" y="173"/>
                  </a:lnTo>
                  <a:lnTo>
                    <a:pt x="600" y="200"/>
                  </a:lnTo>
                  <a:lnTo>
                    <a:pt x="586" y="231"/>
                  </a:lnTo>
                  <a:lnTo>
                    <a:pt x="567" y="264"/>
                  </a:lnTo>
                  <a:lnTo>
                    <a:pt x="542" y="300"/>
                  </a:lnTo>
                  <a:lnTo>
                    <a:pt x="527" y="319"/>
                  </a:lnTo>
                  <a:lnTo>
                    <a:pt x="513" y="335"/>
                  </a:lnTo>
                  <a:lnTo>
                    <a:pt x="494" y="352"/>
                  </a:lnTo>
                  <a:lnTo>
                    <a:pt x="475" y="369"/>
                  </a:lnTo>
                  <a:lnTo>
                    <a:pt x="454" y="385"/>
                  </a:lnTo>
                  <a:lnTo>
                    <a:pt x="431" y="400"/>
                  </a:lnTo>
                  <a:lnTo>
                    <a:pt x="408" y="412"/>
                  </a:lnTo>
                  <a:lnTo>
                    <a:pt x="381" y="425"/>
                  </a:lnTo>
                  <a:lnTo>
                    <a:pt x="354" y="435"/>
                  </a:lnTo>
                  <a:lnTo>
                    <a:pt x="323" y="444"/>
                  </a:lnTo>
                  <a:lnTo>
                    <a:pt x="290" y="452"/>
                  </a:lnTo>
                  <a:lnTo>
                    <a:pt x="256" y="456"/>
                  </a:lnTo>
                  <a:lnTo>
                    <a:pt x="219" y="458"/>
                  </a:lnTo>
                  <a:lnTo>
                    <a:pt x="181" y="458"/>
                  </a:lnTo>
                  <a:lnTo>
                    <a:pt x="140" y="454"/>
                  </a:lnTo>
                  <a:lnTo>
                    <a:pt x="96" y="450"/>
                  </a:lnTo>
                  <a:lnTo>
                    <a:pt x="50" y="439"/>
                  </a:lnTo>
                  <a:lnTo>
                    <a:pt x="0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27" name="组合 41"/>
          <p:cNvGrpSpPr/>
          <p:nvPr/>
        </p:nvGrpSpPr>
        <p:grpSpPr>
          <a:xfrm>
            <a:off x="3291840" y="3637280"/>
            <a:ext cx="680720" cy="629920"/>
            <a:chOff x="674688" y="4214813"/>
            <a:chExt cx="1584325" cy="1428751"/>
          </a:xfrm>
        </p:grpSpPr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674688" y="4214813"/>
              <a:ext cx="1428750" cy="1428750"/>
            </a:xfrm>
            <a:custGeom>
              <a:avLst/>
              <a:gdLst>
                <a:gd name="T0" fmla="*/ 359 w 900"/>
                <a:gd name="T1" fmla="*/ 8 h 900"/>
                <a:gd name="T2" fmla="*/ 197 w 900"/>
                <a:gd name="T3" fmla="*/ 76 h 900"/>
                <a:gd name="T4" fmla="*/ 77 w 900"/>
                <a:gd name="T5" fmla="*/ 199 h 900"/>
                <a:gd name="T6" fmla="*/ 8 w 900"/>
                <a:gd name="T7" fmla="*/ 358 h 900"/>
                <a:gd name="T8" fmla="*/ 2 w 900"/>
                <a:gd name="T9" fmla="*/ 495 h 900"/>
                <a:gd name="T10" fmla="*/ 54 w 900"/>
                <a:gd name="T11" fmla="*/ 665 h 900"/>
                <a:gd name="T12" fmla="*/ 164 w 900"/>
                <a:gd name="T13" fmla="*/ 798 h 900"/>
                <a:gd name="T14" fmla="*/ 315 w 900"/>
                <a:gd name="T15" fmla="*/ 881 h 900"/>
                <a:gd name="T16" fmla="*/ 450 w 900"/>
                <a:gd name="T17" fmla="*/ 900 h 900"/>
                <a:gd name="T18" fmla="*/ 593 w 900"/>
                <a:gd name="T19" fmla="*/ 877 h 900"/>
                <a:gd name="T20" fmla="*/ 537 w 900"/>
                <a:gd name="T21" fmla="*/ 813 h 900"/>
                <a:gd name="T22" fmla="*/ 498 w 900"/>
                <a:gd name="T23" fmla="*/ 701 h 900"/>
                <a:gd name="T24" fmla="*/ 500 w 900"/>
                <a:gd name="T25" fmla="*/ 632 h 900"/>
                <a:gd name="T26" fmla="*/ 494 w 900"/>
                <a:gd name="T27" fmla="*/ 601 h 900"/>
                <a:gd name="T28" fmla="*/ 450 w 900"/>
                <a:gd name="T29" fmla="*/ 607 h 900"/>
                <a:gd name="T30" fmla="*/ 388 w 900"/>
                <a:gd name="T31" fmla="*/ 595 h 900"/>
                <a:gd name="T32" fmla="*/ 338 w 900"/>
                <a:gd name="T33" fmla="*/ 562 h 900"/>
                <a:gd name="T34" fmla="*/ 305 w 900"/>
                <a:gd name="T35" fmla="*/ 512 h 900"/>
                <a:gd name="T36" fmla="*/ 292 w 900"/>
                <a:gd name="T37" fmla="*/ 450 h 900"/>
                <a:gd name="T38" fmla="*/ 301 w 900"/>
                <a:gd name="T39" fmla="*/ 404 h 900"/>
                <a:gd name="T40" fmla="*/ 328 w 900"/>
                <a:gd name="T41" fmla="*/ 350 h 900"/>
                <a:gd name="T42" fmla="*/ 375 w 900"/>
                <a:gd name="T43" fmla="*/ 313 h 900"/>
                <a:gd name="T44" fmla="*/ 433 w 900"/>
                <a:gd name="T45" fmla="*/ 294 h 900"/>
                <a:gd name="T46" fmla="*/ 481 w 900"/>
                <a:gd name="T47" fmla="*/ 296 h 900"/>
                <a:gd name="T48" fmla="*/ 537 w 900"/>
                <a:gd name="T49" fmla="*/ 319 h 900"/>
                <a:gd name="T50" fmla="*/ 581 w 900"/>
                <a:gd name="T51" fmla="*/ 363 h 900"/>
                <a:gd name="T52" fmla="*/ 604 w 900"/>
                <a:gd name="T53" fmla="*/ 419 h 900"/>
                <a:gd name="T54" fmla="*/ 608 w 900"/>
                <a:gd name="T55" fmla="*/ 452 h 900"/>
                <a:gd name="T56" fmla="*/ 662 w 900"/>
                <a:gd name="T57" fmla="*/ 421 h 900"/>
                <a:gd name="T58" fmla="*/ 747 w 900"/>
                <a:gd name="T59" fmla="*/ 400 h 900"/>
                <a:gd name="T60" fmla="*/ 838 w 900"/>
                <a:gd name="T61" fmla="*/ 408 h 900"/>
                <a:gd name="T62" fmla="*/ 896 w 900"/>
                <a:gd name="T63" fmla="*/ 387 h 900"/>
                <a:gd name="T64" fmla="*/ 840 w 900"/>
                <a:gd name="T65" fmla="*/ 226 h 900"/>
                <a:gd name="T66" fmla="*/ 730 w 900"/>
                <a:gd name="T67" fmla="*/ 97 h 900"/>
                <a:gd name="T68" fmla="*/ 581 w 900"/>
                <a:gd name="T69" fmla="*/ 18 h 900"/>
                <a:gd name="T70" fmla="*/ 450 w 900"/>
                <a:gd name="T71" fmla="*/ 0 h 900"/>
                <a:gd name="T72" fmla="*/ 365 w 900"/>
                <a:gd name="T73" fmla="*/ 485 h 900"/>
                <a:gd name="T74" fmla="*/ 415 w 900"/>
                <a:gd name="T75" fmla="*/ 535 h 900"/>
                <a:gd name="T76" fmla="*/ 469 w 900"/>
                <a:gd name="T77" fmla="*/ 539 h 900"/>
                <a:gd name="T78" fmla="*/ 525 w 900"/>
                <a:gd name="T79" fmla="*/ 502 h 900"/>
                <a:gd name="T80" fmla="*/ 541 w 900"/>
                <a:gd name="T81" fmla="*/ 450 h 900"/>
                <a:gd name="T82" fmla="*/ 514 w 900"/>
                <a:gd name="T83" fmla="*/ 385 h 900"/>
                <a:gd name="T84" fmla="*/ 450 w 900"/>
                <a:gd name="T85" fmla="*/ 358 h 900"/>
                <a:gd name="T86" fmla="*/ 398 w 900"/>
                <a:gd name="T87" fmla="*/ 375 h 900"/>
                <a:gd name="T88" fmla="*/ 361 w 900"/>
                <a:gd name="T89" fmla="*/ 431 h 900"/>
                <a:gd name="T90" fmla="*/ 508 w 900"/>
                <a:gd name="T91" fmla="*/ 450 h 900"/>
                <a:gd name="T92" fmla="*/ 492 w 900"/>
                <a:gd name="T93" fmla="*/ 491 h 900"/>
                <a:gd name="T94" fmla="*/ 450 w 900"/>
                <a:gd name="T95" fmla="*/ 508 h 900"/>
                <a:gd name="T96" fmla="*/ 417 w 900"/>
                <a:gd name="T97" fmla="*/ 500 h 900"/>
                <a:gd name="T98" fmla="*/ 392 w 900"/>
                <a:gd name="T99" fmla="*/ 462 h 900"/>
                <a:gd name="T100" fmla="*/ 396 w 900"/>
                <a:gd name="T101" fmla="*/ 427 h 900"/>
                <a:gd name="T102" fmla="*/ 427 w 900"/>
                <a:gd name="T103" fmla="*/ 396 h 900"/>
                <a:gd name="T104" fmla="*/ 462 w 900"/>
                <a:gd name="T105" fmla="*/ 394 h 900"/>
                <a:gd name="T106" fmla="*/ 498 w 900"/>
                <a:gd name="T107" fmla="*/ 417 h 900"/>
                <a:gd name="T108" fmla="*/ 508 w 900"/>
                <a:gd name="T109" fmla="*/ 45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0" h="900">
                  <a:moveTo>
                    <a:pt x="450" y="0"/>
                  </a:moveTo>
                  <a:lnTo>
                    <a:pt x="450" y="0"/>
                  </a:lnTo>
                  <a:lnTo>
                    <a:pt x="404" y="2"/>
                  </a:lnTo>
                  <a:lnTo>
                    <a:pt x="359" y="8"/>
                  </a:lnTo>
                  <a:lnTo>
                    <a:pt x="315" y="20"/>
                  </a:lnTo>
                  <a:lnTo>
                    <a:pt x="274" y="35"/>
                  </a:lnTo>
                  <a:lnTo>
                    <a:pt x="234" y="53"/>
                  </a:lnTo>
                  <a:lnTo>
                    <a:pt x="197" y="76"/>
                  </a:lnTo>
                  <a:lnTo>
                    <a:pt x="164" y="103"/>
                  </a:lnTo>
                  <a:lnTo>
                    <a:pt x="131" y="132"/>
                  </a:lnTo>
                  <a:lnTo>
                    <a:pt x="101" y="163"/>
                  </a:lnTo>
                  <a:lnTo>
                    <a:pt x="77" y="199"/>
                  </a:lnTo>
                  <a:lnTo>
                    <a:pt x="54" y="236"/>
                  </a:lnTo>
                  <a:lnTo>
                    <a:pt x="35" y="275"/>
                  </a:lnTo>
                  <a:lnTo>
                    <a:pt x="18" y="317"/>
                  </a:lnTo>
                  <a:lnTo>
                    <a:pt x="8" y="358"/>
                  </a:lnTo>
                  <a:lnTo>
                    <a:pt x="2" y="404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2" y="495"/>
                  </a:lnTo>
                  <a:lnTo>
                    <a:pt x="8" y="541"/>
                  </a:lnTo>
                  <a:lnTo>
                    <a:pt x="18" y="585"/>
                  </a:lnTo>
                  <a:lnTo>
                    <a:pt x="35" y="626"/>
                  </a:lnTo>
                  <a:lnTo>
                    <a:pt x="54" y="665"/>
                  </a:lnTo>
                  <a:lnTo>
                    <a:pt x="77" y="703"/>
                  </a:lnTo>
                  <a:lnTo>
                    <a:pt x="101" y="736"/>
                  </a:lnTo>
                  <a:lnTo>
                    <a:pt x="131" y="769"/>
                  </a:lnTo>
                  <a:lnTo>
                    <a:pt x="164" y="798"/>
                  </a:lnTo>
                  <a:lnTo>
                    <a:pt x="197" y="823"/>
                  </a:lnTo>
                  <a:lnTo>
                    <a:pt x="234" y="846"/>
                  </a:lnTo>
                  <a:lnTo>
                    <a:pt x="274" y="865"/>
                  </a:lnTo>
                  <a:lnTo>
                    <a:pt x="315" y="881"/>
                  </a:lnTo>
                  <a:lnTo>
                    <a:pt x="359" y="892"/>
                  </a:lnTo>
                  <a:lnTo>
                    <a:pt x="404" y="898"/>
                  </a:lnTo>
                  <a:lnTo>
                    <a:pt x="450" y="900"/>
                  </a:lnTo>
                  <a:lnTo>
                    <a:pt x="450" y="900"/>
                  </a:lnTo>
                  <a:lnTo>
                    <a:pt x="487" y="900"/>
                  </a:lnTo>
                  <a:lnTo>
                    <a:pt x="523" y="896"/>
                  </a:lnTo>
                  <a:lnTo>
                    <a:pt x="558" y="887"/>
                  </a:lnTo>
                  <a:lnTo>
                    <a:pt x="593" y="877"/>
                  </a:lnTo>
                  <a:lnTo>
                    <a:pt x="593" y="877"/>
                  </a:lnTo>
                  <a:lnTo>
                    <a:pt x="572" y="858"/>
                  </a:lnTo>
                  <a:lnTo>
                    <a:pt x="554" y="836"/>
                  </a:lnTo>
                  <a:lnTo>
                    <a:pt x="537" y="813"/>
                  </a:lnTo>
                  <a:lnTo>
                    <a:pt x="523" y="786"/>
                  </a:lnTo>
                  <a:lnTo>
                    <a:pt x="512" y="759"/>
                  </a:lnTo>
                  <a:lnTo>
                    <a:pt x="504" y="730"/>
                  </a:lnTo>
                  <a:lnTo>
                    <a:pt x="498" y="701"/>
                  </a:lnTo>
                  <a:lnTo>
                    <a:pt x="496" y="670"/>
                  </a:lnTo>
                  <a:lnTo>
                    <a:pt x="496" y="670"/>
                  </a:lnTo>
                  <a:lnTo>
                    <a:pt x="498" y="651"/>
                  </a:lnTo>
                  <a:lnTo>
                    <a:pt x="500" y="632"/>
                  </a:lnTo>
                  <a:lnTo>
                    <a:pt x="502" y="614"/>
                  </a:lnTo>
                  <a:lnTo>
                    <a:pt x="506" y="597"/>
                  </a:lnTo>
                  <a:lnTo>
                    <a:pt x="506" y="597"/>
                  </a:lnTo>
                  <a:lnTo>
                    <a:pt x="494" y="601"/>
                  </a:lnTo>
                  <a:lnTo>
                    <a:pt x="479" y="605"/>
                  </a:lnTo>
                  <a:lnTo>
                    <a:pt x="465" y="607"/>
                  </a:lnTo>
                  <a:lnTo>
                    <a:pt x="450" y="607"/>
                  </a:lnTo>
                  <a:lnTo>
                    <a:pt x="450" y="607"/>
                  </a:lnTo>
                  <a:lnTo>
                    <a:pt x="433" y="607"/>
                  </a:lnTo>
                  <a:lnTo>
                    <a:pt x="419" y="603"/>
                  </a:lnTo>
                  <a:lnTo>
                    <a:pt x="402" y="601"/>
                  </a:lnTo>
                  <a:lnTo>
                    <a:pt x="388" y="595"/>
                  </a:lnTo>
                  <a:lnTo>
                    <a:pt x="375" y="589"/>
                  </a:lnTo>
                  <a:lnTo>
                    <a:pt x="363" y="580"/>
                  </a:lnTo>
                  <a:lnTo>
                    <a:pt x="350" y="572"/>
                  </a:lnTo>
                  <a:lnTo>
                    <a:pt x="338" y="562"/>
                  </a:lnTo>
                  <a:lnTo>
                    <a:pt x="328" y="549"/>
                  </a:lnTo>
                  <a:lnTo>
                    <a:pt x="319" y="539"/>
                  </a:lnTo>
                  <a:lnTo>
                    <a:pt x="311" y="524"/>
                  </a:lnTo>
                  <a:lnTo>
                    <a:pt x="305" y="512"/>
                  </a:lnTo>
                  <a:lnTo>
                    <a:pt x="301" y="497"/>
                  </a:lnTo>
                  <a:lnTo>
                    <a:pt x="296" y="481"/>
                  </a:lnTo>
                  <a:lnTo>
                    <a:pt x="292" y="466"/>
                  </a:lnTo>
                  <a:lnTo>
                    <a:pt x="292" y="450"/>
                  </a:lnTo>
                  <a:lnTo>
                    <a:pt x="292" y="450"/>
                  </a:lnTo>
                  <a:lnTo>
                    <a:pt x="292" y="433"/>
                  </a:lnTo>
                  <a:lnTo>
                    <a:pt x="296" y="419"/>
                  </a:lnTo>
                  <a:lnTo>
                    <a:pt x="301" y="404"/>
                  </a:lnTo>
                  <a:lnTo>
                    <a:pt x="305" y="390"/>
                  </a:lnTo>
                  <a:lnTo>
                    <a:pt x="311" y="375"/>
                  </a:lnTo>
                  <a:lnTo>
                    <a:pt x="319" y="363"/>
                  </a:lnTo>
                  <a:lnTo>
                    <a:pt x="328" y="350"/>
                  </a:lnTo>
                  <a:lnTo>
                    <a:pt x="338" y="340"/>
                  </a:lnTo>
                  <a:lnTo>
                    <a:pt x="350" y="329"/>
                  </a:lnTo>
                  <a:lnTo>
                    <a:pt x="363" y="319"/>
                  </a:lnTo>
                  <a:lnTo>
                    <a:pt x="375" y="313"/>
                  </a:lnTo>
                  <a:lnTo>
                    <a:pt x="388" y="305"/>
                  </a:lnTo>
                  <a:lnTo>
                    <a:pt x="402" y="300"/>
                  </a:lnTo>
                  <a:lnTo>
                    <a:pt x="419" y="296"/>
                  </a:lnTo>
                  <a:lnTo>
                    <a:pt x="433" y="294"/>
                  </a:lnTo>
                  <a:lnTo>
                    <a:pt x="450" y="292"/>
                  </a:lnTo>
                  <a:lnTo>
                    <a:pt x="450" y="292"/>
                  </a:lnTo>
                  <a:lnTo>
                    <a:pt x="467" y="294"/>
                  </a:lnTo>
                  <a:lnTo>
                    <a:pt x="481" y="296"/>
                  </a:lnTo>
                  <a:lnTo>
                    <a:pt x="496" y="300"/>
                  </a:lnTo>
                  <a:lnTo>
                    <a:pt x="510" y="305"/>
                  </a:lnTo>
                  <a:lnTo>
                    <a:pt x="525" y="313"/>
                  </a:lnTo>
                  <a:lnTo>
                    <a:pt x="537" y="319"/>
                  </a:lnTo>
                  <a:lnTo>
                    <a:pt x="550" y="329"/>
                  </a:lnTo>
                  <a:lnTo>
                    <a:pt x="560" y="340"/>
                  </a:lnTo>
                  <a:lnTo>
                    <a:pt x="570" y="350"/>
                  </a:lnTo>
                  <a:lnTo>
                    <a:pt x="581" y="363"/>
                  </a:lnTo>
                  <a:lnTo>
                    <a:pt x="587" y="375"/>
                  </a:lnTo>
                  <a:lnTo>
                    <a:pt x="595" y="390"/>
                  </a:lnTo>
                  <a:lnTo>
                    <a:pt x="599" y="404"/>
                  </a:lnTo>
                  <a:lnTo>
                    <a:pt x="604" y="419"/>
                  </a:lnTo>
                  <a:lnTo>
                    <a:pt x="606" y="433"/>
                  </a:lnTo>
                  <a:lnTo>
                    <a:pt x="608" y="450"/>
                  </a:lnTo>
                  <a:lnTo>
                    <a:pt x="608" y="450"/>
                  </a:lnTo>
                  <a:lnTo>
                    <a:pt x="608" y="452"/>
                  </a:lnTo>
                  <a:lnTo>
                    <a:pt x="608" y="452"/>
                  </a:lnTo>
                  <a:lnTo>
                    <a:pt x="624" y="439"/>
                  </a:lnTo>
                  <a:lnTo>
                    <a:pt x="643" y="429"/>
                  </a:lnTo>
                  <a:lnTo>
                    <a:pt x="662" y="421"/>
                  </a:lnTo>
                  <a:lnTo>
                    <a:pt x="682" y="412"/>
                  </a:lnTo>
                  <a:lnTo>
                    <a:pt x="703" y="406"/>
                  </a:lnTo>
                  <a:lnTo>
                    <a:pt x="724" y="402"/>
                  </a:lnTo>
                  <a:lnTo>
                    <a:pt x="747" y="400"/>
                  </a:lnTo>
                  <a:lnTo>
                    <a:pt x="767" y="398"/>
                  </a:lnTo>
                  <a:lnTo>
                    <a:pt x="767" y="398"/>
                  </a:lnTo>
                  <a:lnTo>
                    <a:pt x="803" y="400"/>
                  </a:lnTo>
                  <a:lnTo>
                    <a:pt x="838" y="408"/>
                  </a:lnTo>
                  <a:lnTo>
                    <a:pt x="869" y="419"/>
                  </a:lnTo>
                  <a:lnTo>
                    <a:pt x="900" y="433"/>
                  </a:lnTo>
                  <a:lnTo>
                    <a:pt x="900" y="433"/>
                  </a:lnTo>
                  <a:lnTo>
                    <a:pt x="896" y="387"/>
                  </a:lnTo>
                  <a:lnTo>
                    <a:pt x="888" y="344"/>
                  </a:lnTo>
                  <a:lnTo>
                    <a:pt x="875" y="302"/>
                  </a:lnTo>
                  <a:lnTo>
                    <a:pt x="859" y="263"/>
                  </a:lnTo>
                  <a:lnTo>
                    <a:pt x="840" y="226"/>
                  </a:lnTo>
                  <a:lnTo>
                    <a:pt x="817" y="190"/>
                  </a:lnTo>
                  <a:lnTo>
                    <a:pt x="790" y="157"/>
                  </a:lnTo>
                  <a:lnTo>
                    <a:pt x="761" y="126"/>
                  </a:lnTo>
                  <a:lnTo>
                    <a:pt x="730" y="97"/>
                  </a:lnTo>
                  <a:lnTo>
                    <a:pt x="697" y="72"/>
                  </a:lnTo>
                  <a:lnTo>
                    <a:pt x="660" y="51"/>
                  </a:lnTo>
                  <a:lnTo>
                    <a:pt x="620" y="33"/>
                  </a:lnTo>
                  <a:lnTo>
                    <a:pt x="581" y="18"/>
                  </a:lnTo>
                  <a:lnTo>
                    <a:pt x="539" y="8"/>
                  </a:lnTo>
                  <a:lnTo>
                    <a:pt x="496" y="2"/>
                  </a:lnTo>
                  <a:lnTo>
                    <a:pt x="450" y="0"/>
                  </a:lnTo>
                  <a:lnTo>
                    <a:pt x="450" y="0"/>
                  </a:lnTo>
                  <a:close/>
                  <a:moveTo>
                    <a:pt x="359" y="450"/>
                  </a:moveTo>
                  <a:lnTo>
                    <a:pt x="359" y="450"/>
                  </a:lnTo>
                  <a:lnTo>
                    <a:pt x="361" y="468"/>
                  </a:lnTo>
                  <a:lnTo>
                    <a:pt x="365" y="485"/>
                  </a:lnTo>
                  <a:lnTo>
                    <a:pt x="373" y="502"/>
                  </a:lnTo>
                  <a:lnTo>
                    <a:pt x="386" y="514"/>
                  </a:lnTo>
                  <a:lnTo>
                    <a:pt x="398" y="526"/>
                  </a:lnTo>
                  <a:lnTo>
                    <a:pt x="415" y="535"/>
                  </a:lnTo>
                  <a:lnTo>
                    <a:pt x="431" y="539"/>
                  </a:lnTo>
                  <a:lnTo>
                    <a:pt x="450" y="541"/>
                  </a:lnTo>
                  <a:lnTo>
                    <a:pt x="450" y="541"/>
                  </a:lnTo>
                  <a:lnTo>
                    <a:pt x="469" y="539"/>
                  </a:lnTo>
                  <a:lnTo>
                    <a:pt x="485" y="535"/>
                  </a:lnTo>
                  <a:lnTo>
                    <a:pt x="502" y="526"/>
                  </a:lnTo>
                  <a:lnTo>
                    <a:pt x="514" y="514"/>
                  </a:lnTo>
                  <a:lnTo>
                    <a:pt x="525" y="502"/>
                  </a:lnTo>
                  <a:lnTo>
                    <a:pt x="533" y="485"/>
                  </a:lnTo>
                  <a:lnTo>
                    <a:pt x="539" y="468"/>
                  </a:lnTo>
                  <a:lnTo>
                    <a:pt x="541" y="450"/>
                  </a:lnTo>
                  <a:lnTo>
                    <a:pt x="541" y="450"/>
                  </a:lnTo>
                  <a:lnTo>
                    <a:pt x="539" y="431"/>
                  </a:lnTo>
                  <a:lnTo>
                    <a:pt x="533" y="414"/>
                  </a:lnTo>
                  <a:lnTo>
                    <a:pt x="525" y="400"/>
                  </a:lnTo>
                  <a:lnTo>
                    <a:pt x="514" y="385"/>
                  </a:lnTo>
                  <a:lnTo>
                    <a:pt x="502" y="375"/>
                  </a:lnTo>
                  <a:lnTo>
                    <a:pt x="485" y="367"/>
                  </a:lnTo>
                  <a:lnTo>
                    <a:pt x="469" y="361"/>
                  </a:lnTo>
                  <a:lnTo>
                    <a:pt x="450" y="358"/>
                  </a:lnTo>
                  <a:lnTo>
                    <a:pt x="450" y="358"/>
                  </a:lnTo>
                  <a:lnTo>
                    <a:pt x="431" y="361"/>
                  </a:lnTo>
                  <a:lnTo>
                    <a:pt x="415" y="367"/>
                  </a:lnTo>
                  <a:lnTo>
                    <a:pt x="398" y="375"/>
                  </a:lnTo>
                  <a:lnTo>
                    <a:pt x="386" y="385"/>
                  </a:lnTo>
                  <a:lnTo>
                    <a:pt x="373" y="400"/>
                  </a:lnTo>
                  <a:lnTo>
                    <a:pt x="365" y="414"/>
                  </a:lnTo>
                  <a:lnTo>
                    <a:pt x="361" y="431"/>
                  </a:lnTo>
                  <a:lnTo>
                    <a:pt x="359" y="450"/>
                  </a:lnTo>
                  <a:lnTo>
                    <a:pt x="359" y="450"/>
                  </a:lnTo>
                  <a:close/>
                  <a:moveTo>
                    <a:pt x="508" y="450"/>
                  </a:moveTo>
                  <a:lnTo>
                    <a:pt x="508" y="450"/>
                  </a:lnTo>
                  <a:lnTo>
                    <a:pt x="506" y="462"/>
                  </a:lnTo>
                  <a:lnTo>
                    <a:pt x="504" y="473"/>
                  </a:lnTo>
                  <a:lnTo>
                    <a:pt x="498" y="483"/>
                  </a:lnTo>
                  <a:lnTo>
                    <a:pt x="492" y="491"/>
                  </a:lnTo>
                  <a:lnTo>
                    <a:pt x="483" y="500"/>
                  </a:lnTo>
                  <a:lnTo>
                    <a:pt x="473" y="504"/>
                  </a:lnTo>
                  <a:lnTo>
                    <a:pt x="462" y="508"/>
                  </a:lnTo>
                  <a:lnTo>
                    <a:pt x="450" y="508"/>
                  </a:lnTo>
                  <a:lnTo>
                    <a:pt x="450" y="508"/>
                  </a:lnTo>
                  <a:lnTo>
                    <a:pt x="438" y="508"/>
                  </a:lnTo>
                  <a:lnTo>
                    <a:pt x="427" y="504"/>
                  </a:lnTo>
                  <a:lnTo>
                    <a:pt x="417" y="500"/>
                  </a:lnTo>
                  <a:lnTo>
                    <a:pt x="409" y="491"/>
                  </a:lnTo>
                  <a:lnTo>
                    <a:pt x="400" y="483"/>
                  </a:lnTo>
                  <a:lnTo>
                    <a:pt x="396" y="473"/>
                  </a:lnTo>
                  <a:lnTo>
                    <a:pt x="392" y="462"/>
                  </a:lnTo>
                  <a:lnTo>
                    <a:pt x="392" y="450"/>
                  </a:lnTo>
                  <a:lnTo>
                    <a:pt x="392" y="450"/>
                  </a:lnTo>
                  <a:lnTo>
                    <a:pt x="392" y="439"/>
                  </a:lnTo>
                  <a:lnTo>
                    <a:pt x="396" y="427"/>
                  </a:lnTo>
                  <a:lnTo>
                    <a:pt x="400" y="417"/>
                  </a:lnTo>
                  <a:lnTo>
                    <a:pt x="409" y="408"/>
                  </a:lnTo>
                  <a:lnTo>
                    <a:pt x="417" y="402"/>
                  </a:lnTo>
                  <a:lnTo>
                    <a:pt x="427" y="396"/>
                  </a:lnTo>
                  <a:lnTo>
                    <a:pt x="438" y="394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62" y="394"/>
                  </a:lnTo>
                  <a:lnTo>
                    <a:pt x="473" y="396"/>
                  </a:lnTo>
                  <a:lnTo>
                    <a:pt x="483" y="402"/>
                  </a:lnTo>
                  <a:lnTo>
                    <a:pt x="492" y="408"/>
                  </a:lnTo>
                  <a:lnTo>
                    <a:pt x="498" y="417"/>
                  </a:lnTo>
                  <a:lnTo>
                    <a:pt x="504" y="427"/>
                  </a:lnTo>
                  <a:lnTo>
                    <a:pt x="506" y="439"/>
                  </a:lnTo>
                  <a:lnTo>
                    <a:pt x="508" y="450"/>
                  </a:lnTo>
                  <a:lnTo>
                    <a:pt x="508" y="45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1530350" y="4911726"/>
              <a:ext cx="728663" cy="731838"/>
            </a:xfrm>
            <a:custGeom>
              <a:avLst/>
              <a:gdLst>
                <a:gd name="T0" fmla="*/ 228 w 459"/>
                <a:gd name="T1" fmla="*/ 0 h 461"/>
                <a:gd name="T2" fmla="*/ 183 w 459"/>
                <a:gd name="T3" fmla="*/ 7 h 461"/>
                <a:gd name="T4" fmla="*/ 139 w 459"/>
                <a:gd name="T5" fmla="*/ 19 h 461"/>
                <a:gd name="T6" fmla="*/ 102 w 459"/>
                <a:gd name="T7" fmla="*/ 40 h 461"/>
                <a:gd name="T8" fmla="*/ 67 w 459"/>
                <a:gd name="T9" fmla="*/ 69 h 461"/>
                <a:gd name="T10" fmla="*/ 40 w 459"/>
                <a:gd name="T11" fmla="*/ 102 h 461"/>
                <a:gd name="T12" fmla="*/ 17 w 459"/>
                <a:gd name="T13" fmla="*/ 141 h 461"/>
                <a:gd name="T14" fmla="*/ 4 w 459"/>
                <a:gd name="T15" fmla="*/ 185 h 461"/>
                <a:gd name="T16" fmla="*/ 0 w 459"/>
                <a:gd name="T17" fmla="*/ 231 h 461"/>
                <a:gd name="T18" fmla="*/ 0 w 459"/>
                <a:gd name="T19" fmla="*/ 256 h 461"/>
                <a:gd name="T20" fmla="*/ 11 w 459"/>
                <a:gd name="T21" fmla="*/ 299 h 461"/>
                <a:gd name="T22" fmla="*/ 27 w 459"/>
                <a:gd name="T23" fmla="*/ 341 h 461"/>
                <a:gd name="T24" fmla="*/ 52 w 459"/>
                <a:gd name="T25" fmla="*/ 378 h 461"/>
                <a:gd name="T26" fmla="*/ 83 w 459"/>
                <a:gd name="T27" fmla="*/ 409 h 461"/>
                <a:gd name="T28" fmla="*/ 121 w 459"/>
                <a:gd name="T29" fmla="*/ 434 h 461"/>
                <a:gd name="T30" fmla="*/ 162 w 459"/>
                <a:gd name="T31" fmla="*/ 451 h 461"/>
                <a:gd name="T32" fmla="*/ 206 w 459"/>
                <a:gd name="T33" fmla="*/ 461 h 461"/>
                <a:gd name="T34" fmla="*/ 228 w 459"/>
                <a:gd name="T35" fmla="*/ 461 h 461"/>
                <a:gd name="T36" fmla="*/ 276 w 459"/>
                <a:gd name="T37" fmla="*/ 457 h 461"/>
                <a:gd name="T38" fmla="*/ 320 w 459"/>
                <a:gd name="T39" fmla="*/ 442 h 461"/>
                <a:gd name="T40" fmla="*/ 357 w 459"/>
                <a:gd name="T41" fmla="*/ 422 h 461"/>
                <a:gd name="T42" fmla="*/ 392 w 459"/>
                <a:gd name="T43" fmla="*/ 395 h 461"/>
                <a:gd name="T44" fmla="*/ 419 w 459"/>
                <a:gd name="T45" fmla="*/ 359 h 461"/>
                <a:gd name="T46" fmla="*/ 442 w 459"/>
                <a:gd name="T47" fmla="*/ 320 h 461"/>
                <a:gd name="T48" fmla="*/ 455 w 459"/>
                <a:gd name="T49" fmla="*/ 278 h 461"/>
                <a:gd name="T50" fmla="*/ 459 w 459"/>
                <a:gd name="T51" fmla="*/ 231 h 461"/>
                <a:gd name="T52" fmla="*/ 459 w 459"/>
                <a:gd name="T53" fmla="*/ 208 h 461"/>
                <a:gd name="T54" fmla="*/ 448 w 459"/>
                <a:gd name="T55" fmla="*/ 162 h 461"/>
                <a:gd name="T56" fmla="*/ 432 w 459"/>
                <a:gd name="T57" fmla="*/ 121 h 461"/>
                <a:gd name="T58" fmla="*/ 407 w 459"/>
                <a:gd name="T59" fmla="*/ 85 h 461"/>
                <a:gd name="T60" fmla="*/ 376 w 459"/>
                <a:gd name="T61" fmla="*/ 54 h 461"/>
                <a:gd name="T62" fmla="*/ 338 w 459"/>
                <a:gd name="T63" fmla="*/ 29 h 461"/>
                <a:gd name="T64" fmla="*/ 297 w 459"/>
                <a:gd name="T65" fmla="*/ 11 h 461"/>
                <a:gd name="T66" fmla="*/ 253 w 459"/>
                <a:gd name="T67" fmla="*/ 2 h 461"/>
                <a:gd name="T68" fmla="*/ 228 w 459"/>
                <a:gd name="T69" fmla="*/ 0 h 461"/>
                <a:gd name="T70" fmla="*/ 228 w 459"/>
                <a:gd name="T71" fmla="*/ 231 h 461"/>
                <a:gd name="T72" fmla="*/ 129 w 459"/>
                <a:gd name="T73" fmla="*/ 405 h 461"/>
                <a:gd name="T74" fmla="*/ 87 w 459"/>
                <a:gd name="T75" fmla="*/ 374 h 461"/>
                <a:gd name="T76" fmla="*/ 56 w 459"/>
                <a:gd name="T77" fmla="*/ 332 h 461"/>
                <a:gd name="T78" fmla="*/ 36 w 459"/>
                <a:gd name="T79" fmla="*/ 285 h 461"/>
                <a:gd name="T80" fmla="*/ 29 w 459"/>
                <a:gd name="T81" fmla="*/ 231 h 461"/>
                <a:gd name="T82" fmla="*/ 129 w 459"/>
                <a:gd name="T83" fmla="*/ 56 h 461"/>
                <a:gd name="T84" fmla="*/ 152 w 459"/>
                <a:gd name="T85" fmla="*/ 46 h 461"/>
                <a:gd name="T86" fmla="*/ 202 w 459"/>
                <a:gd name="T87" fmla="*/ 31 h 461"/>
                <a:gd name="T88" fmla="*/ 228 w 459"/>
                <a:gd name="T89" fmla="*/ 29 h 461"/>
                <a:gd name="T90" fmla="*/ 282 w 459"/>
                <a:gd name="T91" fmla="*/ 38 h 461"/>
                <a:gd name="T92" fmla="*/ 330 w 459"/>
                <a:gd name="T93" fmla="*/ 56 h 461"/>
                <a:gd name="T94" fmla="*/ 430 w 459"/>
                <a:gd name="T95" fmla="*/ 231 h 461"/>
                <a:gd name="T96" fmla="*/ 428 w 459"/>
                <a:gd name="T97" fmla="*/ 258 h 461"/>
                <a:gd name="T98" fmla="*/ 415 w 459"/>
                <a:gd name="T99" fmla="*/ 309 h 461"/>
                <a:gd name="T100" fmla="*/ 388 w 459"/>
                <a:gd name="T101" fmla="*/ 355 h 461"/>
                <a:gd name="T102" fmla="*/ 351 w 459"/>
                <a:gd name="T103" fmla="*/ 390 h 461"/>
                <a:gd name="T104" fmla="*/ 330 w 459"/>
                <a:gd name="T105" fmla="*/ 40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9" h="461">
                  <a:moveTo>
                    <a:pt x="228" y="0"/>
                  </a:moveTo>
                  <a:lnTo>
                    <a:pt x="228" y="0"/>
                  </a:lnTo>
                  <a:lnTo>
                    <a:pt x="206" y="2"/>
                  </a:lnTo>
                  <a:lnTo>
                    <a:pt x="183" y="7"/>
                  </a:lnTo>
                  <a:lnTo>
                    <a:pt x="162" y="11"/>
                  </a:lnTo>
                  <a:lnTo>
                    <a:pt x="139" y="19"/>
                  </a:lnTo>
                  <a:lnTo>
                    <a:pt x="121" y="29"/>
                  </a:lnTo>
                  <a:lnTo>
                    <a:pt x="102" y="40"/>
                  </a:lnTo>
                  <a:lnTo>
                    <a:pt x="83" y="54"/>
                  </a:lnTo>
                  <a:lnTo>
                    <a:pt x="67" y="69"/>
                  </a:lnTo>
                  <a:lnTo>
                    <a:pt x="52" y="85"/>
                  </a:lnTo>
                  <a:lnTo>
                    <a:pt x="40" y="102"/>
                  </a:lnTo>
                  <a:lnTo>
                    <a:pt x="27" y="121"/>
                  </a:lnTo>
                  <a:lnTo>
                    <a:pt x="17" y="141"/>
                  </a:lnTo>
                  <a:lnTo>
                    <a:pt x="11" y="162"/>
                  </a:lnTo>
                  <a:lnTo>
                    <a:pt x="4" y="185"/>
                  </a:lnTo>
                  <a:lnTo>
                    <a:pt x="0" y="208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56"/>
                  </a:lnTo>
                  <a:lnTo>
                    <a:pt x="4" y="278"/>
                  </a:lnTo>
                  <a:lnTo>
                    <a:pt x="11" y="299"/>
                  </a:lnTo>
                  <a:lnTo>
                    <a:pt x="17" y="320"/>
                  </a:lnTo>
                  <a:lnTo>
                    <a:pt x="27" y="341"/>
                  </a:lnTo>
                  <a:lnTo>
                    <a:pt x="40" y="359"/>
                  </a:lnTo>
                  <a:lnTo>
                    <a:pt x="52" y="378"/>
                  </a:lnTo>
                  <a:lnTo>
                    <a:pt x="67" y="395"/>
                  </a:lnTo>
                  <a:lnTo>
                    <a:pt x="83" y="409"/>
                  </a:lnTo>
                  <a:lnTo>
                    <a:pt x="102" y="422"/>
                  </a:lnTo>
                  <a:lnTo>
                    <a:pt x="121" y="434"/>
                  </a:lnTo>
                  <a:lnTo>
                    <a:pt x="139" y="442"/>
                  </a:lnTo>
                  <a:lnTo>
                    <a:pt x="162" y="451"/>
                  </a:lnTo>
                  <a:lnTo>
                    <a:pt x="183" y="457"/>
                  </a:lnTo>
                  <a:lnTo>
                    <a:pt x="206" y="461"/>
                  </a:lnTo>
                  <a:lnTo>
                    <a:pt x="228" y="461"/>
                  </a:lnTo>
                  <a:lnTo>
                    <a:pt x="228" y="461"/>
                  </a:lnTo>
                  <a:lnTo>
                    <a:pt x="253" y="461"/>
                  </a:lnTo>
                  <a:lnTo>
                    <a:pt x="276" y="457"/>
                  </a:lnTo>
                  <a:lnTo>
                    <a:pt x="297" y="451"/>
                  </a:lnTo>
                  <a:lnTo>
                    <a:pt x="320" y="442"/>
                  </a:lnTo>
                  <a:lnTo>
                    <a:pt x="338" y="434"/>
                  </a:lnTo>
                  <a:lnTo>
                    <a:pt x="357" y="422"/>
                  </a:lnTo>
                  <a:lnTo>
                    <a:pt x="376" y="409"/>
                  </a:lnTo>
                  <a:lnTo>
                    <a:pt x="392" y="395"/>
                  </a:lnTo>
                  <a:lnTo>
                    <a:pt x="407" y="378"/>
                  </a:lnTo>
                  <a:lnTo>
                    <a:pt x="419" y="359"/>
                  </a:lnTo>
                  <a:lnTo>
                    <a:pt x="432" y="341"/>
                  </a:lnTo>
                  <a:lnTo>
                    <a:pt x="442" y="320"/>
                  </a:lnTo>
                  <a:lnTo>
                    <a:pt x="448" y="299"/>
                  </a:lnTo>
                  <a:lnTo>
                    <a:pt x="455" y="278"/>
                  </a:lnTo>
                  <a:lnTo>
                    <a:pt x="459" y="256"/>
                  </a:lnTo>
                  <a:lnTo>
                    <a:pt x="459" y="231"/>
                  </a:lnTo>
                  <a:lnTo>
                    <a:pt x="459" y="231"/>
                  </a:lnTo>
                  <a:lnTo>
                    <a:pt x="459" y="208"/>
                  </a:lnTo>
                  <a:lnTo>
                    <a:pt x="455" y="185"/>
                  </a:lnTo>
                  <a:lnTo>
                    <a:pt x="448" y="162"/>
                  </a:lnTo>
                  <a:lnTo>
                    <a:pt x="442" y="141"/>
                  </a:lnTo>
                  <a:lnTo>
                    <a:pt x="432" y="121"/>
                  </a:lnTo>
                  <a:lnTo>
                    <a:pt x="419" y="102"/>
                  </a:lnTo>
                  <a:lnTo>
                    <a:pt x="407" y="85"/>
                  </a:lnTo>
                  <a:lnTo>
                    <a:pt x="392" y="69"/>
                  </a:lnTo>
                  <a:lnTo>
                    <a:pt x="376" y="54"/>
                  </a:lnTo>
                  <a:lnTo>
                    <a:pt x="357" y="40"/>
                  </a:lnTo>
                  <a:lnTo>
                    <a:pt x="338" y="29"/>
                  </a:lnTo>
                  <a:lnTo>
                    <a:pt x="320" y="19"/>
                  </a:lnTo>
                  <a:lnTo>
                    <a:pt x="297" y="11"/>
                  </a:lnTo>
                  <a:lnTo>
                    <a:pt x="276" y="7"/>
                  </a:lnTo>
                  <a:lnTo>
                    <a:pt x="253" y="2"/>
                  </a:lnTo>
                  <a:lnTo>
                    <a:pt x="228" y="0"/>
                  </a:lnTo>
                  <a:lnTo>
                    <a:pt x="228" y="0"/>
                  </a:lnTo>
                  <a:close/>
                  <a:moveTo>
                    <a:pt x="330" y="405"/>
                  </a:moveTo>
                  <a:lnTo>
                    <a:pt x="228" y="231"/>
                  </a:lnTo>
                  <a:lnTo>
                    <a:pt x="129" y="405"/>
                  </a:lnTo>
                  <a:lnTo>
                    <a:pt x="129" y="405"/>
                  </a:lnTo>
                  <a:lnTo>
                    <a:pt x="108" y="390"/>
                  </a:lnTo>
                  <a:lnTo>
                    <a:pt x="87" y="374"/>
                  </a:lnTo>
                  <a:lnTo>
                    <a:pt x="71" y="355"/>
                  </a:lnTo>
                  <a:lnTo>
                    <a:pt x="56" y="332"/>
                  </a:lnTo>
                  <a:lnTo>
                    <a:pt x="44" y="309"/>
                  </a:lnTo>
                  <a:lnTo>
                    <a:pt x="36" y="285"/>
                  </a:lnTo>
                  <a:lnTo>
                    <a:pt x="31" y="258"/>
                  </a:lnTo>
                  <a:lnTo>
                    <a:pt x="29" y="231"/>
                  </a:lnTo>
                  <a:lnTo>
                    <a:pt x="228" y="231"/>
                  </a:lnTo>
                  <a:lnTo>
                    <a:pt x="129" y="56"/>
                  </a:lnTo>
                  <a:lnTo>
                    <a:pt x="129" y="56"/>
                  </a:lnTo>
                  <a:lnTo>
                    <a:pt x="152" y="46"/>
                  </a:lnTo>
                  <a:lnTo>
                    <a:pt x="177" y="38"/>
                  </a:lnTo>
                  <a:lnTo>
                    <a:pt x="202" y="31"/>
                  </a:lnTo>
                  <a:lnTo>
                    <a:pt x="228" y="29"/>
                  </a:lnTo>
                  <a:lnTo>
                    <a:pt x="228" y="29"/>
                  </a:lnTo>
                  <a:lnTo>
                    <a:pt x="255" y="31"/>
                  </a:lnTo>
                  <a:lnTo>
                    <a:pt x="282" y="38"/>
                  </a:lnTo>
                  <a:lnTo>
                    <a:pt x="307" y="46"/>
                  </a:lnTo>
                  <a:lnTo>
                    <a:pt x="330" y="56"/>
                  </a:lnTo>
                  <a:lnTo>
                    <a:pt x="228" y="231"/>
                  </a:lnTo>
                  <a:lnTo>
                    <a:pt x="430" y="231"/>
                  </a:lnTo>
                  <a:lnTo>
                    <a:pt x="430" y="231"/>
                  </a:lnTo>
                  <a:lnTo>
                    <a:pt x="428" y="258"/>
                  </a:lnTo>
                  <a:lnTo>
                    <a:pt x="424" y="285"/>
                  </a:lnTo>
                  <a:lnTo>
                    <a:pt x="415" y="309"/>
                  </a:lnTo>
                  <a:lnTo>
                    <a:pt x="403" y="332"/>
                  </a:lnTo>
                  <a:lnTo>
                    <a:pt x="388" y="355"/>
                  </a:lnTo>
                  <a:lnTo>
                    <a:pt x="372" y="374"/>
                  </a:lnTo>
                  <a:lnTo>
                    <a:pt x="351" y="390"/>
                  </a:lnTo>
                  <a:lnTo>
                    <a:pt x="330" y="405"/>
                  </a:lnTo>
                  <a:lnTo>
                    <a:pt x="330" y="405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30" name="组合 32"/>
          <p:cNvGrpSpPr/>
          <p:nvPr/>
        </p:nvGrpSpPr>
        <p:grpSpPr>
          <a:xfrm>
            <a:off x="3271520" y="1452880"/>
            <a:ext cx="741680" cy="603443"/>
            <a:chOff x="604838" y="1292225"/>
            <a:chExt cx="1406525" cy="1458913"/>
          </a:xfrm>
        </p:grpSpPr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1314450" y="1292225"/>
              <a:ext cx="696913" cy="1458913"/>
            </a:xfrm>
            <a:custGeom>
              <a:avLst/>
              <a:gdLst>
                <a:gd name="T0" fmla="*/ 439 w 439"/>
                <a:gd name="T1" fmla="*/ 439 h 919"/>
                <a:gd name="T2" fmla="*/ 435 w 439"/>
                <a:gd name="T3" fmla="*/ 391 h 919"/>
                <a:gd name="T4" fmla="*/ 412 w 439"/>
                <a:gd name="T5" fmla="*/ 303 h 919"/>
                <a:gd name="T6" fmla="*/ 236 w 439"/>
                <a:gd name="T7" fmla="*/ 261 h 919"/>
                <a:gd name="T8" fmla="*/ 245 w 439"/>
                <a:gd name="T9" fmla="*/ 303 h 919"/>
                <a:gd name="T10" fmla="*/ 255 w 439"/>
                <a:gd name="T11" fmla="*/ 393 h 919"/>
                <a:gd name="T12" fmla="*/ 257 w 439"/>
                <a:gd name="T13" fmla="*/ 439 h 919"/>
                <a:gd name="T14" fmla="*/ 142 w 439"/>
                <a:gd name="T15" fmla="*/ 127 h 919"/>
                <a:gd name="T16" fmla="*/ 111 w 439"/>
                <a:gd name="T17" fmla="*/ 77 h 919"/>
                <a:gd name="T18" fmla="*/ 75 w 439"/>
                <a:gd name="T19" fmla="*/ 39 h 919"/>
                <a:gd name="T20" fmla="*/ 38 w 439"/>
                <a:gd name="T21" fmla="*/ 12 h 919"/>
                <a:gd name="T22" fmla="*/ 0 w 439"/>
                <a:gd name="T23" fmla="*/ 0 h 919"/>
                <a:gd name="T24" fmla="*/ 180 w 439"/>
                <a:gd name="T25" fmla="*/ 225 h 919"/>
                <a:gd name="T26" fmla="*/ 163 w 439"/>
                <a:gd name="T27" fmla="*/ 173 h 919"/>
                <a:gd name="T28" fmla="*/ 142 w 439"/>
                <a:gd name="T29" fmla="*/ 127 h 919"/>
                <a:gd name="T30" fmla="*/ 190 w 439"/>
                <a:gd name="T31" fmla="*/ 261 h 919"/>
                <a:gd name="T32" fmla="*/ 0 w 439"/>
                <a:gd name="T33" fmla="*/ 439 h 919"/>
                <a:gd name="T34" fmla="*/ 213 w 439"/>
                <a:gd name="T35" fmla="*/ 439 h 919"/>
                <a:gd name="T36" fmla="*/ 207 w 439"/>
                <a:gd name="T37" fmla="*/ 347 h 919"/>
                <a:gd name="T38" fmla="*/ 190 w 439"/>
                <a:gd name="T39" fmla="*/ 261 h 919"/>
                <a:gd name="T40" fmla="*/ 228 w 439"/>
                <a:gd name="T41" fmla="*/ 225 h 919"/>
                <a:gd name="T42" fmla="*/ 376 w 439"/>
                <a:gd name="T43" fmla="*/ 225 h 919"/>
                <a:gd name="T44" fmla="*/ 326 w 439"/>
                <a:gd name="T45" fmla="*/ 156 h 919"/>
                <a:gd name="T46" fmla="*/ 268 w 439"/>
                <a:gd name="T47" fmla="*/ 100 h 919"/>
                <a:gd name="T48" fmla="*/ 199 w 439"/>
                <a:gd name="T49" fmla="*/ 54 h 919"/>
                <a:gd name="T50" fmla="*/ 121 w 439"/>
                <a:gd name="T51" fmla="*/ 20 h 919"/>
                <a:gd name="T52" fmla="*/ 138 w 439"/>
                <a:gd name="T53" fmla="*/ 39 h 919"/>
                <a:gd name="T54" fmla="*/ 167 w 439"/>
                <a:gd name="T55" fmla="*/ 83 h 919"/>
                <a:gd name="T56" fmla="*/ 182 w 439"/>
                <a:gd name="T57" fmla="*/ 108 h 919"/>
                <a:gd name="T58" fmla="*/ 207 w 439"/>
                <a:gd name="T59" fmla="*/ 163 h 919"/>
                <a:gd name="T60" fmla="*/ 228 w 439"/>
                <a:gd name="T61" fmla="*/ 225 h 919"/>
                <a:gd name="T62" fmla="*/ 182 w 439"/>
                <a:gd name="T63" fmla="*/ 811 h 919"/>
                <a:gd name="T64" fmla="*/ 167 w 439"/>
                <a:gd name="T65" fmla="*/ 836 h 919"/>
                <a:gd name="T66" fmla="*/ 138 w 439"/>
                <a:gd name="T67" fmla="*/ 880 h 919"/>
                <a:gd name="T68" fmla="*/ 121 w 439"/>
                <a:gd name="T69" fmla="*/ 899 h 919"/>
                <a:gd name="T70" fmla="*/ 201 w 439"/>
                <a:gd name="T71" fmla="*/ 865 h 919"/>
                <a:gd name="T72" fmla="*/ 270 w 439"/>
                <a:gd name="T73" fmla="*/ 817 h 919"/>
                <a:gd name="T74" fmla="*/ 330 w 439"/>
                <a:gd name="T75" fmla="*/ 756 h 919"/>
                <a:gd name="T76" fmla="*/ 381 w 439"/>
                <a:gd name="T77" fmla="*/ 687 h 919"/>
                <a:gd name="T78" fmla="*/ 230 w 439"/>
                <a:gd name="T79" fmla="*/ 687 h 919"/>
                <a:gd name="T80" fmla="*/ 207 w 439"/>
                <a:gd name="T81" fmla="*/ 752 h 919"/>
                <a:gd name="T82" fmla="*/ 182 w 439"/>
                <a:gd name="T83" fmla="*/ 811 h 919"/>
                <a:gd name="T84" fmla="*/ 257 w 439"/>
                <a:gd name="T85" fmla="*/ 474 h 919"/>
                <a:gd name="T86" fmla="*/ 257 w 439"/>
                <a:gd name="T87" fmla="*/ 520 h 919"/>
                <a:gd name="T88" fmla="*/ 247 w 439"/>
                <a:gd name="T89" fmla="*/ 610 h 919"/>
                <a:gd name="T90" fmla="*/ 397 w 439"/>
                <a:gd name="T91" fmla="*/ 652 h 919"/>
                <a:gd name="T92" fmla="*/ 414 w 439"/>
                <a:gd name="T93" fmla="*/ 610 h 919"/>
                <a:gd name="T94" fmla="*/ 435 w 439"/>
                <a:gd name="T95" fmla="*/ 520 h 919"/>
                <a:gd name="T96" fmla="*/ 257 w 439"/>
                <a:gd name="T97" fmla="*/ 474 h 919"/>
                <a:gd name="T98" fmla="*/ 0 w 439"/>
                <a:gd name="T99" fmla="*/ 474 h 919"/>
                <a:gd name="T100" fmla="*/ 192 w 439"/>
                <a:gd name="T101" fmla="*/ 652 h 919"/>
                <a:gd name="T102" fmla="*/ 201 w 439"/>
                <a:gd name="T103" fmla="*/ 610 h 919"/>
                <a:gd name="T104" fmla="*/ 211 w 439"/>
                <a:gd name="T105" fmla="*/ 520 h 919"/>
                <a:gd name="T106" fmla="*/ 213 w 439"/>
                <a:gd name="T107" fmla="*/ 474 h 919"/>
                <a:gd name="T108" fmla="*/ 0 w 439"/>
                <a:gd name="T109" fmla="*/ 687 h 919"/>
                <a:gd name="T110" fmla="*/ 0 w 439"/>
                <a:gd name="T111" fmla="*/ 919 h 919"/>
                <a:gd name="T112" fmla="*/ 38 w 439"/>
                <a:gd name="T113" fmla="*/ 907 h 919"/>
                <a:gd name="T114" fmla="*/ 75 w 439"/>
                <a:gd name="T115" fmla="*/ 880 h 919"/>
                <a:gd name="T116" fmla="*/ 111 w 439"/>
                <a:gd name="T117" fmla="*/ 842 h 919"/>
                <a:gd name="T118" fmla="*/ 142 w 439"/>
                <a:gd name="T119" fmla="*/ 790 h 919"/>
                <a:gd name="T120" fmla="*/ 155 w 439"/>
                <a:gd name="T121" fmla="*/ 767 h 919"/>
                <a:gd name="T122" fmla="*/ 174 w 439"/>
                <a:gd name="T123" fmla="*/ 715 h 919"/>
                <a:gd name="T124" fmla="*/ 184 w 439"/>
                <a:gd name="T125" fmla="*/ 68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9" h="919">
                  <a:moveTo>
                    <a:pt x="257" y="439"/>
                  </a:moveTo>
                  <a:lnTo>
                    <a:pt x="439" y="439"/>
                  </a:lnTo>
                  <a:lnTo>
                    <a:pt x="439" y="439"/>
                  </a:lnTo>
                  <a:lnTo>
                    <a:pt x="435" y="391"/>
                  </a:lnTo>
                  <a:lnTo>
                    <a:pt x="427" y="347"/>
                  </a:lnTo>
                  <a:lnTo>
                    <a:pt x="412" y="303"/>
                  </a:lnTo>
                  <a:lnTo>
                    <a:pt x="395" y="261"/>
                  </a:lnTo>
                  <a:lnTo>
                    <a:pt x="236" y="261"/>
                  </a:lnTo>
                  <a:lnTo>
                    <a:pt x="236" y="261"/>
                  </a:lnTo>
                  <a:lnTo>
                    <a:pt x="245" y="303"/>
                  </a:lnTo>
                  <a:lnTo>
                    <a:pt x="251" y="347"/>
                  </a:lnTo>
                  <a:lnTo>
                    <a:pt x="255" y="393"/>
                  </a:lnTo>
                  <a:lnTo>
                    <a:pt x="257" y="439"/>
                  </a:lnTo>
                  <a:lnTo>
                    <a:pt x="257" y="439"/>
                  </a:lnTo>
                  <a:close/>
                  <a:moveTo>
                    <a:pt x="142" y="127"/>
                  </a:moveTo>
                  <a:lnTo>
                    <a:pt x="142" y="127"/>
                  </a:lnTo>
                  <a:lnTo>
                    <a:pt x="128" y="102"/>
                  </a:lnTo>
                  <a:lnTo>
                    <a:pt x="111" y="77"/>
                  </a:lnTo>
                  <a:lnTo>
                    <a:pt x="94" y="56"/>
                  </a:lnTo>
                  <a:lnTo>
                    <a:pt x="75" y="39"/>
                  </a:lnTo>
                  <a:lnTo>
                    <a:pt x="56" y="25"/>
                  </a:lnTo>
                  <a:lnTo>
                    <a:pt x="38" y="12"/>
                  </a:lnTo>
                  <a:lnTo>
                    <a:pt x="19" y="4"/>
                  </a:lnTo>
                  <a:lnTo>
                    <a:pt x="0" y="0"/>
                  </a:lnTo>
                  <a:lnTo>
                    <a:pt x="0" y="225"/>
                  </a:lnTo>
                  <a:lnTo>
                    <a:pt x="180" y="225"/>
                  </a:lnTo>
                  <a:lnTo>
                    <a:pt x="180" y="225"/>
                  </a:lnTo>
                  <a:lnTo>
                    <a:pt x="163" y="173"/>
                  </a:lnTo>
                  <a:lnTo>
                    <a:pt x="153" y="150"/>
                  </a:lnTo>
                  <a:lnTo>
                    <a:pt x="142" y="127"/>
                  </a:lnTo>
                  <a:lnTo>
                    <a:pt x="142" y="127"/>
                  </a:lnTo>
                  <a:close/>
                  <a:moveTo>
                    <a:pt x="190" y="261"/>
                  </a:moveTo>
                  <a:lnTo>
                    <a:pt x="0" y="261"/>
                  </a:lnTo>
                  <a:lnTo>
                    <a:pt x="0" y="439"/>
                  </a:lnTo>
                  <a:lnTo>
                    <a:pt x="213" y="439"/>
                  </a:lnTo>
                  <a:lnTo>
                    <a:pt x="213" y="439"/>
                  </a:lnTo>
                  <a:lnTo>
                    <a:pt x="211" y="391"/>
                  </a:lnTo>
                  <a:lnTo>
                    <a:pt x="207" y="347"/>
                  </a:lnTo>
                  <a:lnTo>
                    <a:pt x="199" y="303"/>
                  </a:lnTo>
                  <a:lnTo>
                    <a:pt x="190" y="261"/>
                  </a:lnTo>
                  <a:lnTo>
                    <a:pt x="190" y="261"/>
                  </a:lnTo>
                  <a:close/>
                  <a:moveTo>
                    <a:pt x="228" y="225"/>
                  </a:moveTo>
                  <a:lnTo>
                    <a:pt x="376" y="225"/>
                  </a:lnTo>
                  <a:lnTo>
                    <a:pt x="376" y="225"/>
                  </a:lnTo>
                  <a:lnTo>
                    <a:pt x="353" y="190"/>
                  </a:lnTo>
                  <a:lnTo>
                    <a:pt x="326" y="156"/>
                  </a:lnTo>
                  <a:lnTo>
                    <a:pt x="299" y="127"/>
                  </a:lnTo>
                  <a:lnTo>
                    <a:pt x="268" y="100"/>
                  </a:lnTo>
                  <a:lnTo>
                    <a:pt x="234" y="75"/>
                  </a:lnTo>
                  <a:lnTo>
                    <a:pt x="199" y="54"/>
                  </a:lnTo>
                  <a:lnTo>
                    <a:pt x="161" y="35"/>
                  </a:lnTo>
                  <a:lnTo>
                    <a:pt x="121" y="20"/>
                  </a:lnTo>
                  <a:lnTo>
                    <a:pt x="121" y="20"/>
                  </a:lnTo>
                  <a:lnTo>
                    <a:pt x="138" y="39"/>
                  </a:lnTo>
                  <a:lnTo>
                    <a:pt x="153" y="60"/>
                  </a:lnTo>
                  <a:lnTo>
                    <a:pt x="167" y="83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94" y="133"/>
                  </a:lnTo>
                  <a:lnTo>
                    <a:pt x="207" y="163"/>
                  </a:lnTo>
                  <a:lnTo>
                    <a:pt x="217" y="194"/>
                  </a:lnTo>
                  <a:lnTo>
                    <a:pt x="228" y="225"/>
                  </a:lnTo>
                  <a:lnTo>
                    <a:pt x="228" y="225"/>
                  </a:lnTo>
                  <a:close/>
                  <a:moveTo>
                    <a:pt x="182" y="811"/>
                  </a:moveTo>
                  <a:lnTo>
                    <a:pt x="182" y="811"/>
                  </a:lnTo>
                  <a:lnTo>
                    <a:pt x="167" y="836"/>
                  </a:lnTo>
                  <a:lnTo>
                    <a:pt x="153" y="859"/>
                  </a:lnTo>
                  <a:lnTo>
                    <a:pt x="138" y="880"/>
                  </a:lnTo>
                  <a:lnTo>
                    <a:pt x="121" y="899"/>
                  </a:lnTo>
                  <a:lnTo>
                    <a:pt x="121" y="899"/>
                  </a:lnTo>
                  <a:lnTo>
                    <a:pt x="161" y="884"/>
                  </a:lnTo>
                  <a:lnTo>
                    <a:pt x="201" y="865"/>
                  </a:lnTo>
                  <a:lnTo>
                    <a:pt x="236" y="842"/>
                  </a:lnTo>
                  <a:lnTo>
                    <a:pt x="270" y="817"/>
                  </a:lnTo>
                  <a:lnTo>
                    <a:pt x="303" y="788"/>
                  </a:lnTo>
                  <a:lnTo>
                    <a:pt x="330" y="756"/>
                  </a:lnTo>
                  <a:lnTo>
                    <a:pt x="358" y="723"/>
                  </a:lnTo>
                  <a:lnTo>
                    <a:pt x="381" y="687"/>
                  </a:lnTo>
                  <a:lnTo>
                    <a:pt x="230" y="687"/>
                  </a:lnTo>
                  <a:lnTo>
                    <a:pt x="230" y="687"/>
                  </a:lnTo>
                  <a:lnTo>
                    <a:pt x="220" y="721"/>
                  </a:lnTo>
                  <a:lnTo>
                    <a:pt x="207" y="752"/>
                  </a:lnTo>
                  <a:lnTo>
                    <a:pt x="194" y="784"/>
                  </a:lnTo>
                  <a:lnTo>
                    <a:pt x="182" y="811"/>
                  </a:lnTo>
                  <a:lnTo>
                    <a:pt x="182" y="811"/>
                  </a:lnTo>
                  <a:close/>
                  <a:moveTo>
                    <a:pt x="257" y="474"/>
                  </a:moveTo>
                  <a:lnTo>
                    <a:pt x="257" y="474"/>
                  </a:lnTo>
                  <a:lnTo>
                    <a:pt x="257" y="520"/>
                  </a:lnTo>
                  <a:lnTo>
                    <a:pt x="253" y="566"/>
                  </a:lnTo>
                  <a:lnTo>
                    <a:pt x="247" y="610"/>
                  </a:lnTo>
                  <a:lnTo>
                    <a:pt x="238" y="652"/>
                  </a:lnTo>
                  <a:lnTo>
                    <a:pt x="397" y="652"/>
                  </a:lnTo>
                  <a:lnTo>
                    <a:pt x="397" y="652"/>
                  </a:lnTo>
                  <a:lnTo>
                    <a:pt x="414" y="610"/>
                  </a:lnTo>
                  <a:lnTo>
                    <a:pt x="427" y="566"/>
                  </a:lnTo>
                  <a:lnTo>
                    <a:pt x="435" y="520"/>
                  </a:lnTo>
                  <a:lnTo>
                    <a:pt x="439" y="474"/>
                  </a:lnTo>
                  <a:lnTo>
                    <a:pt x="257" y="474"/>
                  </a:lnTo>
                  <a:close/>
                  <a:moveTo>
                    <a:pt x="213" y="474"/>
                  </a:moveTo>
                  <a:lnTo>
                    <a:pt x="0" y="474"/>
                  </a:lnTo>
                  <a:lnTo>
                    <a:pt x="0" y="652"/>
                  </a:lnTo>
                  <a:lnTo>
                    <a:pt x="192" y="652"/>
                  </a:lnTo>
                  <a:lnTo>
                    <a:pt x="192" y="652"/>
                  </a:lnTo>
                  <a:lnTo>
                    <a:pt x="201" y="610"/>
                  </a:lnTo>
                  <a:lnTo>
                    <a:pt x="207" y="566"/>
                  </a:lnTo>
                  <a:lnTo>
                    <a:pt x="211" y="520"/>
                  </a:lnTo>
                  <a:lnTo>
                    <a:pt x="213" y="474"/>
                  </a:lnTo>
                  <a:lnTo>
                    <a:pt x="213" y="474"/>
                  </a:lnTo>
                  <a:close/>
                  <a:moveTo>
                    <a:pt x="184" y="687"/>
                  </a:moveTo>
                  <a:lnTo>
                    <a:pt x="0" y="687"/>
                  </a:lnTo>
                  <a:lnTo>
                    <a:pt x="0" y="919"/>
                  </a:lnTo>
                  <a:lnTo>
                    <a:pt x="0" y="919"/>
                  </a:lnTo>
                  <a:lnTo>
                    <a:pt x="19" y="913"/>
                  </a:lnTo>
                  <a:lnTo>
                    <a:pt x="38" y="907"/>
                  </a:lnTo>
                  <a:lnTo>
                    <a:pt x="56" y="894"/>
                  </a:lnTo>
                  <a:lnTo>
                    <a:pt x="75" y="880"/>
                  </a:lnTo>
                  <a:lnTo>
                    <a:pt x="94" y="863"/>
                  </a:lnTo>
                  <a:lnTo>
                    <a:pt x="111" y="842"/>
                  </a:lnTo>
                  <a:lnTo>
                    <a:pt x="128" y="817"/>
                  </a:lnTo>
                  <a:lnTo>
                    <a:pt x="142" y="790"/>
                  </a:lnTo>
                  <a:lnTo>
                    <a:pt x="142" y="790"/>
                  </a:lnTo>
                  <a:lnTo>
                    <a:pt x="155" y="767"/>
                  </a:lnTo>
                  <a:lnTo>
                    <a:pt x="165" y="742"/>
                  </a:lnTo>
                  <a:lnTo>
                    <a:pt x="174" y="715"/>
                  </a:lnTo>
                  <a:lnTo>
                    <a:pt x="184" y="687"/>
                  </a:lnTo>
                  <a:lnTo>
                    <a:pt x="184" y="687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604838" y="1292225"/>
              <a:ext cx="606425" cy="1455738"/>
            </a:xfrm>
            <a:custGeom>
              <a:avLst/>
              <a:gdLst>
                <a:gd name="T0" fmla="*/ 382 w 382"/>
                <a:gd name="T1" fmla="*/ 0 h 917"/>
                <a:gd name="T2" fmla="*/ 303 w 382"/>
                <a:gd name="T3" fmla="*/ 46 h 917"/>
                <a:gd name="T4" fmla="*/ 269 w 382"/>
                <a:gd name="T5" fmla="*/ 48 h 917"/>
                <a:gd name="T6" fmla="*/ 211 w 382"/>
                <a:gd name="T7" fmla="*/ 58 h 917"/>
                <a:gd name="T8" fmla="*/ 161 w 382"/>
                <a:gd name="T9" fmla="*/ 77 h 917"/>
                <a:gd name="T10" fmla="*/ 117 w 382"/>
                <a:gd name="T11" fmla="*/ 102 h 917"/>
                <a:gd name="T12" fmla="*/ 100 w 382"/>
                <a:gd name="T13" fmla="*/ 117 h 917"/>
                <a:gd name="T14" fmla="*/ 69 w 382"/>
                <a:gd name="T15" fmla="*/ 152 h 917"/>
                <a:gd name="T16" fmla="*/ 48 w 382"/>
                <a:gd name="T17" fmla="*/ 192 h 917"/>
                <a:gd name="T18" fmla="*/ 35 w 382"/>
                <a:gd name="T19" fmla="*/ 234 h 917"/>
                <a:gd name="T20" fmla="*/ 31 w 382"/>
                <a:gd name="T21" fmla="*/ 282 h 917"/>
                <a:gd name="T22" fmla="*/ 33 w 382"/>
                <a:gd name="T23" fmla="*/ 315 h 917"/>
                <a:gd name="T24" fmla="*/ 50 w 382"/>
                <a:gd name="T25" fmla="*/ 376 h 917"/>
                <a:gd name="T26" fmla="*/ 64 w 382"/>
                <a:gd name="T27" fmla="*/ 401 h 917"/>
                <a:gd name="T28" fmla="*/ 83 w 382"/>
                <a:gd name="T29" fmla="*/ 426 h 917"/>
                <a:gd name="T30" fmla="*/ 123 w 382"/>
                <a:gd name="T31" fmla="*/ 462 h 917"/>
                <a:gd name="T32" fmla="*/ 146 w 382"/>
                <a:gd name="T33" fmla="*/ 474 h 917"/>
                <a:gd name="T34" fmla="*/ 209 w 382"/>
                <a:gd name="T35" fmla="*/ 499 h 917"/>
                <a:gd name="T36" fmla="*/ 303 w 382"/>
                <a:gd name="T37" fmla="*/ 526 h 917"/>
                <a:gd name="T38" fmla="*/ 303 w 382"/>
                <a:gd name="T39" fmla="*/ 721 h 917"/>
                <a:gd name="T40" fmla="*/ 269 w 382"/>
                <a:gd name="T41" fmla="*/ 702 h 917"/>
                <a:gd name="T42" fmla="*/ 246 w 382"/>
                <a:gd name="T43" fmla="*/ 679 h 917"/>
                <a:gd name="T44" fmla="*/ 240 w 382"/>
                <a:gd name="T45" fmla="*/ 664 h 917"/>
                <a:gd name="T46" fmla="*/ 225 w 382"/>
                <a:gd name="T47" fmla="*/ 625 h 917"/>
                <a:gd name="T48" fmla="*/ 0 w 382"/>
                <a:gd name="T49" fmla="*/ 627 h 917"/>
                <a:gd name="T50" fmla="*/ 4 w 382"/>
                <a:gd name="T51" fmla="*/ 652 h 917"/>
                <a:gd name="T52" fmla="*/ 18 w 382"/>
                <a:gd name="T53" fmla="*/ 700 h 917"/>
                <a:gd name="T54" fmla="*/ 29 w 382"/>
                <a:gd name="T55" fmla="*/ 719 h 917"/>
                <a:gd name="T56" fmla="*/ 52 w 382"/>
                <a:gd name="T57" fmla="*/ 756 h 917"/>
                <a:gd name="T58" fmla="*/ 85 w 382"/>
                <a:gd name="T59" fmla="*/ 792 h 917"/>
                <a:gd name="T60" fmla="*/ 104 w 382"/>
                <a:gd name="T61" fmla="*/ 807 h 917"/>
                <a:gd name="T62" fmla="*/ 148 w 382"/>
                <a:gd name="T63" fmla="*/ 834 h 917"/>
                <a:gd name="T64" fmla="*/ 171 w 382"/>
                <a:gd name="T65" fmla="*/ 844 h 917"/>
                <a:gd name="T66" fmla="*/ 230 w 382"/>
                <a:gd name="T67" fmla="*/ 859 h 917"/>
                <a:gd name="T68" fmla="*/ 303 w 382"/>
                <a:gd name="T69" fmla="*/ 869 h 917"/>
                <a:gd name="T70" fmla="*/ 382 w 382"/>
                <a:gd name="T71" fmla="*/ 917 h 917"/>
                <a:gd name="T72" fmla="*/ 255 w 382"/>
                <a:gd name="T73" fmla="*/ 299 h 917"/>
                <a:gd name="T74" fmla="*/ 244 w 382"/>
                <a:gd name="T75" fmla="*/ 278 h 917"/>
                <a:gd name="T76" fmla="*/ 240 w 382"/>
                <a:gd name="T77" fmla="*/ 255 h 917"/>
                <a:gd name="T78" fmla="*/ 240 w 382"/>
                <a:gd name="T79" fmla="*/ 244 h 917"/>
                <a:gd name="T80" fmla="*/ 248 w 382"/>
                <a:gd name="T81" fmla="*/ 223 h 917"/>
                <a:gd name="T82" fmla="*/ 255 w 382"/>
                <a:gd name="T83" fmla="*/ 215 h 917"/>
                <a:gd name="T84" fmla="*/ 273 w 382"/>
                <a:gd name="T85" fmla="*/ 200 h 917"/>
                <a:gd name="T86" fmla="*/ 303 w 382"/>
                <a:gd name="T87" fmla="*/ 186 h 917"/>
                <a:gd name="T88" fmla="*/ 303 w 382"/>
                <a:gd name="T89" fmla="*/ 328 h 917"/>
                <a:gd name="T90" fmla="*/ 273 w 382"/>
                <a:gd name="T91" fmla="*/ 313 h 917"/>
                <a:gd name="T92" fmla="*/ 255 w 382"/>
                <a:gd name="T93" fmla="*/ 299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2" h="917">
                  <a:moveTo>
                    <a:pt x="382" y="917"/>
                  </a:moveTo>
                  <a:lnTo>
                    <a:pt x="382" y="0"/>
                  </a:lnTo>
                  <a:lnTo>
                    <a:pt x="303" y="0"/>
                  </a:lnTo>
                  <a:lnTo>
                    <a:pt x="303" y="46"/>
                  </a:lnTo>
                  <a:lnTo>
                    <a:pt x="303" y="46"/>
                  </a:lnTo>
                  <a:lnTo>
                    <a:pt x="269" y="48"/>
                  </a:lnTo>
                  <a:lnTo>
                    <a:pt x="240" y="52"/>
                  </a:lnTo>
                  <a:lnTo>
                    <a:pt x="211" y="58"/>
                  </a:lnTo>
                  <a:lnTo>
                    <a:pt x="184" y="66"/>
                  </a:lnTo>
                  <a:lnTo>
                    <a:pt x="161" y="77"/>
                  </a:lnTo>
                  <a:lnTo>
                    <a:pt x="138" y="89"/>
                  </a:lnTo>
                  <a:lnTo>
                    <a:pt x="117" y="102"/>
                  </a:lnTo>
                  <a:lnTo>
                    <a:pt x="100" y="117"/>
                  </a:lnTo>
                  <a:lnTo>
                    <a:pt x="100" y="117"/>
                  </a:lnTo>
                  <a:lnTo>
                    <a:pt x="83" y="135"/>
                  </a:lnTo>
                  <a:lnTo>
                    <a:pt x="69" y="152"/>
                  </a:lnTo>
                  <a:lnTo>
                    <a:pt x="58" y="171"/>
                  </a:lnTo>
                  <a:lnTo>
                    <a:pt x="48" y="192"/>
                  </a:lnTo>
                  <a:lnTo>
                    <a:pt x="41" y="213"/>
                  </a:lnTo>
                  <a:lnTo>
                    <a:pt x="35" y="234"/>
                  </a:lnTo>
                  <a:lnTo>
                    <a:pt x="31" y="257"/>
                  </a:lnTo>
                  <a:lnTo>
                    <a:pt x="31" y="282"/>
                  </a:lnTo>
                  <a:lnTo>
                    <a:pt x="31" y="282"/>
                  </a:lnTo>
                  <a:lnTo>
                    <a:pt x="33" y="315"/>
                  </a:lnTo>
                  <a:lnTo>
                    <a:pt x="39" y="347"/>
                  </a:lnTo>
                  <a:lnTo>
                    <a:pt x="50" y="376"/>
                  </a:lnTo>
                  <a:lnTo>
                    <a:pt x="56" y="388"/>
                  </a:lnTo>
                  <a:lnTo>
                    <a:pt x="64" y="401"/>
                  </a:lnTo>
                  <a:lnTo>
                    <a:pt x="64" y="401"/>
                  </a:lnTo>
                  <a:lnTo>
                    <a:pt x="83" y="426"/>
                  </a:lnTo>
                  <a:lnTo>
                    <a:pt x="102" y="445"/>
                  </a:lnTo>
                  <a:lnTo>
                    <a:pt x="123" y="462"/>
                  </a:lnTo>
                  <a:lnTo>
                    <a:pt x="146" y="474"/>
                  </a:lnTo>
                  <a:lnTo>
                    <a:pt x="146" y="474"/>
                  </a:lnTo>
                  <a:lnTo>
                    <a:pt x="173" y="487"/>
                  </a:lnTo>
                  <a:lnTo>
                    <a:pt x="209" y="499"/>
                  </a:lnTo>
                  <a:lnTo>
                    <a:pt x="250" y="512"/>
                  </a:lnTo>
                  <a:lnTo>
                    <a:pt x="303" y="526"/>
                  </a:lnTo>
                  <a:lnTo>
                    <a:pt x="303" y="721"/>
                  </a:lnTo>
                  <a:lnTo>
                    <a:pt x="303" y="721"/>
                  </a:lnTo>
                  <a:lnTo>
                    <a:pt x="284" y="712"/>
                  </a:lnTo>
                  <a:lnTo>
                    <a:pt x="269" y="702"/>
                  </a:lnTo>
                  <a:lnTo>
                    <a:pt x="257" y="689"/>
                  </a:lnTo>
                  <a:lnTo>
                    <a:pt x="246" y="679"/>
                  </a:lnTo>
                  <a:lnTo>
                    <a:pt x="246" y="679"/>
                  </a:lnTo>
                  <a:lnTo>
                    <a:pt x="240" y="664"/>
                  </a:lnTo>
                  <a:lnTo>
                    <a:pt x="232" y="648"/>
                  </a:lnTo>
                  <a:lnTo>
                    <a:pt x="225" y="625"/>
                  </a:lnTo>
                  <a:lnTo>
                    <a:pt x="221" y="600"/>
                  </a:lnTo>
                  <a:lnTo>
                    <a:pt x="0" y="627"/>
                  </a:lnTo>
                  <a:lnTo>
                    <a:pt x="0" y="627"/>
                  </a:lnTo>
                  <a:lnTo>
                    <a:pt x="4" y="652"/>
                  </a:lnTo>
                  <a:lnTo>
                    <a:pt x="12" y="677"/>
                  </a:lnTo>
                  <a:lnTo>
                    <a:pt x="18" y="700"/>
                  </a:lnTo>
                  <a:lnTo>
                    <a:pt x="29" y="719"/>
                  </a:lnTo>
                  <a:lnTo>
                    <a:pt x="29" y="719"/>
                  </a:lnTo>
                  <a:lnTo>
                    <a:pt x="39" y="738"/>
                  </a:lnTo>
                  <a:lnTo>
                    <a:pt x="52" y="756"/>
                  </a:lnTo>
                  <a:lnTo>
                    <a:pt x="69" y="775"/>
                  </a:lnTo>
                  <a:lnTo>
                    <a:pt x="85" y="792"/>
                  </a:lnTo>
                  <a:lnTo>
                    <a:pt x="85" y="792"/>
                  </a:lnTo>
                  <a:lnTo>
                    <a:pt x="104" y="807"/>
                  </a:lnTo>
                  <a:lnTo>
                    <a:pt x="125" y="821"/>
                  </a:lnTo>
                  <a:lnTo>
                    <a:pt x="148" y="834"/>
                  </a:lnTo>
                  <a:lnTo>
                    <a:pt x="171" y="844"/>
                  </a:lnTo>
                  <a:lnTo>
                    <a:pt x="171" y="844"/>
                  </a:lnTo>
                  <a:lnTo>
                    <a:pt x="198" y="853"/>
                  </a:lnTo>
                  <a:lnTo>
                    <a:pt x="230" y="859"/>
                  </a:lnTo>
                  <a:lnTo>
                    <a:pt x="265" y="865"/>
                  </a:lnTo>
                  <a:lnTo>
                    <a:pt x="303" y="869"/>
                  </a:lnTo>
                  <a:lnTo>
                    <a:pt x="303" y="917"/>
                  </a:lnTo>
                  <a:lnTo>
                    <a:pt x="382" y="917"/>
                  </a:lnTo>
                  <a:close/>
                  <a:moveTo>
                    <a:pt x="255" y="299"/>
                  </a:moveTo>
                  <a:lnTo>
                    <a:pt x="255" y="299"/>
                  </a:lnTo>
                  <a:lnTo>
                    <a:pt x="248" y="288"/>
                  </a:lnTo>
                  <a:lnTo>
                    <a:pt x="244" y="278"/>
                  </a:lnTo>
                  <a:lnTo>
                    <a:pt x="240" y="267"/>
                  </a:lnTo>
                  <a:lnTo>
                    <a:pt x="240" y="255"/>
                  </a:lnTo>
                  <a:lnTo>
                    <a:pt x="240" y="255"/>
                  </a:lnTo>
                  <a:lnTo>
                    <a:pt x="240" y="244"/>
                  </a:lnTo>
                  <a:lnTo>
                    <a:pt x="244" y="234"/>
                  </a:lnTo>
                  <a:lnTo>
                    <a:pt x="248" y="223"/>
                  </a:lnTo>
                  <a:lnTo>
                    <a:pt x="255" y="215"/>
                  </a:lnTo>
                  <a:lnTo>
                    <a:pt x="255" y="215"/>
                  </a:lnTo>
                  <a:lnTo>
                    <a:pt x="261" y="207"/>
                  </a:lnTo>
                  <a:lnTo>
                    <a:pt x="273" y="200"/>
                  </a:lnTo>
                  <a:lnTo>
                    <a:pt x="286" y="192"/>
                  </a:lnTo>
                  <a:lnTo>
                    <a:pt x="303" y="186"/>
                  </a:lnTo>
                  <a:lnTo>
                    <a:pt x="303" y="328"/>
                  </a:lnTo>
                  <a:lnTo>
                    <a:pt x="303" y="328"/>
                  </a:lnTo>
                  <a:lnTo>
                    <a:pt x="286" y="322"/>
                  </a:lnTo>
                  <a:lnTo>
                    <a:pt x="273" y="313"/>
                  </a:lnTo>
                  <a:lnTo>
                    <a:pt x="263" y="307"/>
                  </a:lnTo>
                  <a:lnTo>
                    <a:pt x="255" y="299"/>
                  </a:lnTo>
                  <a:lnTo>
                    <a:pt x="255" y="299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6863FBD-6E28-AE47-9413-5B37DEE28D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grpSp>
        <p:nvGrpSpPr>
          <p:cNvPr id="5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7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0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TextBox 2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solidFill>
                  <a:srgbClr val="376092"/>
                </a:solidFill>
              </a:rPr>
              <a:t>掌握</a:t>
            </a:r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zh-CN" sz="2800" dirty="0">
                <a:solidFill>
                  <a:srgbClr val="376092"/>
                </a:solidFill>
              </a:rPr>
              <a:t>语言应用的重要性</a:t>
            </a:r>
            <a:endParaRPr lang="x-none" sz="2800" dirty="0"/>
          </a:p>
        </p:txBody>
      </p:sp>
      <p:graphicFrame>
        <p:nvGraphicFramePr>
          <p:cNvPr id="14" name="Diagram 6">
            <a:extLst>
              <a:ext uri="{FF2B5EF4-FFF2-40B4-BE49-F238E27FC236}">
                <a16:creationId xmlns:a16="http://schemas.microsoft.com/office/drawing/2014/main" id="{320FFF3A-85DC-9F40-A4E9-5A8D8D263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780356"/>
              </p:ext>
            </p:extLst>
          </p:nvPr>
        </p:nvGraphicFramePr>
        <p:xfrm>
          <a:off x="3125872" y="915840"/>
          <a:ext cx="5611728" cy="167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5" name="组合 29"/>
          <p:cNvGrpSpPr/>
          <p:nvPr/>
        </p:nvGrpSpPr>
        <p:grpSpPr>
          <a:xfrm>
            <a:off x="3261360" y="1371599"/>
            <a:ext cx="751840" cy="802641"/>
            <a:chOff x="3675063" y="1296988"/>
            <a:chExt cx="1749425" cy="1473200"/>
          </a:xfrm>
        </p:grpSpPr>
        <p:sp>
          <p:nvSpPr>
            <p:cNvPr id="16" name="Freeform 17"/>
            <p:cNvSpPr/>
            <p:nvPr/>
          </p:nvSpPr>
          <p:spPr bwMode="auto">
            <a:xfrm>
              <a:off x="4303713" y="1460500"/>
              <a:ext cx="503237" cy="501650"/>
            </a:xfrm>
            <a:custGeom>
              <a:avLst/>
              <a:gdLst>
                <a:gd name="T0" fmla="*/ 317 w 317"/>
                <a:gd name="T1" fmla="*/ 158 h 316"/>
                <a:gd name="T2" fmla="*/ 312 w 317"/>
                <a:gd name="T3" fmla="*/ 191 h 316"/>
                <a:gd name="T4" fmla="*/ 304 w 317"/>
                <a:gd name="T5" fmla="*/ 220 h 316"/>
                <a:gd name="T6" fmla="*/ 290 w 317"/>
                <a:gd name="T7" fmla="*/ 247 h 316"/>
                <a:gd name="T8" fmla="*/ 271 w 317"/>
                <a:gd name="T9" fmla="*/ 270 h 316"/>
                <a:gd name="T10" fmla="*/ 246 w 317"/>
                <a:gd name="T11" fmla="*/ 289 h 316"/>
                <a:gd name="T12" fmla="*/ 219 w 317"/>
                <a:gd name="T13" fmla="*/ 304 h 316"/>
                <a:gd name="T14" fmla="*/ 190 w 317"/>
                <a:gd name="T15" fmla="*/ 314 h 316"/>
                <a:gd name="T16" fmla="*/ 158 w 317"/>
                <a:gd name="T17" fmla="*/ 316 h 316"/>
                <a:gd name="T18" fmla="*/ 142 w 317"/>
                <a:gd name="T19" fmla="*/ 316 h 316"/>
                <a:gd name="T20" fmla="*/ 110 w 317"/>
                <a:gd name="T21" fmla="*/ 310 h 316"/>
                <a:gd name="T22" fmla="*/ 83 w 317"/>
                <a:gd name="T23" fmla="*/ 297 h 316"/>
                <a:gd name="T24" fmla="*/ 56 w 317"/>
                <a:gd name="T25" fmla="*/ 281 h 316"/>
                <a:gd name="T26" fmla="*/ 35 w 317"/>
                <a:gd name="T27" fmla="*/ 260 h 316"/>
                <a:gd name="T28" fmla="*/ 19 w 317"/>
                <a:gd name="T29" fmla="*/ 235 h 316"/>
                <a:gd name="T30" fmla="*/ 6 w 317"/>
                <a:gd name="T31" fmla="*/ 206 h 316"/>
                <a:gd name="T32" fmla="*/ 0 w 317"/>
                <a:gd name="T33" fmla="*/ 175 h 316"/>
                <a:gd name="T34" fmla="*/ 0 w 317"/>
                <a:gd name="T35" fmla="*/ 158 h 316"/>
                <a:gd name="T36" fmla="*/ 2 w 317"/>
                <a:gd name="T37" fmla="*/ 127 h 316"/>
                <a:gd name="T38" fmla="*/ 12 w 317"/>
                <a:gd name="T39" fmla="*/ 97 h 316"/>
                <a:gd name="T40" fmla="*/ 27 w 317"/>
                <a:gd name="T41" fmla="*/ 70 h 316"/>
                <a:gd name="T42" fmla="*/ 46 w 317"/>
                <a:gd name="T43" fmla="*/ 47 h 316"/>
                <a:gd name="T44" fmla="*/ 69 w 317"/>
                <a:gd name="T45" fmla="*/ 27 h 316"/>
                <a:gd name="T46" fmla="*/ 96 w 317"/>
                <a:gd name="T47" fmla="*/ 12 h 316"/>
                <a:gd name="T48" fmla="*/ 125 w 317"/>
                <a:gd name="T49" fmla="*/ 4 h 316"/>
                <a:gd name="T50" fmla="*/ 158 w 317"/>
                <a:gd name="T51" fmla="*/ 0 h 316"/>
                <a:gd name="T52" fmla="*/ 175 w 317"/>
                <a:gd name="T53" fmla="*/ 2 h 316"/>
                <a:gd name="T54" fmla="*/ 204 w 317"/>
                <a:gd name="T55" fmla="*/ 8 h 316"/>
                <a:gd name="T56" fmla="*/ 233 w 317"/>
                <a:gd name="T57" fmla="*/ 20 h 316"/>
                <a:gd name="T58" fmla="*/ 258 w 317"/>
                <a:gd name="T59" fmla="*/ 37 h 316"/>
                <a:gd name="T60" fmla="*/ 279 w 317"/>
                <a:gd name="T61" fmla="*/ 58 h 316"/>
                <a:gd name="T62" fmla="*/ 298 w 317"/>
                <a:gd name="T63" fmla="*/ 83 h 316"/>
                <a:gd name="T64" fmla="*/ 308 w 317"/>
                <a:gd name="T65" fmla="*/ 112 h 316"/>
                <a:gd name="T66" fmla="*/ 315 w 317"/>
                <a:gd name="T67" fmla="*/ 143 h 316"/>
                <a:gd name="T68" fmla="*/ 317 w 317"/>
                <a:gd name="T6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316">
                  <a:moveTo>
                    <a:pt x="317" y="158"/>
                  </a:moveTo>
                  <a:lnTo>
                    <a:pt x="317" y="158"/>
                  </a:lnTo>
                  <a:lnTo>
                    <a:pt x="315" y="175"/>
                  </a:lnTo>
                  <a:lnTo>
                    <a:pt x="312" y="191"/>
                  </a:lnTo>
                  <a:lnTo>
                    <a:pt x="308" y="206"/>
                  </a:lnTo>
                  <a:lnTo>
                    <a:pt x="304" y="220"/>
                  </a:lnTo>
                  <a:lnTo>
                    <a:pt x="298" y="235"/>
                  </a:lnTo>
                  <a:lnTo>
                    <a:pt x="290" y="247"/>
                  </a:lnTo>
                  <a:lnTo>
                    <a:pt x="279" y="260"/>
                  </a:lnTo>
                  <a:lnTo>
                    <a:pt x="271" y="270"/>
                  </a:lnTo>
                  <a:lnTo>
                    <a:pt x="258" y="281"/>
                  </a:lnTo>
                  <a:lnTo>
                    <a:pt x="246" y="289"/>
                  </a:lnTo>
                  <a:lnTo>
                    <a:pt x="233" y="297"/>
                  </a:lnTo>
                  <a:lnTo>
                    <a:pt x="219" y="304"/>
                  </a:lnTo>
                  <a:lnTo>
                    <a:pt x="204" y="310"/>
                  </a:lnTo>
                  <a:lnTo>
                    <a:pt x="190" y="314"/>
                  </a:lnTo>
                  <a:lnTo>
                    <a:pt x="175" y="316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42" y="316"/>
                  </a:lnTo>
                  <a:lnTo>
                    <a:pt x="125" y="314"/>
                  </a:lnTo>
                  <a:lnTo>
                    <a:pt x="110" y="310"/>
                  </a:lnTo>
                  <a:lnTo>
                    <a:pt x="96" y="304"/>
                  </a:lnTo>
                  <a:lnTo>
                    <a:pt x="83" y="297"/>
                  </a:lnTo>
                  <a:lnTo>
                    <a:pt x="69" y="289"/>
                  </a:lnTo>
                  <a:lnTo>
                    <a:pt x="56" y="281"/>
                  </a:lnTo>
                  <a:lnTo>
                    <a:pt x="46" y="270"/>
                  </a:lnTo>
                  <a:lnTo>
                    <a:pt x="35" y="260"/>
                  </a:lnTo>
                  <a:lnTo>
                    <a:pt x="27" y="247"/>
                  </a:lnTo>
                  <a:lnTo>
                    <a:pt x="19" y="235"/>
                  </a:lnTo>
                  <a:lnTo>
                    <a:pt x="12" y="220"/>
                  </a:lnTo>
                  <a:lnTo>
                    <a:pt x="6" y="206"/>
                  </a:lnTo>
                  <a:lnTo>
                    <a:pt x="2" y="191"/>
                  </a:lnTo>
                  <a:lnTo>
                    <a:pt x="0" y="175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43"/>
                  </a:lnTo>
                  <a:lnTo>
                    <a:pt x="2" y="127"/>
                  </a:lnTo>
                  <a:lnTo>
                    <a:pt x="6" y="112"/>
                  </a:lnTo>
                  <a:lnTo>
                    <a:pt x="12" y="97"/>
                  </a:lnTo>
                  <a:lnTo>
                    <a:pt x="19" y="83"/>
                  </a:lnTo>
                  <a:lnTo>
                    <a:pt x="27" y="70"/>
                  </a:lnTo>
                  <a:lnTo>
                    <a:pt x="35" y="58"/>
                  </a:lnTo>
                  <a:lnTo>
                    <a:pt x="46" y="47"/>
                  </a:lnTo>
                  <a:lnTo>
                    <a:pt x="56" y="37"/>
                  </a:lnTo>
                  <a:lnTo>
                    <a:pt x="69" y="27"/>
                  </a:lnTo>
                  <a:lnTo>
                    <a:pt x="83" y="20"/>
                  </a:lnTo>
                  <a:lnTo>
                    <a:pt x="96" y="12"/>
                  </a:lnTo>
                  <a:lnTo>
                    <a:pt x="110" y="8"/>
                  </a:lnTo>
                  <a:lnTo>
                    <a:pt x="125" y="4"/>
                  </a:lnTo>
                  <a:lnTo>
                    <a:pt x="142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5" y="2"/>
                  </a:lnTo>
                  <a:lnTo>
                    <a:pt x="190" y="4"/>
                  </a:lnTo>
                  <a:lnTo>
                    <a:pt x="204" y="8"/>
                  </a:lnTo>
                  <a:lnTo>
                    <a:pt x="219" y="12"/>
                  </a:lnTo>
                  <a:lnTo>
                    <a:pt x="233" y="20"/>
                  </a:lnTo>
                  <a:lnTo>
                    <a:pt x="246" y="27"/>
                  </a:lnTo>
                  <a:lnTo>
                    <a:pt x="258" y="37"/>
                  </a:lnTo>
                  <a:lnTo>
                    <a:pt x="271" y="47"/>
                  </a:lnTo>
                  <a:lnTo>
                    <a:pt x="279" y="58"/>
                  </a:lnTo>
                  <a:lnTo>
                    <a:pt x="290" y="70"/>
                  </a:lnTo>
                  <a:lnTo>
                    <a:pt x="298" y="83"/>
                  </a:lnTo>
                  <a:lnTo>
                    <a:pt x="304" y="97"/>
                  </a:lnTo>
                  <a:lnTo>
                    <a:pt x="308" y="112"/>
                  </a:lnTo>
                  <a:lnTo>
                    <a:pt x="312" y="127"/>
                  </a:lnTo>
                  <a:lnTo>
                    <a:pt x="315" y="143"/>
                  </a:lnTo>
                  <a:lnTo>
                    <a:pt x="317" y="158"/>
                  </a:lnTo>
                  <a:lnTo>
                    <a:pt x="317" y="158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114800" y="2008188"/>
              <a:ext cx="882650" cy="762000"/>
            </a:xfrm>
            <a:custGeom>
              <a:avLst/>
              <a:gdLst>
                <a:gd name="T0" fmla="*/ 377 w 556"/>
                <a:gd name="T1" fmla="*/ 0 h 480"/>
                <a:gd name="T2" fmla="*/ 277 w 556"/>
                <a:gd name="T3" fmla="*/ 117 h 480"/>
                <a:gd name="T4" fmla="*/ 179 w 556"/>
                <a:gd name="T5" fmla="*/ 0 h 480"/>
                <a:gd name="T6" fmla="*/ 179 w 556"/>
                <a:gd name="T7" fmla="*/ 0 h 480"/>
                <a:gd name="T8" fmla="*/ 161 w 556"/>
                <a:gd name="T9" fmla="*/ 11 h 480"/>
                <a:gd name="T10" fmla="*/ 142 w 556"/>
                <a:gd name="T11" fmla="*/ 21 h 480"/>
                <a:gd name="T12" fmla="*/ 123 w 556"/>
                <a:gd name="T13" fmla="*/ 34 h 480"/>
                <a:gd name="T14" fmla="*/ 106 w 556"/>
                <a:gd name="T15" fmla="*/ 48 h 480"/>
                <a:gd name="T16" fmla="*/ 92 w 556"/>
                <a:gd name="T17" fmla="*/ 63 h 480"/>
                <a:gd name="T18" fmla="*/ 77 w 556"/>
                <a:gd name="T19" fmla="*/ 82 h 480"/>
                <a:gd name="T20" fmla="*/ 63 w 556"/>
                <a:gd name="T21" fmla="*/ 98 h 480"/>
                <a:gd name="T22" fmla="*/ 50 w 556"/>
                <a:gd name="T23" fmla="*/ 117 h 480"/>
                <a:gd name="T24" fmla="*/ 40 w 556"/>
                <a:gd name="T25" fmla="*/ 138 h 480"/>
                <a:gd name="T26" fmla="*/ 29 w 556"/>
                <a:gd name="T27" fmla="*/ 159 h 480"/>
                <a:gd name="T28" fmla="*/ 21 w 556"/>
                <a:gd name="T29" fmla="*/ 182 h 480"/>
                <a:gd name="T30" fmla="*/ 15 w 556"/>
                <a:gd name="T31" fmla="*/ 205 h 480"/>
                <a:gd name="T32" fmla="*/ 9 w 556"/>
                <a:gd name="T33" fmla="*/ 228 h 480"/>
                <a:gd name="T34" fmla="*/ 4 w 556"/>
                <a:gd name="T35" fmla="*/ 253 h 480"/>
                <a:gd name="T36" fmla="*/ 2 w 556"/>
                <a:gd name="T37" fmla="*/ 278 h 480"/>
                <a:gd name="T38" fmla="*/ 0 w 556"/>
                <a:gd name="T39" fmla="*/ 303 h 480"/>
                <a:gd name="T40" fmla="*/ 0 w 556"/>
                <a:gd name="T41" fmla="*/ 303 h 480"/>
                <a:gd name="T42" fmla="*/ 2 w 556"/>
                <a:gd name="T43" fmla="*/ 330 h 480"/>
                <a:gd name="T44" fmla="*/ 4 w 556"/>
                <a:gd name="T45" fmla="*/ 357 h 480"/>
                <a:gd name="T46" fmla="*/ 4 w 556"/>
                <a:gd name="T47" fmla="*/ 357 h 480"/>
                <a:gd name="T48" fmla="*/ 29 w 556"/>
                <a:gd name="T49" fmla="*/ 384 h 480"/>
                <a:gd name="T50" fmla="*/ 57 w 556"/>
                <a:gd name="T51" fmla="*/ 409 h 480"/>
                <a:gd name="T52" fmla="*/ 88 w 556"/>
                <a:gd name="T53" fmla="*/ 430 h 480"/>
                <a:gd name="T54" fmla="*/ 121 w 556"/>
                <a:gd name="T55" fmla="*/ 446 h 480"/>
                <a:gd name="T56" fmla="*/ 156 w 556"/>
                <a:gd name="T57" fmla="*/ 461 h 480"/>
                <a:gd name="T58" fmla="*/ 196 w 556"/>
                <a:gd name="T59" fmla="*/ 471 h 480"/>
                <a:gd name="T60" fmla="*/ 236 w 556"/>
                <a:gd name="T61" fmla="*/ 478 h 480"/>
                <a:gd name="T62" fmla="*/ 279 w 556"/>
                <a:gd name="T63" fmla="*/ 480 h 480"/>
                <a:gd name="T64" fmla="*/ 279 w 556"/>
                <a:gd name="T65" fmla="*/ 480 h 480"/>
                <a:gd name="T66" fmla="*/ 321 w 556"/>
                <a:gd name="T67" fmla="*/ 478 h 480"/>
                <a:gd name="T68" fmla="*/ 361 w 556"/>
                <a:gd name="T69" fmla="*/ 471 h 480"/>
                <a:gd name="T70" fmla="*/ 400 w 556"/>
                <a:gd name="T71" fmla="*/ 461 h 480"/>
                <a:gd name="T72" fmla="*/ 436 w 556"/>
                <a:gd name="T73" fmla="*/ 446 h 480"/>
                <a:gd name="T74" fmla="*/ 471 w 556"/>
                <a:gd name="T75" fmla="*/ 430 h 480"/>
                <a:gd name="T76" fmla="*/ 500 w 556"/>
                <a:gd name="T77" fmla="*/ 409 h 480"/>
                <a:gd name="T78" fmla="*/ 529 w 556"/>
                <a:gd name="T79" fmla="*/ 384 h 480"/>
                <a:gd name="T80" fmla="*/ 552 w 556"/>
                <a:gd name="T81" fmla="*/ 357 h 480"/>
                <a:gd name="T82" fmla="*/ 552 w 556"/>
                <a:gd name="T83" fmla="*/ 357 h 480"/>
                <a:gd name="T84" fmla="*/ 556 w 556"/>
                <a:gd name="T85" fmla="*/ 330 h 480"/>
                <a:gd name="T86" fmla="*/ 556 w 556"/>
                <a:gd name="T87" fmla="*/ 303 h 480"/>
                <a:gd name="T88" fmla="*/ 556 w 556"/>
                <a:gd name="T89" fmla="*/ 303 h 480"/>
                <a:gd name="T90" fmla="*/ 556 w 556"/>
                <a:gd name="T91" fmla="*/ 278 h 480"/>
                <a:gd name="T92" fmla="*/ 552 w 556"/>
                <a:gd name="T93" fmla="*/ 253 h 480"/>
                <a:gd name="T94" fmla="*/ 548 w 556"/>
                <a:gd name="T95" fmla="*/ 228 h 480"/>
                <a:gd name="T96" fmla="*/ 544 w 556"/>
                <a:gd name="T97" fmla="*/ 203 h 480"/>
                <a:gd name="T98" fmla="*/ 536 w 556"/>
                <a:gd name="T99" fmla="*/ 180 h 480"/>
                <a:gd name="T100" fmla="*/ 527 w 556"/>
                <a:gd name="T101" fmla="*/ 159 h 480"/>
                <a:gd name="T102" fmla="*/ 517 w 556"/>
                <a:gd name="T103" fmla="*/ 138 h 480"/>
                <a:gd name="T104" fmla="*/ 506 w 556"/>
                <a:gd name="T105" fmla="*/ 117 h 480"/>
                <a:gd name="T106" fmla="*/ 494 w 556"/>
                <a:gd name="T107" fmla="*/ 98 h 480"/>
                <a:gd name="T108" fmla="*/ 479 w 556"/>
                <a:gd name="T109" fmla="*/ 80 h 480"/>
                <a:gd name="T110" fmla="*/ 465 w 556"/>
                <a:gd name="T111" fmla="*/ 63 h 480"/>
                <a:gd name="T112" fmla="*/ 450 w 556"/>
                <a:gd name="T113" fmla="*/ 48 h 480"/>
                <a:gd name="T114" fmla="*/ 434 w 556"/>
                <a:gd name="T115" fmla="*/ 34 h 480"/>
                <a:gd name="T116" fmla="*/ 415 w 556"/>
                <a:gd name="T117" fmla="*/ 21 h 480"/>
                <a:gd name="T118" fmla="*/ 396 w 556"/>
                <a:gd name="T119" fmla="*/ 11 h 480"/>
                <a:gd name="T120" fmla="*/ 377 w 556"/>
                <a:gd name="T121" fmla="*/ 0 h 480"/>
                <a:gd name="T122" fmla="*/ 377 w 556"/>
                <a:gd name="T12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6" h="480">
                  <a:moveTo>
                    <a:pt x="377" y="0"/>
                  </a:moveTo>
                  <a:lnTo>
                    <a:pt x="277" y="117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61" y="11"/>
                  </a:lnTo>
                  <a:lnTo>
                    <a:pt x="142" y="21"/>
                  </a:lnTo>
                  <a:lnTo>
                    <a:pt x="123" y="34"/>
                  </a:lnTo>
                  <a:lnTo>
                    <a:pt x="106" y="48"/>
                  </a:lnTo>
                  <a:lnTo>
                    <a:pt x="92" y="63"/>
                  </a:lnTo>
                  <a:lnTo>
                    <a:pt x="77" y="82"/>
                  </a:lnTo>
                  <a:lnTo>
                    <a:pt x="63" y="98"/>
                  </a:lnTo>
                  <a:lnTo>
                    <a:pt x="50" y="117"/>
                  </a:lnTo>
                  <a:lnTo>
                    <a:pt x="40" y="138"/>
                  </a:lnTo>
                  <a:lnTo>
                    <a:pt x="29" y="159"/>
                  </a:lnTo>
                  <a:lnTo>
                    <a:pt x="21" y="182"/>
                  </a:lnTo>
                  <a:lnTo>
                    <a:pt x="15" y="205"/>
                  </a:lnTo>
                  <a:lnTo>
                    <a:pt x="9" y="228"/>
                  </a:lnTo>
                  <a:lnTo>
                    <a:pt x="4" y="253"/>
                  </a:lnTo>
                  <a:lnTo>
                    <a:pt x="2" y="278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2" y="330"/>
                  </a:lnTo>
                  <a:lnTo>
                    <a:pt x="4" y="357"/>
                  </a:lnTo>
                  <a:lnTo>
                    <a:pt x="4" y="357"/>
                  </a:lnTo>
                  <a:lnTo>
                    <a:pt x="29" y="384"/>
                  </a:lnTo>
                  <a:lnTo>
                    <a:pt x="57" y="409"/>
                  </a:lnTo>
                  <a:lnTo>
                    <a:pt x="88" y="430"/>
                  </a:lnTo>
                  <a:lnTo>
                    <a:pt x="121" y="446"/>
                  </a:lnTo>
                  <a:lnTo>
                    <a:pt x="156" y="461"/>
                  </a:lnTo>
                  <a:lnTo>
                    <a:pt x="196" y="471"/>
                  </a:lnTo>
                  <a:lnTo>
                    <a:pt x="236" y="478"/>
                  </a:lnTo>
                  <a:lnTo>
                    <a:pt x="279" y="480"/>
                  </a:lnTo>
                  <a:lnTo>
                    <a:pt x="279" y="480"/>
                  </a:lnTo>
                  <a:lnTo>
                    <a:pt x="321" y="478"/>
                  </a:lnTo>
                  <a:lnTo>
                    <a:pt x="361" y="471"/>
                  </a:lnTo>
                  <a:lnTo>
                    <a:pt x="400" y="461"/>
                  </a:lnTo>
                  <a:lnTo>
                    <a:pt x="436" y="446"/>
                  </a:lnTo>
                  <a:lnTo>
                    <a:pt x="471" y="430"/>
                  </a:lnTo>
                  <a:lnTo>
                    <a:pt x="500" y="409"/>
                  </a:lnTo>
                  <a:lnTo>
                    <a:pt x="529" y="384"/>
                  </a:lnTo>
                  <a:lnTo>
                    <a:pt x="552" y="357"/>
                  </a:lnTo>
                  <a:lnTo>
                    <a:pt x="552" y="357"/>
                  </a:lnTo>
                  <a:lnTo>
                    <a:pt x="556" y="330"/>
                  </a:lnTo>
                  <a:lnTo>
                    <a:pt x="556" y="303"/>
                  </a:lnTo>
                  <a:lnTo>
                    <a:pt x="556" y="303"/>
                  </a:lnTo>
                  <a:lnTo>
                    <a:pt x="556" y="278"/>
                  </a:lnTo>
                  <a:lnTo>
                    <a:pt x="552" y="253"/>
                  </a:lnTo>
                  <a:lnTo>
                    <a:pt x="548" y="228"/>
                  </a:lnTo>
                  <a:lnTo>
                    <a:pt x="544" y="203"/>
                  </a:lnTo>
                  <a:lnTo>
                    <a:pt x="536" y="180"/>
                  </a:lnTo>
                  <a:lnTo>
                    <a:pt x="527" y="159"/>
                  </a:lnTo>
                  <a:lnTo>
                    <a:pt x="517" y="138"/>
                  </a:lnTo>
                  <a:lnTo>
                    <a:pt x="506" y="117"/>
                  </a:lnTo>
                  <a:lnTo>
                    <a:pt x="494" y="98"/>
                  </a:lnTo>
                  <a:lnTo>
                    <a:pt x="479" y="80"/>
                  </a:lnTo>
                  <a:lnTo>
                    <a:pt x="465" y="63"/>
                  </a:lnTo>
                  <a:lnTo>
                    <a:pt x="450" y="48"/>
                  </a:lnTo>
                  <a:lnTo>
                    <a:pt x="434" y="34"/>
                  </a:lnTo>
                  <a:lnTo>
                    <a:pt x="415" y="21"/>
                  </a:lnTo>
                  <a:lnTo>
                    <a:pt x="396" y="11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4789488" y="1296988"/>
              <a:ext cx="457200" cy="463550"/>
            </a:xfrm>
            <a:custGeom>
              <a:avLst/>
              <a:gdLst>
                <a:gd name="T0" fmla="*/ 140 w 288"/>
                <a:gd name="T1" fmla="*/ 0 h 292"/>
                <a:gd name="T2" fmla="*/ 140 w 288"/>
                <a:gd name="T3" fmla="*/ 0 h 292"/>
                <a:gd name="T4" fmla="*/ 115 w 288"/>
                <a:gd name="T5" fmla="*/ 3 h 292"/>
                <a:gd name="T6" fmla="*/ 92 w 288"/>
                <a:gd name="T7" fmla="*/ 7 h 292"/>
                <a:gd name="T8" fmla="*/ 71 w 288"/>
                <a:gd name="T9" fmla="*/ 17 h 292"/>
                <a:gd name="T10" fmla="*/ 50 w 288"/>
                <a:gd name="T11" fmla="*/ 30 h 292"/>
                <a:gd name="T12" fmla="*/ 34 w 288"/>
                <a:gd name="T13" fmla="*/ 46 h 292"/>
                <a:gd name="T14" fmla="*/ 19 w 288"/>
                <a:gd name="T15" fmla="*/ 65 h 292"/>
                <a:gd name="T16" fmla="*/ 9 w 288"/>
                <a:gd name="T17" fmla="*/ 86 h 292"/>
                <a:gd name="T18" fmla="*/ 0 w 288"/>
                <a:gd name="T19" fmla="*/ 109 h 292"/>
                <a:gd name="T20" fmla="*/ 0 w 288"/>
                <a:gd name="T21" fmla="*/ 109 h 292"/>
                <a:gd name="T22" fmla="*/ 15 w 288"/>
                <a:gd name="T23" fmla="*/ 123 h 292"/>
                <a:gd name="T24" fmla="*/ 27 w 288"/>
                <a:gd name="T25" fmla="*/ 140 h 292"/>
                <a:gd name="T26" fmla="*/ 38 w 288"/>
                <a:gd name="T27" fmla="*/ 159 h 292"/>
                <a:gd name="T28" fmla="*/ 48 w 288"/>
                <a:gd name="T29" fmla="*/ 178 h 292"/>
                <a:gd name="T30" fmla="*/ 54 w 288"/>
                <a:gd name="T31" fmla="*/ 196 h 292"/>
                <a:gd name="T32" fmla="*/ 61 w 288"/>
                <a:gd name="T33" fmla="*/ 217 h 292"/>
                <a:gd name="T34" fmla="*/ 65 w 288"/>
                <a:gd name="T35" fmla="*/ 240 h 292"/>
                <a:gd name="T36" fmla="*/ 65 w 288"/>
                <a:gd name="T37" fmla="*/ 261 h 292"/>
                <a:gd name="T38" fmla="*/ 65 w 288"/>
                <a:gd name="T39" fmla="*/ 261 h 292"/>
                <a:gd name="T40" fmla="*/ 65 w 288"/>
                <a:gd name="T41" fmla="*/ 271 h 292"/>
                <a:gd name="T42" fmla="*/ 65 w 288"/>
                <a:gd name="T43" fmla="*/ 271 h 292"/>
                <a:gd name="T44" fmla="*/ 81 w 288"/>
                <a:gd name="T45" fmla="*/ 280 h 292"/>
                <a:gd name="T46" fmla="*/ 100 w 288"/>
                <a:gd name="T47" fmla="*/ 286 h 292"/>
                <a:gd name="T48" fmla="*/ 119 w 288"/>
                <a:gd name="T49" fmla="*/ 290 h 292"/>
                <a:gd name="T50" fmla="*/ 140 w 288"/>
                <a:gd name="T51" fmla="*/ 292 h 292"/>
                <a:gd name="T52" fmla="*/ 140 w 288"/>
                <a:gd name="T53" fmla="*/ 292 h 292"/>
                <a:gd name="T54" fmla="*/ 154 w 288"/>
                <a:gd name="T55" fmla="*/ 292 h 292"/>
                <a:gd name="T56" fmla="*/ 169 w 288"/>
                <a:gd name="T57" fmla="*/ 290 h 292"/>
                <a:gd name="T58" fmla="*/ 184 w 288"/>
                <a:gd name="T59" fmla="*/ 286 h 292"/>
                <a:gd name="T60" fmla="*/ 198 w 288"/>
                <a:gd name="T61" fmla="*/ 282 h 292"/>
                <a:gd name="T62" fmla="*/ 211 w 288"/>
                <a:gd name="T63" fmla="*/ 275 h 292"/>
                <a:gd name="T64" fmla="*/ 223 w 288"/>
                <a:gd name="T65" fmla="*/ 267 h 292"/>
                <a:gd name="T66" fmla="*/ 234 w 288"/>
                <a:gd name="T67" fmla="*/ 259 h 292"/>
                <a:gd name="T68" fmla="*/ 244 w 288"/>
                <a:gd name="T69" fmla="*/ 250 h 292"/>
                <a:gd name="T70" fmla="*/ 254 w 288"/>
                <a:gd name="T71" fmla="*/ 240 h 292"/>
                <a:gd name="T72" fmla="*/ 263 w 288"/>
                <a:gd name="T73" fmla="*/ 228 h 292"/>
                <a:gd name="T74" fmla="*/ 269 w 288"/>
                <a:gd name="T75" fmla="*/ 215 h 292"/>
                <a:gd name="T76" fmla="*/ 275 w 288"/>
                <a:gd name="T77" fmla="*/ 203 h 292"/>
                <a:gd name="T78" fmla="*/ 279 w 288"/>
                <a:gd name="T79" fmla="*/ 190 h 292"/>
                <a:gd name="T80" fmla="*/ 284 w 288"/>
                <a:gd name="T81" fmla="*/ 175 h 292"/>
                <a:gd name="T82" fmla="*/ 286 w 288"/>
                <a:gd name="T83" fmla="*/ 161 h 292"/>
                <a:gd name="T84" fmla="*/ 288 w 288"/>
                <a:gd name="T85" fmla="*/ 146 h 292"/>
                <a:gd name="T86" fmla="*/ 288 w 288"/>
                <a:gd name="T87" fmla="*/ 146 h 292"/>
                <a:gd name="T88" fmla="*/ 286 w 288"/>
                <a:gd name="T89" fmla="*/ 132 h 292"/>
                <a:gd name="T90" fmla="*/ 284 w 288"/>
                <a:gd name="T91" fmla="*/ 117 h 292"/>
                <a:gd name="T92" fmla="*/ 279 w 288"/>
                <a:gd name="T93" fmla="*/ 103 h 292"/>
                <a:gd name="T94" fmla="*/ 275 w 288"/>
                <a:gd name="T95" fmla="*/ 90 h 292"/>
                <a:gd name="T96" fmla="*/ 269 w 288"/>
                <a:gd name="T97" fmla="*/ 75 h 292"/>
                <a:gd name="T98" fmla="*/ 263 w 288"/>
                <a:gd name="T99" fmla="*/ 65 h 292"/>
                <a:gd name="T100" fmla="*/ 254 w 288"/>
                <a:gd name="T101" fmla="*/ 53 h 292"/>
                <a:gd name="T102" fmla="*/ 244 w 288"/>
                <a:gd name="T103" fmla="*/ 42 h 292"/>
                <a:gd name="T104" fmla="*/ 234 w 288"/>
                <a:gd name="T105" fmla="*/ 34 h 292"/>
                <a:gd name="T106" fmla="*/ 223 w 288"/>
                <a:gd name="T107" fmla="*/ 25 h 292"/>
                <a:gd name="T108" fmla="*/ 211 w 288"/>
                <a:gd name="T109" fmla="*/ 17 h 292"/>
                <a:gd name="T110" fmla="*/ 198 w 288"/>
                <a:gd name="T111" fmla="*/ 11 h 292"/>
                <a:gd name="T112" fmla="*/ 184 w 288"/>
                <a:gd name="T113" fmla="*/ 7 h 292"/>
                <a:gd name="T114" fmla="*/ 169 w 288"/>
                <a:gd name="T115" fmla="*/ 3 h 292"/>
                <a:gd name="T116" fmla="*/ 154 w 288"/>
                <a:gd name="T117" fmla="*/ 0 h 292"/>
                <a:gd name="T118" fmla="*/ 140 w 288"/>
                <a:gd name="T119" fmla="*/ 0 h 292"/>
                <a:gd name="T120" fmla="*/ 140 w 288"/>
                <a:gd name="T12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" h="292">
                  <a:moveTo>
                    <a:pt x="140" y="0"/>
                  </a:moveTo>
                  <a:lnTo>
                    <a:pt x="140" y="0"/>
                  </a:lnTo>
                  <a:lnTo>
                    <a:pt x="115" y="3"/>
                  </a:lnTo>
                  <a:lnTo>
                    <a:pt x="92" y="7"/>
                  </a:lnTo>
                  <a:lnTo>
                    <a:pt x="71" y="17"/>
                  </a:lnTo>
                  <a:lnTo>
                    <a:pt x="50" y="30"/>
                  </a:lnTo>
                  <a:lnTo>
                    <a:pt x="34" y="46"/>
                  </a:lnTo>
                  <a:lnTo>
                    <a:pt x="19" y="65"/>
                  </a:lnTo>
                  <a:lnTo>
                    <a:pt x="9" y="86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15" y="123"/>
                  </a:lnTo>
                  <a:lnTo>
                    <a:pt x="27" y="140"/>
                  </a:lnTo>
                  <a:lnTo>
                    <a:pt x="38" y="159"/>
                  </a:lnTo>
                  <a:lnTo>
                    <a:pt x="48" y="178"/>
                  </a:lnTo>
                  <a:lnTo>
                    <a:pt x="54" y="196"/>
                  </a:lnTo>
                  <a:lnTo>
                    <a:pt x="61" y="217"/>
                  </a:lnTo>
                  <a:lnTo>
                    <a:pt x="65" y="240"/>
                  </a:lnTo>
                  <a:lnTo>
                    <a:pt x="65" y="261"/>
                  </a:lnTo>
                  <a:lnTo>
                    <a:pt x="65" y="261"/>
                  </a:lnTo>
                  <a:lnTo>
                    <a:pt x="65" y="271"/>
                  </a:lnTo>
                  <a:lnTo>
                    <a:pt x="65" y="271"/>
                  </a:lnTo>
                  <a:lnTo>
                    <a:pt x="81" y="280"/>
                  </a:lnTo>
                  <a:lnTo>
                    <a:pt x="100" y="286"/>
                  </a:lnTo>
                  <a:lnTo>
                    <a:pt x="119" y="290"/>
                  </a:lnTo>
                  <a:lnTo>
                    <a:pt x="140" y="292"/>
                  </a:lnTo>
                  <a:lnTo>
                    <a:pt x="140" y="292"/>
                  </a:lnTo>
                  <a:lnTo>
                    <a:pt x="154" y="292"/>
                  </a:lnTo>
                  <a:lnTo>
                    <a:pt x="169" y="290"/>
                  </a:lnTo>
                  <a:lnTo>
                    <a:pt x="184" y="286"/>
                  </a:lnTo>
                  <a:lnTo>
                    <a:pt x="198" y="282"/>
                  </a:lnTo>
                  <a:lnTo>
                    <a:pt x="211" y="275"/>
                  </a:lnTo>
                  <a:lnTo>
                    <a:pt x="223" y="267"/>
                  </a:lnTo>
                  <a:lnTo>
                    <a:pt x="234" y="259"/>
                  </a:lnTo>
                  <a:lnTo>
                    <a:pt x="244" y="250"/>
                  </a:lnTo>
                  <a:lnTo>
                    <a:pt x="254" y="240"/>
                  </a:lnTo>
                  <a:lnTo>
                    <a:pt x="263" y="228"/>
                  </a:lnTo>
                  <a:lnTo>
                    <a:pt x="269" y="215"/>
                  </a:lnTo>
                  <a:lnTo>
                    <a:pt x="275" y="203"/>
                  </a:lnTo>
                  <a:lnTo>
                    <a:pt x="279" y="190"/>
                  </a:lnTo>
                  <a:lnTo>
                    <a:pt x="284" y="175"/>
                  </a:lnTo>
                  <a:lnTo>
                    <a:pt x="286" y="161"/>
                  </a:lnTo>
                  <a:lnTo>
                    <a:pt x="288" y="146"/>
                  </a:lnTo>
                  <a:lnTo>
                    <a:pt x="288" y="146"/>
                  </a:lnTo>
                  <a:lnTo>
                    <a:pt x="286" y="132"/>
                  </a:lnTo>
                  <a:lnTo>
                    <a:pt x="284" y="117"/>
                  </a:lnTo>
                  <a:lnTo>
                    <a:pt x="279" y="103"/>
                  </a:lnTo>
                  <a:lnTo>
                    <a:pt x="275" y="90"/>
                  </a:lnTo>
                  <a:lnTo>
                    <a:pt x="269" y="75"/>
                  </a:lnTo>
                  <a:lnTo>
                    <a:pt x="263" y="65"/>
                  </a:lnTo>
                  <a:lnTo>
                    <a:pt x="254" y="53"/>
                  </a:lnTo>
                  <a:lnTo>
                    <a:pt x="244" y="42"/>
                  </a:lnTo>
                  <a:lnTo>
                    <a:pt x="234" y="34"/>
                  </a:lnTo>
                  <a:lnTo>
                    <a:pt x="223" y="25"/>
                  </a:lnTo>
                  <a:lnTo>
                    <a:pt x="211" y="17"/>
                  </a:lnTo>
                  <a:lnTo>
                    <a:pt x="198" y="11"/>
                  </a:lnTo>
                  <a:lnTo>
                    <a:pt x="184" y="7"/>
                  </a:lnTo>
                  <a:lnTo>
                    <a:pt x="169" y="3"/>
                  </a:lnTo>
                  <a:lnTo>
                    <a:pt x="154" y="0"/>
                  </a:lnTo>
                  <a:lnTo>
                    <a:pt x="140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3848100" y="1296988"/>
              <a:ext cx="458787" cy="463550"/>
            </a:xfrm>
            <a:custGeom>
              <a:avLst/>
              <a:gdLst>
                <a:gd name="T0" fmla="*/ 231 w 289"/>
                <a:gd name="T1" fmla="*/ 261 h 292"/>
                <a:gd name="T2" fmla="*/ 231 w 289"/>
                <a:gd name="T3" fmla="*/ 261 h 292"/>
                <a:gd name="T4" fmla="*/ 233 w 289"/>
                <a:gd name="T5" fmla="*/ 240 h 292"/>
                <a:gd name="T6" fmla="*/ 235 w 289"/>
                <a:gd name="T7" fmla="*/ 221 h 292"/>
                <a:gd name="T8" fmla="*/ 241 w 289"/>
                <a:gd name="T9" fmla="*/ 200 h 292"/>
                <a:gd name="T10" fmla="*/ 247 w 289"/>
                <a:gd name="T11" fmla="*/ 182 h 292"/>
                <a:gd name="T12" fmla="*/ 256 w 289"/>
                <a:gd name="T13" fmla="*/ 163 h 292"/>
                <a:gd name="T14" fmla="*/ 266 w 289"/>
                <a:gd name="T15" fmla="*/ 146 h 292"/>
                <a:gd name="T16" fmla="*/ 277 w 289"/>
                <a:gd name="T17" fmla="*/ 132 h 292"/>
                <a:gd name="T18" fmla="*/ 289 w 289"/>
                <a:gd name="T19" fmla="*/ 115 h 292"/>
                <a:gd name="T20" fmla="*/ 289 w 289"/>
                <a:gd name="T21" fmla="*/ 115 h 292"/>
                <a:gd name="T22" fmla="*/ 283 w 289"/>
                <a:gd name="T23" fmla="*/ 92 h 292"/>
                <a:gd name="T24" fmla="*/ 272 w 289"/>
                <a:gd name="T25" fmla="*/ 69 h 292"/>
                <a:gd name="T26" fmla="*/ 258 w 289"/>
                <a:gd name="T27" fmla="*/ 50 h 292"/>
                <a:gd name="T28" fmla="*/ 239 w 289"/>
                <a:gd name="T29" fmla="*/ 34 h 292"/>
                <a:gd name="T30" fmla="*/ 218 w 289"/>
                <a:gd name="T31" fmla="*/ 19 h 292"/>
                <a:gd name="T32" fmla="*/ 197 w 289"/>
                <a:gd name="T33" fmla="*/ 9 h 292"/>
                <a:gd name="T34" fmla="*/ 172 w 289"/>
                <a:gd name="T35" fmla="*/ 3 h 292"/>
                <a:gd name="T36" fmla="*/ 147 w 289"/>
                <a:gd name="T37" fmla="*/ 0 h 292"/>
                <a:gd name="T38" fmla="*/ 147 w 289"/>
                <a:gd name="T39" fmla="*/ 0 h 292"/>
                <a:gd name="T40" fmla="*/ 131 w 289"/>
                <a:gd name="T41" fmla="*/ 0 h 292"/>
                <a:gd name="T42" fmla="*/ 116 w 289"/>
                <a:gd name="T43" fmla="*/ 3 h 292"/>
                <a:gd name="T44" fmla="*/ 104 w 289"/>
                <a:gd name="T45" fmla="*/ 7 h 292"/>
                <a:gd name="T46" fmla="*/ 89 w 289"/>
                <a:gd name="T47" fmla="*/ 11 h 292"/>
                <a:gd name="T48" fmla="*/ 77 w 289"/>
                <a:gd name="T49" fmla="*/ 17 h 292"/>
                <a:gd name="T50" fmla="*/ 64 w 289"/>
                <a:gd name="T51" fmla="*/ 25 h 292"/>
                <a:gd name="T52" fmla="*/ 54 w 289"/>
                <a:gd name="T53" fmla="*/ 34 h 292"/>
                <a:gd name="T54" fmla="*/ 43 w 289"/>
                <a:gd name="T55" fmla="*/ 42 h 292"/>
                <a:gd name="T56" fmla="*/ 33 w 289"/>
                <a:gd name="T57" fmla="*/ 53 h 292"/>
                <a:gd name="T58" fmla="*/ 25 w 289"/>
                <a:gd name="T59" fmla="*/ 65 h 292"/>
                <a:gd name="T60" fmla="*/ 18 w 289"/>
                <a:gd name="T61" fmla="*/ 75 h 292"/>
                <a:gd name="T62" fmla="*/ 12 w 289"/>
                <a:gd name="T63" fmla="*/ 90 h 292"/>
                <a:gd name="T64" fmla="*/ 6 w 289"/>
                <a:gd name="T65" fmla="*/ 103 h 292"/>
                <a:gd name="T66" fmla="*/ 4 w 289"/>
                <a:gd name="T67" fmla="*/ 117 h 292"/>
                <a:gd name="T68" fmla="*/ 2 w 289"/>
                <a:gd name="T69" fmla="*/ 132 h 292"/>
                <a:gd name="T70" fmla="*/ 0 w 289"/>
                <a:gd name="T71" fmla="*/ 146 h 292"/>
                <a:gd name="T72" fmla="*/ 0 w 289"/>
                <a:gd name="T73" fmla="*/ 146 h 292"/>
                <a:gd name="T74" fmla="*/ 2 w 289"/>
                <a:gd name="T75" fmla="*/ 161 h 292"/>
                <a:gd name="T76" fmla="*/ 4 w 289"/>
                <a:gd name="T77" fmla="*/ 175 h 292"/>
                <a:gd name="T78" fmla="*/ 6 w 289"/>
                <a:gd name="T79" fmla="*/ 190 h 292"/>
                <a:gd name="T80" fmla="*/ 12 w 289"/>
                <a:gd name="T81" fmla="*/ 203 h 292"/>
                <a:gd name="T82" fmla="*/ 18 w 289"/>
                <a:gd name="T83" fmla="*/ 215 h 292"/>
                <a:gd name="T84" fmla="*/ 25 w 289"/>
                <a:gd name="T85" fmla="*/ 228 h 292"/>
                <a:gd name="T86" fmla="*/ 33 w 289"/>
                <a:gd name="T87" fmla="*/ 240 h 292"/>
                <a:gd name="T88" fmla="*/ 43 w 289"/>
                <a:gd name="T89" fmla="*/ 250 h 292"/>
                <a:gd name="T90" fmla="*/ 54 w 289"/>
                <a:gd name="T91" fmla="*/ 259 h 292"/>
                <a:gd name="T92" fmla="*/ 64 w 289"/>
                <a:gd name="T93" fmla="*/ 267 h 292"/>
                <a:gd name="T94" fmla="*/ 77 w 289"/>
                <a:gd name="T95" fmla="*/ 275 h 292"/>
                <a:gd name="T96" fmla="*/ 89 w 289"/>
                <a:gd name="T97" fmla="*/ 282 h 292"/>
                <a:gd name="T98" fmla="*/ 104 w 289"/>
                <a:gd name="T99" fmla="*/ 286 h 292"/>
                <a:gd name="T100" fmla="*/ 116 w 289"/>
                <a:gd name="T101" fmla="*/ 290 h 292"/>
                <a:gd name="T102" fmla="*/ 131 w 289"/>
                <a:gd name="T103" fmla="*/ 292 h 292"/>
                <a:gd name="T104" fmla="*/ 147 w 289"/>
                <a:gd name="T105" fmla="*/ 292 h 292"/>
                <a:gd name="T106" fmla="*/ 147 w 289"/>
                <a:gd name="T107" fmla="*/ 292 h 292"/>
                <a:gd name="T108" fmla="*/ 170 w 289"/>
                <a:gd name="T109" fmla="*/ 290 h 292"/>
                <a:gd name="T110" fmla="*/ 191 w 289"/>
                <a:gd name="T111" fmla="*/ 286 h 292"/>
                <a:gd name="T112" fmla="*/ 212 w 289"/>
                <a:gd name="T113" fmla="*/ 275 h 292"/>
                <a:gd name="T114" fmla="*/ 233 w 289"/>
                <a:gd name="T115" fmla="*/ 265 h 292"/>
                <a:gd name="T116" fmla="*/ 233 w 289"/>
                <a:gd name="T117" fmla="*/ 265 h 292"/>
                <a:gd name="T118" fmla="*/ 231 w 289"/>
                <a:gd name="T119" fmla="*/ 261 h 292"/>
                <a:gd name="T120" fmla="*/ 231 w 289"/>
                <a:gd name="T121" fmla="*/ 26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9" h="292">
                  <a:moveTo>
                    <a:pt x="231" y="261"/>
                  </a:moveTo>
                  <a:lnTo>
                    <a:pt x="231" y="261"/>
                  </a:lnTo>
                  <a:lnTo>
                    <a:pt x="233" y="240"/>
                  </a:lnTo>
                  <a:lnTo>
                    <a:pt x="235" y="221"/>
                  </a:lnTo>
                  <a:lnTo>
                    <a:pt x="241" y="200"/>
                  </a:lnTo>
                  <a:lnTo>
                    <a:pt x="247" y="182"/>
                  </a:lnTo>
                  <a:lnTo>
                    <a:pt x="256" y="163"/>
                  </a:lnTo>
                  <a:lnTo>
                    <a:pt x="266" y="146"/>
                  </a:lnTo>
                  <a:lnTo>
                    <a:pt x="277" y="132"/>
                  </a:lnTo>
                  <a:lnTo>
                    <a:pt x="289" y="115"/>
                  </a:lnTo>
                  <a:lnTo>
                    <a:pt x="289" y="115"/>
                  </a:lnTo>
                  <a:lnTo>
                    <a:pt x="283" y="92"/>
                  </a:lnTo>
                  <a:lnTo>
                    <a:pt x="272" y="69"/>
                  </a:lnTo>
                  <a:lnTo>
                    <a:pt x="258" y="50"/>
                  </a:lnTo>
                  <a:lnTo>
                    <a:pt x="239" y="34"/>
                  </a:lnTo>
                  <a:lnTo>
                    <a:pt x="218" y="19"/>
                  </a:lnTo>
                  <a:lnTo>
                    <a:pt x="197" y="9"/>
                  </a:lnTo>
                  <a:lnTo>
                    <a:pt x="172" y="3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16" y="3"/>
                  </a:lnTo>
                  <a:lnTo>
                    <a:pt x="104" y="7"/>
                  </a:lnTo>
                  <a:lnTo>
                    <a:pt x="89" y="11"/>
                  </a:lnTo>
                  <a:lnTo>
                    <a:pt x="77" y="17"/>
                  </a:lnTo>
                  <a:lnTo>
                    <a:pt x="64" y="25"/>
                  </a:lnTo>
                  <a:lnTo>
                    <a:pt x="54" y="34"/>
                  </a:lnTo>
                  <a:lnTo>
                    <a:pt x="43" y="42"/>
                  </a:lnTo>
                  <a:lnTo>
                    <a:pt x="33" y="53"/>
                  </a:lnTo>
                  <a:lnTo>
                    <a:pt x="25" y="65"/>
                  </a:lnTo>
                  <a:lnTo>
                    <a:pt x="18" y="75"/>
                  </a:lnTo>
                  <a:lnTo>
                    <a:pt x="12" y="90"/>
                  </a:lnTo>
                  <a:lnTo>
                    <a:pt x="6" y="103"/>
                  </a:lnTo>
                  <a:lnTo>
                    <a:pt x="4" y="117"/>
                  </a:lnTo>
                  <a:lnTo>
                    <a:pt x="2" y="132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61"/>
                  </a:lnTo>
                  <a:lnTo>
                    <a:pt x="4" y="175"/>
                  </a:lnTo>
                  <a:lnTo>
                    <a:pt x="6" y="190"/>
                  </a:lnTo>
                  <a:lnTo>
                    <a:pt x="12" y="203"/>
                  </a:lnTo>
                  <a:lnTo>
                    <a:pt x="18" y="215"/>
                  </a:lnTo>
                  <a:lnTo>
                    <a:pt x="25" y="228"/>
                  </a:lnTo>
                  <a:lnTo>
                    <a:pt x="33" y="240"/>
                  </a:lnTo>
                  <a:lnTo>
                    <a:pt x="43" y="250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77" y="275"/>
                  </a:lnTo>
                  <a:lnTo>
                    <a:pt x="89" y="282"/>
                  </a:lnTo>
                  <a:lnTo>
                    <a:pt x="104" y="286"/>
                  </a:lnTo>
                  <a:lnTo>
                    <a:pt x="116" y="290"/>
                  </a:lnTo>
                  <a:lnTo>
                    <a:pt x="131" y="292"/>
                  </a:lnTo>
                  <a:lnTo>
                    <a:pt x="147" y="292"/>
                  </a:lnTo>
                  <a:lnTo>
                    <a:pt x="147" y="292"/>
                  </a:lnTo>
                  <a:lnTo>
                    <a:pt x="170" y="290"/>
                  </a:lnTo>
                  <a:lnTo>
                    <a:pt x="191" y="286"/>
                  </a:lnTo>
                  <a:lnTo>
                    <a:pt x="212" y="275"/>
                  </a:lnTo>
                  <a:lnTo>
                    <a:pt x="233" y="265"/>
                  </a:lnTo>
                  <a:lnTo>
                    <a:pt x="233" y="265"/>
                  </a:lnTo>
                  <a:lnTo>
                    <a:pt x="231" y="261"/>
                  </a:lnTo>
                  <a:lnTo>
                    <a:pt x="231" y="261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792663" y="1803400"/>
              <a:ext cx="631825" cy="701675"/>
            </a:xfrm>
            <a:custGeom>
              <a:avLst/>
              <a:gdLst>
                <a:gd name="T0" fmla="*/ 232 w 398"/>
                <a:gd name="T1" fmla="*/ 0 h 442"/>
                <a:gd name="T2" fmla="*/ 140 w 398"/>
                <a:gd name="T3" fmla="*/ 109 h 442"/>
                <a:gd name="T4" fmla="*/ 52 w 398"/>
                <a:gd name="T5" fmla="*/ 6 h 442"/>
                <a:gd name="T6" fmla="*/ 52 w 398"/>
                <a:gd name="T7" fmla="*/ 6 h 442"/>
                <a:gd name="T8" fmla="*/ 44 w 398"/>
                <a:gd name="T9" fmla="*/ 31 h 442"/>
                <a:gd name="T10" fmla="*/ 32 w 398"/>
                <a:gd name="T11" fmla="*/ 54 h 442"/>
                <a:gd name="T12" fmla="*/ 17 w 398"/>
                <a:gd name="T13" fmla="*/ 75 h 442"/>
                <a:gd name="T14" fmla="*/ 0 w 398"/>
                <a:gd name="T15" fmla="*/ 94 h 442"/>
                <a:gd name="T16" fmla="*/ 0 w 398"/>
                <a:gd name="T17" fmla="*/ 94 h 442"/>
                <a:gd name="T18" fmla="*/ 21 w 398"/>
                <a:gd name="T19" fmla="*/ 106 h 442"/>
                <a:gd name="T20" fmla="*/ 40 w 398"/>
                <a:gd name="T21" fmla="*/ 121 h 442"/>
                <a:gd name="T22" fmla="*/ 59 w 398"/>
                <a:gd name="T23" fmla="*/ 136 h 442"/>
                <a:gd name="T24" fmla="*/ 77 w 398"/>
                <a:gd name="T25" fmla="*/ 152 h 442"/>
                <a:gd name="T26" fmla="*/ 92 w 398"/>
                <a:gd name="T27" fmla="*/ 171 h 442"/>
                <a:gd name="T28" fmla="*/ 109 w 398"/>
                <a:gd name="T29" fmla="*/ 190 h 442"/>
                <a:gd name="T30" fmla="*/ 121 w 398"/>
                <a:gd name="T31" fmla="*/ 211 h 442"/>
                <a:gd name="T32" fmla="*/ 134 w 398"/>
                <a:gd name="T33" fmla="*/ 232 h 442"/>
                <a:gd name="T34" fmla="*/ 146 w 398"/>
                <a:gd name="T35" fmla="*/ 254 h 442"/>
                <a:gd name="T36" fmla="*/ 157 w 398"/>
                <a:gd name="T37" fmla="*/ 277 h 442"/>
                <a:gd name="T38" fmla="*/ 165 w 398"/>
                <a:gd name="T39" fmla="*/ 300 h 442"/>
                <a:gd name="T40" fmla="*/ 171 w 398"/>
                <a:gd name="T41" fmla="*/ 325 h 442"/>
                <a:gd name="T42" fmla="*/ 177 w 398"/>
                <a:gd name="T43" fmla="*/ 352 h 442"/>
                <a:gd name="T44" fmla="*/ 182 w 398"/>
                <a:gd name="T45" fmla="*/ 377 h 442"/>
                <a:gd name="T46" fmla="*/ 184 w 398"/>
                <a:gd name="T47" fmla="*/ 404 h 442"/>
                <a:gd name="T48" fmla="*/ 184 w 398"/>
                <a:gd name="T49" fmla="*/ 432 h 442"/>
                <a:gd name="T50" fmla="*/ 184 w 398"/>
                <a:gd name="T51" fmla="*/ 432 h 442"/>
                <a:gd name="T52" fmla="*/ 184 w 398"/>
                <a:gd name="T53" fmla="*/ 442 h 442"/>
                <a:gd name="T54" fmla="*/ 184 w 398"/>
                <a:gd name="T55" fmla="*/ 442 h 442"/>
                <a:gd name="T56" fmla="*/ 217 w 398"/>
                <a:gd name="T57" fmla="*/ 436 h 442"/>
                <a:gd name="T58" fmla="*/ 246 w 398"/>
                <a:gd name="T59" fmla="*/ 427 h 442"/>
                <a:gd name="T60" fmla="*/ 277 w 398"/>
                <a:gd name="T61" fmla="*/ 417 h 442"/>
                <a:gd name="T62" fmla="*/ 304 w 398"/>
                <a:gd name="T63" fmla="*/ 404 h 442"/>
                <a:gd name="T64" fmla="*/ 329 w 398"/>
                <a:gd name="T65" fmla="*/ 388 h 442"/>
                <a:gd name="T66" fmla="*/ 352 w 398"/>
                <a:gd name="T67" fmla="*/ 371 h 442"/>
                <a:gd name="T68" fmla="*/ 375 w 398"/>
                <a:gd name="T69" fmla="*/ 352 h 442"/>
                <a:gd name="T70" fmla="*/ 394 w 398"/>
                <a:gd name="T71" fmla="*/ 329 h 442"/>
                <a:gd name="T72" fmla="*/ 394 w 398"/>
                <a:gd name="T73" fmla="*/ 329 h 442"/>
                <a:gd name="T74" fmla="*/ 396 w 398"/>
                <a:gd name="T75" fmla="*/ 304 h 442"/>
                <a:gd name="T76" fmla="*/ 398 w 398"/>
                <a:gd name="T77" fmla="*/ 279 h 442"/>
                <a:gd name="T78" fmla="*/ 398 w 398"/>
                <a:gd name="T79" fmla="*/ 279 h 442"/>
                <a:gd name="T80" fmla="*/ 396 w 398"/>
                <a:gd name="T81" fmla="*/ 254 h 442"/>
                <a:gd name="T82" fmla="*/ 394 w 398"/>
                <a:gd name="T83" fmla="*/ 232 h 442"/>
                <a:gd name="T84" fmla="*/ 390 w 398"/>
                <a:gd name="T85" fmla="*/ 209 h 442"/>
                <a:gd name="T86" fmla="*/ 386 w 398"/>
                <a:gd name="T87" fmla="*/ 188 h 442"/>
                <a:gd name="T88" fmla="*/ 377 w 398"/>
                <a:gd name="T89" fmla="*/ 167 h 442"/>
                <a:gd name="T90" fmla="*/ 371 w 398"/>
                <a:gd name="T91" fmla="*/ 146 h 442"/>
                <a:gd name="T92" fmla="*/ 361 w 398"/>
                <a:gd name="T93" fmla="*/ 127 h 442"/>
                <a:gd name="T94" fmla="*/ 350 w 398"/>
                <a:gd name="T95" fmla="*/ 109 h 442"/>
                <a:gd name="T96" fmla="*/ 340 w 398"/>
                <a:gd name="T97" fmla="*/ 90 h 442"/>
                <a:gd name="T98" fmla="*/ 327 w 398"/>
                <a:gd name="T99" fmla="*/ 73 h 442"/>
                <a:gd name="T100" fmla="*/ 313 w 398"/>
                <a:gd name="T101" fmla="*/ 59 h 442"/>
                <a:gd name="T102" fmla="*/ 298 w 398"/>
                <a:gd name="T103" fmla="*/ 44 h 442"/>
                <a:gd name="T104" fmla="*/ 284 w 398"/>
                <a:gd name="T105" fmla="*/ 31 h 442"/>
                <a:gd name="T106" fmla="*/ 267 w 398"/>
                <a:gd name="T107" fmla="*/ 19 h 442"/>
                <a:gd name="T108" fmla="*/ 250 w 398"/>
                <a:gd name="T109" fmla="*/ 9 h 442"/>
                <a:gd name="T110" fmla="*/ 232 w 398"/>
                <a:gd name="T111" fmla="*/ 0 h 442"/>
                <a:gd name="T112" fmla="*/ 232 w 398"/>
                <a:gd name="T113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8" h="442">
                  <a:moveTo>
                    <a:pt x="232" y="0"/>
                  </a:moveTo>
                  <a:lnTo>
                    <a:pt x="140" y="109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4" y="31"/>
                  </a:lnTo>
                  <a:lnTo>
                    <a:pt x="32" y="54"/>
                  </a:lnTo>
                  <a:lnTo>
                    <a:pt x="17" y="75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1" y="106"/>
                  </a:lnTo>
                  <a:lnTo>
                    <a:pt x="40" y="121"/>
                  </a:lnTo>
                  <a:lnTo>
                    <a:pt x="59" y="136"/>
                  </a:lnTo>
                  <a:lnTo>
                    <a:pt x="77" y="152"/>
                  </a:lnTo>
                  <a:lnTo>
                    <a:pt x="92" y="171"/>
                  </a:lnTo>
                  <a:lnTo>
                    <a:pt x="109" y="190"/>
                  </a:lnTo>
                  <a:lnTo>
                    <a:pt x="121" y="211"/>
                  </a:lnTo>
                  <a:lnTo>
                    <a:pt x="134" y="232"/>
                  </a:lnTo>
                  <a:lnTo>
                    <a:pt x="146" y="254"/>
                  </a:lnTo>
                  <a:lnTo>
                    <a:pt x="157" y="277"/>
                  </a:lnTo>
                  <a:lnTo>
                    <a:pt x="165" y="300"/>
                  </a:lnTo>
                  <a:lnTo>
                    <a:pt x="171" y="325"/>
                  </a:lnTo>
                  <a:lnTo>
                    <a:pt x="177" y="352"/>
                  </a:lnTo>
                  <a:lnTo>
                    <a:pt x="182" y="377"/>
                  </a:lnTo>
                  <a:lnTo>
                    <a:pt x="184" y="404"/>
                  </a:lnTo>
                  <a:lnTo>
                    <a:pt x="184" y="432"/>
                  </a:lnTo>
                  <a:lnTo>
                    <a:pt x="184" y="432"/>
                  </a:lnTo>
                  <a:lnTo>
                    <a:pt x="184" y="442"/>
                  </a:lnTo>
                  <a:lnTo>
                    <a:pt x="184" y="442"/>
                  </a:lnTo>
                  <a:lnTo>
                    <a:pt x="217" y="436"/>
                  </a:lnTo>
                  <a:lnTo>
                    <a:pt x="246" y="427"/>
                  </a:lnTo>
                  <a:lnTo>
                    <a:pt x="277" y="417"/>
                  </a:lnTo>
                  <a:lnTo>
                    <a:pt x="304" y="404"/>
                  </a:lnTo>
                  <a:lnTo>
                    <a:pt x="329" y="388"/>
                  </a:lnTo>
                  <a:lnTo>
                    <a:pt x="352" y="371"/>
                  </a:lnTo>
                  <a:lnTo>
                    <a:pt x="375" y="352"/>
                  </a:lnTo>
                  <a:lnTo>
                    <a:pt x="394" y="329"/>
                  </a:lnTo>
                  <a:lnTo>
                    <a:pt x="394" y="329"/>
                  </a:lnTo>
                  <a:lnTo>
                    <a:pt x="396" y="304"/>
                  </a:lnTo>
                  <a:lnTo>
                    <a:pt x="398" y="279"/>
                  </a:lnTo>
                  <a:lnTo>
                    <a:pt x="398" y="279"/>
                  </a:lnTo>
                  <a:lnTo>
                    <a:pt x="396" y="254"/>
                  </a:lnTo>
                  <a:lnTo>
                    <a:pt x="394" y="232"/>
                  </a:lnTo>
                  <a:lnTo>
                    <a:pt x="390" y="209"/>
                  </a:lnTo>
                  <a:lnTo>
                    <a:pt x="386" y="188"/>
                  </a:lnTo>
                  <a:lnTo>
                    <a:pt x="377" y="167"/>
                  </a:lnTo>
                  <a:lnTo>
                    <a:pt x="371" y="146"/>
                  </a:lnTo>
                  <a:lnTo>
                    <a:pt x="361" y="127"/>
                  </a:lnTo>
                  <a:lnTo>
                    <a:pt x="350" y="109"/>
                  </a:lnTo>
                  <a:lnTo>
                    <a:pt x="340" y="90"/>
                  </a:lnTo>
                  <a:lnTo>
                    <a:pt x="327" y="73"/>
                  </a:lnTo>
                  <a:lnTo>
                    <a:pt x="313" y="59"/>
                  </a:lnTo>
                  <a:lnTo>
                    <a:pt x="298" y="44"/>
                  </a:lnTo>
                  <a:lnTo>
                    <a:pt x="284" y="31"/>
                  </a:lnTo>
                  <a:lnTo>
                    <a:pt x="267" y="19"/>
                  </a:lnTo>
                  <a:lnTo>
                    <a:pt x="250" y="9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3675063" y="1803400"/>
              <a:ext cx="641350" cy="701675"/>
            </a:xfrm>
            <a:custGeom>
              <a:avLst/>
              <a:gdLst>
                <a:gd name="T0" fmla="*/ 223 w 404"/>
                <a:gd name="T1" fmla="*/ 432 h 442"/>
                <a:gd name="T2" fmla="*/ 223 w 404"/>
                <a:gd name="T3" fmla="*/ 432 h 442"/>
                <a:gd name="T4" fmla="*/ 223 w 404"/>
                <a:gd name="T5" fmla="*/ 404 h 442"/>
                <a:gd name="T6" fmla="*/ 227 w 404"/>
                <a:gd name="T7" fmla="*/ 377 h 442"/>
                <a:gd name="T8" fmla="*/ 231 w 404"/>
                <a:gd name="T9" fmla="*/ 352 h 442"/>
                <a:gd name="T10" fmla="*/ 236 w 404"/>
                <a:gd name="T11" fmla="*/ 327 h 442"/>
                <a:gd name="T12" fmla="*/ 244 w 404"/>
                <a:gd name="T13" fmla="*/ 302 h 442"/>
                <a:gd name="T14" fmla="*/ 252 w 404"/>
                <a:gd name="T15" fmla="*/ 277 h 442"/>
                <a:gd name="T16" fmla="*/ 261 w 404"/>
                <a:gd name="T17" fmla="*/ 254 h 442"/>
                <a:gd name="T18" fmla="*/ 273 w 404"/>
                <a:gd name="T19" fmla="*/ 234 h 442"/>
                <a:gd name="T20" fmla="*/ 286 w 404"/>
                <a:gd name="T21" fmla="*/ 211 h 442"/>
                <a:gd name="T22" fmla="*/ 298 w 404"/>
                <a:gd name="T23" fmla="*/ 192 h 442"/>
                <a:gd name="T24" fmla="*/ 313 w 404"/>
                <a:gd name="T25" fmla="*/ 171 h 442"/>
                <a:gd name="T26" fmla="*/ 329 w 404"/>
                <a:gd name="T27" fmla="*/ 154 h 442"/>
                <a:gd name="T28" fmla="*/ 348 w 404"/>
                <a:gd name="T29" fmla="*/ 138 h 442"/>
                <a:gd name="T30" fmla="*/ 365 w 404"/>
                <a:gd name="T31" fmla="*/ 121 h 442"/>
                <a:gd name="T32" fmla="*/ 386 w 404"/>
                <a:gd name="T33" fmla="*/ 106 h 442"/>
                <a:gd name="T34" fmla="*/ 404 w 404"/>
                <a:gd name="T35" fmla="*/ 94 h 442"/>
                <a:gd name="T36" fmla="*/ 404 w 404"/>
                <a:gd name="T37" fmla="*/ 94 h 442"/>
                <a:gd name="T38" fmla="*/ 388 w 404"/>
                <a:gd name="T39" fmla="*/ 73 h 442"/>
                <a:gd name="T40" fmla="*/ 371 w 404"/>
                <a:gd name="T41" fmla="*/ 52 h 442"/>
                <a:gd name="T42" fmla="*/ 358 w 404"/>
                <a:gd name="T43" fmla="*/ 27 h 442"/>
                <a:gd name="T44" fmla="*/ 348 w 404"/>
                <a:gd name="T45" fmla="*/ 0 h 442"/>
                <a:gd name="T46" fmla="*/ 348 w 404"/>
                <a:gd name="T47" fmla="*/ 0 h 442"/>
                <a:gd name="T48" fmla="*/ 256 w 404"/>
                <a:gd name="T49" fmla="*/ 109 h 442"/>
                <a:gd name="T50" fmla="*/ 165 w 404"/>
                <a:gd name="T51" fmla="*/ 0 h 442"/>
                <a:gd name="T52" fmla="*/ 165 w 404"/>
                <a:gd name="T53" fmla="*/ 0 h 442"/>
                <a:gd name="T54" fmla="*/ 148 w 404"/>
                <a:gd name="T55" fmla="*/ 9 h 442"/>
                <a:gd name="T56" fmla="*/ 129 w 404"/>
                <a:gd name="T57" fmla="*/ 19 h 442"/>
                <a:gd name="T58" fmla="*/ 115 w 404"/>
                <a:gd name="T59" fmla="*/ 31 h 442"/>
                <a:gd name="T60" fmla="*/ 98 w 404"/>
                <a:gd name="T61" fmla="*/ 44 h 442"/>
                <a:gd name="T62" fmla="*/ 84 w 404"/>
                <a:gd name="T63" fmla="*/ 59 h 442"/>
                <a:gd name="T64" fmla="*/ 71 w 404"/>
                <a:gd name="T65" fmla="*/ 73 h 442"/>
                <a:gd name="T66" fmla="*/ 59 w 404"/>
                <a:gd name="T67" fmla="*/ 90 h 442"/>
                <a:gd name="T68" fmla="*/ 46 w 404"/>
                <a:gd name="T69" fmla="*/ 109 h 442"/>
                <a:gd name="T70" fmla="*/ 36 w 404"/>
                <a:gd name="T71" fmla="*/ 127 h 442"/>
                <a:gd name="T72" fmla="*/ 27 w 404"/>
                <a:gd name="T73" fmla="*/ 146 h 442"/>
                <a:gd name="T74" fmla="*/ 19 w 404"/>
                <a:gd name="T75" fmla="*/ 167 h 442"/>
                <a:gd name="T76" fmla="*/ 13 w 404"/>
                <a:gd name="T77" fmla="*/ 188 h 442"/>
                <a:gd name="T78" fmla="*/ 6 w 404"/>
                <a:gd name="T79" fmla="*/ 211 h 442"/>
                <a:gd name="T80" fmla="*/ 4 w 404"/>
                <a:gd name="T81" fmla="*/ 232 h 442"/>
                <a:gd name="T82" fmla="*/ 0 w 404"/>
                <a:gd name="T83" fmla="*/ 254 h 442"/>
                <a:gd name="T84" fmla="*/ 0 w 404"/>
                <a:gd name="T85" fmla="*/ 279 h 442"/>
                <a:gd name="T86" fmla="*/ 0 w 404"/>
                <a:gd name="T87" fmla="*/ 279 h 442"/>
                <a:gd name="T88" fmla="*/ 2 w 404"/>
                <a:gd name="T89" fmla="*/ 304 h 442"/>
                <a:gd name="T90" fmla="*/ 4 w 404"/>
                <a:gd name="T91" fmla="*/ 329 h 442"/>
                <a:gd name="T92" fmla="*/ 4 w 404"/>
                <a:gd name="T93" fmla="*/ 329 h 442"/>
                <a:gd name="T94" fmla="*/ 23 w 404"/>
                <a:gd name="T95" fmla="*/ 352 h 442"/>
                <a:gd name="T96" fmla="*/ 46 w 404"/>
                <a:gd name="T97" fmla="*/ 373 h 442"/>
                <a:gd name="T98" fmla="*/ 71 w 404"/>
                <a:gd name="T99" fmla="*/ 390 h 442"/>
                <a:gd name="T100" fmla="*/ 98 w 404"/>
                <a:gd name="T101" fmla="*/ 407 h 442"/>
                <a:gd name="T102" fmla="*/ 127 w 404"/>
                <a:gd name="T103" fmla="*/ 419 h 442"/>
                <a:gd name="T104" fmla="*/ 159 w 404"/>
                <a:gd name="T105" fmla="*/ 429 h 442"/>
                <a:gd name="T106" fmla="*/ 190 w 404"/>
                <a:gd name="T107" fmla="*/ 438 h 442"/>
                <a:gd name="T108" fmla="*/ 223 w 404"/>
                <a:gd name="T109" fmla="*/ 442 h 442"/>
                <a:gd name="T110" fmla="*/ 223 w 404"/>
                <a:gd name="T111" fmla="*/ 442 h 442"/>
                <a:gd name="T112" fmla="*/ 223 w 404"/>
                <a:gd name="T113" fmla="*/ 432 h 442"/>
                <a:gd name="T114" fmla="*/ 223 w 404"/>
                <a:gd name="T115" fmla="*/ 43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442">
                  <a:moveTo>
                    <a:pt x="223" y="432"/>
                  </a:moveTo>
                  <a:lnTo>
                    <a:pt x="223" y="432"/>
                  </a:lnTo>
                  <a:lnTo>
                    <a:pt x="223" y="404"/>
                  </a:lnTo>
                  <a:lnTo>
                    <a:pt x="227" y="377"/>
                  </a:lnTo>
                  <a:lnTo>
                    <a:pt x="231" y="352"/>
                  </a:lnTo>
                  <a:lnTo>
                    <a:pt x="236" y="327"/>
                  </a:lnTo>
                  <a:lnTo>
                    <a:pt x="244" y="302"/>
                  </a:lnTo>
                  <a:lnTo>
                    <a:pt x="252" y="277"/>
                  </a:lnTo>
                  <a:lnTo>
                    <a:pt x="261" y="254"/>
                  </a:lnTo>
                  <a:lnTo>
                    <a:pt x="273" y="234"/>
                  </a:lnTo>
                  <a:lnTo>
                    <a:pt x="286" y="211"/>
                  </a:lnTo>
                  <a:lnTo>
                    <a:pt x="298" y="192"/>
                  </a:lnTo>
                  <a:lnTo>
                    <a:pt x="313" y="171"/>
                  </a:lnTo>
                  <a:lnTo>
                    <a:pt x="329" y="154"/>
                  </a:lnTo>
                  <a:lnTo>
                    <a:pt x="348" y="138"/>
                  </a:lnTo>
                  <a:lnTo>
                    <a:pt x="365" y="121"/>
                  </a:lnTo>
                  <a:lnTo>
                    <a:pt x="386" y="106"/>
                  </a:lnTo>
                  <a:lnTo>
                    <a:pt x="404" y="94"/>
                  </a:lnTo>
                  <a:lnTo>
                    <a:pt x="404" y="94"/>
                  </a:lnTo>
                  <a:lnTo>
                    <a:pt x="388" y="73"/>
                  </a:lnTo>
                  <a:lnTo>
                    <a:pt x="371" y="52"/>
                  </a:lnTo>
                  <a:lnTo>
                    <a:pt x="358" y="27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256" y="109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48" y="9"/>
                  </a:lnTo>
                  <a:lnTo>
                    <a:pt x="129" y="19"/>
                  </a:lnTo>
                  <a:lnTo>
                    <a:pt x="115" y="31"/>
                  </a:lnTo>
                  <a:lnTo>
                    <a:pt x="98" y="44"/>
                  </a:lnTo>
                  <a:lnTo>
                    <a:pt x="84" y="59"/>
                  </a:lnTo>
                  <a:lnTo>
                    <a:pt x="71" y="73"/>
                  </a:lnTo>
                  <a:lnTo>
                    <a:pt x="59" y="90"/>
                  </a:lnTo>
                  <a:lnTo>
                    <a:pt x="46" y="109"/>
                  </a:lnTo>
                  <a:lnTo>
                    <a:pt x="36" y="127"/>
                  </a:lnTo>
                  <a:lnTo>
                    <a:pt x="27" y="146"/>
                  </a:lnTo>
                  <a:lnTo>
                    <a:pt x="19" y="167"/>
                  </a:lnTo>
                  <a:lnTo>
                    <a:pt x="13" y="188"/>
                  </a:lnTo>
                  <a:lnTo>
                    <a:pt x="6" y="211"/>
                  </a:lnTo>
                  <a:lnTo>
                    <a:pt x="4" y="232"/>
                  </a:lnTo>
                  <a:lnTo>
                    <a:pt x="0" y="254"/>
                  </a:lnTo>
                  <a:lnTo>
                    <a:pt x="0" y="279"/>
                  </a:lnTo>
                  <a:lnTo>
                    <a:pt x="0" y="279"/>
                  </a:lnTo>
                  <a:lnTo>
                    <a:pt x="2" y="304"/>
                  </a:lnTo>
                  <a:lnTo>
                    <a:pt x="4" y="329"/>
                  </a:lnTo>
                  <a:lnTo>
                    <a:pt x="4" y="329"/>
                  </a:lnTo>
                  <a:lnTo>
                    <a:pt x="23" y="352"/>
                  </a:lnTo>
                  <a:lnTo>
                    <a:pt x="46" y="373"/>
                  </a:lnTo>
                  <a:lnTo>
                    <a:pt x="71" y="390"/>
                  </a:lnTo>
                  <a:lnTo>
                    <a:pt x="98" y="407"/>
                  </a:lnTo>
                  <a:lnTo>
                    <a:pt x="127" y="419"/>
                  </a:lnTo>
                  <a:lnTo>
                    <a:pt x="159" y="429"/>
                  </a:lnTo>
                  <a:lnTo>
                    <a:pt x="190" y="438"/>
                  </a:lnTo>
                  <a:lnTo>
                    <a:pt x="223" y="442"/>
                  </a:lnTo>
                  <a:lnTo>
                    <a:pt x="223" y="442"/>
                  </a:lnTo>
                  <a:lnTo>
                    <a:pt x="223" y="432"/>
                  </a:lnTo>
                  <a:lnTo>
                    <a:pt x="223" y="432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430927B-5B74-A44D-AA94-4B9D3A03AA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5440" y="2585085"/>
            <a:ext cx="1727835" cy="132207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376092"/>
                </a:solidFill>
                <a:sym typeface="+mn-ea"/>
              </a:rPr>
              <a:t>回顾</a:t>
            </a:r>
          </a:p>
          <a:p>
            <a:pPr algn="ctr"/>
            <a:r>
              <a:rPr lang="zh-CN" altLang="en-US" sz="4000" b="1" dirty="0">
                <a:solidFill>
                  <a:srgbClr val="376092"/>
                </a:solidFill>
                <a:sym typeface="+mn-ea"/>
              </a:rPr>
              <a:t>与总结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28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4893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solidFill>
                  <a:srgbClr val="376092"/>
                </a:solidFill>
              </a:rPr>
              <a:t>掌握</a:t>
            </a:r>
            <a:r>
              <a:rPr lang="en-US" altLang="zh-CN" sz="2800" dirty="0">
                <a:solidFill>
                  <a:srgbClr val="376092"/>
                </a:solidFill>
              </a:rPr>
              <a:t>Python</a:t>
            </a:r>
            <a:r>
              <a:rPr lang="zh-CN" altLang="zh-CN" sz="2800" dirty="0">
                <a:solidFill>
                  <a:srgbClr val="376092"/>
                </a:solidFill>
              </a:rPr>
              <a:t>语言应用的重要性</a:t>
            </a:r>
            <a:endParaRPr lang="x-none" sz="2800" dirty="0"/>
          </a:p>
        </p:txBody>
      </p:sp>
      <p:grpSp>
        <p:nvGrpSpPr>
          <p:cNvPr id="30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31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3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TextBox 2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5" name="Diagram 6">
            <a:extLst>
              <a:ext uri="{FF2B5EF4-FFF2-40B4-BE49-F238E27FC236}">
                <a16:creationId xmlns:a16="http://schemas.microsoft.com/office/drawing/2014/main" id="{320FFF3A-85DC-9F40-A4E9-5A8D8D263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897170"/>
              </p:ext>
            </p:extLst>
          </p:nvPr>
        </p:nvGraphicFramePr>
        <p:xfrm>
          <a:off x="3125872" y="1017440"/>
          <a:ext cx="4494127" cy="3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9" name="组合 44"/>
          <p:cNvGrpSpPr/>
          <p:nvPr/>
        </p:nvGrpSpPr>
        <p:grpSpPr>
          <a:xfrm>
            <a:off x="3332480" y="3200399"/>
            <a:ext cx="943134" cy="881313"/>
            <a:chOff x="463550" y="4056063"/>
            <a:chExt cx="1552575" cy="1574800"/>
          </a:xfrm>
        </p:grpSpPr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463550" y="4257675"/>
              <a:ext cx="1552575" cy="1373188"/>
            </a:xfrm>
            <a:custGeom>
              <a:avLst/>
              <a:gdLst>
                <a:gd name="T0" fmla="*/ 888 w 978"/>
                <a:gd name="T1" fmla="*/ 348 h 865"/>
                <a:gd name="T2" fmla="*/ 810 w 978"/>
                <a:gd name="T3" fmla="*/ 211 h 865"/>
                <a:gd name="T4" fmla="*/ 715 w 978"/>
                <a:gd name="T5" fmla="*/ 133 h 865"/>
                <a:gd name="T6" fmla="*/ 646 w 978"/>
                <a:gd name="T7" fmla="*/ 191 h 865"/>
                <a:gd name="T8" fmla="*/ 556 w 978"/>
                <a:gd name="T9" fmla="*/ 213 h 865"/>
                <a:gd name="T10" fmla="*/ 508 w 978"/>
                <a:gd name="T11" fmla="*/ 207 h 865"/>
                <a:gd name="T12" fmla="*/ 416 w 978"/>
                <a:gd name="T13" fmla="*/ 156 h 865"/>
                <a:gd name="T14" fmla="*/ 271 w 978"/>
                <a:gd name="T15" fmla="*/ 4 h 865"/>
                <a:gd name="T16" fmla="*/ 254 w 978"/>
                <a:gd name="T17" fmla="*/ 0 h 865"/>
                <a:gd name="T18" fmla="*/ 230 w 978"/>
                <a:gd name="T19" fmla="*/ 162 h 865"/>
                <a:gd name="T20" fmla="*/ 176 w 978"/>
                <a:gd name="T21" fmla="*/ 211 h 865"/>
                <a:gd name="T22" fmla="*/ 123 w 978"/>
                <a:gd name="T23" fmla="*/ 291 h 865"/>
                <a:gd name="T24" fmla="*/ 37 w 978"/>
                <a:gd name="T25" fmla="*/ 314 h 865"/>
                <a:gd name="T26" fmla="*/ 8 w 978"/>
                <a:gd name="T27" fmla="*/ 332 h 865"/>
                <a:gd name="T28" fmla="*/ 0 w 978"/>
                <a:gd name="T29" fmla="*/ 502 h 865"/>
                <a:gd name="T30" fmla="*/ 8 w 978"/>
                <a:gd name="T31" fmla="*/ 529 h 865"/>
                <a:gd name="T32" fmla="*/ 37 w 978"/>
                <a:gd name="T33" fmla="*/ 549 h 865"/>
                <a:gd name="T34" fmla="*/ 115 w 978"/>
                <a:gd name="T35" fmla="*/ 580 h 865"/>
                <a:gd name="T36" fmla="*/ 189 w 978"/>
                <a:gd name="T37" fmla="*/ 689 h 865"/>
                <a:gd name="T38" fmla="*/ 267 w 978"/>
                <a:gd name="T39" fmla="*/ 842 h 865"/>
                <a:gd name="T40" fmla="*/ 279 w 978"/>
                <a:gd name="T41" fmla="*/ 863 h 865"/>
                <a:gd name="T42" fmla="*/ 400 w 978"/>
                <a:gd name="T43" fmla="*/ 863 h 865"/>
                <a:gd name="T44" fmla="*/ 412 w 978"/>
                <a:gd name="T45" fmla="*/ 808 h 865"/>
                <a:gd name="T46" fmla="*/ 494 w 978"/>
                <a:gd name="T47" fmla="*/ 814 h 865"/>
                <a:gd name="T48" fmla="*/ 574 w 978"/>
                <a:gd name="T49" fmla="*/ 842 h 865"/>
                <a:gd name="T50" fmla="*/ 595 w 978"/>
                <a:gd name="T51" fmla="*/ 865 h 865"/>
                <a:gd name="T52" fmla="*/ 713 w 978"/>
                <a:gd name="T53" fmla="*/ 859 h 865"/>
                <a:gd name="T54" fmla="*/ 720 w 978"/>
                <a:gd name="T55" fmla="*/ 752 h 865"/>
                <a:gd name="T56" fmla="*/ 843 w 978"/>
                <a:gd name="T57" fmla="*/ 637 h 865"/>
                <a:gd name="T58" fmla="*/ 892 w 978"/>
                <a:gd name="T59" fmla="*/ 525 h 865"/>
                <a:gd name="T60" fmla="*/ 931 w 978"/>
                <a:gd name="T61" fmla="*/ 484 h 865"/>
                <a:gd name="T62" fmla="*/ 963 w 978"/>
                <a:gd name="T63" fmla="*/ 469 h 865"/>
                <a:gd name="T64" fmla="*/ 978 w 978"/>
                <a:gd name="T65" fmla="*/ 437 h 865"/>
                <a:gd name="T66" fmla="*/ 970 w 978"/>
                <a:gd name="T67" fmla="*/ 410 h 865"/>
                <a:gd name="T68" fmla="*/ 939 w 978"/>
                <a:gd name="T69" fmla="*/ 389 h 865"/>
                <a:gd name="T70" fmla="*/ 275 w 978"/>
                <a:gd name="T71" fmla="*/ 346 h 865"/>
                <a:gd name="T72" fmla="*/ 236 w 978"/>
                <a:gd name="T73" fmla="*/ 334 h 865"/>
                <a:gd name="T74" fmla="*/ 215 w 978"/>
                <a:gd name="T75" fmla="*/ 299 h 865"/>
                <a:gd name="T76" fmla="*/ 240 w 978"/>
                <a:gd name="T77" fmla="*/ 318 h 865"/>
                <a:gd name="T78" fmla="*/ 267 w 978"/>
                <a:gd name="T79" fmla="*/ 316 h 865"/>
                <a:gd name="T80" fmla="*/ 289 w 978"/>
                <a:gd name="T81" fmla="*/ 291 h 865"/>
                <a:gd name="T82" fmla="*/ 293 w 978"/>
                <a:gd name="T83" fmla="*/ 266 h 865"/>
                <a:gd name="T84" fmla="*/ 275 w 978"/>
                <a:gd name="T85" fmla="*/ 240 h 865"/>
                <a:gd name="T86" fmla="*/ 250 w 978"/>
                <a:gd name="T87" fmla="*/ 232 h 865"/>
                <a:gd name="T88" fmla="*/ 275 w 978"/>
                <a:gd name="T89" fmla="*/ 223 h 865"/>
                <a:gd name="T90" fmla="*/ 310 w 978"/>
                <a:gd name="T91" fmla="*/ 234 h 865"/>
                <a:gd name="T92" fmla="*/ 334 w 978"/>
                <a:gd name="T93" fmla="*/ 273 h 865"/>
                <a:gd name="T94" fmla="*/ 330 w 978"/>
                <a:gd name="T95" fmla="*/ 310 h 865"/>
                <a:gd name="T96" fmla="*/ 299 w 978"/>
                <a:gd name="T97" fmla="*/ 34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78" h="865">
                  <a:moveTo>
                    <a:pt x="931" y="387"/>
                  </a:moveTo>
                  <a:lnTo>
                    <a:pt x="896" y="387"/>
                  </a:lnTo>
                  <a:lnTo>
                    <a:pt x="896" y="387"/>
                  </a:lnTo>
                  <a:lnTo>
                    <a:pt x="888" y="348"/>
                  </a:lnTo>
                  <a:lnTo>
                    <a:pt x="873" y="312"/>
                  </a:lnTo>
                  <a:lnTo>
                    <a:pt x="857" y="275"/>
                  </a:lnTo>
                  <a:lnTo>
                    <a:pt x="834" y="242"/>
                  </a:lnTo>
                  <a:lnTo>
                    <a:pt x="810" y="211"/>
                  </a:lnTo>
                  <a:lnTo>
                    <a:pt x="781" y="182"/>
                  </a:lnTo>
                  <a:lnTo>
                    <a:pt x="750" y="156"/>
                  </a:lnTo>
                  <a:lnTo>
                    <a:pt x="715" y="133"/>
                  </a:lnTo>
                  <a:lnTo>
                    <a:pt x="715" y="133"/>
                  </a:lnTo>
                  <a:lnTo>
                    <a:pt x="701" y="150"/>
                  </a:lnTo>
                  <a:lnTo>
                    <a:pt x="685" y="166"/>
                  </a:lnTo>
                  <a:lnTo>
                    <a:pt x="666" y="180"/>
                  </a:lnTo>
                  <a:lnTo>
                    <a:pt x="646" y="191"/>
                  </a:lnTo>
                  <a:lnTo>
                    <a:pt x="625" y="201"/>
                  </a:lnTo>
                  <a:lnTo>
                    <a:pt x="603" y="207"/>
                  </a:lnTo>
                  <a:lnTo>
                    <a:pt x="580" y="213"/>
                  </a:lnTo>
                  <a:lnTo>
                    <a:pt x="556" y="213"/>
                  </a:lnTo>
                  <a:lnTo>
                    <a:pt x="556" y="213"/>
                  </a:lnTo>
                  <a:lnTo>
                    <a:pt x="541" y="213"/>
                  </a:lnTo>
                  <a:lnTo>
                    <a:pt x="525" y="211"/>
                  </a:lnTo>
                  <a:lnTo>
                    <a:pt x="508" y="207"/>
                  </a:lnTo>
                  <a:lnTo>
                    <a:pt x="494" y="203"/>
                  </a:lnTo>
                  <a:lnTo>
                    <a:pt x="465" y="191"/>
                  </a:lnTo>
                  <a:lnTo>
                    <a:pt x="441" y="176"/>
                  </a:lnTo>
                  <a:lnTo>
                    <a:pt x="416" y="156"/>
                  </a:lnTo>
                  <a:lnTo>
                    <a:pt x="398" y="133"/>
                  </a:lnTo>
                  <a:lnTo>
                    <a:pt x="381" y="107"/>
                  </a:lnTo>
                  <a:lnTo>
                    <a:pt x="369" y="78"/>
                  </a:lnTo>
                  <a:lnTo>
                    <a:pt x="271" y="4"/>
                  </a:lnTo>
                  <a:lnTo>
                    <a:pt x="271" y="4"/>
                  </a:lnTo>
                  <a:lnTo>
                    <a:pt x="260" y="0"/>
                  </a:lnTo>
                  <a:lnTo>
                    <a:pt x="256" y="0"/>
                  </a:lnTo>
                  <a:lnTo>
                    <a:pt x="254" y="0"/>
                  </a:lnTo>
                  <a:lnTo>
                    <a:pt x="250" y="2"/>
                  </a:lnTo>
                  <a:lnTo>
                    <a:pt x="248" y="6"/>
                  </a:lnTo>
                  <a:lnTo>
                    <a:pt x="244" y="14"/>
                  </a:lnTo>
                  <a:lnTo>
                    <a:pt x="230" y="162"/>
                  </a:lnTo>
                  <a:lnTo>
                    <a:pt x="230" y="162"/>
                  </a:lnTo>
                  <a:lnTo>
                    <a:pt x="211" y="176"/>
                  </a:lnTo>
                  <a:lnTo>
                    <a:pt x="193" y="193"/>
                  </a:lnTo>
                  <a:lnTo>
                    <a:pt x="176" y="211"/>
                  </a:lnTo>
                  <a:lnTo>
                    <a:pt x="160" y="230"/>
                  </a:lnTo>
                  <a:lnTo>
                    <a:pt x="146" y="248"/>
                  </a:lnTo>
                  <a:lnTo>
                    <a:pt x="133" y="269"/>
                  </a:lnTo>
                  <a:lnTo>
                    <a:pt x="123" y="291"/>
                  </a:lnTo>
                  <a:lnTo>
                    <a:pt x="113" y="312"/>
                  </a:lnTo>
                  <a:lnTo>
                    <a:pt x="47" y="312"/>
                  </a:lnTo>
                  <a:lnTo>
                    <a:pt x="47" y="312"/>
                  </a:lnTo>
                  <a:lnTo>
                    <a:pt x="37" y="314"/>
                  </a:lnTo>
                  <a:lnTo>
                    <a:pt x="29" y="316"/>
                  </a:lnTo>
                  <a:lnTo>
                    <a:pt x="21" y="320"/>
                  </a:lnTo>
                  <a:lnTo>
                    <a:pt x="13" y="326"/>
                  </a:lnTo>
                  <a:lnTo>
                    <a:pt x="8" y="332"/>
                  </a:lnTo>
                  <a:lnTo>
                    <a:pt x="2" y="340"/>
                  </a:lnTo>
                  <a:lnTo>
                    <a:pt x="0" y="351"/>
                  </a:lnTo>
                  <a:lnTo>
                    <a:pt x="0" y="359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0" y="512"/>
                  </a:lnTo>
                  <a:lnTo>
                    <a:pt x="2" y="521"/>
                  </a:lnTo>
                  <a:lnTo>
                    <a:pt x="8" y="529"/>
                  </a:lnTo>
                  <a:lnTo>
                    <a:pt x="13" y="537"/>
                  </a:lnTo>
                  <a:lnTo>
                    <a:pt x="21" y="541"/>
                  </a:lnTo>
                  <a:lnTo>
                    <a:pt x="29" y="547"/>
                  </a:lnTo>
                  <a:lnTo>
                    <a:pt x="37" y="549"/>
                  </a:lnTo>
                  <a:lnTo>
                    <a:pt x="47" y="549"/>
                  </a:lnTo>
                  <a:lnTo>
                    <a:pt x="103" y="549"/>
                  </a:lnTo>
                  <a:lnTo>
                    <a:pt x="103" y="549"/>
                  </a:lnTo>
                  <a:lnTo>
                    <a:pt x="115" y="580"/>
                  </a:lnTo>
                  <a:lnTo>
                    <a:pt x="129" y="611"/>
                  </a:lnTo>
                  <a:lnTo>
                    <a:pt x="146" y="637"/>
                  </a:lnTo>
                  <a:lnTo>
                    <a:pt x="166" y="664"/>
                  </a:lnTo>
                  <a:lnTo>
                    <a:pt x="189" y="689"/>
                  </a:lnTo>
                  <a:lnTo>
                    <a:pt x="211" y="711"/>
                  </a:lnTo>
                  <a:lnTo>
                    <a:pt x="238" y="734"/>
                  </a:lnTo>
                  <a:lnTo>
                    <a:pt x="267" y="752"/>
                  </a:lnTo>
                  <a:lnTo>
                    <a:pt x="267" y="842"/>
                  </a:lnTo>
                  <a:lnTo>
                    <a:pt x="267" y="842"/>
                  </a:lnTo>
                  <a:lnTo>
                    <a:pt x="269" y="851"/>
                  </a:lnTo>
                  <a:lnTo>
                    <a:pt x="273" y="859"/>
                  </a:lnTo>
                  <a:lnTo>
                    <a:pt x="279" y="863"/>
                  </a:lnTo>
                  <a:lnTo>
                    <a:pt x="287" y="865"/>
                  </a:lnTo>
                  <a:lnTo>
                    <a:pt x="392" y="865"/>
                  </a:lnTo>
                  <a:lnTo>
                    <a:pt x="392" y="865"/>
                  </a:lnTo>
                  <a:lnTo>
                    <a:pt x="400" y="863"/>
                  </a:lnTo>
                  <a:lnTo>
                    <a:pt x="406" y="859"/>
                  </a:lnTo>
                  <a:lnTo>
                    <a:pt x="412" y="851"/>
                  </a:lnTo>
                  <a:lnTo>
                    <a:pt x="412" y="842"/>
                  </a:lnTo>
                  <a:lnTo>
                    <a:pt x="412" y="808"/>
                  </a:lnTo>
                  <a:lnTo>
                    <a:pt x="412" y="808"/>
                  </a:lnTo>
                  <a:lnTo>
                    <a:pt x="453" y="812"/>
                  </a:lnTo>
                  <a:lnTo>
                    <a:pt x="494" y="814"/>
                  </a:lnTo>
                  <a:lnTo>
                    <a:pt x="494" y="814"/>
                  </a:lnTo>
                  <a:lnTo>
                    <a:pt x="535" y="812"/>
                  </a:lnTo>
                  <a:lnTo>
                    <a:pt x="574" y="808"/>
                  </a:lnTo>
                  <a:lnTo>
                    <a:pt x="574" y="842"/>
                  </a:lnTo>
                  <a:lnTo>
                    <a:pt x="574" y="842"/>
                  </a:lnTo>
                  <a:lnTo>
                    <a:pt x="576" y="851"/>
                  </a:lnTo>
                  <a:lnTo>
                    <a:pt x="580" y="859"/>
                  </a:lnTo>
                  <a:lnTo>
                    <a:pt x="586" y="863"/>
                  </a:lnTo>
                  <a:lnTo>
                    <a:pt x="595" y="865"/>
                  </a:lnTo>
                  <a:lnTo>
                    <a:pt x="699" y="865"/>
                  </a:lnTo>
                  <a:lnTo>
                    <a:pt x="699" y="865"/>
                  </a:lnTo>
                  <a:lnTo>
                    <a:pt x="707" y="863"/>
                  </a:lnTo>
                  <a:lnTo>
                    <a:pt x="713" y="859"/>
                  </a:lnTo>
                  <a:lnTo>
                    <a:pt x="718" y="851"/>
                  </a:lnTo>
                  <a:lnTo>
                    <a:pt x="720" y="842"/>
                  </a:lnTo>
                  <a:lnTo>
                    <a:pt x="720" y="752"/>
                  </a:lnTo>
                  <a:lnTo>
                    <a:pt x="720" y="752"/>
                  </a:lnTo>
                  <a:lnTo>
                    <a:pt x="754" y="728"/>
                  </a:lnTo>
                  <a:lnTo>
                    <a:pt x="787" y="701"/>
                  </a:lnTo>
                  <a:lnTo>
                    <a:pt x="816" y="670"/>
                  </a:lnTo>
                  <a:lnTo>
                    <a:pt x="843" y="637"/>
                  </a:lnTo>
                  <a:lnTo>
                    <a:pt x="863" y="601"/>
                  </a:lnTo>
                  <a:lnTo>
                    <a:pt x="879" y="564"/>
                  </a:lnTo>
                  <a:lnTo>
                    <a:pt x="886" y="545"/>
                  </a:lnTo>
                  <a:lnTo>
                    <a:pt x="892" y="525"/>
                  </a:lnTo>
                  <a:lnTo>
                    <a:pt x="896" y="504"/>
                  </a:lnTo>
                  <a:lnTo>
                    <a:pt x="900" y="484"/>
                  </a:lnTo>
                  <a:lnTo>
                    <a:pt x="931" y="484"/>
                  </a:lnTo>
                  <a:lnTo>
                    <a:pt x="931" y="484"/>
                  </a:lnTo>
                  <a:lnTo>
                    <a:pt x="939" y="482"/>
                  </a:lnTo>
                  <a:lnTo>
                    <a:pt x="947" y="480"/>
                  </a:lnTo>
                  <a:lnTo>
                    <a:pt x="955" y="476"/>
                  </a:lnTo>
                  <a:lnTo>
                    <a:pt x="963" y="469"/>
                  </a:lnTo>
                  <a:lnTo>
                    <a:pt x="970" y="461"/>
                  </a:lnTo>
                  <a:lnTo>
                    <a:pt x="974" y="453"/>
                  </a:lnTo>
                  <a:lnTo>
                    <a:pt x="976" y="445"/>
                  </a:lnTo>
                  <a:lnTo>
                    <a:pt x="978" y="437"/>
                  </a:lnTo>
                  <a:lnTo>
                    <a:pt x="978" y="437"/>
                  </a:lnTo>
                  <a:lnTo>
                    <a:pt x="976" y="426"/>
                  </a:lnTo>
                  <a:lnTo>
                    <a:pt x="974" y="418"/>
                  </a:lnTo>
                  <a:lnTo>
                    <a:pt x="970" y="410"/>
                  </a:lnTo>
                  <a:lnTo>
                    <a:pt x="963" y="402"/>
                  </a:lnTo>
                  <a:lnTo>
                    <a:pt x="955" y="396"/>
                  </a:lnTo>
                  <a:lnTo>
                    <a:pt x="947" y="392"/>
                  </a:lnTo>
                  <a:lnTo>
                    <a:pt x="939" y="389"/>
                  </a:lnTo>
                  <a:lnTo>
                    <a:pt x="931" y="387"/>
                  </a:lnTo>
                  <a:lnTo>
                    <a:pt x="931" y="387"/>
                  </a:lnTo>
                  <a:close/>
                  <a:moveTo>
                    <a:pt x="275" y="346"/>
                  </a:moveTo>
                  <a:lnTo>
                    <a:pt x="275" y="346"/>
                  </a:lnTo>
                  <a:lnTo>
                    <a:pt x="265" y="346"/>
                  </a:lnTo>
                  <a:lnTo>
                    <a:pt x="254" y="342"/>
                  </a:lnTo>
                  <a:lnTo>
                    <a:pt x="244" y="338"/>
                  </a:lnTo>
                  <a:lnTo>
                    <a:pt x="236" y="334"/>
                  </a:lnTo>
                  <a:lnTo>
                    <a:pt x="230" y="326"/>
                  </a:lnTo>
                  <a:lnTo>
                    <a:pt x="224" y="318"/>
                  </a:lnTo>
                  <a:lnTo>
                    <a:pt x="217" y="310"/>
                  </a:lnTo>
                  <a:lnTo>
                    <a:pt x="215" y="299"/>
                  </a:lnTo>
                  <a:lnTo>
                    <a:pt x="215" y="299"/>
                  </a:lnTo>
                  <a:lnTo>
                    <a:pt x="222" y="307"/>
                  </a:lnTo>
                  <a:lnTo>
                    <a:pt x="230" y="314"/>
                  </a:lnTo>
                  <a:lnTo>
                    <a:pt x="240" y="318"/>
                  </a:lnTo>
                  <a:lnTo>
                    <a:pt x="250" y="318"/>
                  </a:lnTo>
                  <a:lnTo>
                    <a:pt x="250" y="318"/>
                  </a:lnTo>
                  <a:lnTo>
                    <a:pt x="258" y="318"/>
                  </a:lnTo>
                  <a:lnTo>
                    <a:pt x="267" y="316"/>
                  </a:lnTo>
                  <a:lnTo>
                    <a:pt x="275" y="312"/>
                  </a:lnTo>
                  <a:lnTo>
                    <a:pt x="281" y="305"/>
                  </a:lnTo>
                  <a:lnTo>
                    <a:pt x="285" y="299"/>
                  </a:lnTo>
                  <a:lnTo>
                    <a:pt x="289" y="291"/>
                  </a:lnTo>
                  <a:lnTo>
                    <a:pt x="293" y="283"/>
                  </a:lnTo>
                  <a:lnTo>
                    <a:pt x="293" y="275"/>
                  </a:lnTo>
                  <a:lnTo>
                    <a:pt x="293" y="275"/>
                  </a:lnTo>
                  <a:lnTo>
                    <a:pt x="293" y="266"/>
                  </a:lnTo>
                  <a:lnTo>
                    <a:pt x="289" y="258"/>
                  </a:lnTo>
                  <a:lnTo>
                    <a:pt x="285" y="250"/>
                  </a:lnTo>
                  <a:lnTo>
                    <a:pt x="281" y="244"/>
                  </a:lnTo>
                  <a:lnTo>
                    <a:pt x="275" y="240"/>
                  </a:lnTo>
                  <a:lnTo>
                    <a:pt x="267" y="236"/>
                  </a:lnTo>
                  <a:lnTo>
                    <a:pt x="258" y="232"/>
                  </a:lnTo>
                  <a:lnTo>
                    <a:pt x="250" y="232"/>
                  </a:lnTo>
                  <a:lnTo>
                    <a:pt x="250" y="232"/>
                  </a:lnTo>
                  <a:lnTo>
                    <a:pt x="244" y="232"/>
                  </a:lnTo>
                  <a:lnTo>
                    <a:pt x="244" y="232"/>
                  </a:lnTo>
                  <a:lnTo>
                    <a:pt x="258" y="226"/>
                  </a:lnTo>
                  <a:lnTo>
                    <a:pt x="275" y="223"/>
                  </a:lnTo>
                  <a:lnTo>
                    <a:pt x="275" y="223"/>
                  </a:lnTo>
                  <a:lnTo>
                    <a:pt x="287" y="226"/>
                  </a:lnTo>
                  <a:lnTo>
                    <a:pt x="299" y="230"/>
                  </a:lnTo>
                  <a:lnTo>
                    <a:pt x="310" y="234"/>
                  </a:lnTo>
                  <a:lnTo>
                    <a:pt x="318" y="242"/>
                  </a:lnTo>
                  <a:lnTo>
                    <a:pt x="326" y="252"/>
                  </a:lnTo>
                  <a:lnTo>
                    <a:pt x="330" y="262"/>
                  </a:lnTo>
                  <a:lnTo>
                    <a:pt x="334" y="273"/>
                  </a:lnTo>
                  <a:lnTo>
                    <a:pt x="336" y="285"/>
                  </a:lnTo>
                  <a:lnTo>
                    <a:pt x="336" y="285"/>
                  </a:lnTo>
                  <a:lnTo>
                    <a:pt x="334" y="297"/>
                  </a:lnTo>
                  <a:lnTo>
                    <a:pt x="330" y="310"/>
                  </a:lnTo>
                  <a:lnTo>
                    <a:pt x="326" y="320"/>
                  </a:lnTo>
                  <a:lnTo>
                    <a:pt x="318" y="328"/>
                  </a:lnTo>
                  <a:lnTo>
                    <a:pt x="310" y="336"/>
                  </a:lnTo>
                  <a:lnTo>
                    <a:pt x="299" y="342"/>
                  </a:lnTo>
                  <a:lnTo>
                    <a:pt x="287" y="346"/>
                  </a:lnTo>
                  <a:lnTo>
                    <a:pt x="275" y="346"/>
                  </a:lnTo>
                  <a:lnTo>
                    <a:pt x="275" y="346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1120775" y="4056063"/>
              <a:ext cx="452437" cy="452438"/>
            </a:xfrm>
            <a:custGeom>
              <a:avLst/>
              <a:gdLst>
                <a:gd name="T0" fmla="*/ 127 w 285"/>
                <a:gd name="T1" fmla="*/ 2 h 285"/>
                <a:gd name="T2" fmla="*/ 86 w 285"/>
                <a:gd name="T3" fmla="*/ 12 h 285"/>
                <a:gd name="T4" fmla="*/ 51 w 285"/>
                <a:gd name="T5" fmla="*/ 33 h 285"/>
                <a:gd name="T6" fmla="*/ 25 w 285"/>
                <a:gd name="T7" fmla="*/ 64 h 285"/>
                <a:gd name="T8" fmla="*/ 6 w 285"/>
                <a:gd name="T9" fmla="*/ 100 h 285"/>
                <a:gd name="T10" fmla="*/ 0 w 285"/>
                <a:gd name="T11" fmla="*/ 143 h 285"/>
                <a:gd name="T12" fmla="*/ 2 w 285"/>
                <a:gd name="T13" fmla="*/ 172 h 285"/>
                <a:gd name="T14" fmla="*/ 17 w 285"/>
                <a:gd name="T15" fmla="*/ 211 h 285"/>
                <a:gd name="T16" fmla="*/ 41 w 285"/>
                <a:gd name="T17" fmla="*/ 244 h 285"/>
                <a:gd name="T18" fmla="*/ 74 w 285"/>
                <a:gd name="T19" fmla="*/ 268 h 285"/>
                <a:gd name="T20" fmla="*/ 113 w 285"/>
                <a:gd name="T21" fmla="*/ 283 h 285"/>
                <a:gd name="T22" fmla="*/ 142 w 285"/>
                <a:gd name="T23" fmla="*/ 285 h 285"/>
                <a:gd name="T24" fmla="*/ 185 w 285"/>
                <a:gd name="T25" fmla="*/ 279 h 285"/>
                <a:gd name="T26" fmla="*/ 222 w 285"/>
                <a:gd name="T27" fmla="*/ 260 h 285"/>
                <a:gd name="T28" fmla="*/ 252 w 285"/>
                <a:gd name="T29" fmla="*/ 234 h 285"/>
                <a:gd name="T30" fmla="*/ 273 w 285"/>
                <a:gd name="T31" fmla="*/ 199 h 285"/>
                <a:gd name="T32" fmla="*/ 285 w 285"/>
                <a:gd name="T33" fmla="*/ 158 h 285"/>
                <a:gd name="T34" fmla="*/ 285 w 285"/>
                <a:gd name="T35" fmla="*/ 129 h 285"/>
                <a:gd name="T36" fmla="*/ 273 w 285"/>
                <a:gd name="T37" fmla="*/ 88 h 285"/>
                <a:gd name="T38" fmla="*/ 252 w 285"/>
                <a:gd name="T39" fmla="*/ 53 h 285"/>
                <a:gd name="T40" fmla="*/ 222 w 285"/>
                <a:gd name="T41" fmla="*/ 25 h 285"/>
                <a:gd name="T42" fmla="*/ 185 w 285"/>
                <a:gd name="T43" fmla="*/ 8 h 285"/>
                <a:gd name="T44" fmla="*/ 142 w 285"/>
                <a:gd name="T45" fmla="*/ 0 h 285"/>
                <a:gd name="T46" fmla="*/ 154 w 285"/>
                <a:gd name="T47" fmla="*/ 238 h 285"/>
                <a:gd name="T48" fmla="*/ 125 w 285"/>
                <a:gd name="T49" fmla="*/ 217 h 285"/>
                <a:gd name="T50" fmla="*/ 88 w 285"/>
                <a:gd name="T51" fmla="*/ 174 h 285"/>
                <a:gd name="T52" fmla="*/ 119 w 285"/>
                <a:gd name="T53" fmla="*/ 182 h 285"/>
                <a:gd name="T54" fmla="*/ 142 w 285"/>
                <a:gd name="T55" fmla="*/ 182 h 285"/>
                <a:gd name="T56" fmla="*/ 156 w 285"/>
                <a:gd name="T57" fmla="*/ 172 h 285"/>
                <a:gd name="T58" fmla="*/ 150 w 285"/>
                <a:gd name="T59" fmla="*/ 164 h 285"/>
                <a:gd name="T60" fmla="*/ 129 w 285"/>
                <a:gd name="T61" fmla="*/ 156 h 285"/>
                <a:gd name="T62" fmla="*/ 88 w 285"/>
                <a:gd name="T63" fmla="*/ 133 h 285"/>
                <a:gd name="T64" fmla="*/ 80 w 285"/>
                <a:gd name="T65" fmla="*/ 111 h 285"/>
                <a:gd name="T66" fmla="*/ 84 w 285"/>
                <a:gd name="T67" fmla="*/ 96 h 285"/>
                <a:gd name="T68" fmla="*/ 99 w 285"/>
                <a:gd name="T69" fmla="*/ 78 h 285"/>
                <a:gd name="T70" fmla="*/ 125 w 285"/>
                <a:gd name="T71" fmla="*/ 68 h 285"/>
                <a:gd name="T72" fmla="*/ 156 w 285"/>
                <a:gd name="T73" fmla="*/ 66 h 285"/>
                <a:gd name="T74" fmla="*/ 195 w 285"/>
                <a:gd name="T75" fmla="*/ 74 h 285"/>
                <a:gd name="T76" fmla="*/ 170 w 285"/>
                <a:gd name="T77" fmla="*/ 100 h 285"/>
                <a:gd name="T78" fmla="*/ 148 w 285"/>
                <a:gd name="T79" fmla="*/ 96 h 285"/>
                <a:gd name="T80" fmla="*/ 127 w 285"/>
                <a:gd name="T81" fmla="*/ 102 h 285"/>
                <a:gd name="T82" fmla="*/ 129 w 285"/>
                <a:gd name="T83" fmla="*/ 111 h 285"/>
                <a:gd name="T84" fmla="*/ 158 w 285"/>
                <a:gd name="T85" fmla="*/ 123 h 285"/>
                <a:gd name="T86" fmla="*/ 191 w 285"/>
                <a:gd name="T87" fmla="*/ 141 h 285"/>
                <a:gd name="T88" fmla="*/ 201 w 285"/>
                <a:gd name="T89" fmla="*/ 162 h 285"/>
                <a:gd name="T90" fmla="*/ 201 w 285"/>
                <a:gd name="T91" fmla="*/ 176 h 285"/>
                <a:gd name="T92" fmla="*/ 189 w 285"/>
                <a:gd name="T93" fmla="*/ 199 h 285"/>
                <a:gd name="T94" fmla="*/ 164 w 285"/>
                <a:gd name="T95" fmla="*/ 211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5" h="285">
                  <a:moveTo>
                    <a:pt x="142" y="0"/>
                  </a:moveTo>
                  <a:lnTo>
                    <a:pt x="142" y="0"/>
                  </a:lnTo>
                  <a:lnTo>
                    <a:pt x="127" y="2"/>
                  </a:lnTo>
                  <a:lnTo>
                    <a:pt x="113" y="4"/>
                  </a:lnTo>
                  <a:lnTo>
                    <a:pt x="101" y="8"/>
                  </a:lnTo>
                  <a:lnTo>
                    <a:pt x="86" y="12"/>
                  </a:lnTo>
                  <a:lnTo>
                    <a:pt x="74" y="18"/>
                  </a:lnTo>
                  <a:lnTo>
                    <a:pt x="64" y="25"/>
                  </a:lnTo>
                  <a:lnTo>
                    <a:pt x="51" y="33"/>
                  </a:lnTo>
                  <a:lnTo>
                    <a:pt x="41" y="43"/>
                  </a:lnTo>
                  <a:lnTo>
                    <a:pt x="33" y="53"/>
                  </a:lnTo>
                  <a:lnTo>
                    <a:pt x="25" y="64"/>
                  </a:lnTo>
                  <a:lnTo>
                    <a:pt x="17" y="76"/>
                  </a:lnTo>
                  <a:lnTo>
                    <a:pt x="10" y="88"/>
                  </a:lnTo>
                  <a:lnTo>
                    <a:pt x="6" y="100"/>
                  </a:lnTo>
                  <a:lnTo>
                    <a:pt x="2" y="115"/>
                  </a:lnTo>
                  <a:lnTo>
                    <a:pt x="0" y="129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58"/>
                  </a:lnTo>
                  <a:lnTo>
                    <a:pt x="2" y="172"/>
                  </a:lnTo>
                  <a:lnTo>
                    <a:pt x="6" y="186"/>
                  </a:lnTo>
                  <a:lnTo>
                    <a:pt x="10" y="199"/>
                  </a:lnTo>
                  <a:lnTo>
                    <a:pt x="17" y="211"/>
                  </a:lnTo>
                  <a:lnTo>
                    <a:pt x="25" y="223"/>
                  </a:lnTo>
                  <a:lnTo>
                    <a:pt x="33" y="234"/>
                  </a:lnTo>
                  <a:lnTo>
                    <a:pt x="41" y="244"/>
                  </a:lnTo>
                  <a:lnTo>
                    <a:pt x="51" y="252"/>
                  </a:lnTo>
                  <a:lnTo>
                    <a:pt x="64" y="260"/>
                  </a:lnTo>
                  <a:lnTo>
                    <a:pt x="74" y="268"/>
                  </a:lnTo>
                  <a:lnTo>
                    <a:pt x="86" y="275"/>
                  </a:lnTo>
                  <a:lnTo>
                    <a:pt x="101" y="279"/>
                  </a:lnTo>
                  <a:lnTo>
                    <a:pt x="113" y="283"/>
                  </a:lnTo>
                  <a:lnTo>
                    <a:pt x="127" y="285"/>
                  </a:lnTo>
                  <a:lnTo>
                    <a:pt x="142" y="285"/>
                  </a:lnTo>
                  <a:lnTo>
                    <a:pt x="142" y="285"/>
                  </a:lnTo>
                  <a:lnTo>
                    <a:pt x="156" y="285"/>
                  </a:lnTo>
                  <a:lnTo>
                    <a:pt x="170" y="283"/>
                  </a:lnTo>
                  <a:lnTo>
                    <a:pt x="185" y="279"/>
                  </a:lnTo>
                  <a:lnTo>
                    <a:pt x="197" y="275"/>
                  </a:lnTo>
                  <a:lnTo>
                    <a:pt x="209" y="268"/>
                  </a:lnTo>
                  <a:lnTo>
                    <a:pt x="222" y="260"/>
                  </a:lnTo>
                  <a:lnTo>
                    <a:pt x="234" y="252"/>
                  </a:lnTo>
                  <a:lnTo>
                    <a:pt x="242" y="244"/>
                  </a:lnTo>
                  <a:lnTo>
                    <a:pt x="252" y="234"/>
                  </a:lnTo>
                  <a:lnTo>
                    <a:pt x="260" y="223"/>
                  </a:lnTo>
                  <a:lnTo>
                    <a:pt x="267" y="211"/>
                  </a:lnTo>
                  <a:lnTo>
                    <a:pt x="273" y="199"/>
                  </a:lnTo>
                  <a:lnTo>
                    <a:pt x="279" y="186"/>
                  </a:lnTo>
                  <a:lnTo>
                    <a:pt x="281" y="172"/>
                  </a:lnTo>
                  <a:lnTo>
                    <a:pt x="285" y="158"/>
                  </a:lnTo>
                  <a:lnTo>
                    <a:pt x="285" y="143"/>
                  </a:lnTo>
                  <a:lnTo>
                    <a:pt x="285" y="143"/>
                  </a:lnTo>
                  <a:lnTo>
                    <a:pt x="285" y="129"/>
                  </a:lnTo>
                  <a:lnTo>
                    <a:pt x="281" y="115"/>
                  </a:lnTo>
                  <a:lnTo>
                    <a:pt x="279" y="100"/>
                  </a:lnTo>
                  <a:lnTo>
                    <a:pt x="273" y="88"/>
                  </a:lnTo>
                  <a:lnTo>
                    <a:pt x="267" y="76"/>
                  </a:lnTo>
                  <a:lnTo>
                    <a:pt x="260" y="64"/>
                  </a:lnTo>
                  <a:lnTo>
                    <a:pt x="252" y="53"/>
                  </a:lnTo>
                  <a:lnTo>
                    <a:pt x="242" y="43"/>
                  </a:lnTo>
                  <a:lnTo>
                    <a:pt x="234" y="33"/>
                  </a:lnTo>
                  <a:lnTo>
                    <a:pt x="222" y="25"/>
                  </a:lnTo>
                  <a:lnTo>
                    <a:pt x="209" y="18"/>
                  </a:lnTo>
                  <a:lnTo>
                    <a:pt x="197" y="12"/>
                  </a:lnTo>
                  <a:lnTo>
                    <a:pt x="185" y="8"/>
                  </a:lnTo>
                  <a:lnTo>
                    <a:pt x="170" y="4"/>
                  </a:lnTo>
                  <a:lnTo>
                    <a:pt x="156" y="2"/>
                  </a:lnTo>
                  <a:lnTo>
                    <a:pt x="142" y="0"/>
                  </a:lnTo>
                  <a:lnTo>
                    <a:pt x="142" y="0"/>
                  </a:lnTo>
                  <a:close/>
                  <a:moveTo>
                    <a:pt x="154" y="215"/>
                  </a:moveTo>
                  <a:lnTo>
                    <a:pt x="154" y="238"/>
                  </a:lnTo>
                  <a:lnTo>
                    <a:pt x="125" y="238"/>
                  </a:lnTo>
                  <a:lnTo>
                    <a:pt x="125" y="217"/>
                  </a:lnTo>
                  <a:lnTo>
                    <a:pt x="125" y="217"/>
                  </a:lnTo>
                  <a:lnTo>
                    <a:pt x="99" y="213"/>
                  </a:lnTo>
                  <a:lnTo>
                    <a:pt x="80" y="207"/>
                  </a:lnTo>
                  <a:lnTo>
                    <a:pt x="88" y="174"/>
                  </a:lnTo>
                  <a:lnTo>
                    <a:pt x="88" y="174"/>
                  </a:lnTo>
                  <a:lnTo>
                    <a:pt x="107" y="180"/>
                  </a:lnTo>
                  <a:lnTo>
                    <a:pt x="119" y="182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42" y="182"/>
                  </a:lnTo>
                  <a:lnTo>
                    <a:pt x="150" y="182"/>
                  </a:lnTo>
                  <a:lnTo>
                    <a:pt x="154" y="178"/>
                  </a:lnTo>
                  <a:lnTo>
                    <a:pt x="156" y="172"/>
                  </a:lnTo>
                  <a:lnTo>
                    <a:pt x="156" y="172"/>
                  </a:lnTo>
                  <a:lnTo>
                    <a:pt x="154" y="168"/>
                  </a:lnTo>
                  <a:lnTo>
                    <a:pt x="150" y="164"/>
                  </a:lnTo>
                  <a:lnTo>
                    <a:pt x="140" y="160"/>
                  </a:lnTo>
                  <a:lnTo>
                    <a:pt x="129" y="156"/>
                  </a:lnTo>
                  <a:lnTo>
                    <a:pt x="129" y="156"/>
                  </a:lnTo>
                  <a:lnTo>
                    <a:pt x="109" y="150"/>
                  </a:lnTo>
                  <a:lnTo>
                    <a:pt x="94" y="139"/>
                  </a:lnTo>
                  <a:lnTo>
                    <a:pt x="88" y="133"/>
                  </a:lnTo>
                  <a:lnTo>
                    <a:pt x="84" y="127"/>
                  </a:lnTo>
                  <a:lnTo>
                    <a:pt x="82" y="119"/>
                  </a:lnTo>
                  <a:lnTo>
                    <a:pt x="80" y="111"/>
                  </a:lnTo>
                  <a:lnTo>
                    <a:pt x="80" y="111"/>
                  </a:lnTo>
                  <a:lnTo>
                    <a:pt x="82" y="102"/>
                  </a:lnTo>
                  <a:lnTo>
                    <a:pt x="84" y="96"/>
                  </a:lnTo>
                  <a:lnTo>
                    <a:pt x="86" y="90"/>
                  </a:lnTo>
                  <a:lnTo>
                    <a:pt x="92" y="84"/>
                  </a:lnTo>
                  <a:lnTo>
                    <a:pt x="99" y="78"/>
                  </a:lnTo>
                  <a:lnTo>
                    <a:pt x="107" y="74"/>
                  </a:lnTo>
                  <a:lnTo>
                    <a:pt x="115" y="70"/>
                  </a:lnTo>
                  <a:lnTo>
                    <a:pt x="125" y="68"/>
                  </a:lnTo>
                  <a:lnTo>
                    <a:pt x="125" y="45"/>
                  </a:lnTo>
                  <a:lnTo>
                    <a:pt x="156" y="45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78" y="68"/>
                  </a:lnTo>
                  <a:lnTo>
                    <a:pt x="195" y="74"/>
                  </a:lnTo>
                  <a:lnTo>
                    <a:pt x="187" y="104"/>
                  </a:lnTo>
                  <a:lnTo>
                    <a:pt x="187" y="104"/>
                  </a:lnTo>
                  <a:lnTo>
                    <a:pt x="170" y="100"/>
                  </a:lnTo>
                  <a:lnTo>
                    <a:pt x="160" y="96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38" y="96"/>
                  </a:lnTo>
                  <a:lnTo>
                    <a:pt x="131" y="100"/>
                  </a:lnTo>
                  <a:lnTo>
                    <a:pt x="127" y="102"/>
                  </a:lnTo>
                  <a:lnTo>
                    <a:pt x="127" y="107"/>
                  </a:lnTo>
                  <a:lnTo>
                    <a:pt x="127" y="107"/>
                  </a:lnTo>
                  <a:lnTo>
                    <a:pt x="129" y="111"/>
                  </a:lnTo>
                  <a:lnTo>
                    <a:pt x="133" y="115"/>
                  </a:lnTo>
                  <a:lnTo>
                    <a:pt x="158" y="123"/>
                  </a:lnTo>
                  <a:lnTo>
                    <a:pt x="158" y="123"/>
                  </a:lnTo>
                  <a:lnTo>
                    <a:pt x="178" y="131"/>
                  </a:lnTo>
                  <a:lnTo>
                    <a:pt x="187" y="137"/>
                  </a:lnTo>
                  <a:lnTo>
                    <a:pt x="191" y="141"/>
                  </a:lnTo>
                  <a:lnTo>
                    <a:pt x="197" y="148"/>
                  </a:lnTo>
                  <a:lnTo>
                    <a:pt x="199" y="154"/>
                  </a:lnTo>
                  <a:lnTo>
                    <a:pt x="201" y="162"/>
                  </a:lnTo>
                  <a:lnTo>
                    <a:pt x="201" y="168"/>
                  </a:lnTo>
                  <a:lnTo>
                    <a:pt x="201" y="168"/>
                  </a:lnTo>
                  <a:lnTo>
                    <a:pt x="201" y="176"/>
                  </a:lnTo>
                  <a:lnTo>
                    <a:pt x="199" y="184"/>
                  </a:lnTo>
                  <a:lnTo>
                    <a:pt x="195" y="193"/>
                  </a:lnTo>
                  <a:lnTo>
                    <a:pt x="189" y="199"/>
                  </a:lnTo>
                  <a:lnTo>
                    <a:pt x="183" y="203"/>
                  </a:lnTo>
                  <a:lnTo>
                    <a:pt x="174" y="209"/>
                  </a:lnTo>
                  <a:lnTo>
                    <a:pt x="164" y="211"/>
                  </a:lnTo>
                  <a:lnTo>
                    <a:pt x="154" y="215"/>
                  </a:lnTo>
                  <a:lnTo>
                    <a:pt x="154" y="215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42" name="组合 31"/>
          <p:cNvGrpSpPr/>
          <p:nvPr/>
        </p:nvGrpSpPr>
        <p:grpSpPr>
          <a:xfrm>
            <a:off x="3342640" y="1656080"/>
            <a:ext cx="947617" cy="810771"/>
            <a:chOff x="3744913" y="4435475"/>
            <a:chExt cx="1377950" cy="1409700"/>
          </a:xfrm>
        </p:grpSpPr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3744913" y="4435475"/>
              <a:ext cx="1377950" cy="1409700"/>
            </a:xfrm>
            <a:custGeom>
              <a:avLst/>
              <a:gdLst>
                <a:gd name="T0" fmla="*/ 151 w 868"/>
                <a:gd name="T1" fmla="*/ 233 h 888"/>
                <a:gd name="T2" fmla="*/ 172 w 868"/>
                <a:gd name="T3" fmla="*/ 262 h 888"/>
                <a:gd name="T4" fmla="*/ 320 w 868"/>
                <a:gd name="T5" fmla="*/ 270 h 888"/>
                <a:gd name="T6" fmla="*/ 347 w 868"/>
                <a:gd name="T7" fmla="*/ 262 h 888"/>
                <a:gd name="T8" fmla="*/ 368 w 868"/>
                <a:gd name="T9" fmla="*/ 233 h 888"/>
                <a:gd name="T10" fmla="*/ 368 w 868"/>
                <a:gd name="T11" fmla="*/ 37 h 888"/>
                <a:gd name="T12" fmla="*/ 347 w 868"/>
                <a:gd name="T13" fmla="*/ 8 h 888"/>
                <a:gd name="T14" fmla="*/ 175 w 868"/>
                <a:gd name="T15" fmla="*/ 0 h 888"/>
                <a:gd name="T16" fmla="*/ 143 w 868"/>
                <a:gd name="T17" fmla="*/ 8 h 888"/>
                <a:gd name="T18" fmla="*/ 120 w 868"/>
                <a:gd name="T19" fmla="*/ 42 h 888"/>
                <a:gd name="T20" fmla="*/ 122 w 868"/>
                <a:gd name="T21" fmla="*/ 73 h 888"/>
                <a:gd name="T22" fmla="*/ 151 w 868"/>
                <a:gd name="T23" fmla="*/ 107 h 888"/>
                <a:gd name="T24" fmla="*/ 679 w 868"/>
                <a:gd name="T25" fmla="*/ 270 h 888"/>
                <a:gd name="T26" fmla="*/ 710 w 868"/>
                <a:gd name="T27" fmla="*/ 249 h 888"/>
                <a:gd name="T28" fmla="*/ 716 w 868"/>
                <a:gd name="T29" fmla="*/ 107 h 888"/>
                <a:gd name="T30" fmla="*/ 746 w 868"/>
                <a:gd name="T31" fmla="*/ 73 h 888"/>
                <a:gd name="T32" fmla="*/ 748 w 868"/>
                <a:gd name="T33" fmla="*/ 42 h 888"/>
                <a:gd name="T34" fmla="*/ 725 w 868"/>
                <a:gd name="T35" fmla="*/ 8 h 888"/>
                <a:gd name="T36" fmla="*/ 548 w 868"/>
                <a:gd name="T37" fmla="*/ 0 h 888"/>
                <a:gd name="T38" fmla="*/ 521 w 868"/>
                <a:gd name="T39" fmla="*/ 8 h 888"/>
                <a:gd name="T40" fmla="*/ 502 w 868"/>
                <a:gd name="T41" fmla="*/ 37 h 888"/>
                <a:gd name="T42" fmla="*/ 502 w 868"/>
                <a:gd name="T43" fmla="*/ 233 h 888"/>
                <a:gd name="T44" fmla="*/ 521 w 868"/>
                <a:gd name="T45" fmla="*/ 262 h 888"/>
                <a:gd name="T46" fmla="*/ 548 w 868"/>
                <a:gd name="T47" fmla="*/ 270 h 888"/>
                <a:gd name="T48" fmla="*/ 834 w 868"/>
                <a:gd name="T49" fmla="*/ 776 h 888"/>
                <a:gd name="T50" fmla="*/ 796 w 868"/>
                <a:gd name="T51" fmla="*/ 770 h 888"/>
                <a:gd name="T52" fmla="*/ 754 w 868"/>
                <a:gd name="T53" fmla="*/ 350 h 888"/>
                <a:gd name="T54" fmla="*/ 727 w 868"/>
                <a:gd name="T55" fmla="*/ 325 h 888"/>
                <a:gd name="T56" fmla="*/ 513 w 868"/>
                <a:gd name="T57" fmla="*/ 367 h 888"/>
                <a:gd name="T58" fmla="*/ 506 w 868"/>
                <a:gd name="T59" fmla="*/ 399 h 888"/>
                <a:gd name="T60" fmla="*/ 475 w 868"/>
                <a:gd name="T61" fmla="*/ 428 h 888"/>
                <a:gd name="T62" fmla="*/ 464 w 868"/>
                <a:gd name="T63" fmla="*/ 850 h 888"/>
                <a:gd name="T64" fmla="*/ 485 w 868"/>
                <a:gd name="T65" fmla="*/ 879 h 888"/>
                <a:gd name="T66" fmla="*/ 809 w 868"/>
                <a:gd name="T67" fmla="*/ 888 h 888"/>
                <a:gd name="T68" fmla="*/ 821 w 868"/>
                <a:gd name="T69" fmla="*/ 888 h 888"/>
                <a:gd name="T70" fmla="*/ 857 w 868"/>
                <a:gd name="T71" fmla="*/ 863 h 888"/>
                <a:gd name="T72" fmla="*/ 868 w 868"/>
                <a:gd name="T73" fmla="*/ 827 h 888"/>
                <a:gd name="T74" fmla="*/ 847 w 868"/>
                <a:gd name="T75" fmla="*/ 785 h 888"/>
                <a:gd name="T76" fmla="*/ 353 w 868"/>
                <a:gd name="T77" fmla="*/ 323 h 888"/>
                <a:gd name="T78" fmla="*/ 141 w 868"/>
                <a:gd name="T79" fmla="*/ 325 h 888"/>
                <a:gd name="T80" fmla="*/ 114 w 868"/>
                <a:gd name="T81" fmla="*/ 350 h 888"/>
                <a:gd name="T82" fmla="*/ 57 w 868"/>
                <a:gd name="T83" fmla="*/ 770 h 888"/>
                <a:gd name="T84" fmla="*/ 34 w 868"/>
                <a:gd name="T85" fmla="*/ 776 h 888"/>
                <a:gd name="T86" fmla="*/ 19 w 868"/>
                <a:gd name="T87" fmla="*/ 785 h 888"/>
                <a:gd name="T88" fmla="*/ 0 w 868"/>
                <a:gd name="T89" fmla="*/ 831 h 888"/>
                <a:gd name="T90" fmla="*/ 11 w 868"/>
                <a:gd name="T91" fmla="*/ 863 h 888"/>
                <a:gd name="T92" fmla="*/ 46 w 868"/>
                <a:gd name="T93" fmla="*/ 888 h 888"/>
                <a:gd name="T94" fmla="*/ 355 w 868"/>
                <a:gd name="T95" fmla="*/ 888 h 888"/>
                <a:gd name="T96" fmla="*/ 389 w 868"/>
                <a:gd name="T97" fmla="*/ 875 h 888"/>
                <a:gd name="T98" fmla="*/ 404 w 868"/>
                <a:gd name="T99" fmla="*/ 842 h 888"/>
                <a:gd name="T100" fmla="*/ 383 w 868"/>
                <a:gd name="T101" fmla="*/ 424 h 888"/>
                <a:gd name="T102" fmla="*/ 357 w 868"/>
                <a:gd name="T103" fmla="*/ 388 h 888"/>
                <a:gd name="T104" fmla="*/ 214 w 868"/>
                <a:gd name="T105" fmla="*/ 724 h 888"/>
                <a:gd name="T106" fmla="*/ 200 w 868"/>
                <a:gd name="T107" fmla="*/ 745 h 888"/>
                <a:gd name="T108" fmla="*/ 189 w 868"/>
                <a:gd name="T109" fmla="*/ 747 h 888"/>
                <a:gd name="T110" fmla="*/ 166 w 868"/>
                <a:gd name="T111" fmla="*/ 720 h 888"/>
                <a:gd name="T112" fmla="*/ 193 w 868"/>
                <a:gd name="T113" fmla="*/ 401 h 888"/>
                <a:gd name="T114" fmla="*/ 221 w 868"/>
                <a:gd name="T115" fmla="*/ 396 h 888"/>
                <a:gd name="T116" fmla="*/ 214 w 868"/>
                <a:gd name="T117" fmla="*/ 72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8" h="888">
                  <a:moveTo>
                    <a:pt x="151" y="107"/>
                  </a:moveTo>
                  <a:lnTo>
                    <a:pt x="151" y="224"/>
                  </a:lnTo>
                  <a:lnTo>
                    <a:pt x="151" y="224"/>
                  </a:lnTo>
                  <a:lnTo>
                    <a:pt x="151" y="233"/>
                  </a:lnTo>
                  <a:lnTo>
                    <a:pt x="156" y="241"/>
                  </a:lnTo>
                  <a:lnTo>
                    <a:pt x="160" y="249"/>
                  </a:lnTo>
                  <a:lnTo>
                    <a:pt x="164" y="256"/>
                  </a:lnTo>
                  <a:lnTo>
                    <a:pt x="172" y="262"/>
                  </a:lnTo>
                  <a:lnTo>
                    <a:pt x="181" y="266"/>
                  </a:lnTo>
                  <a:lnTo>
                    <a:pt x="189" y="270"/>
                  </a:lnTo>
                  <a:lnTo>
                    <a:pt x="198" y="270"/>
                  </a:lnTo>
                  <a:lnTo>
                    <a:pt x="320" y="270"/>
                  </a:lnTo>
                  <a:lnTo>
                    <a:pt x="320" y="270"/>
                  </a:lnTo>
                  <a:lnTo>
                    <a:pt x="330" y="270"/>
                  </a:lnTo>
                  <a:lnTo>
                    <a:pt x="338" y="266"/>
                  </a:lnTo>
                  <a:lnTo>
                    <a:pt x="347" y="262"/>
                  </a:lnTo>
                  <a:lnTo>
                    <a:pt x="353" y="256"/>
                  </a:lnTo>
                  <a:lnTo>
                    <a:pt x="359" y="249"/>
                  </a:lnTo>
                  <a:lnTo>
                    <a:pt x="364" y="241"/>
                  </a:lnTo>
                  <a:lnTo>
                    <a:pt x="368" y="233"/>
                  </a:lnTo>
                  <a:lnTo>
                    <a:pt x="368" y="224"/>
                  </a:lnTo>
                  <a:lnTo>
                    <a:pt x="368" y="46"/>
                  </a:lnTo>
                  <a:lnTo>
                    <a:pt x="368" y="46"/>
                  </a:lnTo>
                  <a:lnTo>
                    <a:pt x="368" y="37"/>
                  </a:lnTo>
                  <a:lnTo>
                    <a:pt x="364" y="29"/>
                  </a:lnTo>
                  <a:lnTo>
                    <a:pt x="359" y="21"/>
                  </a:lnTo>
                  <a:lnTo>
                    <a:pt x="353" y="12"/>
                  </a:lnTo>
                  <a:lnTo>
                    <a:pt x="347" y="8"/>
                  </a:lnTo>
                  <a:lnTo>
                    <a:pt x="338" y="4"/>
                  </a:lnTo>
                  <a:lnTo>
                    <a:pt x="330" y="0"/>
                  </a:lnTo>
                  <a:lnTo>
                    <a:pt x="320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62" y="0"/>
                  </a:lnTo>
                  <a:lnTo>
                    <a:pt x="154" y="4"/>
                  </a:lnTo>
                  <a:lnTo>
                    <a:pt x="143" y="8"/>
                  </a:lnTo>
                  <a:lnTo>
                    <a:pt x="135" y="14"/>
                  </a:lnTo>
                  <a:lnTo>
                    <a:pt x="128" y="23"/>
                  </a:lnTo>
                  <a:lnTo>
                    <a:pt x="124" y="33"/>
                  </a:lnTo>
                  <a:lnTo>
                    <a:pt x="120" y="42"/>
                  </a:lnTo>
                  <a:lnTo>
                    <a:pt x="120" y="54"/>
                  </a:lnTo>
                  <a:lnTo>
                    <a:pt x="120" y="56"/>
                  </a:lnTo>
                  <a:lnTo>
                    <a:pt x="120" y="56"/>
                  </a:lnTo>
                  <a:lnTo>
                    <a:pt x="122" y="73"/>
                  </a:lnTo>
                  <a:lnTo>
                    <a:pt x="128" y="86"/>
                  </a:lnTo>
                  <a:lnTo>
                    <a:pt x="139" y="98"/>
                  </a:lnTo>
                  <a:lnTo>
                    <a:pt x="151" y="107"/>
                  </a:lnTo>
                  <a:lnTo>
                    <a:pt x="151" y="107"/>
                  </a:lnTo>
                  <a:close/>
                  <a:moveTo>
                    <a:pt x="548" y="270"/>
                  </a:moveTo>
                  <a:lnTo>
                    <a:pt x="670" y="270"/>
                  </a:lnTo>
                  <a:lnTo>
                    <a:pt x="670" y="270"/>
                  </a:lnTo>
                  <a:lnTo>
                    <a:pt x="679" y="270"/>
                  </a:lnTo>
                  <a:lnTo>
                    <a:pt x="689" y="266"/>
                  </a:lnTo>
                  <a:lnTo>
                    <a:pt x="695" y="262"/>
                  </a:lnTo>
                  <a:lnTo>
                    <a:pt x="704" y="256"/>
                  </a:lnTo>
                  <a:lnTo>
                    <a:pt x="710" y="249"/>
                  </a:lnTo>
                  <a:lnTo>
                    <a:pt x="714" y="241"/>
                  </a:lnTo>
                  <a:lnTo>
                    <a:pt x="716" y="233"/>
                  </a:lnTo>
                  <a:lnTo>
                    <a:pt x="716" y="224"/>
                  </a:lnTo>
                  <a:lnTo>
                    <a:pt x="716" y="107"/>
                  </a:lnTo>
                  <a:lnTo>
                    <a:pt x="716" y="107"/>
                  </a:lnTo>
                  <a:lnTo>
                    <a:pt x="731" y="98"/>
                  </a:lnTo>
                  <a:lnTo>
                    <a:pt x="740" y="86"/>
                  </a:lnTo>
                  <a:lnTo>
                    <a:pt x="746" y="73"/>
                  </a:lnTo>
                  <a:lnTo>
                    <a:pt x="748" y="56"/>
                  </a:lnTo>
                  <a:lnTo>
                    <a:pt x="748" y="54"/>
                  </a:lnTo>
                  <a:lnTo>
                    <a:pt x="748" y="54"/>
                  </a:lnTo>
                  <a:lnTo>
                    <a:pt x="748" y="42"/>
                  </a:lnTo>
                  <a:lnTo>
                    <a:pt x="744" y="33"/>
                  </a:lnTo>
                  <a:lnTo>
                    <a:pt x="740" y="23"/>
                  </a:lnTo>
                  <a:lnTo>
                    <a:pt x="733" y="14"/>
                  </a:lnTo>
                  <a:lnTo>
                    <a:pt x="725" y="8"/>
                  </a:lnTo>
                  <a:lnTo>
                    <a:pt x="716" y="4"/>
                  </a:lnTo>
                  <a:lnTo>
                    <a:pt x="706" y="0"/>
                  </a:lnTo>
                  <a:lnTo>
                    <a:pt x="695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38" y="0"/>
                  </a:lnTo>
                  <a:lnTo>
                    <a:pt x="530" y="4"/>
                  </a:lnTo>
                  <a:lnTo>
                    <a:pt x="521" y="8"/>
                  </a:lnTo>
                  <a:lnTo>
                    <a:pt x="515" y="12"/>
                  </a:lnTo>
                  <a:lnTo>
                    <a:pt x="509" y="21"/>
                  </a:lnTo>
                  <a:lnTo>
                    <a:pt x="504" y="29"/>
                  </a:lnTo>
                  <a:lnTo>
                    <a:pt x="502" y="37"/>
                  </a:lnTo>
                  <a:lnTo>
                    <a:pt x="500" y="46"/>
                  </a:lnTo>
                  <a:lnTo>
                    <a:pt x="500" y="224"/>
                  </a:lnTo>
                  <a:lnTo>
                    <a:pt x="500" y="224"/>
                  </a:lnTo>
                  <a:lnTo>
                    <a:pt x="502" y="233"/>
                  </a:lnTo>
                  <a:lnTo>
                    <a:pt x="504" y="241"/>
                  </a:lnTo>
                  <a:lnTo>
                    <a:pt x="509" y="249"/>
                  </a:lnTo>
                  <a:lnTo>
                    <a:pt x="515" y="256"/>
                  </a:lnTo>
                  <a:lnTo>
                    <a:pt x="521" y="262"/>
                  </a:lnTo>
                  <a:lnTo>
                    <a:pt x="530" y="266"/>
                  </a:lnTo>
                  <a:lnTo>
                    <a:pt x="538" y="270"/>
                  </a:lnTo>
                  <a:lnTo>
                    <a:pt x="548" y="270"/>
                  </a:lnTo>
                  <a:lnTo>
                    <a:pt x="548" y="270"/>
                  </a:lnTo>
                  <a:close/>
                  <a:moveTo>
                    <a:pt x="834" y="776"/>
                  </a:moveTo>
                  <a:lnTo>
                    <a:pt x="834" y="776"/>
                  </a:lnTo>
                  <a:lnTo>
                    <a:pt x="834" y="776"/>
                  </a:lnTo>
                  <a:lnTo>
                    <a:pt x="834" y="776"/>
                  </a:lnTo>
                  <a:lnTo>
                    <a:pt x="834" y="776"/>
                  </a:lnTo>
                  <a:lnTo>
                    <a:pt x="821" y="772"/>
                  </a:lnTo>
                  <a:lnTo>
                    <a:pt x="811" y="770"/>
                  </a:lnTo>
                  <a:lnTo>
                    <a:pt x="796" y="770"/>
                  </a:lnTo>
                  <a:lnTo>
                    <a:pt x="758" y="369"/>
                  </a:lnTo>
                  <a:lnTo>
                    <a:pt x="758" y="369"/>
                  </a:lnTo>
                  <a:lnTo>
                    <a:pt x="756" y="361"/>
                  </a:lnTo>
                  <a:lnTo>
                    <a:pt x="754" y="350"/>
                  </a:lnTo>
                  <a:lnTo>
                    <a:pt x="748" y="344"/>
                  </a:lnTo>
                  <a:lnTo>
                    <a:pt x="742" y="336"/>
                  </a:lnTo>
                  <a:lnTo>
                    <a:pt x="735" y="329"/>
                  </a:lnTo>
                  <a:lnTo>
                    <a:pt x="727" y="325"/>
                  </a:lnTo>
                  <a:lnTo>
                    <a:pt x="716" y="323"/>
                  </a:lnTo>
                  <a:lnTo>
                    <a:pt x="708" y="323"/>
                  </a:lnTo>
                  <a:lnTo>
                    <a:pt x="513" y="323"/>
                  </a:lnTo>
                  <a:lnTo>
                    <a:pt x="513" y="367"/>
                  </a:lnTo>
                  <a:lnTo>
                    <a:pt x="513" y="367"/>
                  </a:lnTo>
                  <a:lnTo>
                    <a:pt x="513" y="378"/>
                  </a:lnTo>
                  <a:lnTo>
                    <a:pt x="511" y="388"/>
                  </a:lnTo>
                  <a:lnTo>
                    <a:pt x="506" y="399"/>
                  </a:lnTo>
                  <a:lnTo>
                    <a:pt x="500" y="407"/>
                  </a:lnTo>
                  <a:lnTo>
                    <a:pt x="492" y="415"/>
                  </a:lnTo>
                  <a:lnTo>
                    <a:pt x="483" y="424"/>
                  </a:lnTo>
                  <a:lnTo>
                    <a:pt x="475" y="428"/>
                  </a:lnTo>
                  <a:lnTo>
                    <a:pt x="464" y="434"/>
                  </a:lnTo>
                  <a:lnTo>
                    <a:pt x="464" y="842"/>
                  </a:lnTo>
                  <a:lnTo>
                    <a:pt x="464" y="842"/>
                  </a:lnTo>
                  <a:lnTo>
                    <a:pt x="464" y="850"/>
                  </a:lnTo>
                  <a:lnTo>
                    <a:pt x="467" y="860"/>
                  </a:lnTo>
                  <a:lnTo>
                    <a:pt x="473" y="867"/>
                  </a:lnTo>
                  <a:lnTo>
                    <a:pt x="477" y="875"/>
                  </a:lnTo>
                  <a:lnTo>
                    <a:pt x="485" y="879"/>
                  </a:lnTo>
                  <a:lnTo>
                    <a:pt x="492" y="886"/>
                  </a:lnTo>
                  <a:lnTo>
                    <a:pt x="502" y="888"/>
                  </a:lnTo>
                  <a:lnTo>
                    <a:pt x="511" y="888"/>
                  </a:lnTo>
                  <a:lnTo>
                    <a:pt x="809" y="888"/>
                  </a:lnTo>
                  <a:lnTo>
                    <a:pt x="809" y="888"/>
                  </a:lnTo>
                  <a:lnTo>
                    <a:pt x="811" y="888"/>
                  </a:lnTo>
                  <a:lnTo>
                    <a:pt x="811" y="888"/>
                  </a:lnTo>
                  <a:lnTo>
                    <a:pt x="821" y="888"/>
                  </a:lnTo>
                  <a:lnTo>
                    <a:pt x="832" y="884"/>
                  </a:lnTo>
                  <a:lnTo>
                    <a:pt x="842" y="879"/>
                  </a:lnTo>
                  <a:lnTo>
                    <a:pt x="851" y="871"/>
                  </a:lnTo>
                  <a:lnTo>
                    <a:pt x="857" y="863"/>
                  </a:lnTo>
                  <a:lnTo>
                    <a:pt x="863" y="854"/>
                  </a:lnTo>
                  <a:lnTo>
                    <a:pt x="866" y="844"/>
                  </a:lnTo>
                  <a:lnTo>
                    <a:pt x="868" y="831"/>
                  </a:lnTo>
                  <a:lnTo>
                    <a:pt x="868" y="827"/>
                  </a:lnTo>
                  <a:lnTo>
                    <a:pt x="868" y="827"/>
                  </a:lnTo>
                  <a:lnTo>
                    <a:pt x="866" y="810"/>
                  </a:lnTo>
                  <a:lnTo>
                    <a:pt x="857" y="795"/>
                  </a:lnTo>
                  <a:lnTo>
                    <a:pt x="847" y="785"/>
                  </a:lnTo>
                  <a:lnTo>
                    <a:pt x="834" y="776"/>
                  </a:lnTo>
                  <a:lnTo>
                    <a:pt x="834" y="776"/>
                  </a:lnTo>
                  <a:close/>
                  <a:moveTo>
                    <a:pt x="353" y="367"/>
                  </a:moveTo>
                  <a:lnTo>
                    <a:pt x="353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49" y="323"/>
                  </a:lnTo>
                  <a:lnTo>
                    <a:pt x="141" y="325"/>
                  </a:lnTo>
                  <a:lnTo>
                    <a:pt x="133" y="329"/>
                  </a:lnTo>
                  <a:lnTo>
                    <a:pt x="124" y="336"/>
                  </a:lnTo>
                  <a:lnTo>
                    <a:pt x="118" y="344"/>
                  </a:lnTo>
                  <a:lnTo>
                    <a:pt x="114" y="350"/>
                  </a:lnTo>
                  <a:lnTo>
                    <a:pt x="109" y="361"/>
                  </a:lnTo>
                  <a:lnTo>
                    <a:pt x="107" y="369"/>
                  </a:lnTo>
                  <a:lnTo>
                    <a:pt x="70" y="770"/>
                  </a:lnTo>
                  <a:lnTo>
                    <a:pt x="57" y="770"/>
                  </a:lnTo>
                  <a:lnTo>
                    <a:pt x="57" y="770"/>
                  </a:lnTo>
                  <a:lnTo>
                    <a:pt x="44" y="772"/>
                  </a:lnTo>
                  <a:lnTo>
                    <a:pt x="34" y="776"/>
                  </a:lnTo>
                  <a:lnTo>
                    <a:pt x="34" y="776"/>
                  </a:lnTo>
                  <a:lnTo>
                    <a:pt x="34" y="776"/>
                  </a:lnTo>
                  <a:lnTo>
                    <a:pt x="34" y="776"/>
                  </a:lnTo>
                  <a:lnTo>
                    <a:pt x="34" y="776"/>
                  </a:lnTo>
                  <a:lnTo>
                    <a:pt x="19" y="785"/>
                  </a:lnTo>
                  <a:lnTo>
                    <a:pt x="9" y="795"/>
                  </a:lnTo>
                  <a:lnTo>
                    <a:pt x="2" y="810"/>
                  </a:lnTo>
                  <a:lnTo>
                    <a:pt x="0" y="827"/>
                  </a:lnTo>
                  <a:lnTo>
                    <a:pt x="0" y="831"/>
                  </a:lnTo>
                  <a:lnTo>
                    <a:pt x="0" y="831"/>
                  </a:lnTo>
                  <a:lnTo>
                    <a:pt x="2" y="844"/>
                  </a:lnTo>
                  <a:lnTo>
                    <a:pt x="4" y="854"/>
                  </a:lnTo>
                  <a:lnTo>
                    <a:pt x="11" y="863"/>
                  </a:lnTo>
                  <a:lnTo>
                    <a:pt x="17" y="871"/>
                  </a:lnTo>
                  <a:lnTo>
                    <a:pt x="25" y="879"/>
                  </a:lnTo>
                  <a:lnTo>
                    <a:pt x="36" y="884"/>
                  </a:lnTo>
                  <a:lnTo>
                    <a:pt x="46" y="888"/>
                  </a:lnTo>
                  <a:lnTo>
                    <a:pt x="57" y="888"/>
                  </a:lnTo>
                  <a:lnTo>
                    <a:pt x="57" y="888"/>
                  </a:lnTo>
                  <a:lnTo>
                    <a:pt x="355" y="888"/>
                  </a:lnTo>
                  <a:lnTo>
                    <a:pt x="355" y="888"/>
                  </a:lnTo>
                  <a:lnTo>
                    <a:pt x="366" y="888"/>
                  </a:lnTo>
                  <a:lnTo>
                    <a:pt x="374" y="886"/>
                  </a:lnTo>
                  <a:lnTo>
                    <a:pt x="383" y="879"/>
                  </a:lnTo>
                  <a:lnTo>
                    <a:pt x="389" y="875"/>
                  </a:lnTo>
                  <a:lnTo>
                    <a:pt x="395" y="867"/>
                  </a:lnTo>
                  <a:lnTo>
                    <a:pt x="399" y="860"/>
                  </a:lnTo>
                  <a:lnTo>
                    <a:pt x="404" y="850"/>
                  </a:lnTo>
                  <a:lnTo>
                    <a:pt x="404" y="842"/>
                  </a:lnTo>
                  <a:lnTo>
                    <a:pt x="404" y="434"/>
                  </a:lnTo>
                  <a:lnTo>
                    <a:pt x="404" y="434"/>
                  </a:lnTo>
                  <a:lnTo>
                    <a:pt x="393" y="428"/>
                  </a:lnTo>
                  <a:lnTo>
                    <a:pt x="383" y="424"/>
                  </a:lnTo>
                  <a:lnTo>
                    <a:pt x="374" y="415"/>
                  </a:lnTo>
                  <a:lnTo>
                    <a:pt x="368" y="407"/>
                  </a:lnTo>
                  <a:lnTo>
                    <a:pt x="362" y="399"/>
                  </a:lnTo>
                  <a:lnTo>
                    <a:pt x="357" y="388"/>
                  </a:lnTo>
                  <a:lnTo>
                    <a:pt x="355" y="378"/>
                  </a:lnTo>
                  <a:lnTo>
                    <a:pt x="353" y="367"/>
                  </a:lnTo>
                  <a:lnTo>
                    <a:pt x="353" y="367"/>
                  </a:lnTo>
                  <a:close/>
                  <a:moveTo>
                    <a:pt x="214" y="724"/>
                  </a:moveTo>
                  <a:lnTo>
                    <a:pt x="214" y="724"/>
                  </a:lnTo>
                  <a:lnTo>
                    <a:pt x="212" y="732"/>
                  </a:lnTo>
                  <a:lnTo>
                    <a:pt x="206" y="739"/>
                  </a:lnTo>
                  <a:lnTo>
                    <a:pt x="200" y="745"/>
                  </a:lnTo>
                  <a:lnTo>
                    <a:pt x="189" y="747"/>
                  </a:lnTo>
                  <a:lnTo>
                    <a:pt x="189" y="747"/>
                  </a:lnTo>
                  <a:lnTo>
                    <a:pt x="189" y="747"/>
                  </a:lnTo>
                  <a:lnTo>
                    <a:pt x="189" y="747"/>
                  </a:lnTo>
                  <a:lnTo>
                    <a:pt x="179" y="743"/>
                  </a:lnTo>
                  <a:lnTo>
                    <a:pt x="172" y="739"/>
                  </a:lnTo>
                  <a:lnTo>
                    <a:pt x="168" y="730"/>
                  </a:lnTo>
                  <a:lnTo>
                    <a:pt x="166" y="720"/>
                  </a:lnTo>
                  <a:lnTo>
                    <a:pt x="187" y="415"/>
                  </a:lnTo>
                  <a:lnTo>
                    <a:pt x="187" y="415"/>
                  </a:lnTo>
                  <a:lnTo>
                    <a:pt x="189" y="407"/>
                  </a:lnTo>
                  <a:lnTo>
                    <a:pt x="193" y="401"/>
                  </a:lnTo>
                  <a:lnTo>
                    <a:pt x="202" y="394"/>
                  </a:lnTo>
                  <a:lnTo>
                    <a:pt x="212" y="394"/>
                  </a:lnTo>
                  <a:lnTo>
                    <a:pt x="212" y="394"/>
                  </a:lnTo>
                  <a:lnTo>
                    <a:pt x="221" y="396"/>
                  </a:lnTo>
                  <a:lnTo>
                    <a:pt x="229" y="403"/>
                  </a:lnTo>
                  <a:lnTo>
                    <a:pt x="233" y="409"/>
                  </a:lnTo>
                  <a:lnTo>
                    <a:pt x="236" y="420"/>
                  </a:lnTo>
                  <a:lnTo>
                    <a:pt x="214" y="724"/>
                  </a:lnTo>
                  <a:close/>
                </a:path>
              </a:pathLst>
            </a:custGeom>
            <a:solidFill>
              <a:srgbClr val="1A395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25"/>
            <p:cNvSpPr/>
            <p:nvPr/>
          </p:nvSpPr>
          <p:spPr bwMode="auto">
            <a:xfrm>
              <a:off x="4371976" y="4772025"/>
              <a:ext cx="123825" cy="292100"/>
            </a:xfrm>
            <a:custGeom>
              <a:avLst/>
              <a:gdLst>
                <a:gd name="T0" fmla="*/ 0 w 78"/>
                <a:gd name="T1" fmla="*/ 155 h 184"/>
                <a:gd name="T2" fmla="*/ 0 w 78"/>
                <a:gd name="T3" fmla="*/ 155 h 184"/>
                <a:gd name="T4" fmla="*/ 0 w 78"/>
                <a:gd name="T5" fmla="*/ 161 h 184"/>
                <a:gd name="T6" fmla="*/ 2 w 78"/>
                <a:gd name="T7" fmla="*/ 166 h 184"/>
                <a:gd name="T8" fmla="*/ 6 w 78"/>
                <a:gd name="T9" fmla="*/ 172 h 184"/>
                <a:gd name="T10" fmla="*/ 11 w 78"/>
                <a:gd name="T11" fmla="*/ 176 h 184"/>
                <a:gd name="T12" fmla="*/ 23 w 78"/>
                <a:gd name="T13" fmla="*/ 182 h 184"/>
                <a:gd name="T14" fmla="*/ 30 w 78"/>
                <a:gd name="T15" fmla="*/ 184 h 184"/>
                <a:gd name="T16" fmla="*/ 38 w 78"/>
                <a:gd name="T17" fmla="*/ 184 h 184"/>
                <a:gd name="T18" fmla="*/ 40 w 78"/>
                <a:gd name="T19" fmla="*/ 184 h 184"/>
                <a:gd name="T20" fmla="*/ 40 w 78"/>
                <a:gd name="T21" fmla="*/ 184 h 184"/>
                <a:gd name="T22" fmla="*/ 48 w 78"/>
                <a:gd name="T23" fmla="*/ 184 h 184"/>
                <a:gd name="T24" fmla="*/ 55 w 78"/>
                <a:gd name="T25" fmla="*/ 182 h 184"/>
                <a:gd name="T26" fmla="*/ 65 w 78"/>
                <a:gd name="T27" fmla="*/ 176 h 184"/>
                <a:gd name="T28" fmla="*/ 72 w 78"/>
                <a:gd name="T29" fmla="*/ 172 h 184"/>
                <a:gd name="T30" fmla="*/ 74 w 78"/>
                <a:gd name="T31" fmla="*/ 166 h 184"/>
                <a:gd name="T32" fmla="*/ 76 w 78"/>
                <a:gd name="T33" fmla="*/ 161 h 184"/>
                <a:gd name="T34" fmla="*/ 78 w 78"/>
                <a:gd name="T35" fmla="*/ 155 h 184"/>
                <a:gd name="T36" fmla="*/ 78 w 78"/>
                <a:gd name="T37" fmla="*/ 31 h 184"/>
                <a:gd name="T38" fmla="*/ 78 w 78"/>
                <a:gd name="T39" fmla="*/ 31 h 184"/>
                <a:gd name="T40" fmla="*/ 76 w 78"/>
                <a:gd name="T41" fmla="*/ 25 h 184"/>
                <a:gd name="T42" fmla="*/ 74 w 78"/>
                <a:gd name="T43" fmla="*/ 19 h 184"/>
                <a:gd name="T44" fmla="*/ 72 w 78"/>
                <a:gd name="T45" fmla="*/ 12 h 184"/>
                <a:gd name="T46" fmla="*/ 65 w 78"/>
                <a:gd name="T47" fmla="*/ 8 h 184"/>
                <a:gd name="T48" fmla="*/ 55 w 78"/>
                <a:gd name="T49" fmla="*/ 2 h 184"/>
                <a:gd name="T50" fmla="*/ 48 w 78"/>
                <a:gd name="T51" fmla="*/ 0 h 184"/>
                <a:gd name="T52" fmla="*/ 40 w 78"/>
                <a:gd name="T53" fmla="*/ 0 h 184"/>
                <a:gd name="T54" fmla="*/ 38 w 78"/>
                <a:gd name="T55" fmla="*/ 0 h 184"/>
                <a:gd name="T56" fmla="*/ 38 w 78"/>
                <a:gd name="T57" fmla="*/ 0 h 184"/>
                <a:gd name="T58" fmla="*/ 30 w 78"/>
                <a:gd name="T59" fmla="*/ 0 h 184"/>
                <a:gd name="T60" fmla="*/ 23 w 78"/>
                <a:gd name="T61" fmla="*/ 2 h 184"/>
                <a:gd name="T62" fmla="*/ 11 w 78"/>
                <a:gd name="T63" fmla="*/ 8 h 184"/>
                <a:gd name="T64" fmla="*/ 6 w 78"/>
                <a:gd name="T65" fmla="*/ 12 h 184"/>
                <a:gd name="T66" fmla="*/ 2 w 78"/>
                <a:gd name="T67" fmla="*/ 19 h 184"/>
                <a:gd name="T68" fmla="*/ 0 w 78"/>
                <a:gd name="T69" fmla="*/ 25 h 184"/>
                <a:gd name="T70" fmla="*/ 0 w 78"/>
                <a:gd name="T71" fmla="*/ 31 h 184"/>
                <a:gd name="T72" fmla="*/ 0 w 78"/>
                <a:gd name="T73" fmla="*/ 15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184">
                  <a:moveTo>
                    <a:pt x="0" y="155"/>
                  </a:moveTo>
                  <a:lnTo>
                    <a:pt x="0" y="155"/>
                  </a:lnTo>
                  <a:lnTo>
                    <a:pt x="0" y="161"/>
                  </a:lnTo>
                  <a:lnTo>
                    <a:pt x="2" y="166"/>
                  </a:lnTo>
                  <a:lnTo>
                    <a:pt x="6" y="172"/>
                  </a:lnTo>
                  <a:lnTo>
                    <a:pt x="11" y="176"/>
                  </a:lnTo>
                  <a:lnTo>
                    <a:pt x="23" y="182"/>
                  </a:lnTo>
                  <a:lnTo>
                    <a:pt x="30" y="184"/>
                  </a:lnTo>
                  <a:lnTo>
                    <a:pt x="38" y="184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48" y="184"/>
                  </a:lnTo>
                  <a:lnTo>
                    <a:pt x="55" y="182"/>
                  </a:lnTo>
                  <a:lnTo>
                    <a:pt x="65" y="176"/>
                  </a:lnTo>
                  <a:lnTo>
                    <a:pt x="72" y="172"/>
                  </a:lnTo>
                  <a:lnTo>
                    <a:pt x="74" y="166"/>
                  </a:lnTo>
                  <a:lnTo>
                    <a:pt x="76" y="161"/>
                  </a:lnTo>
                  <a:lnTo>
                    <a:pt x="78" y="155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76" y="25"/>
                  </a:lnTo>
                  <a:lnTo>
                    <a:pt x="74" y="19"/>
                  </a:lnTo>
                  <a:lnTo>
                    <a:pt x="72" y="12"/>
                  </a:lnTo>
                  <a:lnTo>
                    <a:pt x="65" y="8"/>
                  </a:lnTo>
                  <a:lnTo>
                    <a:pt x="55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1" y="8"/>
                  </a:lnTo>
                  <a:lnTo>
                    <a:pt x="6" y="12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25A4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5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67310" cy="28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03980" y="2169795"/>
            <a:ext cx="504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76092"/>
                </a:solidFill>
              </a:rPr>
              <a:t>C#</a:t>
            </a:r>
            <a:r>
              <a:rPr lang="zh-CN" altLang="en-US" sz="3600" dirty="0">
                <a:solidFill>
                  <a:srgbClr val="376092"/>
                </a:solidFill>
              </a:rPr>
              <a:t>的介绍</a:t>
            </a:r>
            <a:endParaRPr lang="zh-CN" altLang="en-US" sz="3600" b="1" dirty="0">
              <a:solidFill>
                <a:srgbClr val="376092"/>
              </a:solidFill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14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714047" y="250572"/>
            <a:ext cx="1248410" cy="274320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2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长园运泰利大学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70" y="139065"/>
            <a:ext cx="592455" cy="594995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7764847" y="449962"/>
            <a:ext cx="1147445" cy="167005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pPr algn="l"/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CYG</a:t>
            </a:r>
            <a:r>
              <a:rPr lang="en-US" altLang="zh-CN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INTELLIGENT</a:t>
            </a:r>
            <a:r>
              <a:rPr lang="zh-CN" altLang="en-US" sz="5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A1B43-58C6-F84F-BE21-256EB49C68A8}"/>
              </a:ext>
            </a:extLst>
          </p:cNvPr>
          <p:cNvSpPr txBox="1"/>
          <p:nvPr/>
        </p:nvSpPr>
        <p:spPr>
          <a:xfrm>
            <a:off x="1511958" y="116930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376092"/>
                </a:solidFill>
              </a:rPr>
              <a:t>C#</a:t>
            </a:r>
            <a:r>
              <a:rPr lang="zh-CN" altLang="en-US" sz="2800" dirty="0">
                <a:solidFill>
                  <a:srgbClr val="376092"/>
                </a:solidFill>
              </a:rPr>
              <a:t>的介绍</a:t>
            </a:r>
            <a:endParaRPr lang="x-none" sz="2800" dirty="0"/>
          </a:p>
        </p:txBody>
      </p:sp>
      <p:grpSp>
        <p:nvGrpSpPr>
          <p:cNvPr id="7" name="组合 3"/>
          <p:cNvGrpSpPr/>
          <p:nvPr/>
        </p:nvGrpSpPr>
        <p:grpSpPr>
          <a:xfrm>
            <a:off x="785870" y="74369"/>
            <a:ext cx="600360" cy="461920"/>
            <a:chOff x="4272487" y="985295"/>
            <a:chExt cx="530249" cy="407976"/>
          </a:xfrm>
        </p:grpSpPr>
        <p:grpSp>
          <p:nvGrpSpPr>
            <p:cNvPr id="8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1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2"/>
            <p:cNvSpPr txBox="1"/>
            <p:nvPr/>
          </p:nvSpPr>
          <p:spPr>
            <a:xfrm>
              <a:off x="4461816" y="1022886"/>
              <a:ext cx="28265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6" y="915840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521079" y="4177958"/>
            <a:ext cx="205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376092"/>
                </a:solidFill>
              </a:rPr>
              <a:t>.Net</a:t>
            </a:r>
            <a:r>
              <a:rPr lang="zh-CN" altLang="en-US" sz="2000" dirty="0">
                <a:solidFill>
                  <a:srgbClr val="376092"/>
                </a:solidFill>
              </a:rPr>
              <a:t> </a:t>
            </a:r>
            <a:r>
              <a:rPr lang="en-US" altLang="zh-CN" sz="2000" dirty="0">
                <a:solidFill>
                  <a:srgbClr val="376092"/>
                </a:solidFill>
              </a:rPr>
              <a:t>Framework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F24AED-BFF4-5548-9547-5A3EEC2CB2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33" y="3104577"/>
            <a:ext cx="1136278" cy="847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A61407-5174-2E47-93AA-BE166DA19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87" y="597128"/>
            <a:ext cx="4843531" cy="17960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FD6A-B333-C949-9649-DB4C35B29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35" y="3107544"/>
            <a:ext cx="2371633" cy="11509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353993-A773-C34B-80EA-DC2CBF587D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16" y="3099324"/>
            <a:ext cx="2020641" cy="1078634"/>
          </a:xfrm>
          <a:prstGeom prst="rect">
            <a:avLst/>
          </a:prstGeom>
        </p:spPr>
      </p:pic>
      <p:sp>
        <p:nvSpPr>
          <p:cNvPr id="25" name="文本框 15">
            <a:extLst>
              <a:ext uri="{FF2B5EF4-FFF2-40B4-BE49-F238E27FC236}">
                <a16:creationId xmlns:a16="http://schemas.microsoft.com/office/drawing/2014/main" id="{AE2EFBEF-E759-5141-830F-81DAA7AC97F4}"/>
              </a:ext>
            </a:extLst>
          </p:cNvPr>
          <p:cNvSpPr txBox="1"/>
          <p:nvPr/>
        </p:nvSpPr>
        <p:spPr>
          <a:xfrm>
            <a:off x="3675233" y="4133794"/>
            <a:ext cx="14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376092"/>
                </a:solidFill>
              </a:rPr>
              <a:t>.Net</a:t>
            </a:r>
            <a:r>
              <a:rPr lang="zh-CN" altLang="en-US" sz="2000" dirty="0">
                <a:solidFill>
                  <a:srgbClr val="376092"/>
                </a:solidFill>
              </a:rPr>
              <a:t> </a:t>
            </a:r>
            <a:r>
              <a:rPr lang="en-US" altLang="zh-CN" sz="2000" dirty="0">
                <a:solidFill>
                  <a:srgbClr val="376092"/>
                </a:solidFill>
              </a:rPr>
              <a:t>Core</a:t>
            </a:r>
            <a:endParaRPr lang="zh-CN" altLang="en-US" sz="2000" dirty="0">
              <a:solidFill>
                <a:srgbClr val="37609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2155" y="674975"/>
            <a:ext cx="227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376092"/>
                </a:solidFill>
              </a:rPr>
              <a:t>------ C#</a:t>
            </a:r>
            <a:r>
              <a:rPr lang="zh-CN" altLang="en-US" sz="2000" dirty="0">
                <a:solidFill>
                  <a:srgbClr val="376092"/>
                </a:solidFill>
              </a:rPr>
              <a:t>起源</a:t>
            </a:r>
          </a:p>
        </p:txBody>
      </p:sp>
      <p:sp>
        <p:nvSpPr>
          <p:cNvPr id="26" name="文本框 15">
            <a:extLst>
              <a:ext uri="{FF2B5EF4-FFF2-40B4-BE49-F238E27FC236}">
                <a16:creationId xmlns:a16="http://schemas.microsoft.com/office/drawing/2014/main" id="{F9970567-D6E3-B541-BAD6-DD3E3C902CC6}"/>
              </a:ext>
            </a:extLst>
          </p:cNvPr>
          <p:cNvSpPr txBox="1"/>
          <p:nvPr/>
        </p:nvSpPr>
        <p:spPr>
          <a:xfrm>
            <a:off x="3125872" y="1941692"/>
            <a:ext cx="5966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76092"/>
                </a:solidFill>
              </a:rPr>
              <a:t>C#</a:t>
            </a:r>
            <a:r>
              <a:rPr lang="zh-CN" altLang="en-US" sz="2000" dirty="0">
                <a:solidFill>
                  <a:srgbClr val="376092"/>
                </a:solidFill>
              </a:rPr>
              <a:t>是微软公司在</a:t>
            </a:r>
            <a:r>
              <a:rPr lang="en-US" altLang="zh-CN" sz="2000" dirty="0">
                <a:solidFill>
                  <a:srgbClr val="376092"/>
                </a:solidFill>
              </a:rPr>
              <a:t>2000</a:t>
            </a:r>
            <a:r>
              <a:rPr lang="zh-CN" altLang="en-US" sz="2000" dirty="0">
                <a:solidFill>
                  <a:srgbClr val="376092"/>
                </a:solidFill>
              </a:rPr>
              <a:t>年</a:t>
            </a:r>
            <a:r>
              <a:rPr lang="en-US" altLang="zh-CN" sz="2000" dirty="0">
                <a:solidFill>
                  <a:srgbClr val="376092"/>
                </a:solidFill>
              </a:rPr>
              <a:t>6</a:t>
            </a:r>
            <a:r>
              <a:rPr lang="zh-CN" altLang="en-US" sz="2000" dirty="0">
                <a:solidFill>
                  <a:srgbClr val="376092"/>
                </a:solidFill>
              </a:rPr>
              <a:t>月发布的一种新的</a:t>
            </a:r>
            <a:r>
              <a:rPr lang="zh-CN" altLang="en-US" sz="2000" dirty="0">
                <a:solidFill>
                  <a:srgbClr val="37609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编程语言</a:t>
            </a:r>
            <a:r>
              <a:rPr lang="zh-CN" altLang="en-US" sz="2000" dirty="0">
                <a:solidFill>
                  <a:srgbClr val="376092"/>
                </a:solidFill>
              </a:rPr>
              <a:t>，主要由</a:t>
            </a:r>
            <a:r>
              <a:rPr lang="zh-CN" altLang="en-US" sz="2000" dirty="0">
                <a:solidFill>
                  <a:srgbClr val="37609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安德斯</a:t>
            </a:r>
            <a:r>
              <a:rPr lang="en-US" altLang="zh-CN" sz="2000" dirty="0">
                <a:solidFill>
                  <a:srgbClr val="37609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·</a:t>
            </a:r>
            <a:r>
              <a:rPr lang="zh-CN" altLang="en-US" sz="2000" dirty="0">
                <a:solidFill>
                  <a:srgbClr val="376092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海尔斯伯格</a:t>
            </a:r>
            <a:r>
              <a:rPr lang="zh-CN" altLang="en-US" sz="2000" dirty="0">
                <a:solidFill>
                  <a:srgbClr val="376092"/>
                </a:solidFill>
              </a:rPr>
              <a:t>（</a:t>
            </a:r>
            <a:r>
              <a:rPr lang="en-US" sz="2000" dirty="0">
                <a:solidFill>
                  <a:srgbClr val="376092"/>
                </a:solidFill>
              </a:rPr>
              <a:t>Anders Hejlsberg）</a:t>
            </a:r>
            <a:r>
              <a:rPr lang="zh-CN" altLang="en-US" sz="2000" dirty="0">
                <a:solidFill>
                  <a:srgbClr val="376092"/>
                </a:solidFill>
              </a:rPr>
              <a:t>主持开发。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CB16555-6066-464C-8CDC-22D3A4988EC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FmypU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ZsqV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FmypU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WbKl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WbKl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WbKl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bKl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WbKl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WbKlTG7UU1AADQAAvxwAABcAAAB1bml2ZXJzYWwvdW5pdmVyc2FsLnBuZ+2YeVyS+fbHn8pW0/k5jWmmch2nvJXjVmpm6pRbNeOWmSuQmaOloia4Iert1miTS7cyZ8Jkrjaoqag5biw6jaMYKKiIGwIZgySIpoSoINyHu71+f9+//YMXz3k/3+0czjnfz4v7gf6+evtM9gEAoHfxgtdlANhRBgDb3+/ZBZL3MSOZ4Ne2tMu+5wECw3QeNHTizvmdA4CWUl1V9E7Q3ptyITwNAPR7tZ9t1OTaGwBgeuWi17krmTApN6D+C/kUdTbLrzufnJ94z/rO4VQri/C6/7M4531K99DOc58afxp6yesz50+3p/5Nx1LnMwOvL4j2h/Z4ZfhUjwYsCmRYFZ7B1XRjsitYaYZRH12gIVAom1ujZIVwRbRbJu4alYxthct5tfG+upRBVvDQ4IlmZn0sr9pedWb0FteqqB7qEcZ+kLaKqfYV3sIaXO60/x7Qfi4eaK1VrdBtOXtB69pj8ZsTqG8SnT8FDae6SvLK692QXyy3/fsNVztj8l6tDgD86ehxkBbevwSS61Xg8PwftvAW3sJbeAtv4S28hbfwFt7CW3gLb+Et/D/jUPXmUl4T+PQni/9hDe+g9ak4XCMsb1POTmO6dWS/u2919RO3j8NJNYRQaA+xEoUhycGZ2bIE9aJ8NTZoooe8QjuBRp3zi5QVrZPo3dbiDUjrg9USmmSiqSlXLcN1hK6mh0x0EDI63AHg1yF39ZqAky4asXipe4tLRFWyT5U3ZqUHdczbSHqaKNUr94xg8U1vpQTt+ILsdWE5Eyl4ap67Nsv2hWCQiyoPzTqzPg6HWR1MzpVh0wQulRl8jKK/XcNdys1gda6n183PpbYSh/qRGpXII9nEmcGXp0MzIF2FsYnYxTdWuJnOyoJnfCm50OqYryXwa+oY44fg/bTZiR41isRrfYbHKj4bS0KPuM6APtAjFlAUktzFi3K6R0IgMWC1GYLyRdJSd5oo5OH4uqGdUMnXqKfmb58pqW7H9N1IkuFUf1g5//bqt6SZg8LdHmuvp511bnWfacxKINoTFo0MbzkiVGeZnPlFS6OWIj8WmzgunMB09TNl0CcxkNnAcmm8DnA6ihKElovZq+urT5ASd8mcyxHUYfgf2BW0b2zGzzYPEJjL8s/JsJmJm5QLS/gfQx4ibdcSmGOq8902CeV0QUobV/RVPQVp+EgucyCL9e4SG8WibMtrM99aXqIiUXnGaMKJ0TnK93wlTzFtZzbO9R2NHTtThHP2C5WcXWRSv6dFpt7tbSnxAfJdL5ptG3NjVj5DcOO4Z2vwCAmCe6DK4ZT+gRnH7ScuzdmFUStpkTWIx8Kk0OWQGvpkE44K+31fjwHKMC7mmcPiJ4aJdEqJXInnpHMxX0B9NqMUrCRWcWcFkxTf8W5PQYxpMQBkPNpogCpM0d8T5TiUrOJZthQZhGv6rGy3ie0HUmrr9IFTS8fEVwaKKNGm8AxOcW3Urqub5P2tDnhIf2w6K/lBO0rxN8/yFgmSQ+BbEKkCeyR9F9Be72kRsJ725Guu0w/golVn9rdHajD3aTuKjda4nVMr3psN56v6dWmR9SRpN712waankMZFaSe6Cm3x80jOtfGhtJdiPh58glStfCXYmeuMqPU0mfALPheOi5W4f01NZVs0pA0wcXUNMqoFIVb9jbABDykofbqcRT2THDXePH+yDLtoWWATMzHvdQSY+ZGXIxtazZI/QXGiwbVpvFylNN11Qez6gCZslnR6IiVptdCqV3dSuT23agMPwR86WMMX0kzbnp8g9CcFd/TtoX7fToQe3/BdKx1oYBnAZWdRLmkNIQNDMuteRLvU/ZF19WK5Mqqc8+XxPI2S3yFK3sAOf3kYCFua5A/nksTtfQ1Y0ROzDb8N0B35dgw5DB6X9X7WTh8NnU7PiqqYHkdl3jxk4NIfMlCc2paRUuGRF8Tcw7Dn5nCKgQaZBBnczJbynsPBZIktCeQKiYn7OJ6oUipKXDrNV692tJVuokTliCng1+wClfJh9o7M+XURrse+GxY5KIChpW1s27x1OpsV4EGR36Yl5yk5h8uDPJiyJ8QGk9AaeioHybk+PtTqBy2PoK6TU80S3MSKiNINSrAgQclmytKtUV2oXIr/M1H4pfa+lAHRCe8jKUiuoCU4b4+HRiXT5P2B05DscOnE2B0AZcMaqsgh1qN699Rnw+DO2r84I21reDcIy4K217dLxWDRKlplvs3Sao55K6Iyqd+uAHqPl8PLFJAP38rZmaHXxojBnLBLMObEsALp9Tcvz/9nv9TJU9Y12ABX7qtt+TJenmZztQsJcSwaPmb4WJZleVw0XAeoPrICmAyIfVhvjsvXeZsSOBP/o2L7ONnxShiDtfiSc/SfOwZKnBmRRmUxOXGDwRJotEtV9iFmjBIxnX6fmIzk3DgQtNcUqsg0ddKLycmYnn+qB1RkGPBXI3od4vt5vRtdD2grVA/18oLKIMIxcV91iwKhP2DQzI1uIb1vf9OAjcNmGUsqvGIPcVK/6Zn5ThgWFK4oRmATPz/+l2qJeWkvPrpoyf9fThBFIxh24HJwarCP9Xhlm4mHb4B3ULj/SZuaw3MPTdDOVJG9L/LLT+5zQzr8vuWe5YwFSiImGsebVq0J2tTd32sw6jiIdo8DG8do0mM/L+EuCNitxaE9G+wps+tXRexOhPlb8uLy6UST/rXFX1hgTp5uQptzJ4jROW8GCysN7jpeSWSLjkkc5TkuqNy+kUSersv1X/wTeCbiD8P2uXCu048oWWKwJ3SphddWKam6DWNeljjCx3MmE4pxVL2qlZ6nvQSB/khjQM2dlsUGMCqloT1rfbZXmWdlg37meapl9qaCn+dU3HlXCvaH5pvGAhLLvyMReEu2qsyswthwffVklTQD/97CyhZqqs64w0+3Jg/6yIwmizzh5fyHxFIEdpCY1V4X3UBdM43fhPVOOgkUWd3+O2/qWQ6ImI/1Y5Qw5JVxTDXnKLaQdk/7k9fvNs98a20qKSEy2hImGPi6mwmVi6/yk8GCiWY1VyDcpdouxUALip2nRaOYseZj8U+Dwvuj6+nJedwjRXNulRL9vf+NuN14DI8V1useFI6OT6i9KfrBvECtD8b735nSFYj+PG+DhWu3mPp/+zAyd6ftl3UuK0//c69sppsiSgkWhYnTTj+jMsEw28Qnnj1spiaSF1oKXn0n5DEwKE6MtgT1ZCjCVeNeh+MilOlxkwTlWPuf5WlDJ8dJd3Ki0l18QE+rOOacQtrFTYHiTAPqUAlnBtQK9aFwDErOcF1KeUP+OPp1XIFLK2zzLxJzW+V781LJGGRgmQFzzuWu/xzpBAwrF1qZ72yJxwxPYt8RYJ5jp+jJ8Y0XXsp8E8eZkkFZyI1imW/Kz0SpvWRuCk+YuI0ei25GqSfpYQLqGWv2qTY/sUg4SxDcfunWnxWjNDeZ9OQaid1HkkqTvIQvuvNr3D27ivqJqZqPNR7P63DlAgh6oYVtWXp21Ee3o8fmRWe4InPKV5E580Jdy4a8Qczge/Zqi0Fu804TAvPhtmsvDWIHP5fEPUhaY1StkIYbmQu+HhsjU7BHLsYS6J3Yu2NZslNt2LUCD9Vs13ynKbHw3bdcQSyEK1g21vYgLEW9IZHKxMck7b3azkv58JuuNH2yrLZiBhQszn3X5z9/YV1DUi6SOPOdmyiDviEile7+3/uLlC2/pZzJfklMsgMFQIg8qWk+uumvtRWFNNdgo6CZBjR5oRp91twTTONrJFBqQT6u0+h4zi6wtwTLl6mQDu29dXvUTB2B+3uUz8BKWpl+HmXmP4fseHfx5dMRsBIn/TB4ArrEzZu7wSRm+Y9gk7unCJpuMIhqxwsKb7e8tV4IQufCJtkUDh8L1kTc0De0KbWp+lf8zGr4bkdtR/+O2wkAiKG0VelPkYpwZ2Zd18CEP9pXGMv9spsOK+pRCW3jbH8qH+kcoih4pOzlPiPOtdnV1fHI5Oe6f0asvv3rJ+2l5RhT5cNnxIUIH61DHgVqDY0DxXzXHLkU7scaQh8f1fh2MXhBWeF8ymTb73mrrbhGbWE7mbs6Jg2xoAc/eKDIavvKF2IH23etoMzs8N+UlZGQr48ttbj1Y5e1pyE/lrbOuq//8biVedV94311kpf+BAHqisXjG7OI9O1APr2W1+zW1zzTpuvv2JDwvGT5WxUvKLykjTpr/IhibHhfvk47s9DkX35ufSw44LnZwTCBzhEAqHnvQJnj93VDU2qaNO5VteRg8nL/4XorXM7KArx4UEw2mRjaAQApVgZloG7+HZQCAGAftBcAvlqgGcFzRkpAO9/vpVUTqFY1N323g4c/yn4c2r0+h03/AnyXeNktK1bOf83TCvbVILPw3vAr4x/YofC2A9qxDRup+52rXn3X1KPOlgvL4e0nQRmfElcPa0Co+M0Rm5DJXy+rPV2/OQ/OBi56+3sRzl+78w9QSwMEFAACAAgAWbKlTLE0Q2lKAAAAagAAABsAAAB1bml2ZXJzYWwvdW5pdmVyc2FsLnBuZy54bWyzsa/IzVEoSy0qzszPs1Uy1DNQsrfj5bIpKEoty0wtV6gAihnpGUCAkkIlKrc8M6Ukw1bJwtIYIZaRmpmeUWKrZGZuABfUBxoJAFBLAQIAABQAAgAIAFmypUwVDq0oZAQAAAcRAAAdAAAAAAAAAAEAAAAAAAAAAAB1bml2ZXJzYWwvY29tbW9uX21lc3NhZ2VzLmxuZ1BLAQIAABQAAgAIAFmypUwIfgsjKQMAAIYMAAAnAAAAAAAAAAEAAAAAAJ8EAAB1bml2ZXJzYWwvZmxhc2hfcHVibGlzaGluZ19zZXR0aW5ncy54bWxQSwECAAAUAAIACABZsqVMtfwJZLoCAABVCgAAIQAAAAAAAAABAAAAAAANCAAAdW5pdmVyc2FsL2ZsYXNoX3NraW5fc2V0dGluZ3MueG1sUEsBAgAAFAACAAgAWbKlTCqWD2f+AgAAlwsAACYAAAAAAAAAAQAAAAAABgsAAHVuaXZlcnNhbC9odG1sX3B1Ymxpc2hpbmdfc2V0dGluZ3MueG1sUEsBAgAAFAACAAgAWbKlTGhxUpGaAQAAHwYAAB8AAAAAAAAAAQAAAAAASA4AAHVuaXZlcnNhbC9odG1sX3NraW5fc2V0dGluZ3MuanNQSwECAAAUAAIACABZsqVMPTwv0cEAAADlAQAAGgAAAAAAAAABAAAAAAAfEAAAdW5pdmVyc2FsL2kxOG5fcHJlc2V0cy54bWxQSwECAAAUAAIACABZsqVMmvmWZGsAAABrAAAAHAAAAAAAAAABAAAAAAAYEQAAdW5pdmVyc2FsL2xvY2FsX3NldHRpbmdzLnhtbFBLAQIAABQAAgAIAESUV0cjtE77+wIAALAIAAAUAAAAAAAAAAEAAAAAAL0RAAB1bml2ZXJzYWwvcGxheWVyLnhtbFBLAQIAABQAAgAIAFmypUywhyP0bAEAAPcCAAApAAAAAAAAAAEAAAAAAOoUAAB1bml2ZXJzYWwvc2tpbl9jdXN0b21pemF0aW9uX3NldHRpbmdzLnhtbFBLAQIAABQAAgAIAFmypUxu1FNQAA0AAL8cAAAXAAAAAAAAAAAAAAAAAJ0WAAB1bml2ZXJzYWwvdW5pdmVyc2FsLnBuZ1BLAQIAABQAAgAIAFmypUyxNENpSgAAAGoAAAAbAAAAAAAAAAEAAAAAANIjAAB1bml2ZXJzYWwvdW5pdmVyc2FsLnBuZy54bWxQSwUGAAAAAAsACwBJAwAAVSQAAAAA"/>
  <p:tag name="ISPRING_PRESENTATION_TITLE" val="1"/>
  <p:tag name="KSO_WM_DOC_GUID" val="{557a68bf-c413-4f19-b020-ed2a8aaa375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P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2658</Words>
  <Application>Microsoft Office PowerPoint</Application>
  <PresentationFormat>全屏显示(16:9)</PresentationFormat>
  <Paragraphs>597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微软雅黑</vt:lpstr>
      <vt:lpstr>Franklin Gothic Medium</vt:lpstr>
      <vt:lpstr>Arial</vt:lpstr>
      <vt:lpstr>Times New Roman</vt:lpstr>
      <vt:lpstr>造字工房俊雅锐宋体验版常规体</vt:lpstr>
      <vt:lpstr>宋体</vt:lpstr>
      <vt:lpstr>微软雅黑 (正文)</vt:lpstr>
      <vt:lpstr>Calibri</vt:lpstr>
      <vt:lpstr>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subject>12sc.taobao.com</dc:subject>
  <dc:creator>清风素材;User</dc:creator>
  <cp:keywords>12sc.taobao.com</cp:keywords>
  <dc:description>12sc.taobao.com</dc:description>
  <cp:lastModifiedBy>Administrator</cp:lastModifiedBy>
  <cp:revision>263</cp:revision>
  <dcterms:created xsi:type="dcterms:W3CDTF">2015-01-23T04:02:00Z</dcterms:created>
  <dcterms:modified xsi:type="dcterms:W3CDTF">2021-05-18T17:06:22Z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