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A0154FB-18B0-4688-9D94-4427D4F7B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9460" y="1137684"/>
            <a:ext cx="5448046" cy="2990226"/>
          </a:xfrm>
          <a:prstGeom prst="rect">
            <a:avLst/>
          </a:prstGeom>
        </p:spPr>
      </p:pic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 Top </a:t>
            </a: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Family Movies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the Customers are Watching Was Movies In the </a:t>
            </a: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Animation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Film Category.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movies are families watching?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In All the Months In the Year 2005/2006, </a:t>
            </a: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Store 1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d more Rentals than </a:t>
            </a: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Store 2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the Performance Of  Store 1 compared  with Store 2 Count Of Rental per Month in 2005/2006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41FECC-8960-47E2-9CB2-4DD7B366B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" y="1429083"/>
            <a:ext cx="5089449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For the Top Paying Customers, their </a:t>
            </a: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Total Payments 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and th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ei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r respective Frequency Of payment(</a:t>
            </a: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Count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en" i="1" dirty="0">
                <a:latin typeface="Open Sans"/>
                <a:ea typeface="Open Sans"/>
                <a:cs typeface="Open Sans"/>
                <a:sym typeface="Open Sans"/>
              </a:rPr>
              <a:t>Increased Progressively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 between the Month Of February and April, However </a:t>
            </a:r>
            <a:r>
              <a:rPr lang="en" i="1" dirty="0">
                <a:latin typeface="Open Sans"/>
                <a:ea typeface="Open Sans"/>
                <a:cs typeface="Open Sans"/>
                <a:sym typeface="Open Sans"/>
              </a:rPr>
              <a:t>Decreased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in the Month Of May.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Who are the Top Paying Customers, Sum And Count Of their Payment Per Month In 2007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7F4400-9C50-4942-ABB1-0B419B1B2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1" y="1418450"/>
            <a:ext cx="4550700" cy="16823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57335C-9A17-4F84-BB5F-6C54C35B1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01" y="3059509"/>
            <a:ext cx="4550700" cy="15188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0F2763-A271-4C98-87A4-AF5A92876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053" y="1552353"/>
            <a:ext cx="5550193" cy="2775097"/>
          </a:xfrm>
          <a:prstGeom prst="rect">
            <a:avLst/>
          </a:prstGeom>
        </p:spPr>
      </p:pic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In 2007, The Monthly Payments made by the top 10 Paying Customers in </a:t>
            </a: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March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April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Were </a:t>
            </a: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More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Than the respective previous Month’s Payment(With Exception Of Curtis Irby). However, in </a:t>
            </a: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May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All The Customers Payments were </a:t>
            </a: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Less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than </a:t>
            </a: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April’s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Payments.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Top Paying Customers Payment Differences Per Month in 2007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On-screen Show (16:9)</PresentationFormat>
  <Paragraphs>10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Open Sans</vt:lpstr>
      <vt:lpstr>Simple Light</vt:lpstr>
      <vt:lpstr>What movies are families watching?</vt:lpstr>
      <vt:lpstr>How the Performance Of  Store 1 compared  with Store 2 Count Of Rental per Month in 2005/2006</vt:lpstr>
      <vt:lpstr>Who are the Top Paying Customers, Sum And Count Of their Payment Per Month In 2007</vt:lpstr>
      <vt:lpstr>Top Paying Customers Payment Differences Per Month in 2007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movies are families watching?</dc:title>
  <cp:lastModifiedBy>Michael Komolafe</cp:lastModifiedBy>
  <cp:revision>1</cp:revision>
  <dcterms:modified xsi:type="dcterms:W3CDTF">2021-08-25T13:16:30Z</dcterms:modified>
</cp:coreProperties>
</file>