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9" r:id="rId1"/>
  </p:sldMasterIdLst>
  <p:sldIdLst>
    <p:sldId id="256" r:id="rId2"/>
  </p:sldIdLst>
  <p:sldSz cx="12192000" cy="6858000"/>
  <p:notesSz cx="6858000" cy="9144000"/>
  <p:embeddedFontLst>
    <p:embeddedFont>
      <p:font typeface="Tw Cen MT" panose="020B0602020104020603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3DB16-09AA-4658-9F57-1FCE90C6B400}" v="2" dt="2021-05-09T12:54:51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microsoft.com/office/2016/11/relationships/changesInfo" Target="changesInfos/changesInfo1.xml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ee Brutcher" userId="ddea492b95057ded" providerId="LiveId" clId="{0E53DB16-09AA-4658-9F57-1FCE90C6B400}"/>
    <pc:docChg chg="undo custSel modSld addMainMaster delMainMaster">
      <pc:chgData name="Renee Brutcher" userId="ddea492b95057ded" providerId="LiveId" clId="{0E53DB16-09AA-4658-9F57-1FCE90C6B400}" dt="2021-05-09T13:02:17.050" v="36" actId="9405"/>
      <pc:docMkLst>
        <pc:docMk/>
      </pc:docMkLst>
      <pc:sldChg chg="addSp delSp modSp mod setBg modClrScheme addAnim delAnim setClrOvrMap chgLayout">
        <pc:chgData name="Renee Brutcher" userId="ddea492b95057ded" providerId="LiveId" clId="{0E53DB16-09AA-4658-9F57-1FCE90C6B400}" dt="2021-05-09T13:02:17.050" v="36" actId="9405"/>
        <pc:sldMkLst>
          <pc:docMk/>
          <pc:sldMk cId="1819518866" sldId="256"/>
        </pc:sldMkLst>
        <pc:spChg chg="mod">
          <ac:chgData name="Renee Brutcher" userId="ddea492b95057ded" providerId="LiveId" clId="{0E53DB16-09AA-4658-9F57-1FCE90C6B400}" dt="2021-05-09T12:54:44.374" v="30" actId="26606"/>
          <ac:spMkLst>
            <pc:docMk/>
            <pc:sldMk cId="1819518866" sldId="256"/>
            <ac:spMk id="2" creationId="{A8A2E1E2-CC00-4597-A69D-B9FF5F9C7AE4}"/>
          </ac:spMkLst>
        </pc:spChg>
        <pc:spChg chg="mod">
          <ac:chgData name="Renee Brutcher" userId="ddea492b95057ded" providerId="LiveId" clId="{0E53DB16-09AA-4658-9F57-1FCE90C6B400}" dt="2021-05-09T12:54:44.374" v="30" actId="26606"/>
          <ac:spMkLst>
            <pc:docMk/>
            <pc:sldMk cId="1819518866" sldId="256"/>
            <ac:spMk id="3" creationId="{837388F4-8DD6-4D02-AB12-EEFD787923F6}"/>
          </ac:spMkLst>
        </pc:spChg>
        <pc:spChg chg="add del">
          <ac:chgData name="Renee Brutcher" userId="ddea492b95057ded" providerId="LiveId" clId="{0E53DB16-09AA-4658-9F57-1FCE90C6B400}" dt="2021-05-09T12:54:44.374" v="30" actId="26606"/>
          <ac:spMkLst>
            <pc:docMk/>
            <pc:sldMk cId="1819518866" sldId="256"/>
            <ac:spMk id="10" creationId="{71B2258F-86CA-4D4D-8270-BC05FCDEBFB3}"/>
          </ac:spMkLst>
        </pc:spChg>
        <pc:spChg chg="add del">
          <ac:chgData name="Renee Brutcher" userId="ddea492b95057ded" providerId="LiveId" clId="{0E53DB16-09AA-4658-9F57-1FCE90C6B400}" dt="2021-05-09T12:54:41.214" v="23" actId="26606"/>
          <ac:spMkLst>
            <pc:docMk/>
            <pc:sldMk cId="1819518866" sldId="256"/>
            <ac:spMk id="16" creationId="{489B7BFD-8F45-4093-AD9C-91B15B0503D9}"/>
          </ac:spMkLst>
        </pc:spChg>
        <pc:spChg chg="add">
          <ac:chgData name="Renee Brutcher" userId="ddea492b95057ded" providerId="LiveId" clId="{0E53DB16-09AA-4658-9F57-1FCE90C6B400}" dt="2021-05-09T12:54:44.374" v="30" actId="26606"/>
          <ac:spMkLst>
            <pc:docMk/>
            <pc:sldMk cId="1819518866" sldId="256"/>
            <ac:spMk id="20" creationId="{53E17AA8-C417-4F74-9F1B-EAD82A19B73C}"/>
          </ac:spMkLst>
        </pc:spChg>
        <pc:spChg chg="add">
          <ac:chgData name="Renee Brutcher" userId="ddea492b95057ded" providerId="LiveId" clId="{0E53DB16-09AA-4658-9F57-1FCE90C6B400}" dt="2021-05-09T12:54:44.374" v="30" actId="26606"/>
          <ac:spMkLst>
            <pc:docMk/>
            <pc:sldMk cId="1819518866" sldId="256"/>
            <ac:spMk id="24" creationId="{0567348B-D4F9-4978-8FB4-D4031CD133ED}"/>
          </ac:spMkLst>
        </pc:spChg>
        <pc:spChg chg="add del">
          <ac:chgData name="Renee Brutcher" userId="ddea492b95057ded" providerId="LiveId" clId="{0E53DB16-09AA-4658-9F57-1FCE90C6B400}" dt="2021-05-09T12:54:44.225" v="29" actId="26606"/>
          <ac:spMkLst>
            <pc:docMk/>
            <pc:sldMk cId="1819518866" sldId="256"/>
            <ac:spMk id="372" creationId="{37FDDF72-DE39-4F99-A3C1-DD9D7815D7DB}"/>
          </ac:spMkLst>
        </pc:spChg>
        <pc:spChg chg="add del">
          <ac:chgData name="Renee Brutcher" userId="ddea492b95057ded" providerId="LiveId" clId="{0E53DB16-09AA-4658-9F57-1FCE90C6B400}" dt="2021-05-09T12:54:44.225" v="29" actId="26606"/>
          <ac:spMkLst>
            <pc:docMk/>
            <pc:sldMk cId="1819518866" sldId="256"/>
            <ac:spMk id="373" creationId="{5E4ECE80-3AD1-450C-B62A-98788F193948}"/>
          </ac:spMkLst>
        </pc:spChg>
        <pc:spChg chg="add">
          <ac:chgData name="Renee Brutcher" userId="ddea492b95057ded" providerId="LiveId" clId="{0E53DB16-09AA-4658-9F57-1FCE90C6B400}" dt="2021-05-09T12:54:44.374" v="30" actId="26606"/>
          <ac:spMkLst>
            <pc:docMk/>
            <pc:sldMk cId="1819518866" sldId="256"/>
            <ac:spMk id="377" creationId="{BB02F283-AD3D-43EB-8EB3-EEABE7B685DD}"/>
          </ac:spMkLst>
        </pc:spChg>
        <pc:spChg chg="add">
          <ac:chgData name="Renee Brutcher" userId="ddea492b95057ded" providerId="LiveId" clId="{0E53DB16-09AA-4658-9F57-1FCE90C6B400}" dt="2021-05-09T12:54:44.374" v="30" actId="26606"/>
          <ac:spMkLst>
            <pc:docMk/>
            <pc:sldMk cId="1819518866" sldId="256"/>
            <ac:spMk id="378" creationId="{87267ACD-C9FA-48F7-BA90-C05046F4EEDF}"/>
          </ac:spMkLst>
        </pc:spChg>
        <pc:spChg chg="add">
          <ac:chgData name="Renee Brutcher" userId="ddea492b95057ded" providerId="LiveId" clId="{0E53DB16-09AA-4658-9F57-1FCE90C6B400}" dt="2021-05-09T12:54:44.374" v="30" actId="26606"/>
          <ac:spMkLst>
            <pc:docMk/>
            <pc:sldMk cId="1819518866" sldId="256"/>
            <ac:spMk id="379" creationId="{D79F9CB9-0076-49F5-845A-C97CCFC1639A}"/>
          </ac:spMkLst>
        </pc:spChg>
        <pc:grpChg chg="mod">
          <ac:chgData name="Renee Brutcher" userId="ddea492b95057ded" providerId="LiveId" clId="{0E53DB16-09AA-4658-9F57-1FCE90C6B400}" dt="2021-05-09T12:54:51.794" v="35"/>
          <ac:grpSpMkLst>
            <pc:docMk/>
            <pc:sldMk cId="1819518866" sldId="256"/>
            <ac:grpSpMk id="17" creationId="{6A7F282F-5C27-49D6-B536-086DCB7FF9D4}"/>
          </ac:grpSpMkLst>
        </pc:grpChg>
        <pc:grpChg chg="add del">
          <ac:chgData name="Renee Brutcher" userId="ddea492b95057ded" providerId="LiveId" clId="{0E53DB16-09AA-4658-9F57-1FCE90C6B400}" dt="2021-05-09T12:54:41.214" v="23" actId="26606"/>
          <ac:grpSpMkLst>
            <pc:docMk/>
            <pc:sldMk cId="1819518866" sldId="256"/>
            <ac:grpSpMk id="18" creationId="{19C50935-4DD3-46C8-B0BE-74860460EFCF}"/>
          </ac:grpSpMkLst>
        </pc:grpChg>
        <pc:grpChg chg="add del">
          <ac:chgData name="Renee Brutcher" userId="ddea492b95057ded" providerId="LiveId" clId="{0E53DB16-09AA-4658-9F57-1FCE90C6B400}" dt="2021-05-09T12:54:41.214" v="23" actId="26606"/>
          <ac:grpSpMkLst>
            <pc:docMk/>
            <pc:sldMk cId="1819518866" sldId="256"/>
            <ac:grpSpMk id="22" creationId="{EC86BE98-673F-469D-B15E-8B6305CE3A58}"/>
          </ac:grpSpMkLst>
        </pc:grpChg>
        <pc:grpChg chg="add del">
          <ac:chgData name="Renee Brutcher" userId="ddea492b95057ded" providerId="LiveId" clId="{0E53DB16-09AA-4658-9F57-1FCE90C6B400}" dt="2021-05-09T12:54:41.214" v="23" actId="26606"/>
          <ac:grpSpMkLst>
            <pc:docMk/>
            <pc:sldMk cId="1819518866" sldId="256"/>
            <ac:grpSpMk id="30" creationId="{F70AAE9F-D40D-4A06-A542-AB26D8AB98F2}"/>
          </ac:grpSpMkLst>
        </pc:grpChg>
        <pc:grpChg chg="add del">
          <ac:chgData name="Renee Brutcher" userId="ddea492b95057ded" providerId="LiveId" clId="{0E53DB16-09AA-4658-9F57-1FCE90C6B400}" dt="2021-05-09T12:54:44.225" v="29" actId="26606"/>
          <ac:grpSpMkLst>
            <pc:docMk/>
            <pc:sldMk cId="1819518866" sldId="256"/>
            <ac:grpSpMk id="374" creationId="{B9632603-447F-4389-863D-9820DB9915A2}"/>
          </ac:grpSpMkLst>
        </pc:grpChg>
        <pc:picChg chg="add mod ord">
          <ac:chgData name="Renee Brutcher" userId="ddea492b95057ded" providerId="LiveId" clId="{0E53DB16-09AA-4658-9F57-1FCE90C6B400}" dt="2021-05-09T12:54:44.374" v="30" actId="26606"/>
          <ac:picMkLst>
            <pc:docMk/>
            <pc:sldMk cId="1819518866" sldId="256"/>
            <ac:picMk id="5" creationId="{1C0E6B14-8860-4291-B408-DF469B41DBA4}"/>
          </ac:picMkLst>
        </pc:picChg>
        <pc:inkChg chg="add mod">
          <ac:chgData name="Renee Brutcher" userId="ddea492b95057ded" providerId="LiveId" clId="{0E53DB16-09AA-4658-9F57-1FCE90C6B400}" dt="2021-05-09T12:54:44.374" v="30" actId="26606"/>
          <ac:inkMkLst>
            <pc:docMk/>
            <pc:sldMk cId="1819518866" sldId="256"/>
            <ac:inkMk id="6" creationId="{E92A1844-9B9E-4D88-AF24-973F0A09EBAE}"/>
          </ac:inkMkLst>
        </pc:inkChg>
        <pc:inkChg chg="add mod">
          <ac:chgData name="Renee Brutcher" userId="ddea492b95057ded" providerId="LiveId" clId="{0E53DB16-09AA-4658-9F57-1FCE90C6B400}" dt="2021-05-09T12:54:44.374" v="30" actId="26606"/>
          <ac:inkMkLst>
            <pc:docMk/>
            <pc:sldMk cId="1819518866" sldId="256"/>
            <ac:inkMk id="7" creationId="{67F43F60-D93B-4713-8D51-EA0E862F6F13}"/>
          </ac:inkMkLst>
        </pc:inkChg>
        <pc:inkChg chg="add mod">
          <ac:chgData name="Renee Brutcher" userId="ddea492b95057ded" providerId="LiveId" clId="{0E53DB16-09AA-4658-9F57-1FCE90C6B400}" dt="2021-05-09T12:54:44.374" v="30" actId="26606"/>
          <ac:inkMkLst>
            <pc:docMk/>
            <pc:sldMk cId="1819518866" sldId="256"/>
            <ac:inkMk id="8" creationId="{8C3E8197-1B4F-4E72-98CD-45349DCF48D2}"/>
          </ac:inkMkLst>
        </pc:inkChg>
        <pc:inkChg chg="add mod">
          <ac:chgData name="Renee Brutcher" userId="ddea492b95057ded" providerId="LiveId" clId="{0E53DB16-09AA-4658-9F57-1FCE90C6B400}" dt="2021-05-09T12:54:44.374" v="30" actId="26606"/>
          <ac:inkMkLst>
            <pc:docMk/>
            <pc:sldMk cId="1819518866" sldId="256"/>
            <ac:inkMk id="9" creationId="{E58DF1DD-A7C0-463B-AC89-610B1F1C9DF0}"/>
          </ac:inkMkLst>
        </pc:inkChg>
        <pc:inkChg chg="add mod">
          <ac:chgData name="Renee Brutcher" userId="ddea492b95057ded" providerId="LiveId" clId="{0E53DB16-09AA-4658-9F57-1FCE90C6B400}" dt="2021-05-09T12:54:44.374" v="30" actId="26606"/>
          <ac:inkMkLst>
            <pc:docMk/>
            <pc:sldMk cId="1819518866" sldId="256"/>
            <ac:inkMk id="11" creationId="{F42092FC-3729-40DF-AB73-3D42160825DB}"/>
          </ac:inkMkLst>
        </pc:inkChg>
        <pc:inkChg chg="add">
          <ac:chgData name="Renee Brutcher" userId="ddea492b95057ded" providerId="LiveId" clId="{0E53DB16-09AA-4658-9F57-1FCE90C6B400}" dt="2021-05-09T12:54:46.993" v="31" actId="9405"/>
          <ac:inkMkLst>
            <pc:docMk/>
            <pc:sldMk cId="1819518866" sldId="256"/>
            <ac:inkMk id="12" creationId="{445EB36B-3CC2-4F08-9FBE-59C210E120F3}"/>
          </ac:inkMkLst>
        </pc:inkChg>
        <pc:inkChg chg="add mod">
          <ac:chgData name="Renee Brutcher" userId="ddea492b95057ded" providerId="LiveId" clId="{0E53DB16-09AA-4658-9F57-1FCE90C6B400}" dt="2021-05-09T12:54:51.794" v="35"/>
          <ac:inkMkLst>
            <pc:docMk/>
            <pc:sldMk cId="1819518866" sldId="256"/>
            <ac:inkMk id="13" creationId="{B468B1D9-34C7-4E1A-8075-DCAD4C8916EB}"/>
          </ac:inkMkLst>
        </pc:inkChg>
        <pc:inkChg chg="add">
          <ac:chgData name="Renee Brutcher" userId="ddea492b95057ded" providerId="LiveId" clId="{0E53DB16-09AA-4658-9F57-1FCE90C6B400}" dt="2021-05-09T12:54:50.462" v="33" actId="9405"/>
          <ac:inkMkLst>
            <pc:docMk/>
            <pc:sldMk cId="1819518866" sldId="256"/>
            <ac:inkMk id="14" creationId="{6850AE6E-0C2B-4D44-A6F5-21B867804203}"/>
          </ac:inkMkLst>
        </pc:inkChg>
        <pc:inkChg chg="add mod">
          <ac:chgData name="Renee Brutcher" userId="ddea492b95057ded" providerId="LiveId" clId="{0E53DB16-09AA-4658-9F57-1FCE90C6B400}" dt="2021-05-09T12:54:51.794" v="35"/>
          <ac:inkMkLst>
            <pc:docMk/>
            <pc:sldMk cId="1819518866" sldId="256"/>
            <ac:inkMk id="15" creationId="{C31645E7-3C8B-4139-BB38-A6A37BD2F9F7}"/>
          </ac:inkMkLst>
        </pc:inkChg>
        <pc:inkChg chg="add">
          <ac:chgData name="Renee Brutcher" userId="ddea492b95057ded" providerId="LiveId" clId="{0E53DB16-09AA-4658-9F57-1FCE90C6B400}" dt="2021-05-09T13:02:17.050" v="36" actId="9405"/>
          <ac:inkMkLst>
            <pc:docMk/>
            <pc:sldMk cId="1819518866" sldId="256"/>
            <ac:inkMk id="29" creationId="{6BCA9FE4-14EC-47AB-93FA-865D9B61A2F9}"/>
          </ac:inkMkLst>
        </pc:inkChg>
      </pc:sldChg>
      <pc:sldMasterChg chg="add del addSldLayout delSldLayout">
        <pc:chgData name="Renee Brutcher" userId="ddea492b95057ded" providerId="LiveId" clId="{0E53DB16-09AA-4658-9F57-1FCE90C6B400}" dt="2021-05-09T12:54:44.374" v="30" actId="26606"/>
        <pc:sldMasterMkLst>
          <pc:docMk/>
          <pc:sldMasterMk cId="1271623678" sldId="2147483648"/>
        </pc:sldMasterMkLst>
        <pc:sldLayoutChg chg="add del">
          <pc:chgData name="Renee Brutcher" userId="ddea492b95057ded" providerId="LiveId" clId="{0E53DB16-09AA-4658-9F57-1FCE90C6B400}" dt="2021-05-09T12:54:44.374" v="30" actId="26606"/>
          <pc:sldLayoutMkLst>
            <pc:docMk/>
            <pc:sldMasterMk cId="1271623678" sldId="2147483648"/>
            <pc:sldLayoutMk cId="2521363871" sldId="2147483649"/>
          </pc:sldLayoutMkLst>
        </pc:sldLayoutChg>
        <pc:sldLayoutChg chg="add del">
          <pc:chgData name="Renee Brutcher" userId="ddea492b95057ded" providerId="LiveId" clId="{0E53DB16-09AA-4658-9F57-1FCE90C6B400}" dt="2021-05-09T12:54:44.374" v="30" actId="26606"/>
          <pc:sldLayoutMkLst>
            <pc:docMk/>
            <pc:sldMasterMk cId="1271623678" sldId="2147483648"/>
            <pc:sldLayoutMk cId="4183914248" sldId="2147483650"/>
          </pc:sldLayoutMkLst>
        </pc:sldLayoutChg>
        <pc:sldLayoutChg chg="add del">
          <pc:chgData name="Renee Brutcher" userId="ddea492b95057ded" providerId="LiveId" clId="{0E53DB16-09AA-4658-9F57-1FCE90C6B400}" dt="2021-05-09T12:54:44.374" v="30" actId="26606"/>
          <pc:sldLayoutMkLst>
            <pc:docMk/>
            <pc:sldMasterMk cId="1271623678" sldId="2147483648"/>
            <pc:sldLayoutMk cId="1634441198" sldId="2147483651"/>
          </pc:sldLayoutMkLst>
        </pc:sldLayoutChg>
        <pc:sldLayoutChg chg="add del">
          <pc:chgData name="Renee Brutcher" userId="ddea492b95057ded" providerId="LiveId" clId="{0E53DB16-09AA-4658-9F57-1FCE90C6B400}" dt="2021-05-09T12:54:44.374" v="30" actId="26606"/>
          <pc:sldLayoutMkLst>
            <pc:docMk/>
            <pc:sldMasterMk cId="1271623678" sldId="2147483648"/>
            <pc:sldLayoutMk cId="2556232560" sldId="2147483652"/>
          </pc:sldLayoutMkLst>
        </pc:sldLayoutChg>
        <pc:sldLayoutChg chg="add del">
          <pc:chgData name="Renee Brutcher" userId="ddea492b95057ded" providerId="LiveId" clId="{0E53DB16-09AA-4658-9F57-1FCE90C6B400}" dt="2021-05-09T12:54:44.374" v="30" actId="26606"/>
          <pc:sldLayoutMkLst>
            <pc:docMk/>
            <pc:sldMasterMk cId="1271623678" sldId="2147483648"/>
            <pc:sldLayoutMk cId="3881534356" sldId="2147483653"/>
          </pc:sldLayoutMkLst>
        </pc:sldLayoutChg>
        <pc:sldLayoutChg chg="add del">
          <pc:chgData name="Renee Brutcher" userId="ddea492b95057ded" providerId="LiveId" clId="{0E53DB16-09AA-4658-9F57-1FCE90C6B400}" dt="2021-05-09T12:54:44.374" v="30" actId="26606"/>
          <pc:sldLayoutMkLst>
            <pc:docMk/>
            <pc:sldMasterMk cId="1271623678" sldId="2147483648"/>
            <pc:sldLayoutMk cId="3547084894" sldId="2147483654"/>
          </pc:sldLayoutMkLst>
        </pc:sldLayoutChg>
        <pc:sldLayoutChg chg="add del">
          <pc:chgData name="Renee Brutcher" userId="ddea492b95057ded" providerId="LiveId" clId="{0E53DB16-09AA-4658-9F57-1FCE90C6B400}" dt="2021-05-09T12:54:44.374" v="30" actId="26606"/>
          <pc:sldLayoutMkLst>
            <pc:docMk/>
            <pc:sldMasterMk cId="1271623678" sldId="2147483648"/>
            <pc:sldLayoutMk cId="2833151803" sldId="2147483655"/>
          </pc:sldLayoutMkLst>
        </pc:sldLayoutChg>
        <pc:sldLayoutChg chg="add del">
          <pc:chgData name="Renee Brutcher" userId="ddea492b95057ded" providerId="LiveId" clId="{0E53DB16-09AA-4658-9F57-1FCE90C6B400}" dt="2021-05-09T12:54:44.374" v="30" actId="26606"/>
          <pc:sldLayoutMkLst>
            <pc:docMk/>
            <pc:sldMasterMk cId="1271623678" sldId="2147483648"/>
            <pc:sldLayoutMk cId="2760335278" sldId="2147483656"/>
          </pc:sldLayoutMkLst>
        </pc:sldLayoutChg>
        <pc:sldLayoutChg chg="add del">
          <pc:chgData name="Renee Brutcher" userId="ddea492b95057ded" providerId="LiveId" clId="{0E53DB16-09AA-4658-9F57-1FCE90C6B400}" dt="2021-05-09T12:54:44.374" v="30" actId="26606"/>
          <pc:sldLayoutMkLst>
            <pc:docMk/>
            <pc:sldMasterMk cId="1271623678" sldId="2147483648"/>
            <pc:sldLayoutMk cId="1842559638" sldId="2147483657"/>
          </pc:sldLayoutMkLst>
        </pc:sldLayoutChg>
        <pc:sldLayoutChg chg="add del">
          <pc:chgData name="Renee Brutcher" userId="ddea492b95057ded" providerId="LiveId" clId="{0E53DB16-09AA-4658-9F57-1FCE90C6B400}" dt="2021-05-09T12:54:44.374" v="30" actId="26606"/>
          <pc:sldLayoutMkLst>
            <pc:docMk/>
            <pc:sldMasterMk cId="1271623678" sldId="2147483648"/>
            <pc:sldLayoutMk cId="2149896367" sldId="2147483658"/>
          </pc:sldLayoutMkLst>
        </pc:sldLayoutChg>
        <pc:sldLayoutChg chg="add del">
          <pc:chgData name="Renee Brutcher" userId="ddea492b95057ded" providerId="LiveId" clId="{0E53DB16-09AA-4658-9F57-1FCE90C6B400}" dt="2021-05-09T12:54:44.374" v="30" actId="26606"/>
          <pc:sldLayoutMkLst>
            <pc:docMk/>
            <pc:sldMasterMk cId="1271623678" sldId="2147483648"/>
            <pc:sldLayoutMk cId="3729186930" sldId="2147483659"/>
          </pc:sldLayoutMkLst>
        </pc:sldLayoutChg>
      </pc:sldMasterChg>
      <pc:sldMasterChg chg="add del replId addSldLayout delSldLayout">
        <pc:chgData name="Renee Brutcher" userId="ddea492b95057ded" providerId="LiveId" clId="{0E53DB16-09AA-4658-9F57-1FCE90C6B400}" dt="2021-05-09T12:54:41.214" v="23" actId="26606"/>
        <pc:sldMasterMkLst>
          <pc:docMk/>
          <pc:sldMasterMk cId="469773633" sldId="2147483660"/>
        </pc:sldMasterMkLst>
        <pc:sldLayoutChg chg="add del">
          <pc:chgData name="Renee Brutcher" userId="ddea492b95057ded" providerId="LiveId" clId="{0E53DB16-09AA-4658-9F57-1FCE90C6B400}" dt="2021-05-09T12:54:41.214" v="23" actId="26606"/>
          <pc:sldLayoutMkLst>
            <pc:docMk/>
            <pc:sldMasterMk cId="469773633" sldId="2147483660"/>
            <pc:sldLayoutMk cId="2660914243" sldId="2147483661"/>
          </pc:sldLayoutMkLst>
        </pc:sldLayoutChg>
        <pc:sldLayoutChg chg="add del replId">
          <pc:chgData name="Renee Brutcher" userId="ddea492b95057ded" providerId="LiveId" clId="{0E53DB16-09AA-4658-9F57-1FCE90C6B400}" dt="2021-05-09T12:54:41.214" v="23" actId="26606"/>
          <pc:sldLayoutMkLst>
            <pc:docMk/>
            <pc:sldMasterMk cId="469773633" sldId="2147483660"/>
            <pc:sldLayoutMk cId="185854046" sldId="2147483662"/>
          </pc:sldLayoutMkLst>
        </pc:sldLayoutChg>
        <pc:sldLayoutChg chg="add del replId">
          <pc:chgData name="Renee Brutcher" userId="ddea492b95057ded" providerId="LiveId" clId="{0E53DB16-09AA-4658-9F57-1FCE90C6B400}" dt="2021-05-09T12:54:41.214" v="23" actId="26606"/>
          <pc:sldLayoutMkLst>
            <pc:docMk/>
            <pc:sldMasterMk cId="469773633" sldId="2147483660"/>
            <pc:sldLayoutMk cId="1126411979" sldId="2147483663"/>
          </pc:sldLayoutMkLst>
        </pc:sldLayoutChg>
        <pc:sldLayoutChg chg="add del replId">
          <pc:chgData name="Renee Brutcher" userId="ddea492b95057ded" providerId="LiveId" clId="{0E53DB16-09AA-4658-9F57-1FCE90C6B400}" dt="2021-05-09T12:54:41.214" v="23" actId="26606"/>
          <pc:sldLayoutMkLst>
            <pc:docMk/>
            <pc:sldMasterMk cId="469773633" sldId="2147483660"/>
            <pc:sldLayoutMk cId="2920941545" sldId="2147483664"/>
          </pc:sldLayoutMkLst>
        </pc:sldLayoutChg>
        <pc:sldLayoutChg chg="add del replId">
          <pc:chgData name="Renee Brutcher" userId="ddea492b95057ded" providerId="LiveId" clId="{0E53DB16-09AA-4658-9F57-1FCE90C6B400}" dt="2021-05-09T12:54:41.214" v="23" actId="26606"/>
          <pc:sldLayoutMkLst>
            <pc:docMk/>
            <pc:sldMasterMk cId="469773633" sldId="2147483660"/>
            <pc:sldLayoutMk cId="428668373" sldId="2147483665"/>
          </pc:sldLayoutMkLst>
        </pc:sldLayoutChg>
        <pc:sldLayoutChg chg="add del replId">
          <pc:chgData name="Renee Brutcher" userId="ddea492b95057ded" providerId="LiveId" clId="{0E53DB16-09AA-4658-9F57-1FCE90C6B400}" dt="2021-05-09T12:54:41.214" v="23" actId="26606"/>
          <pc:sldLayoutMkLst>
            <pc:docMk/>
            <pc:sldMasterMk cId="469773633" sldId="2147483660"/>
            <pc:sldLayoutMk cId="1119259994" sldId="2147483666"/>
          </pc:sldLayoutMkLst>
        </pc:sldLayoutChg>
        <pc:sldLayoutChg chg="add del replId">
          <pc:chgData name="Renee Brutcher" userId="ddea492b95057ded" providerId="LiveId" clId="{0E53DB16-09AA-4658-9F57-1FCE90C6B400}" dt="2021-05-09T12:54:41.214" v="23" actId="26606"/>
          <pc:sldLayoutMkLst>
            <pc:docMk/>
            <pc:sldMasterMk cId="469773633" sldId="2147483660"/>
            <pc:sldLayoutMk cId="1016961598" sldId="2147483667"/>
          </pc:sldLayoutMkLst>
        </pc:sldLayoutChg>
        <pc:sldLayoutChg chg="add del replId">
          <pc:chgData name="Renee Brutcher" userId="ddea492b95057ded" providerId="LiveId" clId="{0E53DB16-09AA-4658-9F57-1FCE90C6B400}" dt="2021-05-09T12:54:41.214" v="23" actId="26606"/>
          <pc:sldLayoutMkLst>
            <pc:docMk/>
            <pc:sldMasterMk cId="469773633" sldId="2147483660"/>
            <pc:sldLayoutMk cId="1513184131" sldId="2147483668"/>
          </pc:sldLayoutMkLst>
        </pc:sldLayoutChg>
        <pc:sldLayoutChg chg="add del replId">
          <pc:chgData name="Renee Brutcher" userId="ddea492b95057ded" providerId="LiveId" clId="{0E53DB16-09AA-4658-9F57-1FCE90C6B400}" dt="2021-05-09T12:54:41.214" v="23" actId="26606"/>
          <pc:sldLayoutMkLst>
            <pc:docMk/>
            <pc:sldMasterMk cId="469773633" sldId="2147483660"/>
            <pc:sldLayoutMk cId="1984429954" sldId="2147483669"/>
          </pc:sldLayoutMkLst>
        </pc:sldLayoutChg>
        <pc:sldLayoutChg chg="add del replId">
          <pc:chgData name="Renee Brutcher" userId="ddea492b95057ded" providerId="LiveId" clId="{0E53DB16-09AA-4658-9F57-1FCE90C6B400}" dt="2021-05-09T12:54:41.214" v="23" actId="26606"/>
          <pc:sldLayoutMkLst>
            <pc:docMk/>
            <pc:sldMasterMk cId="469773633" sldId="2147483660"/>
            <pc:sldLayoutMk cId="513659172" sldId="2147483670"/>
          </pc:sldLayoutMkLst>
        </pc:sldLayoutChg>
        <pc:sldLayoutChg chg="add del replId">
          <pc:chgData name="Renee Brutcher" userId="ddea492b95057ded" providerId="LiveId" clId="{0E53DB16-09AA-4658-9F57-1FCE90C6B400}" dt="2021-05-09T12:54:41.214" v="23" actId="26606"/>
          <pc:sldLayoutMkLst>
            <pc:docMk/>
            <pc:sldMasterMk cId="469773633" sldId="2147483660"/>
            <pc:sldLayoutMk cId="1256356461" sldId="2147483671"/>
          </pc:sldLayoutMkLst>
        </pc:sldLayoutChg>
      </pc:sldMasterChg>
      <pc:sldMasterChg chg="add del addSldLayout delSldLayout">
        <pc:chgData name="Renee Brutcher" userId="ddea492b95057ded" providerId="LiveId" clId="{0E53DB16-09AA-4658-9F57-1FCE90C6B400}" dt="2021-05-09T12:54:44.225" v="29" actId="26606"/>
        <pc:sldMasterMkLst>
          <pc:docMk/>
          <pc:sldMasterMk cId="913946263" sldId="2147483686"/>
        </pc:sldMasterMkLst>
        <pc:sldLayoutChg chg="add del">
          <pc:chgData name="Renee Brutcher" userId="ddea492b95057ded" providerId="LiveId" clId="{0E53DB16-09AA-4658-9F57-1FCE90C6B400}" dt="2021-05-09T12:54:44.225" v="29" actId="26606"/>
          <pc:sldLayoutMkLst>
            <pc:docMk/>
            <pc:sldMasterMk cId="913946263" sldId="2147483686"/>
            <pc:sldLayoutMk cId="1398215105" sldId="2147483675"/>
          </pc:sldLayoutMkLst>
        </pc:sldLayoutChg>
        <pc:sldLayoutChg chg="add del">
          <pc:chgData name="Renee Brutcher" userId="ddea492b95057ded" providerId="LiveId" clId="{0E53DB16-09AA-4658-9F57-1FCE90C6B400}" dt="2021-05-09T12:54:44.225" v="29" actId="26606"/>
          <pc:sldLayoutMkLst>
            <pc:docMk/>
            <pc:sldMasterMk cId="913946263" sldId="2147483686"/>
            <pc:sldLayoutMk cId="2615802910" sldId="2147483676"/>
          </pc:sldLayoutMkLst>
        </pc:sldLayoutChg>
        <pc:sldLayoutChg chg="add del">
          <pc:chgData name="Renee Brutcher" userId="ddea492b95057ded" providerId="LiveId" clId="{0E53DB16-09AA-4658-9F57-1FCE90C6B400}" dt="2021-05-09T12:54:44.225" v="29" actId="26606"/>
          <pc:sldLayoutMkLst>
            <pc:docMk/>
            <pc:sldMasterMk cId="913946263" sldId="2147483686"/>
            <pc:sldLayoutMk cId="3349743650" sldId="2147483677"/>
          </pc:sldLayoutMkLst>
        </pc:sldLayoutChg>
        <pc:sldLayoutChg chg="add del">
          <pc:chgData name="Renee Brutcher" userId="ddea492b95057ded" providerId="LiveId" clId="{0E53DB16-09AA-4658-9F57-1FCE90C6B400}" dt="2021-05-09T12:54:44.225" v="29" actId="26606"/>
          <pc:sldLayoutMkLst>
            <pc:docMk/>
            <pc:sldMasterMk cId="913946263" sldId="2147483686"/>
            <pc:sldLayoutMk cId="2375558457" sldId="2147483678"/>
          </pc:sldLayoutMkLst>
        </pc:sldLayoutChg>
        <pc:sldLayoutChg chg="add del">
          <pc:chgData name="Renee Brutcher" userId="ddea492b95057ded" providerId="LiveId" clId="{0E53DB16-09AA-4658-9F57-1FCE90C6B400}" dt="2021-05-09T12:54:44.225" v="29" actId="26606"/>
          <pc:sldLayoutMkLst>
            <pc:docMk/>
            <pc:sldMasterMk cId="913946263" sldId="2147483686"/>
            <pc:sldLayoutMk cId="2300952636" sldId="2147483679"/>
          </pc:sldLayoutMkLst>
        </pc:sldLayoutChg>
        <pc:sldLayoutChg chg="add del">
          <pc:chgData name="Renee Brutcher" userId="ddea492b95057ded" providerId="LiveId" clId="{0E53DB16-09AA-4658-9F57-1FCE90C6B400}" dt="2021-05-09T12:54:44.225" v="29" actId="26606"/>
          <pc:sldLayoutMkLst>
            <pc:docMk/>
            <pc:sldMasterMk cId="913946263" sldId="2147483686"/>
            <pc:sldLayoutMk cId="2572515637" sldId="2147483680"/>
          </pc:sldLayoutMkLst>
        </pc:sldLayoutChg>
        <pc:sldLayoutChg chg="add del">
          <pc:chgData name="Renee Brutcher" userId="ddea492b95057ded" providerId="LiveId" clId="{0E53DB16-09AA-4658-9F57-1FCE90C6B400}" dt="2021-05-09T12:54:44.225" v="29" actId="26606"/>
          <pc:sldLayoutMkLst>
            <pc:docMk/>
            <pc:sldMasterMk cId="913946263" sldId="2147483686"/>
            <pc:sldLayoutMk cId="1347910480" sldId="2147483681"/>
          </pc:sldLayoutMkLst>
        </pc:sldLayoutChg>
        <pc:sldLayoutChg chg="add del">
          <pc:chgData name="Renee Brutcher" userId="ddea492b95057ded" providerId="LiveId" clId="{0E53DB16-09AA-4658-9F57-1FCE90C6B400}" dt="2021-05-09T12:54:44.225" v="29" actId="26606"/>
          <pc:sldLayoutMkLst>
            <pc:docMk/>
            <pc:sldMasterMk cId="913946263" sldId="2147483686"/>
            <pc:sldLayoutMk cId="3348900703" sldId="2147483682"/>
          </pc:sldLayoutMkLst>
        </pc:sldLayoutChg>
        <pc:sldLayoutChg chg="add del">
          <pc:chgData name="Renee Brutcher" userId="ddea492b95057ded" providerId="LiveId" clId="{0E53DB16-09AA-4658-9F57-1FCE90C6B400}" dt="2021-05-09T12:54:44.225" v="29" actId="26606"/>
          <pc:sldLayoutMkLst>
            <pc:docMk/>
            <pc:sldMasterMk cId="913946263" sldId="2147483686"/>
            <pc:sldLayoutMk cId="2093274881" sldId="2147483683"/>
          </pc:sldLayoutMkLst>
        </pc:sldLayoutChg>
        <pc:sldLayoutChg chg="add del">
          <pc:chgData name="Renee Brutcher" userId="ddea492b95057ded" providerId="LiveId" clId="{0E53DB16-09AA-4658-9F57-1FCE90C6B400}" dt="2021-05-09T12:54:44.225" v="29" actId="26606"/>
          <pc:sldLayoutMkLst>
            <pc:docMk/>
            <pc:sldMasterMk cId="913946263" sldId="2147483686"/>
            <pc:sldLayoutMk cId="1234239897" sldId="2147483684"/>
          </pc:sldLayoutMkLst>
        </pc:sldLayoutChg>
        <pc:sldLayoutChg chg="add del">
          <pc:chgData name="Renee Brutcher" userId="ddea492b95057ded" providerId="LiveId" clId="{0E53DB16-09AA-4658-9F57-1FCE90C6B400}" dt="2021-05-09T12:54:44.225" v="29" actId="26606"/>
          <pc:sldLayoutMkLst>
            <pc:docMk/>
            <pc:sldMasterMk cId="913946263" sldId="2147483686"/>
            <pc:sldLayoutMk cId="1155020736" sldId="2147483685"/>
          </pc:sldLayoutMkLst>
        </pc:sldLayoutChg>
      </pc:sldMasterChg>
      <pc:sldMasterChg chg="add addSldLayout">
        <pc:chgData name="Renee Brutcher" userId="ddea492b95057ded" providerId="LiveId" clId="{0E53DB16-09AA-4658-9F57-1FCE90C6B400}" dt="2021-05-09T12:54:44.374" v="30" actId="26606"/>
        <pc:sldMasterMkLst>
          <pc:docMk/>
          <pc:sldMasterMk cId="3982993126" sldId="2147483699"/>
        </pc:sldMasterMkLst>
        <pc:sldLayoutChg chg="add">
          <pc:chgData name="Renee Brutcher" userId="ddea492b95057ded" providerId="LiveId" clId="{0E53DB16-09AA-4658-9F57-1FCE90C6B400}" dt="2021-05-09T12:54:44.374" v="30" actId="26606"/>
          <pc:sldLayoutMkLst>
            <pc:docMk/>
            <pc:sldMasterMk cId="3982993126" sldId="2147483699"/>
            <pc:sldLayoutMk cId="2183511506" sldId="2147483688"/>
          </pc:sldLayoutMkLst>
        </pc:sldLayoutChg>
        <pc:sldLayoutChg chg="add">
          <pc:chgData name="Renee Brutcher" userId="ddea492b95057ded" providerId="LiveId" clId="{0E53DB16-09AA-4658-9F57-1FCE90C6B400}" dt="2021-05-09T12:54:44.374" v="30" actId="26606"/>
          <pc:sldLayoutMkLst>
            <pc:docMk/>
            <pc:sldMasterMk cId="3982993126" sldId="2147483699"/>
            <pc:sldLayoutMk cId="358017171" sldId="2147483689"/>
          </pc:sldLayoutMkLst>
        </pc:sldLayoutChg>
        <pc:sldLayoutChg chg="add">
          <pc:chgData name="Renee Brutcher" userId="ddea492b95057ded" providerId="LiveId" clId="{0E53DB16-09AA-4658-9F57-1FCE90C6B400}" dt="2021-05-09T12:54:44.374" v="30" actId="26606"/>
          <pc:sldLayoutMkLst>
            <pc:docMk/>
            <pc:sldMasterMk cId="3982993126" sldId="2147483699"/>
            <pc:sldLayoutMk cId="2920478978" sldId="2147483690"/>
          </pc:sldLayoutMkLst>
        </pc:sldLayoutChg>
        <pc:sldLayoutChg chg="add">
          <pc:chgData name="Renee Brutcher" userId="ddea492b95057ded" providerId="LiveId" clId="{0E53DB16-09AA-4658-9F57-1FCE90C6B400}" dt="2021-05-09T12:54:44.374" v="30" actId="26606"/>
          <pc:sldLayoutMkLst>
            <pc:docMk/>
            <pc:sldMasterMk cId="3982993126" sldId="2147483699"/>
            <pc:sldLayoutMk cId="2598911931" sldId="2147483691"/>
          </pc:sldLayoutMkLst>
        </pc:sldLayoutChg>
        <pc:sldLayoutChg chg="add">
          <pc:chgData name="Renee Brutcher" userId="ddea492b95057ded" providerId="LiveId" clId="{0E53DB16-09AA-4658-9F57-1FCE90C6B400}" dt="2021-05-09T12:54:44.374" v="30" actId="26606"/>
          <pc:sldLayoutMkLst>
            <pc:docMk/>
            <pc:sldMasterMk cId="3982993126" sldId="2147483699"/>
            <pc:sldLayoutMk cId="3954787835" sldId="2147483692"/>
          </pc:sldLayoutMkLst>
        </pc:sldLayoutChg>
        <pc:sldLayoutChg chg="add">
          <pc:chgData name="Renee Brutcher" userId="ddea492b95057ded" providerId="LiveId" clId="{0E53DB16-09AA-4658-9F57-1FCE90C6B400}" dt="2021-05-09T12:54:44.374" v="30" actId="26606"/>
          <pc:sldLayoutMkLst>
            <pc:docMk/>
            <pc:sldMasterMk cId="3982993126" sldId="2147483699"/>
            <pc:sldLayoutMk cId="3418743955" sldId="2147483693"/>
          </pc:sldLayoutMkLst>
        </pc:sldLayoutChg>
        <pc:sldLayoutChg chg="add">
          <pc:chgData name="Renee Brutcher" userId="ddea492b95057ded" providerId="LiveId" clId="{0E53DB16-09AA-4658-9F57-1FCE90C6B400}" dt="2021-05-09T12:54:44.374" v="30" actId="26606"/>
          <pc:sldLayoutMkLst>
            <pc:docMk/>
            <pc:sldMasterMk cId="3982993126" sldId="2147483699"/>
            <pc:sldLayoutMk cId="2134612067" sldId="2147483694"/>
          </pc:sldLayoutMkLst>
        </pc:sldLayoutChg>
        <pc:sldLayoutChg chg="add">
          <pc:chgData name="Renee Brutcher" userId="ddea492b95057ded" providerId="LiveId" clId="{0E53DB16-09AA-4658-9F57-1FCE90C6B400}" dt="2021-05-09T12:54:44.374" v="30" actId="26606"/>
          <pc:sldLayoutMkLst>
            <pc:docMk/>
            <pc:sldMasterMk cId="3982993126" sldId="2147483699"/>
            <pc:sldLayoutMk cId="552089765" sldId="2147483695"/>
          </pc:sldLayoutMkLst>
        </pc:sldLayoutChg>
        <pc:sldLayoutChg chg="add">
          <pc:chgData name="Renee Brutcher" userId="ddea492b95057ded" providerId="LiveId" clId="{0E53DB16-09AA-4658-9F57-1FCE90C6B400}" dt="2021-05-09T12:54:44.374" v="30" actId="26606"/>
          <pc:sldLayoutMkLst>
            <pc:docMk/>
            <pc:sldMasterMk cId="3982993126" sldId="2147483699"/>
            <pc:sldLayoutMk cId="3643128076" sldId="2147483696"/>
          </pc:sldLayoutMkLst>
        </pc:sldLayoutChg>
        <pc:sldLayoutChg chg="add">
          <pc:chgData name="Renee Brutcher" userId="ddea492b95057ded" providerId="LiveId" clId="{0E53DB16-09AA-4658-9F57-1FCE90C6B400}" dt="2021-05-09T12:54:44.374" v="30" actId="26606"/>
          <pc:sldLayoutMkLst>
            <pc:docMk/>
            <pc:sldMasterMk cId="3982993126" sldId="2147483699"/>
            <pc:sldLayoutMk cId="1888540266" sldId="2147483697"/>
          </pc:sldLayoutMkLst>
        </pc:sldLayoutChg>
        <pc:sldLayoutChg chg="add">
          <pc:chgData name="Renee Brutcher" userId="ddea492b95057ded" providerId="LiveId" clId="{0E53DB16-09AA-4658-9F57-1FCE90C6B400}" dt="2021-05-09T12:54:44.374" v="30" actId="26606"/>
          <pc:sldLayoutMkLst>
            <pc:docMk/>
            <pc:sldMasterMk cId="3982993126" sldId="2147483699"/>
            <pc:sldLayoutMk cId="3096101846" sldId="2147483698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9T12:53:5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10879 0 0,'43'-15'480'0'0,"-15"2"104"0"0,2-4-464 0 0,-2 0-120 0 0,-1 2 0 0 0,-10 0 0 0 0,-4 2 528 0 0,-6-8 80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9T13:02:1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26 3367 0 0,'0'0'296'0'0,"-15"-8"-232"0"0,-5 1-64 0 0,-5-3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9T12:54:1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11631 0 0,'39'-8'256'0'0,"-12"5"48"0"0,5 1 16 0 0,-6 2 8 0 0,-2 4-264 0 0,-8-1-64 0 0,-7-3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9T12:54:1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7855 0 0,'36'-7'352'0'0,"-17"3"64"0"0,-2 2-328 0 0,-4 0-88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9T12:54:1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9095 0 0,'15'-8'192'0'0,"-5"3"48"0"0,1-1 272 0 0,-28-1-4184 0 0,0 1 984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9T12:54:1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3887 0 0,'7'-11'408'0'0,"3"-2"-408"0"0,-1 3 6320 0 0,2-1-3768 0 0,-22 26-8576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9T12:54:46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17423 0 0,'49'-30'768'0'0,"-20"15"160"0"0,-3 5-736 0 0,-5 5-192 0 0,-8 3 0 0 0,-17 17-6080 0 0,-2 2 4768 0 0,1-6-112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9T12:54:5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5615 0 0,'13'4'235'0'0,"0"0"0"0"0,0 2 0 0 0,0-1 0 0 0,-1 1 0 0 0,21 15 0 0 0,-26-16 987 0 0,0 1 1 0 0,-1-1-1 0 0,7 10 0 0 0,-11-12-858 0 0,0 1 0 0 0,0-1 0 0 0,-1 0-1 0 0,0 1 1 0 0,0-1 0 0 0,0 1 0 0 0,0 0 0 0 0,0-1 0 0 0,-1 1 0 0 0,1 6 0 0 0,-1-6-837 0 0,0 0 1 0 0,-1 0-1 0 0,1 0 0 0 0,-1 0 1 0 0,1 0-1 0 0,-2 0 1 0 0,1 0-1 0 0,-2 3 1 0 0,1 1-823 0 0,0-3-169 0 0,-3 7-1914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9T12:54:4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1839 0 0,'34'6'160'0'0,"-15"-5"-160"0"0,0 3 0 0 0,-2 0 0 0 0,-1 2 1672 0 0,-4-3 4384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9T12:54:5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16871 0 0,'90'24'1694'0'0,"-87"-24"-2501"0"0,-11-8-6747 0 0,7 7 7321 0 0,0 1 1 0 0,-1-1-1 0 0,-11-6-690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4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0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8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4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1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8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1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May 9,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8299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88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7" name="Rectangle 15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17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ectangle 21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2E1E2-CC00-4597-A69D-B9FF5F9C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69" y="5553718"/>
            <a:ext cx="7203004" cy="1054645"/>
          </a:xfrm>
        </p:spPr>
        <p:txBody>
          <a:bodyPr anchor="ctr"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RENDOL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388F4-8DD6-4D02-AB12-EEFD7879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8142" y="5643349"/>
            <a:ext cx="3196658" cy="780914"/>
          </a:xfrm>
        </p:spPr>
        <p:txBody>
          <a:bodyPr anchor="ctr">
            <a:normAutofit/>
          </a:bodyPr>
          <a:lstStyle/>
          <a:p>
            <a:pPr algn="l"/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1C0E6B14-8860-4291-B408-DF469B41D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0" b="19790"/>
          <a:stretch/>
        </p:blipFill>
        <p:spPr>
          <a:xfrm>
            <a:off x="2181454" y="457200"/>
            <a:ext cx="7835816" cy="44076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2A1844-9B9E-4D88-AF24-973F0A09EBAE}"/>
                  </a:ext>
                </a:extLst>
              </p14:cNvPr>
              <p14:cNvContentPartPr/>
              <p14:nvPr/>
            </p14:nvContentPartPr>
            <p14:xfrm>
              <a:off x="4581928" y="3508383"/>
              <a:ext cx="70200" cy="4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2A1844-9B9E-4D88-AF24-973F0A09E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882" y="3499383"/>
                <a:ext cx="87931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F43F60-D93B-4713-8D51-EA0E862F6F13}"/>
                  </a:ext>
                </a:extLst>
              </p14:cNvPr>
              <p14:cNvContentPartPr/>
              <p14:nvPr/>
            </p14:nvContentPartPr>
            <p14:xfrm>
              <a:off x="6092488" y="4333143"/>
              <a:ext cx="62640" cy="5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F43F60-D93B-4713-8D51-EA0E862F6F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3488" y="4324143"/>
                <a:ext cx="802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C3E8197-1B4F-4E72-98CD-45349DCF48D2}"/>
                  </a:ext>
                </a:extLst>
              </p14:cNvPr>
              <p14:cNvContentPartPr/>
              <p14:nvPr/>
            </p14:nvContentPartPr>
            <p14:xfrm>
              <a:off x="6305968" y="4547343"/>
              <a:ext cx="30960" cy="5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C3E8197-1B4F-4E72-98CD-45349DCF48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96968" y="4538343"/>
                <a:ext cx="486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8DF1DD-A7C0-463B-AC89-610B1F1C9DF0}"/>
                  </a:ext>
                </a:extLst>
              </p14:cNvPr>
              <p14:cNvContentPartPr/>
              <p14:nvPr/>
            </p14:nvContentPartPr>
            <p14:xfrm>
              <a:off x="5852368" y="4241703"/>
              <a:ext cx="13320" cy="11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8DF1DD-A7C0-463B-AC89-610B1F1C9D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43368" y="4232703"/>
                <a:ext cx="309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2092FC-3729-40DF-AB73-3D42160825DB}"/>
                  </a:ext>
                </a:extLst>
              </p14:cNvPr>
              <p14:cNvContentPartPr/>
              <p14:nvPr/>
            </p14:nvContentPartPr>
            <p14:xfrm>
              <a:off x="7138648" y="4276263"/>
              <a:ext cx="14040" cy="16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2092FC-3729-40DF-AB73-3D42160825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29411" y="4267263"/>
                <a:ext cx="32144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5EB36B-3CC2-4F08-9FBE-59C210E120F3}"/>
                  </a:ext>
                </a:extLst>
              </p14:cNvPr>
              <p14:cNvContentPartPr/>
              <p14:nvPr/>
            </p14:nvContentPartPr>
            <p14:xfrm>
              <a:off x="9295408" y="5873583"/>
              <a:ext cx="49680" cy="22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5EB36B-3CC2-4F08-9FBE-59C210E120F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86408" y="5864943"/>
                <a:ext cx="673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50AE6E-0C2B-4D44-A6F5-21B867804203}"/>
                  </a:ext>
                </a:extLst>
              </p14:cNvPr>
              <p14:cNvContentPartPr/>
              <p14:nvPr/>
            </p14:nvContentPartPr>
            <p14:xfrm>
              <a:off x="9273808" y="5913543"/>
              <a:ext cx="51840" cy="67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50AE6E-0C2B-4D44-A6F5-21B86780420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64808" y="5904903"/>
                <a:ext cx="6948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A7F282F-5C27-49D6-B536-086DCB7FF9D4}"/>
              </a:ext>
            </a:extLst>
          </p:cNvPr>
          <p:cNvGrpSpPr/>
          <p:nvPr/>
        </p:nvGrpSpPr>
        <p:grpSpPr>
          <a:xfrm>
            <a:off x="9284608" y="6084183"/>
            <a:ext cx="112320" cy="48240"/>
            <a:chOff x="9284608" y="6084183"/>
            <a:chExt cx="112320" cy="4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68B1D9-34C7-4E1A-8075-DCAD4C8916EB}"/>
                    </a:ext>
                  </a:extLst>
                </p14:cNvPr>
                <p14:cNvContentPartPr/>
                <p14:nvPr/>
              </p14:nvContentPartPr>
              <p14:xfrm>
                <a:off x="9354448" y="6123423"/>
                <a:ext cx="42480" cy="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68B1D9-34C7-4E1A-8075-DCAD4C8916E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45448" y="6114783"/>
                  <a:ext cx="60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645E7-3C8B-4139-BB38-A6A37BD2F9F7}"/>
                    </a:ext>
                  </a:extLst>
                </p14:cNvPr>
                <p14:cNvContentPartPr/>
                <p14:nvPr/>
              </p14:nvContentPartPr>
              <p14:xfrm>
                <a:off x="9284608" y="6084183"/>
                <a:ext cx="33480" cy="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645E7-3C8B-4139-BB38-A6A37BD2F9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75608" y="6075543"/>
                  <a:ext cx="5112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BCA9FE4-14EC-47AB-93FA-865D9B61A2F9}"/>
                  </a:ext>
                </a:extLst>
              </p14:cNvPr>
              <p14:cNvContentPartPr/>
              <p14:nvPr/>
            </p14:nvContentPartPr>
            <p14:xfrm>
              <a:off x="3432049" y="-942014"/>
              <a:ext cx="22320" cy="9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BCA9FE4-14EC-47AB-93FA-865D9B61A2F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23409" y="-950654"/>
                <a:ext cx="3996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5188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GradientRiseVTI</vt:lpstr>
      <vt:lpstr>RENDOL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 Brutcher</dc:creator>
  <cp:lastModifiedBy>Renee Brutcher</cp:lastModifiedBy>
  <cp:revision>1</cp:revision>
  <dcterms:created xsi:type="dcterms:W3CDTF">2021-05-09T12:52:25Z</dcterms:created>
  <dcterms:modified xsi:type="dcterms:W3CDTF">2021-05-09T13:05:17Z</dcterms:modified>
</cp:coreProperties>
</file>