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7" r:id="rId5"/>
    <p:sldId id="300" r:id="rId6"/>
    <p:sldId id="318" r:id="rId7"/>
    <p:sldId id="315" r:id="rId8"/>
    <p:sldId id="325" r:id="rId9"/>
    <p:sldId id="320" r:id="rId10"/>
    <p:sldId id="327" r:id="rId11"/>
    <p:sldId id="332" r:id="rId12"/>
    <p:sldId id="304" r:id="rId13"/>
    <p:sldId id="311" r:id="rId14"/>
    <p:sldId id="316" r:id="rId15"/>
    <p:sldId id="323" r:id="rId16"/>
    <p:sldId id="312" r:id="rId17"/>
    <p:sldId id="329" r:id="rId18"/>
    <p:sldId id="294" r:id="rId19"/>
    <p:sldId id="324" r:id="rId20"/>
    <p:sldId id="301" r:id="rId21"/>
    <p:sldId id="321" r:id="rId22"/>
    <p:sldId id="32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Đinh Lê Trung Nguyên" initials="ĐLTN" lastIdx="1" clrIdx="0">
    <p:extLst>
      <p:ext uri="{19B8F6BF-5375-455C-9EA6-DF929625EA0E}">
        <p15:presenceInfo xmlns:p15="http://schemas.microsoft.com/office/powerpoint/2012/main" userId="Đinh Lê Trung Ng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950"/>
    <a:srgbClr val="245EAB"/>
    <a:srgbClr val="D8F26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206A4-4BEB-4F47-9E65-0B4EBDC897E5}" v="200" dt="2025-06-19T08:20:0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52" autoAdjust="0"/>
  </p:normalViewPr>
  <p:slideViewPr>
    <p:cSldViewPr snapToGrid="0">
      <p:cViewPr varScale="1">
        <p:scale>
          <a:sx n="104" d="100"/>
          <a:sy n="104" d="100"/>
        </p:scale>
        <p:origin x="834" y="102"/>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1FE9D-B412-48F7-962F-4B9F85B0BD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656FA69-F9CF-4FA0-9077-D28065D24C9D}">
      <dgm:prSet phldrT="[Text]"/>
      <dgm:spPr>
        <a:ln>
          <a:solidFill>
            <a:schemeClr val="tx1">
              <a:lumMod val="50000"/>
            </a:schemeClr>
          </a:solidFill>
        </a:ln>
      </dgm:spPr>
      <dgm:t>
        <a:bodyPr/>
        <a:lstStyle/>
        <a:p>
          <a:r>
            <a:rPr lang="en-US" err="1">
              <a:solidFill>
                <a:schemeClr val="bg1"/>
              </a:solidFill>
            </a:rPr>
            <a:t>Hiệu</a:t>
          </a:r>
          <a:r>
            <a:rPr lang="en-US">
              <a:solidFill>
                <a:schemeClr val="bg1"/>
              </a:solidFill>
            </a:rPr>
            <a:t> </a:t>
          </a:r>
          <a:r>
            <a:rPr lang="en-US" err="1">
              <a:solidFill>
                <a:schemeClr val="bg1"/>
              </a:solidFill>
            </a:rPr>
            <a:t>suất</a:t>
          </a:r>
          <a:r>
            <a:rPr lang="en-US">
              <a:solidFill>
                <a:schemeClr val="bg1"/>
              </a:solidFill>
            </a:rPr>
            <a:t> </a:t>
          </a:r>
          <a:r>
            <a:rPr lang="en-US" err="1">
              <a:solidFill>
                <a:schemeClr val="bg1"/>
              </a:solidFill>
            </a:rPr>
            <a:t>cao</a:t>
          </a:r>
          <a:endParaRPr lang="en-US">
            <a:solidFill>
              <a:schemeClr val="bg1"/>
            </a:solidFill>
          </a:endParaRPr>
        </a:p>
      </dgm:t>
    </dgm:pt>
    <dgm:pt modelId="{42BA02B8-B32C-49DF-9424-4DBD2DD506A2}" type="parTrans" cxnId="{F4003927-3BF7-4A77-BA11-EA6C626C21D7}">
      <dgm:prSet/>
      <dgm:spPr/>
      <dgm:t>
        <a:bodyPr/>
        <a:lstStyle/>
        <a:p>
          <a:endParaRPr lang="en-US"/>
        </a:p>
      </dgm:t>
    </dgm:pt>
    <dgm:pt modelId="{565328FD-1CBF-4FBF-833F-CA40A2891460}" type="sibTrans" cxnId="{F4003927-3BF7-4A77-BA11-EA6C626C21D7}">
      <dgm:prSet/>
      <dgm:spPr/>
      <dgm:t>
        <a:bodyPr/>
        <a:lstStyle/>
        <a:p>
          <a:endParaRPr lang="en-US"/>
        </a:p>
      </dgm:t>
    </dgm:pt>
    <dgm:pt modelId="{8F4442A6-3CE4-4083-9F30-5568570F0FF8}">
      <dgm:prSet phldrT="[Text]"/>
      <dgm:spPr>
        <a:ln>
          <a:solidFill>
            <a:schemeClr val="tx1">
              <a:lumMod val="50000"/>
            </a:schemeClr>
          </a:solidFill>
        </a:ln>
      </dgm:spPr>
      <dgm:t>
        <a:bodyPr/>
        <a:lstStyle/>
        <a:p>
          <a:r>
            <a:rPr lang="en-US" dirty="0" err="1"/>
            <a:t>Giảm</a:t>
          </a:r>
          <a:r>
            <a:rPr lang="en-US" dirty="0"/>
            <a:t> </a:t>
          </a:r>
          <a:r>
            <a:rPr lang="en-US" dirty="0" err="1"/>
            <a:t>tiếng</a:t>
          </a:r>
          <a:r>
            <a:rPr lang="en-US" dirty="0"/>
            <a:t> </a:t>
          </a:r>
          <a:r>
            <a:rPr lang="en-US" dirty="0" err="1"/>
            <a:t>ồn</a:t>
          </a:r>
          <a:r>
            <a:rPr lang="en-US" dirty="0"/>
            <a:t>, </a:t>
          </a:r>
          <a:r>
            <a:rPr lang="en-US" dirty="0" err="1"/>
            <a:t>hoạt</a:t>
          </a:r>
          <a:r>
            <a:rPr lang="en-US" dirty="0"/>
            <a:t> </a:t>
          </a:r>
          <a:r>
            <a:rPr lang="en-US" dirty="0" err="1"/>
            <a:t>động</a:t>
          </a:r>
          <a:r>
            <a:rPr lang="en-US" dirty="0"/>
            <a:t> </a:t>
          </a:r>
          <a:r>
            <a:rPr lang="en-US" dirty="0" err="1"/>
            <a:t>êm</a:t>
          </a:r>
          <a:r>
            <a:rPr lang="en-US" dirty="0"/>
            <a:t> </a:t>
          </a:r>
          <a:r>
            <a:rPr lang="en-US" dirty="0" err="1"/>
            <a:t>ái</a:t>
          </a:r>
          <a:endParaRPr lang="en-US" dirty="0"/>
        </a:p>
      </dgm:t>
    </dgm:pt>
    <dgm:pt modelId="{0FAEA6D8-FDEF-4CFA-9619-2387DA4F0413}" type="parTrans" cxnId="{72152253-D3DD-492C-8711-20A9E60C8FEB}">
      <dgm:prSet/>
      <dgm:spPr/>
      <dgm:t>
        <a:bodyPr/>
        <a:lstStyle/>
        <a:p>
          <a:endParaRPr lang="en-US"/>
        </a:p>
      </dgm:t>
    </dgm:pt>
    <dgm:pt modelId="{F4D30C2E-4117-4455-9361-CEB6C6EAFD84}" type="sibTrans" cxnId="{72152253-D3DD-492C-8711-20A9E60C8FEB}">
      <dgm:prSet/>
      <dgm:spPr/>
      <dgm:t>
        <a:bodyPr/>
        <a:lstStyle/>
        <a:p>
          <a:endParaRPr lang="en-US"/>
        </a:p>
      </dgm:t>
    </dgm:pt>
    <dgm:pt modelId="{664B8996-BCF7-4DE3-A3AC-1ED4825A9EB2}">
      <dgm:prSet phldrT="[Text]"/>
      <dgm:spPr>
        <a:ln>
          <a:solidFill>
            <a:schemeClr val="tx1">
              <a:lumMod val="50000"/>
            </a:schemeClr>
          </a:solidFill>
        </a:ln>
      </dgm:spPr>
      <dgm:t>
        <a:bodyPr/>
        <a:lstStyle/>
        <a:p>
          <a:r>
            <a:rPr lang="en-US" err="1"/>
            <a:t>Khả</a:t>
          </a:r>
          <a:r>
            <a:rPr lang="en-US"/>
            <a:t> </a:t>
          </a:r>
          <a:r>
            <a:rPr lang="en-US" err="1"/>
            <a:t>năng</a:t>
          </a:r>
          <a:r>
            <a:rPr lang="en-US"/>
            <a:t> </a:t>
          </a:r>
          <a:r>
            <a:rPr lang="en-US" err="1"/>
            <a:t>điều</a:t>
          </a:r>
          <a:r>
            <a:rPr lang="en-US"/>
            <a:t> </a:t>
          </a:r>
          <a:r>
            <a:rPr lang="en-US" err="1"/>
            <a:t>khiển</a:t>
          </a:r>
          <a:r>
            <a:rPr lang="en-US"/>
            <a:t> </a:t>
          </a:r>
          <a:r>
            <a:rPr lang="en-US" err="1"/>
            <a:t>tốt</a:t>
          </a:r>
          <a:endParaRPr lang="en-US"/>
        </a:p>
      </dgm:t>
    </dgm:pt>
    <dgm:pt modelId="{92D78FD6-CD52-4FE9-8BC3-B41274681A90}" type="parTrans" cxnId="{A2E10671-A2C4-485E-B322-59006910DB2A}">
      <dgm:prSet/>
      <dgm:spPr/>
      <dgm:t>
        <a:bodyPr/>
        <a:lstStyle/>
        <a:p>
          <a:endParaRPr lang="en-US"/>
        </a:p>
      </dgm:t>
    </dgm:pt>
    <dgm:pt modelId="{DDBA92B1-3232-44D6-B73F-D63252B6F6EE}" type="sibTrans" cxnId="{A2E10671-A2C4-485E-B322-59006910DB2A}">
      <dgm:prSet/>
      <dgm:spPr/>
      <dgm:t>
        <a:bodyPr/>
        <a:lstStyle/>
        <a:p>
          <a:endParaRPr lang="en-US"/>
        </a:p>
      </dgm:t>
    </dgm:pt>
    <dgm:pt modelId="{8C0E85E4-04E6-4FD3-BE40-627F79B80DCF}">
      <dgm:prSet phldrT="[Text]"/>
      <dgm:spPr>
        <a:ln>
          <a:solidFill>
            <a:schemeClr val="tx1">
              <a:lumMod val="50000"/>
            </a:schemeClr>
          </a:solidFill>
        </a:ln>
      </dgm:spPr>
      <dgm:t>
        <a:bodyPr/>
        <a:lstStyle/>
        <a:p>
          <a:r>
            <a:rPr lang="en-US" err="1"/>
            <a:t>Tuổi</a:t>
          </a:r>
          <a:r>
            <a:rPr lang="en-US"/>
            <a:t> </a:t>
          </a:r>
          <a:r>
            <a:rPr lang="en-US" err="1"/>
            <a:t>thọ</a:t>
          </a:r>
          <a:r>
            <a:rPr lang="en-US"/>
            <a:t> </a:t>
          </a:r>
          <a:r>
            <a:rPr lang="en-US" err="1"/>
            <a:t>cao</a:t>
          </a:r>
          <a:endParaRPr lang="en-US"/>
        </a:p>
      </dgm:t>
    </dgm:pt>
    <dgm:pt modelId="{B7B8AF13-2BD1-47A2-AED6-46A0561D143E}" type="parTrans" cxnId="{7CCF5657-9180-482C-8858-35BF16A8CBA2}">
      <dgm:prSet/>
      <dgm:spPr/>
      <dgm:t>
        <a:bodyPr/>
        <a:lstStyle/>
        <a:p>
          <a:endParaRPr lang="en-US"/>
        </a:p>
      </dgm:t>
    </dgm:pt>
    <dgm:pt modelId="{8919D74B-5C46-40AB-A3C8-1F3ADF97DAC4}" type="sibTrans" cxnId="{7CCF5657-9180-482C-8858-35BF16A8CBA2}">
      <dgm:prSet/>
      <dgm:spPr/>
      <dgm:t>
        <a:bodyPr/>
        <a:lstStyle/>
        <a:p>
          <a:endParaRPr lang="en-US"/>
        </a:p>
      </dgm:t>
    </dgm:pt>
    <dgm:pt modelId="{F951B299-8ECB-443D-A8B0-17A66F8BBD39}" type="pres">
      <dgm:prSet presAssocID="{7021FE9D-B412-48F7-962F-4B9F85B0BD35}" presName="Name0" presStyleCnt="0">
        <dgm:presLayoutVars>
          <dgm:chMax val="7"/>
          <dgm:chPref val="7"/>
          <dgm:dir/>
        </dgm:presLayoutVars>
      </dgm:prSet>
      <dgm:spPr/>
    </dgm:pt>
    <dgm:pt modelId="{CBE9F268-F265-4EC2-9107-4E9FC4952FC3}" type="pres">
      <dgm:prSet presAssocID="{7021FE9D-B412-48F7-962F-4B9F85B0BD35}" presName="Name1" presStyleCnt="0"/>
      <dgm:spPr/>
    </dgm:pt>
    <dgm:pt modelId="{17AC26F6-FCA9-4F99-B3E4-8CAFCF2AF46A}" type="pres">
      <dgm:prSet presAssocID="{7021FE9D-B412-48F7-962F-4B9F85B0BD35}" presName="cycle" presStyleCnt="0"/>
      <dgm:spPr/>
    </dgm:pt>
    <dgm:pt modelId="{94C92B28-4436-4B11-BD47-813FDDBDF105}" type="pres">
      <dgm:prSet presAssocID="{7021FE9D-B412-48F7-962F-4B9F85B0BD35}" presName="srcNode" presStyleLbl="node1" presStyleIdx="0" presStyleCnt="4"/>
      <dgm:spPr/>
    </dgm:pt>
    <dgm:pt modelId="{AE85ABFF-D2B7-4A4E-983B-73023A14B9AB}" type="pres">
      <dgm:prSet presAssocID="{7021FE9D-B412-48F7-962F-4B9F85B0BD35}" presName="conn" presStyleLbl="parChTrans1D2" presStyleIdx="0" presStyleCnt="1"/>
      <dgm:spPr/>
    </dgm:pt>
    <dgm:pt modelId="{9844E6EA-E097-4A72-857A-2D7668600182}" type="pres">
      <dgm:prSet presAssocID="{7021FE9D-B412-48F7-962F-4B9F85B0BD35}" presName="extraNode" presStyleLbl="node1" presStyleIdx="0" presStyleCnt="4"/>
      <dgm:spPr/>
    </dgm:pt>
    <dgm:pt modelId="{75F6A620-00D0-4303-ABC4-80AABEEE4C1C}" type="pres">
      <dgm:prSet presAssocID="{7021FE9D-B412-48F7-962F-4B9F85B0BD35}" presName="dstNode" presStyleLbl="node1" presStyleIdx="0" presStyleCnt="4"/>
      <dgm:spPr/>
    </dgm:pt>
    <dgm:pt modelId="{29A15C07-1A7A-4011-B8E7-0CBC0D58B705}" type="pres">
      <dgm:prSet presAssocID="{E656FA69-F9CF-4FA0-9077-D28065D24C9D}" presName="text_1" presStyleLbl="node1" presStyleIdx="0" presStyleCnt="4">
        <dgm:presLayoutVars>
          <dgm:bulletEnabled val="1"/>
        </dgm:presLayoutVars>
      </dgm:prSet>
      <dgm:spPr/>
    </dgm:pt>
    <dgm:pt modelId="{D83AD8E2-E9F4-4112-9BCE-4855311C4573}" type="pres">
      <dgm:prSet presAssocID="{E656FA69-F9CF-4FA0-9077-D28065D24C9D}" presName="accent_1" presStyleCnt="0"/>
      <dgm:spPr/>
    </dgm:pt>
    <dgm:pt modelId="{E8169827-9A5C-4041-A664-B8375E5925D9}" type="pres">
      <dgm:prSet presAssocID="{E656FA69-F9CF-4FA0-9077-D28065D24C9D}" presName="accentRepeatNode" presStyleLbl="solidFgAcc1" presStyleIdx="0" presStyleCnt="4"/>
      <dgm:spPr/>
    </dgm:pt>
    <dgm:pt modelId="{D0DDA5BB-37C3-4855-9C5E-F255134616B7}" type="pres">
      <dgm:prSet presAssocID="{8C0E85E4-04E6-4FD3-BE40-627F79B80DCF}" presName="text_2" presStyleLbl="node1" presStyleIdx="1" presStyleCnt="4">
        <dgm:presLayoutVars>
          <dgm:bulletEnabled val="1"/>
        </dgm:presLayoutVars>
      </dgm:prSet>
      <dgm:spPr/>
    </dgm:pt>
    <dgm:pt modelId="{5008C706-CE4B-421B-9DAE-296B3EA18951}" type="pres">
      <dgm:prSet presAssocID="{8C0E85E4-04E6-4FD3-BE40-627F79B80DCF}" presName="accent_2" presStyleCnt="0"/>
      <dgm:spPr/>
    </dgm:pt>
    <dgm:pt modelId="{02156652-44F9-4810-BF9C-8D7BEFA43C8C}" type="pres">
      <dgm:prSet presAssocID="{8C0E85E4-04E6-4FD3-BE40-627F79B80DCF}" presName="accentRepeatNode" presStyleLbl="solidFgAcc1" presStyleIdx="1" presStyleCnt="4"/>
      <dgm:spPr/>
    </dgm:pt>
    <dgm:pt modelId="{9F5FF550-16E1-4B0F-8734-D985369C561C}" type="pres">
      <dgm:prSet presAssocID="{8F4442A6-3CE4-4083-9F30-5568570F0FF8}" presName="text_3" presStyleLbl="node1" presStyleIdx="2" presStyleCnt="4">
        <dgm:presLayoutVars>
          <dgm:bulletEnabled val="1"/>
        </dgm:presLayoutVars>
      </dgm:prSet>
      <dgm:spPr/>
    </dgm:pt>
    <dgm:pt modelId="{8E5A8B34-8D70-4022-924A-B10A21CF04BE}" type="pres">
      <dgm:prSet presAssocID="{8F4442A6-3CE4-4083-9F30-5568570F0FF8}" presName="accent_3" presStyleCnt="0"/>
      <dgm:spPr/>
    </dgm:pt>
    <dgm:pt modelId="{3D6CED40-080B-41E1-8327-7A756F6E5ADF}" type="pres">
      <dgm:prSet presAssocID="{8F4442A6-3CE4-4083-9F30-5568570F0FF8}" presName="accentRepeatNode" presStyleLbl="solidFgAcc1" presStyleIdx="2" presStyleCnt="4"/>
      <dgm:spPr/>
    </dgm:pt>
    <dgm:pt modelId="{C1111F5A-659C-4E5C-AB05-ADF1BCF0FA20}" type="pres">
      <dgm:prSet presAssocID="{664B8996-BCF7-4DE3-A3AC-1ED4825A9EB2}" presName="text_4" presStyleLbl="node1" presStyleIdx="3" presStyleCnt="4">
        <dgm:presLayoutVars>
          <dgm:bulletEnabled val="1"/>
        </dgm:presLayoutVars>
      </dgm:prSet>
      <dgm:spPr/>
    </dgm:pt>
    <dgm:pt modelId="{C53C2FDB-D46E-4FF9-AEC9-53061A4504EA}" type="pres">
      <dgm:prSet presAssocID="{664B8996-BCF7-4DE3-A3AC-1ED4825A9EB2}" presName="accent_4" presStyleCnt="0"/>
      <dgm:spPr/>
    </dgm:pt>
    <dgm:pt modelId="{04C2D1B0-6365-471D-8704-822EBF055784}" type="pres">
      <dgm:prSet presAssocID="{664B8996-BCF7-4DE3-A3AC-1ED4825A9EB2}" presName="accentRepeatNode" presStyleLbl="solidFgAcc1" presStyleIdx="3" presStyleCnt="4"/>
      <dgm:spPr/>
    </dgm:pt>
  </dgm:ptLst>
  <dgm:cxnLst>
    <dgm:cxn modelId="{E3838701-17F8-416C-9705-1A2969AE49AF}" type="presOf" srcId="{7021FE9D-B412-48F7-962F-4B9F85B0BD35}" destId="{F951B299-8ECB-443D-A8B0-17A66F8BBD39}" srcOrd="0" destOrd="0" presId="urn:microsoft.com/office/officeart/2008/layout/VerticalCurvedList"/>
    <dgm:cxn modelId="{F4003927-3BF7-4A77-BA11-EA6C626C21D7}" srcId="{7021FE9D-B412-48F7-962F-4B9F85B0BD35}" destId="{E656FA69-F9CF-4FA0-9077-D28065D24C9D}" srcOrd="0" destOrd="0" parTransId="{42BA02B8-B32C-49DF-9424-4DBD2DD506A2}" sibTransId="{565328FD-1CBF-4FBF-833F-CA40A2891460}"/>
    <dgm:cxn modelId="{A2E10671-A2C4-485E-B322-59006910DB2A}" srcId="{7021FE9D-B412-48F7-962F-4B9F85B0BD35}" destId="{664B8996-BCF7-4DE3-A3AC-1ED4825A9EB2}" srcOrd="3" destOrd="0" parTransId="{92D78FD6-CD52-4FE9-8BC3-B41274681A90}" sibTransId="{DDBA92B1-3232-44D6-B73F-D63252B6F6EE}"/>
    <dgm:cxn modelId="{72152253-D3DD-492C-8711-20A9E60C8FEB}" srcId="{7021FE9D-B412-48F7-962F-4B9F85B0BD35}" destId="{8F4442A6-3CE4-4083-9F30-5568570F0FF8}" srcOrd="2" destOrd="0" parTransId="{0FAEA6D8-FDEF-4CFA-9619-2387DA4F0413}" sibTransId="{F4D30C2E-4117-4455-9361-CEB6C6EAFD84}"/>
    <dgm:cxn modelId="{7CCF5657-9180-482C-8858-35BF16A8CBA2}" srcId="{7021FE9D-B412-48F7-962F-4B9F85B0BD35}" destId="{8C0E85E4-04E6-4FD3-BE40-627F79B80DCF}" srcOrd="1" destOrd="0" parTransId="{B7B8AF13-2BD1-47A2-AED6-46A0561D143E}" sibTransId="{8919D74B-5C46-40AB-A3C8-1F3ADF97DAC4}"/>
    <dgm:cxn modelId="{D4ECE8BF-D64B-47FB-BF66-63022DF402C5}" type="presOf" srcId="{8C0E85E4-04E6-4FD3-BE40-627F79B80DCF}" destId="{D0DDA5BB-37C3-4855-9C5E-F255134616B7}" srcOrd="0" destOrd="0" presId="urn:microsoft.com/office/officeart/2008/layout/VerticalCurvedList"/>
    <dgm:cxn modelId="{AA35A4CB-3049-4122-85C3-55A3E03F9B09}" type="presOf" srcId="{E656FA69-F9CF-4FA0-9077-D28065D24C9D}" destId="{29A15C07-1A7A-4011-B8E7-0CBC0D58B705}" srcOrd="0" destOrd="0" presId="urn:microsoft.com/office/officeart/2008/layout/VerticalCurvedList"/>
    <dgm:cxn modelId="{E7EA72D1-66D1-4746-8653-089B47413D7E}" type="presOf" srcId="{8F4442A6-3CE4-4083-9F30-5568570F0FF8}" destId="{9F5FF550-16E1-4B0F-8734-D985369C561C}" srcOrd="0" destOrd="0" presId="urn:microsoft.com/office/officeart/2008/layout/VerticalCurvedList"/>
    <dgm:cxn modelId="{3CA136FC-426A-4980-A6D3-2E55800A9197}" type="presOf" srcId="{565328FD-1CBF-4FBF-833F-CA40A2891460}" destId="{AE85ABFF-D2B7-4A4E-983B-73023A14B9AB}" srcOrd="0" destOrd="0" presId="urn:microsoft.com/office/officeart/2008/layout/VerticalCurvedList"/>
    <dgm:cxn modelId="{F28B83FC-9F9D-4C10-96C3-B924075162D2}" type="presOf" srcId="{664B8996-BCF7-4DE3-A3AC-1ED4825A9EB2}" destId="{C1111F5A-659C-4E5C-AB05-ADF1BCF0FA20}" srcOrd="0" destOrd="0" presId="urn:microsoft.com/office/officeart/2008/layout/VerticalCurvedList"/>
    <dgm:cxn modelId="{B0423672-FD57-4678-8B06-C54C24CBC93C}" type="presParOf" srcId="{F951B299-8ECB-443D-A8B0-17A66F8BBD39}" destId="{CBE9F268-F265-4EC2-9107-4E9FC4952FC3}" srcOrd="0" destOrd="0" presId="urn:microsoft.com/office/officeart/2008/layout/VerticalCurvedList"/>
    <dgm:cxn modelId="{1393204A-0BFB-4616-A762-A4DF60D63332}" type="presParOf" srcId="{CBE9F268-F265-4EC2-9107-4E9FC4952FC3}" destId="{17AC26F6-FCA9-4F99-B3E4-8CAFCF2AF46A}" srcOrd="0" destOrd="0" presId="urn:microsoft.com/office/officeart/2008/layout/VerticalCurvedList"/>
    <dgm:cxn modelId="{FCEEF29A-BEC9-4258-8B38-1D3776E8F81D}" type="presParOf" srcId="{17AC26F6-FCA9-4F99-B3E4-8CAFCF2AF46A}" destId="{94C92B28-4436-4B11-BD47-813FDDBDF105}" srcOrd="0" destOrd="0" presId="urn:microsoft.com/office/officeart/2008/layout/VerticalCurvedList"/>
    <dgm:cxn modelId="{87C30558-8A6F-4151-93B2-5AB89BF0D98D}" type="presParOf" srcId="{17AC26F6-FCA9-4F99-B3E4-8CAFCF2AF46A}" destId="{AE85ABFF-D2B7-4A4E-983B-73023A14B9AB}" srcOrd="1" destOrd="0" presId="urn:microsoft.com/office/officeart/2008/layout/VerticalCurvedList"/>
    <dgm:cxn modelId="{AAE16DBA-2BB7-4BF5-B270-3E70BD6EAE58}" type="presParOf" srcId="{17AC26F6-FCA9-4F99-B3E4-8CAFCF2AF46A}" destId="{9844E6EA-E097-4A72-857A-2D7668600182}" srcOrd="2" destOrd="0" presId="urn:microsoft.com/office/officeart/2008/layout/VerticalCurvedList"/>
    <dgm:cxn modelId="{92024C87-8D08-4307-A8E5-6C9D6605CDBC}" type="presParOf" srcId="{17AC26F6-FCA9-4F99-B3E4-8CAFCF2AF46A}" destId="{75F6A620-00D0-4303-ABC4-80AABEEE4C1C}" srcOrd="3" destOrd="0" presId="urn:microsoft.com/office/officeart/2008/layout/VerticalCurvedList"/>
    <dgm:cxn modelId="{92055EB6-8B81-4008-BE58-CFB50CE1162C}" type="presParOf" srcId="{CBE9F268-F265-4EC2-9107-4E9FC4952FC3}" destId="{29A15C07-1A7A-4011-B8E7-0CBC0D58B705}" srcOrd="1" destOrd="0" presId="urn:microsoft.com/office/officeart/2008/layout/VerticalCurvedList"/>
    <dgm:cxn modelId="{669EF47C-18E1-4491-92D2-14E0235B63AB}" type="presParOf" srcId="{CBE9F268-F265-4EC2-9107-4E9FC4952FC3}" destId="{D83AD8E2-E9F4-4112-9BCE-4855311C4573}" srcOrd="2" destOrd="0" presId="urn:microsoft.com/office/officeart/2008/layout/VerticalCurvedList"/>
    <dgm:cxn modelId="{96885A94-21EC-4488-9150-7EBE02E31F2E}" type="presParOf" srcId="{D83AD8E2-E9F4-4112-9BCE-4855311C4573}" destId="{E8169827-9A5C-4041-A664-B8375E5925D9}" srcOrd="0" destOrd="0" presId="urn:microsoft.com/office/officeart/2008/layout/VerticalCurvedList"/>
    <dgm:cxn modelId="{4985F717-53AF-4E74-8100-D3A2E0DD85DE}" type="presParOf" srcId="{CBE9F268-F265-4EC2-9107-4E9FC4952FC3}" destId="{D0DDA5BB-37C3-4855-9C5E-F255134616B7}" srcOrd="3" destOrd="0" presId="urn:microsoft.com/office/officeart/2008/layout/VerticalCurvedList"/>
    <dgm:cxn modelId="{88E1151B-D85E-47DF-B33D-1429AA983BFD}" type="presParOf" srcId="{CBE9F268-F265-4EC2-9107-4E9FC4952FC3}" destId="{5008C706-CE4B-421B-9DAE-296B3EA18951}" srcOrd="4" destOrd="0" presId="urn:microsoft.com/office/officeart/2008/layout/VerticalCurvedList"/>
    <dgm:cxn modelId="{C070BD83-94F7-478F-8A09-254E01A7D065}" type="presParOf" srcId="{5008C706-CE4B-421B-9DAE-296B3EA18951}" destId="{02156652-44F9-4810-BF9C-8D7BEFA43C8C}" srcOrd="0" destOrd="0" presId="urn:microsoft.com/office/officeart/2008/layout/VerticalCurvedList"/>
    <dgm:cxn modelId="{7E06323F-2A7E-4F87-9C6D-A7C6A4330B6C}" type="presParOf" srcId="{CBE9F268-F265-4EC2-9107-4E9FC4952FC3}" destId="{9F5FF550-16E1-4B0F-8734-D985369C561C}" srcOrd="5" destOrd="0" presId="urn:microsoft.com/office/officeart/2008/layout/VerticalCurvedList"/>
    <dgm:cxn modelId="{950CA0A6-8CAD-45B2-BC5B-3ED4C592E04D}" type="presParOf" srcId="{CBE9F268-F265-4EC2-9107-4E9FC4952FC3}" destId="{8E5A8B34-8D70-4022-924A-B10A21CF04BE}" srcOrd="6" destOrd="0" presId="urn:microsoft.com/office/officeart/2008/layout/VerticalCurvedList"/>
    <dgm:cxn modelId="{3CEEB6C3-D445-4974-A300-98CA4D6BBE78}" type="presParOf" srcId="{8E5A8B34-8D70-4022-924A-B10A21CF04BE}" destId="{3D6CED40-080B-41E1-8327-7A756F6E5ADF}" srcOrd="0" destOrd="0" presId="urn:microsoft.com/office/officeart/2008/layout/VerticalCurvedList"/>
    <dgm:cxn modelId="{1F5E5D5C-E14C-48C3-8DB5-5C2581F6A424}" type="presParOf" srcId="{CBE9F268-F265-4EC2-9107-4E9FC4952FC3}" destId="{C1111F5A-659C-4E5C-AB05-ADF1BCF0FA20}" srcOrd="7" destOrd="0" presId="urn:microsoft.com/office/officeart/2008/layout/VerticalCurvedList"/>
    <dgm:cxn modelId="{81CCBCE0-39F8-4AF0-8E87-2AB6A69CBF88}" type="presParOf" srcId="{CBE9F268-F265-4EC2-9107-4E9FC4952FC3}" destId="{C53C2FDB-D46E-4FF9-AEC9-53061A4504EA}" srcOrd="8" destOrd="0" presId="urn:microsoft.com/office/officeart/2008/layout/VerticalCurvedList"/>
    <dgm:cxn modelId="{4F66C8F5-4892-4035-9AAE-1892EF4FDB96}" type="presParOf" srcId="{C53C2FDB-D46E-4FF9-AEC9-53061A4504EA}" destId="{04C2D1B0-6365-471D-8704-822EBF0557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19672-67AB-4935-B78F-E4EEECF9E4A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4C2F2D5-D137-4D6F-AAF3-0853B537A2B0}">
      <dgm:prSet phldrT="[Text]" custT="1"/>
      <dgm:spPr>
        <a:ln>
          <a:solidFill>
            <a:schemeClr val="tx1">
              <a:lumMod val="50000"/>
            </a:schemeClr>
          </a:solidFill>
        </a:ln>
      </dgm:spPr>
      <dgm:t>
        <a:bodyPr/>
        <a:lstStyle/>
        <a:p>
          <a:pPr algn="ctr"/>
          <a:r>
            <a:rPr lang="en-US" sz="2200" b="0" i="0" dirty="0">
              <a:latin typeface="Times New Roman" panose="02020603050405020304" pitchFamily="18" charset="0"/>
              <a:cs typeface="Times New Roman" panose="02020603050405020304" pitchFamily="18" charset="0"/>
            </a:rPr>
            <a:t>T</a:t>
          </a:r>
          <a:r>
            <a:rPr lang="vi-VN" sz="2200" b="0" i="0" dirty="0">
              <a:latin typeface="Times New Roman" panose="02020603050405020304" pitchFamily="18" charset="0"/>
              <a:cs typeface="Times New Roman" panose="02020603050405020304" pitchFamily="18" charset="0"/>
            </a:rPr>
            <a:t>ối ưu hóa từ trường của động cơ BLDC, giúp giảm tổn thất và cải thiện hiệu suất tổng thể.</a:t>
          </a:r>
          <a:endParaRPr lang="en-US" sz="2200" dirty="0">
            <a:latin typeface="Times New Roman" panose="02020603050405020304" pitchFamily="18" charset="0"/>
            <a:cs typeface="Times New Roman" panose="02020603050405020304" pitchFamily="18" charset="0"/>
          </a:endParaRPr>
        </a:p>
      </dgm:t>
    </dgm:pt>
    <dgm:pt modelId="{8C044146-BA55-400E-8D33-3C5A0745A8B4}" type="parTrans" cxnId="{ECC54B83-D9A3-4341-B5CA-0B13ED57A158}">
      <dgm:prSet/>
      <dgm:spPr/>
      <dgm:t>
        <a:bodyPr/>
        <a:lstStyle/>
        <a:p>
          <a:endParaRPr lang="en-US"/>
        </a:p>
      </dgm:t>
    </dgm:pt>
    <dgm:pt modelId="{3A3A97A3-2499-4293-B073-89951D238697}" type="sibTrans" cxnId="{ECC54B83-D9A3-4341-B5CA-0B13ED57A158}">
      <dgm:prSet/>
      <dgm:spPr/>
      <dgm:t>
        <a:bodyPr/>
        <a:lstStyle/>
        <a:p>
          <a:endParaRPr lang="en-US"/>
        </a:p>
      </dgm:t>
    </dgm:pt>
    <dgm:pt modelId="{9B5A5342-7DA4-4D05-855C-221EE9278CB9}">
      <dgm:prSet phldrT="[Text]" custT="1"/>
      <dgm:spPr>
        <a:ln>
          <a:solidFill>
            <a:schemeClr val="tx1">
              <a:lumMod val="50000"/>
            </a:schemeClr>
          </a:solidFill>
        </a:ln>
      </dgm:spPr>
      <dgm:t>
        <a:bodyPr/>
        <a:lstStyle/>
        <a:p>
          <a:pPr algn="ctr"/>
          <a:r>
            <a:rPr lang="vi-VN" sz="2200" b="0" i="0">
              <a:latin typeface="Times New Roman" panose="02020603050405020304" pitchFamily="18" charset="0"/>
              <a:cs typeface="Times New Roman" panose="02020603050405020304" pitchFamily="18" charset="0"/>
            </a:rPr>
            <a:t>FOC cho phép kiểm soát hiệu suất của động cơ cực kỳ chính xác</a:t>
          </a:r>
          <a:endParaRPr lang="en-US" sz="2200">
            <a:latin typeface="Times New Roman" panose="02020603050405020304" pitchFamily="18" charset="0"/>
            <a:cs typeface="Times New Roman" panose="02020603050405020304" pitchFamily="18" charset="0"/>
          </a:endParaRPr>
        </a:p>
      </dgm:t>
    </dgm:pt>
    <dgm:pt modelId="{6488716B-23B0-4F06-8517-EF782A5427E8}" type="parTrans" cxnId="{185DE145-27B3-475C-AEFF-F519727E3821}">
      <dgm:prSet/>
      <dgm:spPr/>
      <dgm:t>
        <a:bodyPr/>
        <a:lstStyle/>
        <a:p>
          <a:endParaRPr lang="en-US"/>
        </a:p>
      </dgm:t>
    </dgm:pt>
    <dgm:pt modelId="{BCAF85FB-6B82-421E-98C4-1D1717615AF2}" type="sibTrans" cxnId="{185DE145-27B3-475C-AEFF-F519727E3821}">
      <dgm:prSet/>
      <dgm:spPr/>
      <dgm:t>
        <a:bodyPr/>
        <a:lstStyle/>
        <a:p>
          <a:endParaRPr lang="en-US"/>
        </a:p>
      </dgm:t>
    </dgm:pt>
    <dgm:pt modelId="{C3EDB0DB-7821-425D-87C2-88D24C567165}">
      <dgm:prSet phldrT="[Text]" custT="1"/>
      <dgm:spPr>
        <a:ln>
          <a:solidFill>
            <a:schemeClr val="tx1">
              <a:lumMod val="50000"/>
            </a:schemeClr>
          </a:solidFill>
        </a:ln>
      </dgm:spPr>
      <dgm:t>
        <a:bodyPr/>
        <a:lstStyle/>
        <a:p>
          <a:pPr algn="ctr"/>
          <a:r>
            <a:rPr lang="en-US" sz="2200" b="0" i="0" err="1">
              <a:latin typeface="Times New Roman" panose="02020603050405020304" pitchFamily="18" charset="0"/>
              <a:cs typeface="Times New Roman" panose="02020603050405020304" pitchFamily="18" charset="0"/>
            </a:rPr>
            <a:t>Thích</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ứng</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nhanh</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với</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những</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thay</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đổi</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về</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tải</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và</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tốc</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độ</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mang</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lại</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khả</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năng</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kiểm</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soát</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nhanh</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chóng</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và</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chính</a:t>
          </a:r>
          <a:r>
            <a:rPr lang="en-US" sz="2200" b="0" i="0">
              <a:latin typeface="Times New Roman" panose="02020603050405020304" pitchFamily="18" charset="0"/>
              <a:cs typeface="Times New Roman" panose="02020603050405020304" pitchFamily="18" charset="0"/>
            </a:rPr>
            <a:t> </a:t>
          </a:r>
          <a:r>
            <a:rPr lang="en-US" sz="2200" b="0" i="0" err="1">
              <a:latin typeface="Times New Roman" panose="02020603050405020304" pitchFamily="18" charset="0"/>
              <a:cs typeface="Times New Roman" panose="02020603050405020304" pitchFamily="18" charset="0"/>
            </a:rPr>
            <a:t>xác</a:t>
          </a:r>
          <a:endParaRPr lang="en-US" sz="2200">
            <a:latin typeface="Times New Roman" panose="02020603050405020304" pitchFamily="18" charset="0"/>
            <a:cs typeface="Times New Roman" panose="02020603050405020304" pitchFamily="18" charset="0"/>
          </a:endParaRPr>
        </a:p>
      </dgm:t>
    </dgm:pt>
    <dgm:pt modelId="{B5B817F1-FEB3-4557-BB02-DB253042BA40}" type="parTrans" cxnId="{B5DBDE6E-D015-4ADA-93AA-C63C713B948C}">
      <dgm:prSet/>
      <dgm:spPr/>
      <dgm:t>
        <a:bodyPr/>
        <a:lstStyle/>
        <a:p>
          <a:endParaRPr lang="en-US"/>
        </a:p>
      </dgm:t>
    </dgm:pt>
    <dgm:pt modelId="{FD49241A-B971-42A0-9C7F-932A0CE057B3}" type="sibTrans" cxnId="{B5DBDE6E-D015-4ADA-93AA-C63C713B948C}">
      <dgm:prSet/>
      <dgm:spPr/>
      <dgm:t>
        <a:bodyPr/>
        <a:lstStyle/>
        <a:p>
          <a:endParaRPr lang="en-US"/>
        </a:p>
      </dgm:t>
    </dgm:pt>
    <dgm:pt modelId="{7688C24D-F234-4CBE-AC18-81BF534E10C1}">
      <dgm:prSet phldrT="[Text]" custT="1"/>
      <dgm:spPr>
        <a:ln>
          <a:solidFill>
            <a:schemeClr val="tx1">
              <a:lumMod val="50000"/>
            </a:schemeClr>
          </a:solidFill>
        </a:ln>
      </dgm:spPr>
      <dgm:t>
        <a:bodyPr/>
        <a:lstStyle/>
        <a:p>
          <a:pPr algn="ctr"/>
          <a:r>
            <a:rPr lang="en-US" sz="2200" b="0" i="0">
              <a:latin typeface="Times New Roman" panose="02020603050405020304" pitchFamily="18" charset="0"/>
              <a:cs typeface="Times New Roman" panose="02020603050405020304" pitchFamily="18" charset="0"/>
            </a:rPr>
            <a:t>C</a:t>
          </a:r>
          <a:r>
            <a:rPr lang="vi-VN" sz="2200" b="0" i="0">
              <a:latin typeface="Times New Roman" panose="02020603050405020304" pitchFamily="18" charset="0"/>
              <a:cs typeface="Times New Roman" panose="02020603050405020304" pitchFamily="18" charset="0"/>
            </a:rPr>
            <a:t>ho phép động cơ BLDC hoạt động hiệu quả ở nhiều tốc độ khác nhau, từ vòng tua máy thấp đến các ứng dụng tốc độ cao.</a:t>
          </a:r>
          <a:endParaRPr lang="en-US" sz="2200">
            <a:latin typeface="Times New Roman" panose="02020603050405020304" pitchFamily="18" charset="0"/>
            <a:cs typeface="Times New Roman" panose="02020603050405020304" pitchFamily="18" charset="0"/>
          </a:endParaRPr>
        </a:p>
      </dgm:t>
    </dgm:pt>
    <dgm:pt modelId="{AB5D052B-BA28-4AD2-AAB0-970F8AC9D20C}" type="parTrans" cxnId="{BF2EDDD2-7772-4A06-9CA8-CC1AE74B4823}">
      <dgm:prSet/>
      <dgm:spPr/>
      <dgm:t>
        <a:bodyPr/>
        <a:lstStyle/>
        <a:p>
          <a:endParaRPr lang="en-US"/>
        </a:p>
      </dgm:t>
    </dgm:pt>
    <dgm:pt modelId="{8CD86CF6-986D-4A89-BD54-52692521D4B7}" type="sibTrans" cxnId="{BF2EDDD2-7772-4A06-9CA8-CC1AE74B4823}">
      <dgm:prSet/>
      <dgm:spPr/>
      <dgm:t>
        <a:bodyPr/>
        <a:lstStyle/>
        <a:p>
          <a:endParaRPr lang="en-US"/>
        </a:p>
      </dgm:t>
    </dgm:pt>
    <dgm:pt modelId="{138285A7-59A8-47A5-8A97-78E722AB9A83}" type="pres">
      <dgm:prSet presAssocID="{9AA19672-67AB-4935-B78F-E4EEECF9E4A7}" presName="linear" presStyleCnt="0">
        <dgm:presLayoutVars>
          <dgm:dir/>
          <dgm:animLvl val="lvl"/>
          <dgm:resizeHandles val="exact"/>
        </dgm:presLayoutVars>
      </dgm:prSet>
      <dgm:spPr/>
    </dgm:pt>
    <dgm:pt modelId="{E72F0D31-90A6-4924-99AD-46A219637233}" type="pres">
      <dgm:prSet presAssocID="{E4C2F2D5-D137-4D6F-AAF3-0853B537A2B0}" presName="parentLin" presStyleCnt="0"/>
      <dgm:spPr/>
    </dgm:pt>
    <dgm:pt modelId="{54A8FADE-1D64-40B9-9EE1-2CFDB5E67956}" type="pres">
      <dgm:prSet presAssocID="{E4C2F2D5-D137-4D6F-AAF3-0853B537A2B0}" presName="parentLeftMargin" presStyleLbl="node1" presStyleIdx="0" presStyleCnt="4"/>
      <dgm:spPr/>
    </dgm:pt>
    <dgm:pt modelId="{F502554B-164D-46A4-8FA9-832DA6F662B2}" type="pres">
      <dgm:prSet presAssocID="{E4C2F2D5-D137-4D6F-AAF3-0853B537A2B0}" presName="parentText" presStyleLbl="node1" presStyleIdx="0" presStyleCnt="4" custScaleX="142857" custLinFactNeighborY="1076">
        <dgm:presLayoutVars>
          <dgm:chMax val="0"/>
          <dgm:bulletEnabled val="1"/>
        </dgm:presLayoutVars>
      </dgm:prSet>
      <dgm:spPr/>
    </dgm:pt>
    <dgm:pt modelId="{E2AAD089-0580-49F4-830E-F9922623B0B5}" type="pres">
      <dgm:prSet presAssocID="{E4C2F2D5-D137-4D6F-AAF3-0853B537A2B0}" presName="negativeSpace" presStyleCnt="0"/>
      <dgm:spPr/>
    </dgm:pt>
    <dgm:pt modelId="{5F8B8269-F0A2-4E00-AE86-555E5D460517}" type="pres">
      <dgm:prSet presAssocID="{E4C2F2D5-D137-4D6F-AAF3-0853B537A2B0}" presName="childText" presStyleLbl="conFgAcc1" presStyleIdx="0" presStyleCnt="4" custLinFactNeighborY="17640">
        <dgm:presLayoutVars>
          <dgm:bulletEnabled val="1"/>
        </dgm:presLayoutVars>
      </dgm:prSet>
      <dgm:spPr/>
    </dgm:pt>
    <dgm:pt modelId="{4230C912-55BF-472F-93F1-8158EFD049F3}" type="pres">
      <dgm:prSet presAssocID="{3A3A97A3-2499-4293-B073-89951D238697}" presName="spaceBetweenRectangles" presStyleCnt="0"/>
      <dgm:spPr/>
    </dgm:pt>
    <dgm:pt modelId="{ED54B3A8-8ACB-4808-BB22-5C80BF4163AE}" type="pres">
      <dgm:prSet presAssocID="{9B5A5342-7DA4-4D05-855C-221EE9278CB9}" presName="parentLin" presStyleCnt="0"/>
      <dgm:spPr/>
    </dgm:pt>
    <dgm:pt modelId="{D4F896A1-A796-4E9F-B45A-9935F1735D78}" type="pres">
      <dgm:prSet presAssocID="{9B5A5342-7DA4-4D05-855C-221EE9278CB9}" presName="parentLeftMargin" presStyleLbl="node1" presStyleIdx="0" presStyleCnt="4"/>
      <dgm:spPr/>
    </dgm:pt>
    <dgm:pt modelId="{9B950E99-CA4A-493B-B744-E79B77AED2EB}" type="pres">
      <dgm:prSet presAssocID="{9B5A5342-7DA4-4D05-855C-221EE9278CB9}" presName="parentText" presStyleLbl="node1" presStyleIdx="1" presStyleCnt="4" custScaleX="142857">
        <dgm:presLayoutVars>
          <dgm:chMax val="0"/>
          <dgm:bulletEnabled val="1"/>
        </dgm:presLayoutVars>
      </dgm:prSet>
      <dgm:spPr/>
    </dgm:pt>
    <dgm:pt modelId="{B5A2A1B1-1D3A-4315-93C5-3D53FEF0DE28}" type="pres">
      <dgm:prSet presAssocID="{9B5A5342-7DA4-4D05-855C-221EE9278CB9}" presName="negativeSpace" presStyleCnt="0"/>
      <dgm:spPr/>
    </dgm:pt>
    <dgm:pt modelId="{2CB1B172-1FAC-4CF5-84D2-664D66EF2D2C}" type="pres">
      <dgm:prSet presAssocID="{9B5A5342-7DA4-4D05-855C-221EE9278CB9}" presName="childText" presStyleLbl="conFgAcc1" presStyleIdx="1" presStyleCnt="4">
        <dgm:presLayoutVars>
          <dgm:bulletEnabled val="1"/>
        </dgm:presLayoutVars>
      </dgm:prSet>
      <dgm:spPr/>
    </dgm:pt>
    <dgm:pt modelId="{46FDB1B9-DDE9-446A-B679-80E8E23AA78A}" type="pres">
      <dgm:prSet presAssocID="{BCAF85FB-6B82-421E-98C4-1D1717615AF2}" presName="spaceBetweenRectangles" presStyleCnt="0"/>
      <dgm:spPr/>
    </dgm:pt>
    <dgm:pt modelId="{DD899ABF-3CDA-4B1B-BD00-0302790A6B85}" type="pres">
      <dgm:prSet presAssocID="{C3EDB0DB-7821-425D-87C2-88D24C567165}" presName="parentLin" presStyleCnt="0"/>
      <dgm:spPr/>
    </dgm:pt>
    <dgm:pt modelId="{B236A89C-EBB0-42B8-9B85-2E6E303C6A8A}" type="pres">
      <dgm:prSet presAssocID="{C3EDB0DB-7821-425D-87C2-88D24C567165}" presName="parentLeftMargin" presStyleLbl="node1" presStyleIdx="1" presStyleCnt="4"/>
      <dgm:spPr/>
    </dgm:pt>
    <dgm:pt modelId="{4848C890-F105-4079-BD4D-263B397C3E0B}" type="pres">
      <dgm:prSet presAssocID="{C3EDB0DB-7821-425D-87C2-88D24C567165}" presName="parentText" presStyleLbl="node1" presStyleIdx="2" presStyleCnt="4" custScaleX="142857">
        <dgm:presLayoutVars>
          <dgm:chMax val="0"/>
          <dgm:bulletEnabled val="1"/>
        </dgm:presLayoutVars>
      </dgm:prSet>
      <dgm:spPr/>
    </dgm:pt>
    <dgm:pt modelId="{5BA4B1BF-32FE-48DF-9906-543946F911E1}" type="pres">
      <dgm:prSet presAssocID="{C3EDB0DB-7821-425D-87C2-88D24C567165}" presName="negativeSpace" presStyleCnt="0"/>
      <dgm:spPr/>
    </dgm:pt>
    <dgm:pt modelId="{4936FCC7-E2C3-42D7-B084-EFD1DA57BCB6}" type="pres">
      <dgm:prSet presAssocID="{C3EDB0DB-7821-425D-87C2-88D24C567165}" presName="childText" presStyleLbl="conFgAcc1" presStyleIdx="2" presStyleCnt="4">
        <dgm:presLayoutVars>
          <dgm:bulletEnabled val="1"/>
        </dgm:presLayoutVars>
      </dgm:prSet>
      <dgm:spPr/>
    </dgm:pt>
    <dgm:pt modelId="{77EF2ECD-0494-4C08-81B3-E306EB6E929B}" type="pres">
      <dgm:prSet presAssocID="{FD49241A-B971-42A0-9C7F-932A0CE057B3}" presName="spaceBetweenRectangles" presStyleCnt="0"/>
      <dgm:spPr/>
    </dgm:pt>
    <dgm:pt modelId="{481BF1BE-41AD-49CE-9FC7-D96FCB5A396C}" type="pres">
      <dgm:prSet presAssocID="{7688C24D-F234-4CBE-AC18-81BF534E10C1}" presName="parentLin" presStyleCnt="0"/>
      <dgm:spPr/>
    </dgm:pt>
    <dgm:pt modelId="{FEC80C57-5CCF-41D3-B6E2-D5E6C29D2606}" type="pres">
      <dgm:prSet presAssocID="{7688C24D-F234-4CBE-AC18-81BF534E10C1}" presName="parentLeftMargin" presStyleLbl="node1" presStyleIdx="2" presStyleCnt="4" custScaleX="142857"/>
      <dgm:spPr/>
    </dgm:pt>
    <dgm:pt modelId="{580DEA06-2581-4535-8232-2B96588A9130}" type="pres">
      <dgm:prSet presAssocID="{7688C24D-F234-4CBE-AC18-81BF534E10C1}" presName="parentText" presStyleLbl="node1" presStyleIdx="3" presStyleCnt="4" custScaleX="166554">
        <dgm:presLayoutVars>
          <dgm:chMax val="0"/>
          <dgm:bulletEnabled val="1"/>
        </dgm:presLayoutVars>
      </dgm:prSet>
      <dgm:spPr/>
    </dgm:pt>
    <dgm:pt modelId="{70A16F04-6F43-45EF-9E91-D950AE77822B}" type="pres">
      <dgm:prSet presAssocID="{7688C24D-F234-4CBE-AC18-81BF534E10C1}" presName="negativeSpace" presStyleCnt="0"/>
      <dgm:spPr/>
    </dgm:pt>
    <dgm:pt modelId="{FDFF2B50-CB7A-4026-A83F-5D8686CF8978}" type="pres">
      <dgm:prSet presAssocID="{7688C24D-F234-4CBE-AC18-81BF534E10C1}" presName="childText" presStyleLbl="conFgAcc1" presStyleIdx="3" presStyleCnt="4">
        <dgm:presLayoutVars>
          <dgm:bulletEnabled val="1"/>
        </dgm:presLayoutVars>
      </dgm:prSet>
      <dgm:spPr/>
    </dgm:pt>
  </dgm:ptLst>
  <dgm:cxnLst>
    <dgm:cxn modelId="{B1D76A0A-BBFB-4CCA-9E60-68497E15A47B}" type="presOf" srcId="{9AA19672-67AB-4935-B78F-E4EEECF9E4A7}" destId="{138285A7-59A8-47A5-8A97-78E722AB9A83}" srcOrd="0" destOrd="0" presId="urn:microsoft.com/office/officeart/2005/8/layout/list1"/>
    <dgm:cxn modelId="{FAC66128-583A-4617-B19D-E01B630A10F7}" type="presOf" srcId="{9B5A5342-7DA4-4D05-855C-221EE9278CB9}" destId="{9B950E99-CA4A-493B-B744-E79B77AED2EB}" srcOrd="1" destOrd="0" presId="urn:microsoft.com/office/officeart/2005/8/layout/list1"/>
    <dgm:cxn modelId="{14C7D138-FCB5-4DEA-ADF9-A8FADAC244C5}" type="presOf" srcId="{C3EDB0DB-7821-425D-87C2-88D24C567165}" destId="{B236A89C-EBB0-42B8-9B85-2E6E303C6A8A}" srcOrd="0" destOrd="0" presId="urn:microsoft.com/office/officeart/2005/8/layout/list1"/>
    <dgm:cxn modelId="{04DC9843-C28F-4A56-89A6-6F6A045B52DA}" type="presOf" srcId="{7688C24D-F234-4CBE-AC18-81BF534E10C1}" destId="{FEC80C57-5CCF-41D3-B6E2-D5E6C29D2606}" srcOrd="0" destOrd="0" presId="urn:microsoft.com/office/officeart/2005/8/layout/list1"/>
    <dgm:cxn modelId="{185DE145-27B3-475C-AEFF-F519727E3821}" srcId="{9AA19672-67AB-4935-B78F-E4EEECF9E4A7}" destId="{9B5A5342-7DA4-4D05-855C-221EE9278CB9}" srcOrd="1" destOrd="0" parTransId="{6488716B-23B0-4F06-8517-EF782A5427E8}" sibTransId="{BCAF85FB-6B82-421E-98C4-1D1717615AF2}"/>
    <dgm:cxn modelId="{B5DBDE6E-D015-4ADA-93AA-C63C713B948C}" srcId="{9AA19672-67AB-4935-B78F-E4EEECF9E4A7}" destId="{C3EDB0DB-7821-425D-87C2-88D24C567165}" srcOrd="2" destOrd="0" parTransId="{B5B817F1-FEB3-4557-BB02-DB253042BA40}" sibTransId="{FD49241A-B971-42A0-9C7F-932A0CE057B3}"/>
    <dgm:cxn modelId="{C04D017B-41E7-4506-BB88-352AC7E887BE}" type="presOf" srcId="{9B5A5342-7DA4-4D05-855C-221EE9278CB9}" destId="{D4F896A1-A796-4E9F-B45A-9935F1735D78}" srcOrd="0" destOrd="0" presId="urn:microsoft.com/office/officeart/2005/8/layout/list1"/>
    <dgm:cxn modelId="{ECC54B83-D9A3-4341-B5CA-0B13ED57A158}" srcId="{9AA19672-67AB-4935-B78F-E4EEECF9E4A7}" destId="{E4C2F2D5-D137-4D6F-AAF3-0853B537A2B0}" srcOrd="0" destOrd="0" parTransId="{8C044146-BA55-400E-8D33-3C5A0745A8B4}" sibTransId="{3A3A97A3-2499-4293-B073-89951D238697}"/>
    <dgm:cxn modelId="{3962B289-8860-496F-BEBC-0F41D6B5058B}" type="presOf" srcId="{E4C2F2D5-D137-4D6F-AAF3-0853B537A2B0}" destId="{54A8FADE-1D64-40B9-9EE1-2CFDB5E67956}" srcOrd="0" destOrd="0" presId="urn:microsoft.com/office/officeart/2005/8/layout/list1"/>
    <dgm:cxn modelId="{86E72F9A-785B-45C7-B385-5B1DAB454353}" type="presOf" srcId="{C3EDB0DB-7821-425D-87C2-88D24C567165}" destId="{4848C890-F105-4079-BD4D-263B397C3E0B}" srcOrd="1" destOrd="0" presId="urn:microsoft.com/office/officeart/2005/8/layout/list1"/>
    <dgm:cxn modelId="{9E72E7CC-C12F-4783-BE63-BC40B630CDE7}" type="presOf" srcId="{7688C24D-F234-4CBE-AC18-81BF534E10C1}" destId="{580DEA06-2581-4535-8232-2B96588A9130}" srcOrd="1" destOrd="0" presId="urn:microsoft.com/office/officeart/2005/8/layout/list1"/>
    <dgm:cxn modelId="{6CBCB1D0-2B41-453D-8342-E6F8717816C3}" type="presOf" srcId="{E4C2F2D5-D137-4D6F-AAF3-0853B537A2B0}" destId="{F502554B-164D-46A4-8FA9-832DA6F662B2}" srcOrd="1" destOrd="0" presId="urn:microsoft.com/office/officeart/2005/8/layout/list1"/>
    <dgm:cxn modelId="{BF2EDDD2-7772-4A06-9CA8-CC1AE74B4823}" srcId="{9AA19672-67AB-4935-B78F-E4EEECF9E4A7}" destId="{7688C24D-F234-4CBE-AC18-81BF534E10C1}" srcOrd="3" destOrd="0" parTransId="{AB5D052B-BA28-4AD2-AAB0-970F8AC9D20C}" sibTransId="{8CD86CF6-986D-4A89-BD54-52692521D4B7}"/>
    <dgm:cxn modelId="{C490F75B-D1C4-4C29-AFC3-020773A8FFFB}" type="presParOf" srcId="{138285A7-59A8-47A5-8A97-78E722AB9A83}" destId="{E72F0D31-90A6-4924-99AD-46A219637233}" srcOrd="0" destOrd="0" presId="urn:microsoft.com/office/officeart/2005/8/layout/list1"/>
    <dgm:cxn modelId="{9199D534-B4E0-4C0C-A718-DB14796C4F2A}" type="presParOf" srcId="{E72F0D31-90A6-4924-99AD-46A219637233}" destId="{54A8FADE-1D64-40B9-9EE1-2CFDB5E67956}" srcOrd="0" destOrd="0" presId="urn:microsoft.com/office/officeart/2005/8/layout/list1"/>
    <dgm:cxn modelId="{B7050E8F-1258-49B7-9995-35C98661473B}" type="presParOf" srcId="{E72F0D31-90A6-4924-99AD-46A219637233}" destId="{F502554B-164D-46A4-8FA9-832DA6F662B2}" srcOrd="1" destOrd="0" presId="urn:microsoft.com/office/officeart/2005/8/layout/list1"/>
    <dgm:cxn modelId="{F6B95AE9-70CD-4C39-83A8-E381EB4D7481}" type="presParOf" srcId="{138285A7-59A8-47A5-8A97-78E722AB9A83}" destId="{E2AAD089-0580-49F4-830E-F9922623B0B5}" srcOrd="1" destOrd="0" presId="urn:microsoft.com/office/officeart/2005/8/layout/list1"/>
    <dgm:cxn modelId="{59517E9C-D5F3-4233-9A47-21FEA48438DF}" type="presParOf" srcId="{138285A7-59A8-47A5-8A97-78E722AB9A83}" destId="{5F8B8269-F0A2-4E00-AE86-555E5D460517}" srcOrd="2" destOrd="0" presId="urn:microsoft.com/office/officeart/2005/8/layout/list1"/>
    <dgm:cxn modelId="{123E65FE-9130-42FF-8065-1398220C38E3}" type="presParOf" srcId="{138285A7-59A8-47A5-8A97-78E722AB9A83}" destId="{4230C912-55BF-472F-93F1-8158EFD049F3}" srcOrd="3" destOrd="0" presId="urn:microsoft.com/office/officeart/2005/8/layout/list1"/>
    <dgm:cxn modelId="{4A4FDC11-E21A-4D1F-B41E-2462354C4BF7}" type="presParOf" srcId="{138285A7-59A8-47A5-8A97-78E722AB9A83}" destId="{ED54B3A8-8ACB-4808-BB22-5C80BF4163AE}" srcOrd="4" destOrd="0" presId="urn:microsoft.com/office/officeart/2005/8/layout/list1"/>
    <dgm:cxn modelId="{F3E5B690-3027-497C-8DE5-A6CB23323ED0}" type="presParOf" srcId="{ED54B3A8-8ACB-4808-BB22-5C80BF4163AE}" destId="{D4F896A1-A796-4E9F-B45A-9935F1735D78}" srcOrd="0" destOrd="0" presId="urn:microsoft.com/office/officeart/2005/8/layout/list1"/>
    <dgm:cxn modelId="{B83BED92-EE36-4386-84F3-DCEEA886904C}" type="presParOf" srcId="{ED54B3A8-8ACB-4808-BB22-5C80BF4163AE}" destId="{9B950E99-CA4A-493B-B744-E79B77AED2EB}" srcOrd="1" destOrd="0" presId="urn:microsoft.com/office/officeart/2005/8/layout/list1"/>
    <dgm:cxn modelId="{B22CF293-EB3A-4136-B7A7-5877B3E96375}" type="presParOf" srcId="{138285A7-59A8-47A5-8A97-78E722AB9A83}" destId="{B5A2A1B1-1D3A-4315-93C5-3D53FEF0DE28}" srcOrd="5" destOrd="0" presId="urn:microsoft.com/office/officeart/2005/8/layout/list1"/>
    <dgm:cxn modelId="{1BFBEC3B-3930-4171-B95B-BFF226C0A767}" type="presParOf" srcId="{138285A7-59A8-47A5-8A97-78E722AB9A83}" destId="{2CB1B172-1FAC-4CF5-84D2-664D66EF2D2C}" srcOrd="6" destOrd="0" presId="urn:microsoft.com/office/officeart/2005/8/layout/list1"/>
    <dgm:cxn modelId="{1567AABB-BD84-4BB7-8CEF-CDA9924CB079}" type="presParOf" srcId="{138285A7-59A8-47A5-8A97-78E722AB9A83}" destId="{46FDB1B9-DDE9-446A-B679-80E8E23AA78A}" srcOrd="7" destOrd="0" presId="urn:microsoft.com/office/officeart/2005/8/layout/list1"/>
    <dgm:cxn modelId="{24F34BE7-B6CC-48C8-A38D-7DE4FC9C75A9}" type="presParOf" srcId="{138285A7-59A8-47A5-8A97-78E722AB9A83}" destId="{DD899ABF-3CDA-4B1B-BD00-0302790A6B85}" srcOrd="8" destOrd="0" presId="urn:microsoft.com/office/officeart/2005/8/layout/list1"/>
    <dgm:cxn modelId="{E05D5E87-AAFD-41F4-A73A-E32B4BEEBE87}" type="presParOf" srcId="{DD899ABF-3CDA-4B1B-BD00-0302790A6B85}" destId="{B236A89C-EBB0-42B8-9B85-2E6E303C6A8A}" srcOrd="0" destOrd="0" presId="urn:microsoft.com/office/officeart/2005/8/layout/list1"/>
    <dgm:cxn modelId="{8C751171-A76E-4D94-B419-12D235ED0934}" type="presParOf" srcId="{DD899ABF-3CDA-4B1B-BD00-0302790A6B85}" destId="{4848C890-F105-4079-BD4D-263B397C3E0B}" srcOrd="1" destOrd="0" presId="urn:microsoft.com/office/officeart/2005/8/layout/list1"/>
    <dgm:cxn modelId="{18FBDFFB-639C-4F6B-8607-07AC4C001BC3}" type="presParOf" srcId="{138285A7-59A8-47A5-8A97-78E722AB9A83}" destId="{5BA4B1BF-32FE-48DF-9906-543946F911E1}" srcOrd="9" destOrd="0" presId="urn:microsoft.com/office/officeart/2005/8/layout/list1"/>
    <dgm:cxn modelId="{FCBBE4B5-3FDA-4477-AFED-DD3250349FB6}" type="presParOf" srcId="{138285A7-59A8-47A5-8A97-78E722AB9A83}" destId="{4936FCC7-E2C3-42D7-B084-EFD1DA57BCB6}" srcOrd="10" destOrd="0" presId="urn:microsoft.com/office/officeart/2005/8/layout/list1"/>
    <dgm:cxn modelId="{59B80145-9BB3-45DC-8F24-D75164E1F805}" type="presParOf" srcId="{138285A7-59A8-47A5-8A97-78E722AB9A83}" destId="{77EF2ECD-0494-4C08-81B3-E306EB6E929B}" srcOrd="11" destOrd="0" presId="urn:microsoft.com/office/officeart/2005/8/layout/list1"/>
    <dgm:cxn modelId="{52978123-F366-4D9E-B2C1-1363AA9D015D}" type="presParOf" srcId="{138285A7-59A8-47A5-8A97-78E722AB9A83}" destId="{481BF1BE-41AD-49CE-9FC7-D96FCB5A396C}" srcOrd="12" destOrd="0" presId="urn:microsoft.com/office/officeart/2005/8/layout/list1"/>
    <dgm:cxn modelId="{40F5819D-6196-4382-BEE2-5A0B57ABD3A8}" type="presParOf" srcId="{481BF1BE-41AD-49CE-9FC7-D96FCB5A396C}" destId="{FEC80C57-5CCF-41D3-B6E2-D5E6C29D2606}" srcOrd="0" destOrd="0" presId="urn:microsoft.com/office/officeart/2005/8/layout/list1"/>
    <dgm:cxn modelId="{E822B617-359A-46BF-8AEE-6C6E133B3F01}" type="presParOf" srcId="{481BF1BE-41AD-49CE-9FC7-D96FCB5A396C}" destId="{580DEA06-2581-4535-8232-2B96588A9130}" srcOrd="1" destOrd="0" presId="urn:microsoft.com/office/officeart/2005/8/layout/list1"/>
    <dgm:cxn modelId="{AA436EAC-F5E9-4D27-90B9-ABE73C5DEAB8}" type="presParOf" srcId="{138285A7-59A8-47A5-8A97-78E722AB9A83}" destId="{70A16F04-6F43-45EF-9E91-D950AE77822B}" srcOrd="13" destOrd="0" presId="urn:microsoft.com/office/officeart/2005/8/layout/list1"/>
    <dgm:cxn modelId="{23610401-8A77-4D88-9F74-A28B02770DEB}" type="presParOf" srcId="{138285A7-59A8-47A5-8A97-78E722AB9A83}" destId="{FDFF2B50-CB7A-4026-A83F-5D8686CF89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5ABFF-D2B7-4A4E-983B-73023A14B9AB}">
      <dsp:nvSpPr>
        <dsp:cNvPr id="0" name=""/>
        <dsp:cNvSpPr/>
      </dsp:nvSpPr>
      <dsp:spPr>
        <a:xfrm>
          <a:off x="-3992439" y="-612903"/>
          <a:ext cx="4757806" cy="4757806"/>
        </a:xfrm>
        <a:prstGeom prst="blockArc">
          <a:avLst>
            <a:gd name="adj1" fmla="val 18900000"/>
            <a:gd name="adj2" fmla="val 2700000"/>
            <a:gd name="adj3" fmla="val 4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A15C07-1A7A-4011-B8E7-0CBC0D58B705}">
      <dsp:nvSpPr>
        <dsp:cNvPr id="0" name=""/>
        <dsp:cNvSpPr/>
      </dsp:nvSpPr>
      <dsp:spPr>
        <a:xfrm>
          <a:off x="401073" y="271540"/>
          <a:ext cx="6085560" cy="543362"/>
        </a:xfrm>
        <a:prstGeom prst="rect">
          <a:avLst/>
        </a:prstGeom>
        <a:solidFill>
          <a:schemeClr val="accent1">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29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err="1">
              <a:solidFill>
                <a:schemeClr val="bg1"/>
              </a:solidFill>
            </a:rPr>
            <a:t>Hiệu</a:t>
          </a:r>
          <a:r>
            <a:rPr lang="en-US" sz="2900" kern="1200">
              <a:solidFill>
                <a:schemeClr val="bg1"/>
              </a:solidFill>
            </a:rPr>
            <a:t> </a:t>
          </a:r>
          <a:r>
            <a:rPr lang="en-US" sz="2900" kern="1200" err="1">
              <a:solidFill>
                <a:schemeClr val="bg1"/>
              </a:solidFill>
            </a:rPr>
            <a:t>suất</a:t>
          </a:r>
          <a:r>
            <a:rPr lang="en-US" sz="2900" kern="1200">
              <a:solidFill>
                <a:schemeClr val="bg1"/>
              </a:solidFill>
            </a:rPr>
            <a:t> </a:t>
          </a:r>
          <a:r>
            <a:rPr lang="en-US" sz="2900" kern="1200" err="1">
              <a:solidFill>
                <a:schemeClr val="bg1"/>
              </a:solidFill>
            </a:rPr>
            <a:t>cao</a:t>
          </a:r>
          <a:endParaRPr lang="en-US" sz="2900" kern="1200">
            <a:solidFill>
              <a:schemeClr val="bg1"/>
            </a:solidFill>
          </a:endParaRPr>
        </a:p>
      </dsp:txBody>
      <dsp:txXfrm>
        <a:off x="401073" y="271540"/>
        <a:ext cx="6085560" cy="543362"/>
      </dsp:txXfrm>
    </dsp:sp>
    <dsp:sp modelId="{E8169827-9A5C-4041-A664-B8375E5925D9}">
      <dsp:nvSpPr>
        <dsp:cNvPr id="0" name=""/>
        <dsp:cNvSpPr/>
      </dsp:nvSpPr>
      <dsp:spPr>
        <a:xfrm>
          <a:off x="61471" y="203619"/>
          <a:ext cx="679203" cy="679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DDA5BB-37C3-4855-9C5E-F255134616B7}">
      <dsp:nvSpPr>
        <dsp:cNvPr id="0" name=""/>
        <dsp:cNvSpPr/>
      </dsp:nvSpPr>
      <dsp:spPr>
        <a:xfrm>
          <a:off x="712595" y="1086725"/>
          <a:ext cx="5774038" cy="543362"/>
        </a:xfrm>
        <a:prstGeom prst="rect">
          <a:avLst/>
        </a:prstGeom>
        <a:solidFill>
          <a:schemeClr val="accent1">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29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err="1"/>
            <a:t>Tuổi</a:t>
          </a:r>
          <a:r>
            <a:rPr lang="en-US" sz="2900" kern="1200"/>
            <a:t> </a:t>
          </a:r>
          <a:r>
            <a:rPr lang="en-US" sz="2900" kern="1200" err="1"/>
            <a:t>thọ</a:t>
          </a:r>
          <a:r>
            <a:rPr lang="en-US" sz="2900" kern="1200"/>
            <a:t> </a:t>
          </a:r>
          <a:r>
            <a:rPr lang="en-US" sz="2900" kern="1200" err="1"/>
            <a:t>cao</a:t>
          </a:r>
          <a:endParaRPr lang="en-US" sz="2900" kern="1200"/>
        </a:p>
      </dsp:txBody>
      <dsp:txXfrm>
        <a:off x="712595" y="1086725"/>
        <a:ext cx="5774038" cy="543362"/>
      </dsp:txXfrm>
    </dsp:sp>
    <dsp:sp modelId="{02156652-44F9-4810-BF9C-8D7BEFA43C8C}">
      <dsp:nvSpPr>
        <dsp:cNvPr id="0" name=""/>
        <dsp:cNvSpPr/>
      </dsp:nvSpPr>
      <dsp:spPr>
        <a:xfrm>
          <a:off x="372993" y="1018805"/>
          <a:ext cx="679203" cy="679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5FF550-16E1-4B0F-8734-D985369C561C}">
      <dsp:nvSpPr>
        <dsp:cNvPr id="0" name=""/>
        <dsp:cNvSpPr/>
      </dsp:nvSpPr>
      <dsp:spPr>
        <a:xfrm>
          <a:off x="712595" y="1901910"/>
          <a:ext cx="5774038" cy="543362"/>
        </a:xfrm>
        <a:prstGeom prst="rect">
          <a:avLst/>
        </a:prstGeom>
        <a:solidFill>
          <a:schemeClr val="accent1">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29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err="1"/>
            <a:t>Giảm</a:t>
          </a:r>
          <a:r>
            <a:rPr lang="en-US" sz="2900" kern="1200" dirty="0"/>
            <a:t> </a:t>
          </a:r>
          <a:r>
            <a:rPr lang="en-US" sz="2900" kern="1200" dirty="0" err="1"/>
            <a:t>tiếng</a:t>
          </a:r>
          <a:r>
            <a:rPr lang="en-US" sz="2900" kern="1200" dirty="0"/>
            <a:t> </a:t>
          </a:r>
          <a:r>
            <a:rPr lang="en-US" sz="2900" kern="1200" dirty="0" err="1"/>
            <a:t>ồn</a:t>
          </a:r>
          <a:r>
            <a:rPr lang="en-US" sz="2900" kern="1200" dirty="0"/>
            <a:t>, </a:t>
          </a:r>
          <a:r>
            <a:rPr lang="en-US" sz="2900" kern="1200" dirty="0" err="1"/>
            <a:t>hoạt</a:t>
          </a:r>
          <a:r>
            <a:rPr lang="en-US" sz="2900" kern="1200" dirty="0"/>
            <a:t> </a:t>
          </a:r>
          <a:r>
            <a:rPr lang="en-US" sz="2900" kern="1200" dirty="0" err="1"/>
            <a:t>động</a:t>
          </a:r>
          <a:r>
            <a:rPr lang="en-US" sz="2900" kern="1200" dirty="0"/>
            <a:t> </a:t>
          </a:r>
          <a:r>
            <a:rPr lang="en-US" sz="2900" kern="1200" dirty="0" err="1"/>
            <a:t>êm</a:t>
          </a:r>
          <a:r>
            <a:rPr lang="en-US" sz="2900" kern="1200" dirty="0"/>
            <a:t> </a:t>
          </a:r>
          <a:r>
            <a:rPr lang="en-US" sz="2900" kern="1200" dirty="0" err="1"/>
            <a:t>ái</a:t>
          </a:r>
          <a:endParaRPr lang="en-US" sz="2900" kern="1200" dirty="0"/>
        </a:p>
      </dsp:txBody>
      <dsp:txXfrm>
        <a:off x="712595" y="1901910"/>
        <a:ext cx="5774038" cy="543362"/>
      </dsp:txXfrm>
    </dsp:sp>
    <dsp:sp modelId="{3D6CED40-080B-41E1-8327-7A756F6E5ADF}">
      <dsp:nvSpPr>
        <dsp:cNvPr id="0" name=""/>
        <dsp:cNvSpPr/>
      </dsp:nvSpPr>
      <dsp:spPr>
        <a:xfrm>
          <a:off x="372993" y="1833990"/>
          <a:ext cx="679203" cy="679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111F5A-659C-4E5C-AB05-ADF1BCF0FA20}">
      <dsp:nvSpPr>
        <dsp:cNvPr id="0" name=""/>
        <dsp:cNvSpPr/>
      </dsp:nvSpPr>
      <dsp:spPr>
        <a:xfrm>
          <a:off x="401073" y="2717096"/>
          <a:ext cx="6085560" cy="543362"/>
        </a:xfrm>
        <a:prstGeom prst="rect">
          <a:avLst/>
        </a:prstGeom>
        <a:solidFill>
          <a:schemeClr val="accent1">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29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err="1"/>
            <a:t>Khả</a:t>
          </a:r>
          <a:r>
            <a:rPr lang="en-US" sz="2900" kern="1200"/>
            <a:t> </a:t>
          </a:r>
          <a:r>
            <a:rPr lang="en-US" sz="2900" kern="1200" err="1"/>
            <a:t>năng</a:t>
          </a:r>
          <a:r>
            <a:rPr lang="en-US" sz="2900" kern="1200"/>
            <a:t> </a:t>
          </a:r>
          <a:r>
            <a:rPr lang="en-US" sz="2900" kern="1200" err="1"/>
            <a:t>điều</a:t>
          </a:r>
          <a:r>
            <a:rPr lang="en-US" sz="2900" kern="1200"/>
            <a:t> </a:t>
          </a:r>
          <a:r>
            <a:rPr lang="en-US" sz="2900" kern="1200" err="1"/>
            <a:t>khiển</a:t>
          </a:r>
          <a:r>
            <a:rPr lang="en-US" sz="2900" kern="1200"/>
            <a:t> </a:t>
          </a:r>
          <a:r>
            <a:rPr lang="en-US" sz="2900" kern="1200" err="1"/>
            <a:t>tốt</a:t>
          </a:r>
          <a:endParaRPr lang="en-US" sz="2900" kern="1200"/>
        </a:p>
      </dsp:txBody>
      <dsp:txXfrm>
        <a:off x="401073" y="2717096"/>
        <a:ext cx="6085560" cy="543362"/>
      </dsp:txXfrm>
    </dsp:sp>
    <dsp:sp modelId="{04C2D1B0-6365-471D-8704-822EBF055784}">
      <dsp:nvSpPr>
        <dsp:cNvPr id="0" name=""/>
        <dsp:cNvSpPr/>
      </dsp:nvSpPr>
      <dsp:spPr>
        <a:xfrm>
          <a:off x="61471" y="2649175"/>
          <a:ext cx="679203" cy="679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8269-F0A2-4E00-AE86-555E5D460517}">
      <dsp:nvSpPr>
        <dsp:cNvPr id="0" name=""/>
        <dsp:cNvSpPr/>
      </dsp:nvSpPr>
      <dsp:spPr>
        <a:xfrm>
          <a:off x="0" y="500917"/>
          <a:ext cx="7174299"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02554B-164D-46A4-8FA9-832DA6F662B2}">
      <dsp:nvSpPr>
        <dsp:cNvPr id="0" name=""/>
        <dsp:cNvSpPr/>
      </dsp:nvSpPr>
      <dsp:spPr>
        <a:xfrm>
          <a:off x="341549" y="69859"/>
          <a:ext cx="6830990" cy="826560"/>
        </a:xfrm>
        <a:prstGeom prst="roundRect">
          <a:avLst/>
        </a:prstGeom>
        <a:solidFill>
          <a:schemeClr val="accent2">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820" tIns="0" rIns="189820" bIns="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a:t>
          </a:r>
          <a:r>
            <a:rPr lang="vi-VN" sz="2200" b="0" i="0" kern="1200" dirty="0">
              <a:latin typeface="Times New Roman" panose="02020603050405020304" pitchFamily="18" charset="0"/>
              <a:cs typeface="Times New Roman" panose="02020603050405020304" pitchFamily="18" charset="0"/>
            </a:rPr>
            <a:t>ối ưu hóa từ trường của động cơ BLDC, giúp giảm tổn thất và cải thiện hiệu suất tổng thể.</a:t>
          </a:r>
          <a:endParaRPr lang="en-US" sz="2200" kern="1200" dirty="0">
            <a:latin typeface="Times New Roman" panose="02020603050405020304" pitchFamily="18" charset="0"/>
            <a:cs typeface="Times New Roman" panose="02020603050405020304" pitchFamily="18" charset="0"/>
          </a:endParaRPr>
        </a:p>
      </dsp:txBody>
      <dsp:txXfrm>
        <a:off x="381898" y="110208"/>
        <a:ext cx="6750292" cy="745862"/>
      </dsp:txXfrm>
    </dsp:sp>
    <dsp:sp modelId="{2CB1B172-1FAC-4CF5-84D2-664D66EF2D2C}">
      <dsp:nvSpPr>
        <dsp:cNvPr id="0" name=""/>
        <dsp:cNvSpPr/>
      </dsp:nvSpPr>
      <dsp:spPr>
        <a:xfrm>
          <a:off x="0" y="1744325"/>
          <a:ext cx="7174299" cy="70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950E99-CA4A-493B-B744-E79B77AED2EB}">
      <dsp:nvSpPr>
        <dsp:cNvPr id="0" name=""/>
        <dsp:cNvSpPr/>
      </dsp:nvSpPr>
      <dsp:spPr>
        <a:xfrm>
          <a:off x="341549" y="1331045"/>
          <a:ext cx="6830990" cy="826560"/>
        </a:xfrm>
        <a:prstGeom prst="roundRect">
          <a:avLst/>
        </a:prstGeom>
        <a:solidFill>
          <a:schemeClr val="accent3">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820" tIns="0" rIns="189820" bIns="0" numCol="1" spcCol="1270" anchor="ctr" anchorCtr="0">
          <a:noAutofit/>
        </a:bodyPr>
        <a:lstStyle/>
        <a:p>
          <a:pPr marL="0" lvl="0" indent="0" algn="ctr" defTabSz="977900">
            <a:lnSpc>
              <a:spcPct val="90000"/>
            </a:lnSpc>
            <a:spcBef>
              <a:spcPct val="0"/>
            </a:spcBef>
            <a:spcAft>
              <a:spcPct val="35000"/>
            </a:spcAft>
            <a:buNone/>
          </a:pPr>
          <a:r>
            <a:rPr lang="vi-VN" sz="2200" b="0" i="0" kern="1200">
              <a:latin typeface="Times New Roman" panose="02020603050405020304" pitchFamily="18" charset="0"/>
              <a:cs typeface="Times New Roman" panose="02020603050405020304" pitchFamily="18" charset="0"/>
            </a:rPr>
            <a:t>FOC cho phép kiểm soát hiệu suất của động cơ cực kỳ chính xác</a:t>
          </a:r>
          <a:endParaRPr lang="en-US" sz="2200" kern="1200">
            <a:latin typeface="Times New Roman" panose="02020603050405020304" pitchFamily="18" charset="0"/>
            <a:cs typeface="Times New Roman" panose="02020603050405020304" pitchFamily="18" charset="0"/>
          </a:endParaRPr>
        </a:p>
      </dsp:txBody>
      <dsp:txXfrm>
        <a:off x="381898" y="1371394"/>
        <a:ext cx="6750292" cy="745862"/>
      </dsp:txXfrm>
    </dsp:sp>
    <dsp:sp modelId="{4936FCC7-E2C3-42D7-B084-EFD1DA57BCB6}">
      <dsp:nvSpPr>
        <dsp:cNvPr id="0" name=""/>
        <dsp:cNvSpPr/>
      </dsp:nvSpPr>
      <dsp:spPr>
        <a:xfrm>
          <a:off x="0" y="3014405"/>
          <a:ext cx="7174299"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8C890-F105-4079-BD4D-263B397C3E0B}">
      <dsp:nvSpPr>
        <dsp:cNvPr id="0" name=""/>
        <dsp:cNvSpPr/>
      </dsp:nvSpPr>
      <dsp:spPr>
        <a:xfrm>
          <a:off x="341549" y="2601125"/>
          <a:ext cx="6830990" cy="826560"/>
        </a:xfrm>
        <a:prstGeom prst="roundRect">
          <a:avLst/>
        </a:prstGeom>
        <a:solidFill>
          <a:schemeClr val="accent4">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820" tIns="0" rIns="189820" bIns="0" numCol="1" spcCol="1270" anchor="ctr" anchorCtr="0">
          <a:noAutofit/>
        </a:bodyPr>
        <a:lstStyle/>
        <a:p>
          <a:pPr marL="0" lvl="0" indent="0" algn="ctr" defTabSz="977900">
            <a:lnSpc>
              <a:spcPct val="90000"/>
            </a:lnSpc>
            <a:spcBef>
              <a:spcPct val="0"/>
            </a:spcBef>
            <a:spcAft>
              <a:spcPct val="35000"/>
            </a:spcAft>
            <a:buNone/>
          </a:pPr>
          <a:r>
            <a:rPr lang="en-US" sz="2200" b="0" i="0" kern="1200" err="1">
              <a:latin typeface="Times New Roman" panose="02020603050405020304" pitchFamily="18" charset="0"/>
              <a:cs typeface="Times New Roman" panose="02020603050405020304" pitchFamily="18" charset="0"/>
            </a:rPr>
            <a:t>Thích</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ứng</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nhanh</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với</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những</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thay</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đổi</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về</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tải</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và</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tốc</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độ</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mang</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lại</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khả</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năng</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kiểm</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soát</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nhanh</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chóng</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và</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chính</a:t>
          </a:r>
          <a:r>
            <a:rPr lang="en-US" sz="2200" b="0" i="0" kern="1200">
              <a:latin typeface="Times New Roman" panose="02020603050405020304" pitchFamily="18" charset="0"/>
              <a:cs typeface="Times New Roman" panose="02020603050405020304" pitchFamily="18" charset="0"/>
            </a:rPr>
            <a:t> </a:t>
          </a:r>
          <a:r>
            <a:rPr lang="en-US" sz="2200" b="0" i="0" kern="1200" err="1">
              <a:latin typeface="Times New Roman" panose="02020603050405020304" pitchFamily="18" charset="0"/>
              <a:cs typeface="Times New Roman" panose="02020603050405020304" pitchFamily="18" charset="0"/>
            </a:rPr>
            <a:t>xác</a:t>
          </a:r>
          <a:endParaRPr lang="en-US" sz="2200" kern="1200">
            <a:latin typeface="Times New Roman" panose="02020603050405020304" pitchFamily="18" charset="0"/>
            <a:cs typeface="Times New Roman" panose="02020603050405020304" pitchFamily="18" charset="0"/>
          </a:endParaRPr>
        </a:p>
      </dsp:txBody>
      <dsp:txXfrm>
        <a:off x="381898" y="2641474"/>
        <a:ext cx="6750292" cy="745862"/>
      </dsp:txXfrm>
    </dsp:sp>
    <dsp:sp modelId="{FDFF2B50-CB7A-4026-A83F-5D8686CF8978}">
      <dsp:nvSpPr>
        <dsp:cNvPr id="0" name=""/>
        <dsp:cNvSpPr/>
      </dsp:nvSpPr>
      <dsp:spPr>
        <a:xfrm>
          <a:off x="0" y="4284485"/>
          <a:ext cx="7174299" cy="705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DEA06-2581-4535-8232-2B96588A9130}">
      <dsp:nvSpPr>
        <dsp:cNvPr id="0" name=""/>
        <dsp:cNvSpPr/>
      </dsp:nvSpPr>
      <dsp:spPr>
        <a:xfrm>
          <a:off x="413862" y="3871205"/>
          <a:ext cx="6755198" cy="826560"/>
        </a:xfrm>
        <a:prstGeom prst="roundRect">
          <a:avLst/>
        </a:prstGeom>
        <a:solidFill>
          <a:schemeClr val="accent5">
            <a:hueOff val="0"/>
            <a:satOff val="0"/>
            <a:lumOff val="0"/>
            <a:alphaOff val="0"/>
          </a:schemeClr>
        </a:solidFill>
        <a:ln w="12700" cap="flat" cmpd="sng" algn="ctr">
          <a:solidFill>
            <a:schemeClr val="tx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820" tIns="0" rIns="189820" bIns="0" numCol="1" spcCol="1270" anchor="ctr" anchorCtr="0">
          <a:noAutofit/>
        </a:bodyPr>
        <a:lstStyle/>
        <a:p>
          <a:pPr marL="0" lvl="0" indent="0" algn="ctr" defTabSz="977900">
            <a:lnSpc>
              <a:spcPct val="90000"/>
            </a:lnSpc>
            <a:spcBef>
              <a:spcPct val="0"/>
            </a:spcBef>
            <a:spcAft>
              <a:spcPct val="35000"/>
            </a:spcAft>
            <a:buNone/>
          </a:pPr>
          <a:r>
            <a:rPr lang="en-US" sz="2200" b="0" i="0" kern="1200">
              <a:latin typeface="Times New Roman" panose="02020603050405020304" pitchFamily="18" charset="0"/>
              <a:cs typeface="Times New Roman" panose="02020603050405020304" pitchFamily="18" charset="0"/>
            </a:rPr>
            <a:t>C</a:t>
          </a:r>
          <a:r>
            <a:rPr lang="vi-VN" sz="2200" b="0" i="0" kern="1200">
              <a:latin typeface="Times New Roman" panose="02020603050405020304" pitchFamily="18" charset="0"/>
              <a:cs typeface="Times New Roman" panose="02020603050405020304" pitchFamily="18" charset="0"/>
            </a:rPr>
            <a:t>ho phép động cơ BLDC hoạt động hiệu quả ở nhiều tốc độ khác nhau, từ vòng tua máy thấp đến các ứng dụng tốc độ cao.</a:t>
          </a:r>
          <a:endParaRPr lang="en-US" sz="2200" kern="1200">
            <a:latin typeface="Times New Roman" panose="02020603050405020304" pitchFamily="18" charset="0"/>
            <a:cs typeface="Times New Roman" panose="02020603050405020304" pitchFamily="18" charset="0"/>
          </a:endParaRPr>
        </a:p>
      </dsp:txBody>
      <dsp:txXfrm>
        <a:off x="454211" y="3911554"/>
        <a:ext cx="6674500" cy="7458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DAE5C5-28DC-4CDE-A1D7-76DD75F92D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B62C77-6608-445B-933C-622D43C03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33AE7D-7E4C-421E-B7E6-BBEA545194EA}" type="datetimeFigureOut">
              <a:rPr lang="en-US" smtClean="0"/>
              <a:t>6/19/2025</a:t>
            </a:fld>
            <a:endParaRPr lang="en-US"/>
          </a:p>
        </p:txBody>
      </p:sp>
      <p:sp>
        <p:nvSpPr>
          <p:cNvPr id="4" name="Footer Placeholder 3">
            <a:extLst>
              <a:ext uri="{FF2B5EF4-FFF2-40B4-BE49-F238E27FC236}">
                <a16:creationId xmlns:a16="http://schemas.microsoft.com/office/drawing/2014/main" id="{512CB6DC-3B6C-4F39-8784-7F9137B99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72E688-A948-4854-81D7-866826A927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D093CA-8AD3-4D40-85E2-89871B605616}" type="slidenum">
              <a:rPr lang="en-US" smtClean="0"/>
              <a:t>‹#›</a:t>
            </a:fld>
            <a:endParaRPr lang="en-US"/>
          </a:p>
        </p:txBody>
      </p:sp>
    </p:spTree>
    <p:extLst>
      <p:ext uri="{BB962C8B-B14F-4D97-AF65-F5344CB8AC3E}">
        <p14:creationId xmlns:p14="http://schemas.microsoft.com/office/powerpoint/2010/main" val="2472383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a:t>
            </a:fld>
            <a:endParaRPr lang="en-US"/>
          </a:p>
        </p:txBody>
      </p:sp>
    </p:spTree>
    <p:extLst>
      <p:ext uri="{BB962C8B-B14F-4D97-AF65-F5344CB8AC3E}">
        <p14:creationId xmlns:p14="http://schemas.microsoft.com/office/powerpoint/2010/main" val="2250725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2A25F9-16D3-E64A-8639-7B020C319E7B}" type="slidenum">
              <a:rPr lang="en-US" smtClean="0"/>
              <a:pPr/>
              <a:t>12</a:t>
            </a:fld>
            <a:endParaRPr lang="en-US"/>
          </a:p>
        </p:txBody>
      </p:sp>
    </p:spTree>
    <p:extLst>
      <p:ext uri="{BB962C8B-B14F-4D97-AF65-F5344CB8AC3E}">
        <p14:creationId xmlns:p14="http://schemas.microsoft.com/office/powerpoint/2010/main" val="405673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2A25F9-16D3-E64A-8639-7B020C319E7B}" type="slidenum">
              <a:rPr lang="en-US" smtClean="0"/>
              <a:pPr/>
              <a:t>18</a:t>
            </a:fld>
            <a:endParaRPr lang="en-US"/>
          </a:p>
        </p:txBody>
      </p:sp>
    </p:spTree>
    <p:extLst>
      <p:ext uri="{BB962C8B-B14F-4D97-AF65-F5344CB8AC3E}">
        <p14:creationId xmlns:p14="http://schemas.microsoft.com/office/powerpoint/2010/main" val="367142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vi-VN" dirty="0"/>
              <a:t>Để bắt đầu phần trình bày hôm nay, em xin giới thiệu sơ lược về phân loại các loại </a:t>
            </a:r>
            <a:r>
              <a:rPr lang="vi-VN" b="1" dirty="0"/>
              <a:t>động cơ điện</a:t>
            </a:r>
            <a:r>
              <a:rPr lang="vi-VN" dirty="0"/>
              <a:t> – đây là cơ sở để chúng ta</a:t>
            </a:r>
            <a:r>
              <a:rPr lang="en-US" dirty="0"/>
              <a:t> </a:t>
            </a:r>
            <a:r>
              <a:rPr lang="vi-VN" dirty="0"/>
              <a:t>thấy được vị trí và vai trò của động cơ BLDC trong tổng thể các loại động cơ đang được sử dụng hiện nay.</a:t>
            </a:r>
            <a:endParaRPr lang="en-US" dirty="0"/>
          </a:p>
          <a:p>
            <a:pPr marL="171450" indent="-171450" algn="l">
              <a:buFontTx/>
              <a:buChar char="-"/>
            </a:pPr>
            <a:r>
              <a:rPr lang="en-US" dirty="0"/>
              <a:t>S</a:t>
            </a:r>
            <a:r>
              <a:rPr lang="vi-VN" dirty="0"/>
              <a:t>ơ đồ phân loại tổng quát các loại động cơ điện, được chia thành hai nhóm chính theo loại nguồn cấp:</a:t>
            </a:r>
            <a:r>
              <a:rPr lang="en-US" dirty="0"/>
              <a:t> </a:t>
            </a:r>
            <a:r>
              <a:rPr lang="vi-VN" dirty="0"/>
              <a:t>Động cơ một chiều (DC)</a:t>
            </a:r>
            <a:r>
              <a:rPr lang="en-US" dirty="0"/>
              <a:t> </a:t>
            </a:r>
            <a:r>
              <a:rPr lang="en-US" dirty="0" err="1"/>
              <a:t>và</a:t>
            </a:r>
            <a:r>
              <a:rPr lang="en-US" dirty="0"/>
              <a:t> </a:t>
            </a:r>
            <a:r>
              <a:rPr lang="vi-VN" dirty="0"/>
              <a:t>Động cơ xoay chiều (AC)</a:t>
            </a:r>
            <a:r>
              <a:rPr lang="en-US" dirty="0"/>
              <a:t>. </a:t>
            </a:r>
            <a:r>
              <a:rPr lang="vi-VN" dirty="0"/>
              <a:t>nhưng trong phạm vi đề tài này, em tập trung hoàn toàn vào động cơ </a:t>
            </a:r>
            <a:r>
              <a:rPr lang="en-US" dirty="0"/>
              <a:t>1 </a:t>
            </a:r>
            <a:r>
              <a:rPr lang="en-US" dirty="0" err="1"/>
              <a:t>chiều</a:t>
            </a:r>
            <a:r>
              <a:rPr lang="vi-VN" dirty="0"/>
              <a:t>.</a:t>
            </a:r>
            <a:endParaRPr lang="en-US" dirty="0"/>
          </a:p>
          <a:p>
            <a:pPr marL="228600" indent="-228600" algn="l">
              <a:buFontTx/>
              <a:buAutoNum type="arabicPeriod"/>
            </a:pPr>
            <a:r>
              <a:rPr lang="vi-VN" dirty="0"/>
              <a:t>Động cơ DC:</a:t>
            </a:r>
            <a:r>
              <a:rPr lang="en-US" dirty="0"/>
              <a:t> </a:t>
            </a:r>
            <a:r>
              <a:rPr lang="vi-VN" dirty="0"/>
              <a:t>Động cơ có chổi than (Brushed Motor)</a:t>
            </a:r>
            <a:r>
              <a:rPr lang="en-US" dirty="0"/>
              <a:t>, </a:t>
            </a:r>
            <a:r>
              <a:rPr lang="vi-VN" dirty="0"/>
              <a:t>Động cơ không chổi than (Brushless Motor)</a:t>
            </a:r>
            <a:r>
              <a:rPr lang="en-US" dirty="0"/>
              <a:t>. </a:t>
            </a:r>
            <a:r>
              <a:rPr lang="vi-VN" dirty="0"/>
              <a:t>Tuy nhiên, hạn chế lớn nhất của các động cơ có chổi than là việc sử dụng chổi than và cổ góp, gây ra ma sát cơ khí, hao mòn, nhiễu điện từ và cần bảo trì thường xuyên. Chính vì vậy, để khắc phục các nhược điểm đó, động cơ không chổi than – Brushless DC Motor (BLDC) đã được phát triển.BLDC là một dạng động cơ DC nhưng loại bỏ hoàn toàn chổi than, thay vào đó sử dụng mạch điện tử để điều khiển dòng điện chuyển đổi trong cuộn dây stato, dựa vào vị trí rotor được xác định qua cảm biến hoặc tính toán gián tiếp</a:t>
            </a:r>
            <a:endParaRPr lang="en-US" dirty="0"/>
          </a:p>
          <a:p>
            <a:pPr marL="228600" indent="-228600" algn="l">
              <a:buFontTx/>
              <a:buAutoNum type="arabicPeriod"/>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3</a:t>
            </a:fld>
            <a:endParaRPr lang="en-US"/>
          </a:p>
        </p:txBody>
      </p:sp>
    </p:spTree>
    <p:extLst>
      <p:ext uri="{BB962C8B-B14F-4D97-AF65-F5344CB8AC3E}">
        <p14:creationId xmlns:p14="http://schemas.microsoft.com/office/powerpoint/2010/main" val="3488343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4</a:t>
            </a:fld>
            <a:endParaRPr lang="en-US"/>
          </a:p>
        </p:txBody>
      </p:sp>
    </p:spTree>
    <p:extLst>
      <p:ext uri="{BB962C8B-B14F-4D97-AF65-F5344CB8AC3E}">
        <p14:creationId xmlns:p14="http://schemas.microsoft.com/office/powerpoint/2010/main" val="123543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vi-VN" dirty="0"/>
              <a:t>rong các phần tiếp theo, em sẽ đi sâu vào phân tích nguyên lý hoạt động, mô hình điều khiển động cơ BLDC </a:t>
            </a:r>
            <a:r>
              <a:rPr lang="en-US" dirty="0"/>
              <a:t>: </a:t>
            </a:r>
            <a:r>
              <a:rPr lang="vi-VN" dirty="0"/>
              <a:t>Bên trái là hình ảnh cấu trúc vật lý 3D của một động cơ BLDC</a:t>
            </a:r>
            <a:r>
              <a:rPr lang="en-US" dirty="0"/>
              <a:t>, </a:t>
            </a:r>
            <a:r>
              <a:rPr lang="vi-VN" dirty="0"/>
              <a:t>Bên phải là sơ đồ mạch lực điều khiển 3 pha của động cơ BLDC</a:t>
            </a:r>
            <a:r>
              <a:rPr lang="en-US" dirty="0"/>
              <a:t>.</a:t>
            </a:r>
          </a:p>
          <a:p>
            <a:pPr marL="228600" indent="-228600">
              <a:buAutoNum type="arabicPeriod"/>
            </a:pPr>
            <a:r>
              <a:rPr lang="vi-VN" dirty="0"/>
              <a:t>Cấu tạo phần cơ khí của động cơ BLDC</a:t>
            </a:r>
            <a:r>
              <a:rPr lang="en-US" dirty="0"/>
              <a:t>:  </a:t>
            </a:r>
            <a:r>
              <a:rPr lang="vi-VN" dirty="0"/>
              <a:t>Một động cơ BLDC thường gồm hai bộ phận chính:</a:t>
            </a:r>
            <a:r>
              <a:rPr lang="en-US" dirty="0"/>
              <a:t> </a:t>
            </a:r>
            <a:r>
              <a:rPr lang="vi-VN" dirty="0"/>
              <a:t>Stator (Phần tĩnh)</a:t>
            </a:r>
            <a:r>
              <a:rPr lang="en-US" dirty="0"/>
              <a:t> </a:t>
            </a:r>
            <a:r>
              <a:rPr lang="en-US" dirty="0" err="1"/>
              <a:t>và</a:t>
            </a:r>
            <a:r>
              <a:rPr lang="en-US" dirty="0"/>
              <a:t> </a:t>
            </a:r>
            <a:r>
              <a:rPr lang="vi-VN" dirty="0"/>
              <a:t>Rotor (Phần quay)</a:t>
            </a:r>
            <a:r>
              <a:rPr lang="en-US" dirty="0"/>
              <a:t>.</a:t>
            </a:r>
          </a:p>
          <a:p>
            <a:pPr marL="0" indent="0">
              <a:buNone/>
            </a:pPr>
            <a:r>
              <a:rPr lang="en-US" dirty="0"/>
              <a:t>- </a:t>
            </a:r>
            <a:r>
              <a:rPr lang="vi-VN" dirty="0"/>
              <a:t>Stator:</a:t>
            </a:r>
            <a:r>
              <a:rPr lang="en-US" dirty="0"/>
              <a:t> </a:t>
            </a:r>
            <a:r>
              <a:rPr lang="vi-VN" dirty="0"/>
              <a:t>Gồm lõi thép xếp lớp và các cuộn dây đồng quấn quanh, tương tự như trong động cơ AC 3 pha.</a:t>
            </a:r>
            <a:r>
              <a:rPr lang="en-US" dirty="0"/>
              <a:t> </a:t>
            </a:r>
            <a:r>
              <a:rPr lang="vi-VN" dirty="0"/>
              <a:t>Các cuộn dây này được sắp xếp theo cấu trúc 3 pha (U, V, W), và sẽ được cấp điện xoay vòng nhờ mạch điều khiển để tạo ra từ trường quay.</a:t>
            </a:r>
            <a:endParaRPr lang="en-US" dirty="0"/>
          </a:p>
          <a:p>
            <a:pPr marL="171450" indent="-171450">
              <a:buFontTx/>
              <a:buChar char="-"/>
            </a:pPr>
            <a:r>
              <a:rPr lang="vi-VN" dirty="0"/>
              <a:t>Rotor:</a:t>
            </a:r>
            <a:r>
              <a:rPr lang="en-US" dirty="0"/>
              <a:t> </a:t>
            </a:r>
            <a:r>
              <a:rPr lang="vi-VN" dirty="0"/>
              <a:t>Rotor là phần quay, được gắn với nam châm vĩnh cửu (Permanent Magnet), có thể có từ 2 đến 8 cặp cực từ.</a:t>
            </a:r>
            <a:r>
              <a:rPr lang="en-US" dirty="0"/>
              <a:t> </a:t>
            </a:r>
            <a:r>
              <a:rPr lang="vi-VN" dirty="0"/>
              <a:t>Tùy theo thiết kế, rotor có thể nằm trong hoặc ngoài stator (inner rotor hoặc outer rotor).</a:t>
            </a:r>
            <a:endParaRPr lang="en-US" dirty="0"/>
          </a:p>
          <a:p>
            <a:pPr marL="171450" indent="-171450">
              <a:buFontTx/>
              <a:buChar char="-"/>
            </a:pPr>
            <a:r>
              <a:rPr lang="vi-VN" dirty="0"/>
              <a:t>Vòng bi (vòng ổ trục):Giúp rotor quay trơn tru, giảm ma sát, tăng độ bền và hiệu suất.</a:t>
            </a:r>
            <a:endParaRPr lang="en-US" dirty="0"/>
          </a:p>
          <a:p>
            <a:pPr marL="0" indent="0">
              <a:buFontTx/>
              <a:buNone/>
            </a:pPr>
            <a:r>
              <a:rPr lang="en-US" dirty="0"/>
              <a:t>2. </a:t>
            </a:r>
            <a:r>
              <a:rPr lang="vi-VN" dirty="0"/>
              <a:t>Mạch điều khiển BLDC sử dụng một bộ nghịch lưu 3 pha</a:t>
            </a:r>
            <a:r>
              <a:rPr lang="en-US" dirty="0"/>
              <a:t>. </a:t>
            </a:r>
            <a:r>
              <a:rPr lang="vi-VN" dirty="0"/>
              <a:t>Nguồn cấp là nguồn DC (VDC), sau đó được chuyển đổi thành tín hiệu điện 3 pha điều chế phù hợp để quay rotor</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5</a:t>
            </a:fld>
            <a:endParaRPr lang="en-US"/>
          </a:p>
        </p:txBody>
      </p:sp>
    </p:spTree>
    <p:extLst>
      <p:ext uri="{BB962C8B-B14F-4D97-AF65-F5344CB8AC3E}">
        <p14:creationId xmlns:p14="http://schemas.microsoft.com/office/powerpoint/2010/main" val="146628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a:t>
            </a:r>
            <a:r>
              <a:rPr lang="vi-VN" dirty="0"/>
              <a:t>Động cơ có chổi than (Brushed DC Motor) –Nguyên lý hoạt động: dòng điện đi vào phần ứng (rotor) thông qua bộ góp (commutator) và chổi than (brushes).</a:t>
            </a:r>
            <a:r>
              <a:rPr lang="en-US" dirty="0"/>
              <a:t> </a:t>
            </a:r>
            <a:r>
              <a:rPr lang="vi-VN" dirty="0"/>
              <a:t>Từ trường kích thích được tạo từ nam châm vĩnh cửu ở stator.</a:t>
            </a:r>
            <a:r>
              <a:rPr lang="en-US" dirty="0"/>
              <a:t> </a:t>
            </a:r>
            <a:r>
              <a:rPr lang="vi-VN" dirty="0"/>
              <a:t>Chổi than và cổ góp quay theo trục rotor để đảo chiều dòng điện, giúp rotor quay liên tục.</a:t>
            </a:r>
            <a:r>
              <a:rPr lang="en-US" dirty="0"/>
              <a:t> N</a:t>
            </a:r>
            <a:r>
              <a:rPr lang="vi-VN" dirty="0"/>
              <a:t>hược điểm lớn nhất của loại động cơ này là:Chổi than bị mài mòn theo thời gian do ma sát cơ học.Gây nhiễu điện từ, tia lửa điện, và cần bảo trì định kỳ</a:t>
            </a:r>
            <a:endParaRPr lang="en-US" dirty="0"/>
          </a:p>
          <a:p>
            <a:pPr marL="0" indent="0">
              <a:buNone/>
            </a:pPr>
            <a:r>
              <a:rPr lang="en-US" dirty="0"/>
              <a:t>2. </a:t>
            </a:r>
            <a:r>
              <a:rPr lang="vi-VN" dirty="0"/>
              <a:t> Động cơ không chổi than (BLDC) – Hình bên phải:</a:t>
            </a:r>
            <a:r>
              <a:rPr lang="en-US" dirty="0"/>
              <a:t> </a:t>
            </a:r>
            <a:r>
              <a:rPr lang="vi-VN" dirty="0"/>
              <a:t>Trong động cơ BLDC</a:t>
            </a:r>
            <a:r>
              <a:rPr lang="en-US" dirty="0"/>
              <a:t>, </a:t>
            </a:r>
            <a:r>
              <a:rPr lang="vi-VN" dirty="0"/>
              <a:t>Không sử dụng chổi than, thay vào đó mạch điện tử điều khiển bên ngoài sẽ đảm nhận nhiệm vụ “chuyển mạch” bằng cách cấp dòng điện thích hợp vào các pha.</a:t>
            </a:r>
            <a:r>
              <a:rPr lang="en-US" dirty="0"/>
              <a:t> </a:t>
            </a:r>
            <a:r>
              <a:rPr lang="vi-VN" dirty="0"/>
              <a:t>Vị trí rotor được xác định bằng cảm biến vị trí hoặc thuật toán điều khiển không cảm biến (sensorless), từ đó tạo mô-men quay chính xác.</a:t>
            </a:r>
            <a:endParaRPr lang="en-US" dirty="0"/>
          </a:p>
          <a:p>
            <a:pPr marL="0" indent="0">
              <a:buNone/>
            </a:pPr>
            <a:endParaRPr lang="en-US" dirty="0"/>
          </a:p>
          <a:p>
            <a:r>
              <a:rPr lang="vi-VN" dirty="0"/>
              <a:t>Trong động cơ chổi than, việc chuyển đổi dòng điện và tạo ra từ trường quay được thực hiện cơ học thông qua chổi than và cổ góp.Trong khi đó, động cơ BLDC thực hiện điều này bằng mạch điều khiển điện tử, nên hoạt động chính xác hơn, ít hao mòn hơn và hiệu suất cao hơn.</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6</a:t>
            </a:fld>
            <a:endParaRPr lang="en-US"/>
          </a:p>
        </p:txBody>
      </p:sp>
    </p:spTree>
    <p:extLst>
      <p:ext uri="{BB962C8B-B14F-4D97-AF65-F5344CB8AC3E}">
        <p14:creationId xmlns:p14="http://schemas.microsoft.com/office/powerpoint/2010/main" val="154264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Sau khi đã so sánh động cơ có chổi than và động cơ không chổi than (BLDC), chúng ta có thể thấy rằng việc loại bỏ chổi than chính là một yếu tố quan trọng tạo nên ưu thế vượt trội của động cơ BLDC. Sau đây là những lợi ích rõ rệt khi không sử dụng chổi than:</a:t>
            </a:r>
            <a:endParaRPr lang="en-US" dirty="0"/>
          </a:p>
          <a:p>
            <a:pPr marL="228600" indent="-228600">
              <a:buAutoNum type="arabicPeriod"/>
            </a:pPr>
            <a:r>
              <a:rPr lang="vi-VN" dirty="0"/>
              <a:t>Hiệu suất cao</a:t>
            </a:r>
            <a:r>
              <a:rPr lang="en-US" dirty="0"/>
              <a:t>: </a:t>
            </a:r>
            <a:r>
              <a:rPr lang="vi-VN" dirty="0"/>
              <a:t>Khi không còn ma sát cơ học giữa chổi than và cổ góp, năng lượng không bị thất thoát do nhiệt và ma sát, giúp BLDC đạt hiệu suất chuyển đổi điện – cơ cao hơn.</a:t>
            </a:r>
            <a:r>
              <a:rPr lang="en-US" dirty="0"/>
              <a:t> </a:t>
            </a:r>
            <a:r>
              <a:rPr lang="vi-VN" dirty="0"/>
              <a:t>Điều này đặc biệt quan trọng với các ứng dụng yêu cầu hiệu suất cao như xe điện, máy bay không người lái.</a:t>
            </a:r>
            <a:endParaRPr lang="en-US" dirty="0"/>
          </a:p>
          <a:p>
            <a:pPr marL="0" indent="0">
              <a:buNone/>
            </a:pPr>
            <a:r>
              <a:rPr lang="vi-VN" dirty="0"/>
              <a:t>2. Tuổi thọ cao</a:t>
            </a:r>
            <a:r>
              <a:rPr lang="en-US" dirty="0"/>
              <a:t>: </a:t>
            </a:r>
            <a:r>
              <a:rPr lang="vi-VN" dirty="0"/>
              <a:t>Chổi than trong động cơ truyền thống bị mài mòn theo thời gian, là nguyên nhân chính khiến động cơ phải dừng hoạt động để thay thế.</a:t>
            </a:r>
            <a:r>
              <a:rPr lang="en-US" dirty="0"/>
              <a:t> </a:t>
            </a:r>
            <a:r>
              <a:rPr lang="vi-VN" dirty="0"/>
              <a:t>Việc loại bỏ chổi than giúp BLDC có tuổi thọ lâu dài hơn, hoạt động bền bỉ hơn trong môi trường công nghiệp hoặc thiết bị di động.</a:t>
            </a:r>
            <a:endParaRPr lang="en-US" dirty="0"/>
          </a:p>
          <a:p>
            <a:r>
              <a:rPr lang="vi-VN" dirty="0"/>
              <a:t> 3. Giảm tiếng ồn, hoạt động êm ái</a:t>
            </a:r>
            <a:r>
              <a:rPr lang="en-US" dirty="0"/>
              <a:t>: </a:t>
            </a:r>
            <a:r>
              <a:rPr lang="vi-VN" dirty="0"/>
              <a:t>Khi không còn sự tiếp xúc cơ học liên tục giữa chổi than và cổ góp, tiếng ồn vận hành được giảm rõ rệt.</a:t>
            </a:r>
            <a:r>
              <a:rPr lang="en-US" dirty="0"/>
              <a:t> </a:t>
            </a:r>
            <a:r>
              <a:rPr lang="vi-VN" dirty="0"/>
              <a:t>Động cơ BLDC hoạt động mượt mà và yên tĩnh, rất phù hợp với các thiết bị như: camera gimbal, thiết bị y tế, hoặc robot làm việc gần con người.</a:t>
            </a:r>
            <a:endParaRPr lang="en-US" dirty="0"/>
          </a:p>
          <a:p>
            <a:r>
              <a:rPr lang="vi-VN" dirty="0"/>
              <a:t>4. Khả năng điều khiển tốt</a:t>
            </a:r>
            <a:r>
              <a:rPr lang="en-US" dirty="0"/>
              <a:t>: </a:t>
            </a:r>
            <a:r>
              <a:rPr lang="vi-VN" dirty="0"/>
              <a:t>Động cơ BLDC được điều khiển bằng vi điều khiển hoặc driver điện tử, có thể áp dụng các thuật toán điều khiển hiện đại như FOC (Field Oriented Control), PID, hoặc điều khiển vector.</a:t>
            </a:r>
            <a:r>
              <a:rPr lang="en-US" dirty="0"/>
              <a:t> </a:t>
            </a:r>
            <a:r>
              <a:rPr lang="vi-VN" dirty="0"/>
              <a:t>Nhờ đó, BLDC có thể điều khiển tốc độ và vị trí chính xác, phản ứng nhanh, phù hợp với các hệ thống cần độ chính xác cao</a:t>
            </a:r>
            <a:r>
              <a:rPr lang="en-US" dirty="0"/>
              <a:t>.</a:t>
            </a:r>
          </a:p>
          <a:p>
            <a:endParaRPr lang="en-US" dirty="0"/>
          </a:p>
          <a:p>
            <a:r>
              <a:rPr lang="vi-VN" dirty="0"/>
              <a:t>Chính vì những ưu điểm nổi bật này mà động cơ không chổi than – đặc biệt là BLDC – đang dần thay thế động cơ có chổi than trong nhiều lĩnh vực.</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a:p>
        </p:txBody>
      </p:sp>
    </p:spTree>
    <p:extLst>
      <p:ext uri="{BB962C8B-B14F-4D97-AF65-F5344CB8AC3E}">
        <p14:creationId xmlns:p14="http://schemas.microsoft.com/office/powerpoint/2010/main" val="148527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Độ</a:t>
            </a:r>
            <a:r>
              <a:rPr lang="en-US" dirty="0"/>
              <a:t> </a:t>
            </a:r>
            <a:r>
              <a:rPr lang="en-US" dirty="0" err="1"/>
              <a:t>dao</a:t>
            </a:r>
            <a:r>
              <a:rPr lang="en-US" dirty="0"/>
              <a:t> </a:t>
            </a:r>
            <a:r>
              <a:rPr lang="en-US" dirty="0" err="1"/>
              <a:t>động</a:t>
            </a:r>
            <a:r>
              <a:rPr lang="en-US" dirty="0"/>
              <a:t> </a:t>
            </a:r>
            <a:r>
              <a:rPr lang="en-US" dirty="0" err="1"/>
              <a:t>mô</a:t>
            </a:r>
            <a:r>
              <a:rPr lang="en-US" dirty="0"/>
              <a:t>-men </a:t>
            </a:r>
            <a:r>
              <a:rPr lang="en-US" dirty="0" err="1"/>
              <a:t>xoắn</a:t>
            </a:r>
            <a:r>
              <a:rPr lang="en-US" dirty="0"/>
              <a:t> </a:t>
            </a:r>
            <a:r>
              <a:rPr lang="en-US" dirty="0" err="1"/>
              <a:t>của</a:t>
            </a:r>
            <a:r>
              <a:rPr lang="en-US" dirty="0"/>
              <a:t> DTC (</a:t>
            </a:r>
            <a:r>
              <a:rPr lang="en-US" dirty="0" err="1"/>
              <a:t>bên</a:t>
            </a:r>
            <a:r>
              <a:rPr lang="en-US" dirty="0"/>
              <a:t> </a:t>
            </a:r>
            <a:r>
              <a:rPr lang="en-US" dirty="0" err="1"/>
              <a:t>trái</a:t>
            </a:r>
            <a:r>
              <a:rPr lang="en-US" dirty="0"/>
              <a:t>) </a:t>
            </a:r>
            <a:r>
              <a:rPr lang="en-US" dirty="0" err="1"/>
              <a:t>và</a:t>
            </a:r>
            <a:r>
              <a:rPr lang="en-US" dirty="0"/>
              <a:t> FOC (</a:t>
            </a:r>
            <a:r>
              <a:rPr lang="en-US" dirty="0" err="1"/>
              <a:t>bên</a:t>
            </a:r>
            <a:r>
              <a:rPr lang="en-US" dirty="0"/>
              <a:t> </a:t>
            </a:r>
            <a:r>
              <a:rPr lang="en-US" dirty="0" err="1"/>
              <a:t>phải</a:t>
            </a:r>
            <a:r>
              <a:rPr lang="en-US" dirty="0"/>
              <a:t>):</a:t>
            </a:r>
          </a:p>
          <a:p>
            <a:r>
              <a:rPr lang="vi-VN" dirty="0"/>
              <a:t>– 0 rad/s (hàng trên),</a:t>
            </a:r>
            <a:br>
              <a:rPr lang="vi-VN" dirty="0"/>
            </a:br>
            <a:r>
              <a:rPr lang="vi-VN" dirty="0"/>
              <a:t>– 300 rad/s (hàng giữa),</a:t>
            </a:r>
            <a:br>
              <a:rPr lang="vi-VN" dirty="0"/>
            </a:br>
            <a:r>
              <a:rPr lang="vi-VN" dirty="0"/>
              <a:t>– 1200 rad/s (hàng dưới).</a:t>
            </a:r>
            <a:endParaRPr lang="en-US" dirty="0"/>
          </a:p>
          <a:p>
            <a:r>
              <a:rPr lang="en-US" dirty="0"/>
              <a:t>1. </a:t>
            </a:r>
            <a:r>
              <a:rPr lang="vi-VN" dirty="0"/>
              <a:t>Ở cột bên trái, là kết quả phản hồi của hệ thống điều khiển DTC. Ta có thể thấy rằng mô-men và dòng điện dao động mạnh hơn, tín hiệu phản hồi rung nhiều, và tốc độ hội tụ về giá trị đặt không mượt.</a:t>
            </a:r>
            <a:endParaRPr lang="en-US" dirty="0"/>
          </a:p>
          <a:p>
            <a:r>
              <a:rPr lang="en-US" dirty="0"/>
              <a:t>2. </a:t>
            </a:r>
            <a:r>
              <a:rPr lang="vi-VN" dirty="0"/>
              <a:t>Ở cột bên phải, là phản hồi của hệ thống điều khiển bằng FOC. Tín hiệu mượt mà, ít gợn sóng, thời gian quá độ nhanh, phản ứng hệ thống ổn định hơn.</a:t>
            </a:r>
            <a:endParaRPr lang="en-US" dirty="0"/>
          </a:p>
          <a:p>
            <a:r>
              <a:rPr lang="en-US" dirty="0"/>
              <a:t> </a:t>
            </a:r>
            <a:r>
              <a:rPr lang="vi-VN" dirty="0"/>
              <a:t>Với các ứng dụng yêu cầu điều khiển vị trí, mô-men mượt mà và chính xác cao, đặc biệt là với động cơ BLDC loại gimbal – việc điều khiển mô-men ổn định, giảm dao động và điều khiển vị trí mượt là rất quan trọng.Do đó, đề tài của em lựa chọn phương pháp FOC – Field Oriented Control để phát triển bộ điều khiển cho động cơ BLDC.</a:t>
            </a:r>
            <a:endParaRPr lang="en-US" dirty="0"/>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8</a:t>
            </a:fld>
            <a:endParaRPr lang="en-US"/>
          </a:p>
        </p:txBody>
      </p:sp>
    </p:spTree>
    <p:extLst>
      <p:ext uri="{BB962C8B-B14F-4D97-AF65-F5344CB8AC3E}">
        <p14:creationId xmlns:p14="http://schemas.microsoft.com/office/powerpoint/2010/main" val="189349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chemeClr val="tx1">
                    <a:lumMod val="50000"/>
                  </a:schemeClr>
                </a:solidFill>
                <a:latin typeface="Times New Roman" panose="02020603050405020304" pitchFamily="18" charset="0"/>
                <a:cs typeface="Times New Roman" panose="02020603050405020304" pitchFamily="18" charset="0"/>
              </a:rPr>
              <a:t>- B</a:t>
            </a:r>
            <a:r>
              <a:rPr lang="vi-VN" b="0" i="0" dirty="0">
                <a:solidFill>
                  <a:schemeClr val="tx1">
                    <a:lumMod val="50000"/>
                  </a:schemeClr>
                </a:solidFill>
                <a:effectLst/>
                <a:latin typeface="Times New Roman" panose="02020603050405020304" pitchFamily="18" charset="0"/>
                <a:cs typeface="Times New Roman" panose="02020603050405020304" pitchFamily="18" charset="0"/>
              </a:rPr>
              <a:t>ắt đầu bằng cách đo dòng điện ba pha của </a:t>
            </a:r>
            <a:r>
              <a:rPr lang="vi-VN" b="1" dirty="0">
                <a:solidFill>
                  <a:schemeClr val="tx1">
                    <a:lumMod val="50000"/>
                  </a:schemeClr>
                </a:solidFill>
                <a:latin typeface="Times New Roman" panose="02020603050405020304" pitchFamily="18" charset="0"/>
                <a:cs typeface="Times New Roman" panose="02020603050405020304" pitchFamily="18" charset="0"/>
              </a:rPr>
              <a:t>động cơ BLDC</a:t>
            </a:r>
            <a:r>
              <a:rPr lang="vi-VN" b="0" i="0" dirty="0">
                <a:solidFill>
                  <a:schemeClr val="tx1">
                    <a:lumMod val="50000"/>
                  </a:schemeClr>
                </a:solidFill>
                <a:effectLst/>
                <a:latin typeface="Times New Roman" panose="02020603050405020304" pitchFamily="18" charset="0"/>
                <a:cs typeface="Times New Roman" panose="02020603050405020304" pitchFamily="18" charset="0"/>
              </a:rPr>
              <a:t>. Các dòng điện này rất cần thiết để hiểu trạng thái hoạt động hiện tại của động cơ. Dòng điện ba pha được chuyển đổi thành các thành phần trục d và trục q giúp đơn giản hóa quá trình điều khiển bằng cách tách các dòng điện tạo ra mô-men xoắn và từ thông</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a:t>
            </a:r>
          </a:p>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 </a:t>
            </a:r>
            <a:r>
              <a:rPr lang="vi-VN" b="0" i="0" dirty="0">
                <a:solidFill>
                  <a:schemeClr val="tx1">
                    <a:lumMod val="50000"/>
                  </a:schemeClr>
                </a:solidFill>
                <a:effectLst/>
                <a:latin typeface="Times New Roman" panose="02020603050405020304" pitchFamily="18" charset="0"/>
                <a:cs typeface="Times New Roman" panose="02020603050405020304" pitchFamily="18" charset="0"/>
              </a:rPr>
              <a:t>Dòng điện trục q (tạo mô-men xoắn) và dòng điện trục d (tạo thông lượng) được điều chỉnh bằng Bộ điều khiển tích phân tỷ lệ (PI). Bộ điều khiển này điều chỉnh điện áp của động cơ BLDC để duy trì các điều kiện vận hành mong muốn. Dòng điện trục d và trục q được điều chỉnh được chuyển đổi trở lại thành dòng điện ba pha bằng cách sử dụng phép biến đổi Clarke và Park ngược.</a:t>
            </a:r>
          </a:p>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 </a:t>
            </a:r>
            <a:r>
              <a:rPr lang="vi-VN" b="0" i="0" dirty="0">
                <a:solidFill>
                  <a:schemeClr val="tx1">
                    <a:lumMod val="50000"/>
                  </a:schemeClr>
                </a:solidFill>
                <a:effectLst/>
                <a:latin typeface="Times New Roman" panose="02020603050405020304" pitchFamily="18" charset="0"/>
                <a:cs typeface="Times New Roman" panose="02020603050405020304" pitchFamily="18" charset="0"/>
              </a:rPr>
              <a:t>Các tín hiệu đầu ra được truyền qua hệ thống điều chế độ rộng xung (PWM), tạo ra các tín hiệu cho bộ biến tần của động cơ. Cuối cùng, bộ biến tần chuyển đổi các tín hiệu điều khiển từ PWM thành tín hiệu điện áp ba pha để điều khiển động cơ và hoàn thành vòng lặp FOC</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a:t>
            </a:r>
            <a:endParaRPr lang="vi-VN" b="0" i="0" dirty="0">
              <a:solidFill>
                <a:schemeClr val="tx1">
                  <a:lumMod val="50000"/>
                </a:schemeClr>
              </a:solidFill>
              <a:effectLst/>
              <a:latin typeface="Times New Roman" panose="02020603050405020304" pitchFamily="18" charset="0"/>
              <a:cs typeface="Times New Roman" panose="02020603050405020304" pitchFamily="18" charset="0"/>
            </a:endParaRPr>
          </a:p>
          <a:p>
            <a:r>
              <a:rPr lang="en-US" b="0" dirty="0">
                <a:latin typeface="+mj-lt"/>
              </a:rPr>
              <a:t>   </a:t>
            </a:r>
            <a:r>
              <a:rPr lang="vi-VN" b="0" dirty="0">
                <a:latin typeface="+mj-lt"/>
              </a:rPr>
              <a:t> Các bước thực hiện trong FOC:</a:t>
            </a:r>
          </a:p>
          <a:p>
            <a:r>
              <a:rPr lang="en-US" b="0" dirty="0">
                <a:latin typeface="+mj-lt"/>
              </a:rPr>
              <a:t> (1) </a:t>
            </a:r>
            <a:r>
              <a:rPr lang="vi-VN" b="0" dirty="0">
                <a:latin typeface="+mj-lt"/>
              </a:rPr>
              <a:t>Đo dòng 3 pha: Ia,Ib,IcI_a, I_b, I_cIa​,Ib​,Ic​</a:t>
            </a:r>
          </a:p>
          <a:p>
            <a:r>
              <a:rPr lang="en-US" b="0" dirty="0">
                <a:latin typeface="+mj-lt"/>
              </a:rPr>
              <a:t> (2) </a:t>
            </a:r>
            <a:r>
              <a:rPr lang="vi-VN" b="0" dirty="0">
                <a:latin typeface="+mj-lt"/>
              </a:rPr>
              <a:t>Clark Transform: chuyển dòng 3 pha → hệ tọa độ 2 pha </a:t>
            </a:r>
            <a:r>
              <a:rPr lang="el-GR" b="0" dirty="0">
                <a:latin typeface="+mj-lt"/>
              </a:rPr>
              <a:t>α, β</a:t>
            </a:r>
          </a:p>
          <a:p>
            <a:r>
              <a:rPr lang="en-US" b="0" dirty="0">
                <a:latin typeface="+mj-lt"/>
              </a:rPr>
              <a:t> (3) </a:t>
            </a:r>
            <a:r>
              <a:rPr lang="vi-VN" b="0" dirty="0">
                <a:latin typeface="+mj-lt"/>
              </a:rPr>
              <a:t>Park Transform: chuyển </a:t>
            </a:r>
            <a:r>
              <a:rPr lang="el-GR" b="0" dirty="0">
                <a:latin typeface="+mj-lt"/>
              </a:rPr>
              <a:t>α, β → </a:t>
            </a:r>
            <a:r>
              <a:rPr lang="vi-VN" b="0" dirty="0">
                <a:latin typeface="+mj-lt"/>
              </a:rPr>
              <a:t>hệ tọa độ quay d, q (dựa vào góc rotor </a:t>
            </a:r>
            <a:r>
              <a:rPr lang="el-GR" b="0" dirty="0">
                <a:latin typeface="+mj-lt"/>
              </a:rPr>
              <a:t>θ)</a:t>
            </a:r>
          </a:p>
          <a:p>
            <a:r>
              <a:rPr lang="en-US" b="0" dirty="0">
                <a:latin typeface="+mj-lt"/>
              </a:rPr>
              <a:t> (4) </a:t>
            </a:r>
            <a:r>
              <a:rPr lang="vi-VN" b="0" dirty="0">
                <a:latin typeface="+mj-lt"/>
              </a:rPr>
              <a:t>Điều khiển dòng d và q: dùng bộ điều khiển PID hoặc PI để tạo điện áp Vd,Vq</a:t>
            </a:r>
          </a:p>
          <a:p>
            <a:r>
              <a:rPr lang="en-US" b="0" dirty="0">
                <a:latin typeface="+mj-lt"/>
              </a:rPr>
              <a:t> (5) </a:t>
            </a:r>
            <a:r>
              <a:rPr lang="vi-VN" b="0" dirty="0">
                <a:latin typeface="+mj-lt"/>
              </a:rPr>
              <a:t>Park nghịch + Clark nghịch: chuyển Vd,Vq→ V</a:t>
            </a:r>
            <a:r>
              <a:rPr lang="el-GR" b="0" dirty="0">
                <a:latin typeface="+mj-lt"/>
              </a:rPr>
              <a:t>α,</a:t>
            </a:r>
            <a:r>
              <a:rPr lang="vi-VN" b="0" dirty="0">
                <a:latin typeface="+mj-lt"/>
              </a:rPr>
              <a:t>V</a:t>
            </a:r>
            <a:r>
              <a:rPr lang="el-GR" b="0" dirty="0">
                <a:latin typeface="+mj-lt"/>
              </a:rPr>
              <a:t>β​ → </a:t>
            </a:r>
            <a:r>
              <a:rPr lang="vi-VN" b="0" dirty="0">
                <a:latin typeface="+mj-lt"/>
              </a:rPr>
              <a:t>Va​,Vb​,Vc​</a:t>
            </a:r>
          </a:p>
          <a:p>
            <a:r>
              <a:rPr lang="en-US" b="0" dirty="0">
                <a:latin typeface="+mj-lt"/>
              </a:rPr>
              <a:t> (6) </a:t>
            </a:r>
            <a:r>
              <a:rPr lang="vi-VN" b="0" dirty="0">
                <a:latin typeface="+mj-lt"/>
              </a:rPr>
              <a:t>PWM: tạo tín hiệu PWM tương ứng để điều khiển inverter</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a:p>
        </p:txBody>
      </p:sp>
    </p:spTree>
    <p:extLst>
      <p:ext uri="{BB962C8B-B14F-4D97-AF65-F5344CB8AC3E}">
        <p14:creationId xmlns:p14="http://schemas.microsoft.com/office/powerpoint/2010/main" val="208501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 </a:t>
            </a:r>
            <a:r>
              <a:rPr lang="vi-VN" b="0" dirty="0">
                <a:latin typeface="Times New Roman" panose="02020603050405020304" pitchFamily="18" charset="0"/>
                <a:cs typeface="Times New Roman" panose="02020603050405020304" pitchFamily="18" charset="0"/>
              </a:rPr>
              <a:t>Thứ nhất, FOC cho phép tối ưu hóa từ trường trong động cơ, giúp giảm tổn thất và cải thiện hiệu suất tổng thể. Điều này đặc biệt quan trọng trong các ứng dụng yêu cầu tiết kiệm năng lượng hoặc thời gian sử dụng pin dài.</a:t>
            </a:r>
          </a:p>
          <a:p>
            <a:r>
              <a:rPr lang="en-US" b="0" dirty="0">
                <a:latin typeface="Times New Roman" panose="02020603050405020304" pitchFamily="18" charset="0"/>
                <a:cs typeface="Times New Roman" panose="02020603050405020304" pitchFamily="18" charset="0"/>
              </a:rPr>
              <a:t>🔹 </a:t>
            </a:r>
            <a:r>
              <a:rPr lang="vi-VN" b="0" dirty="0">
                <a:latin typeface="Times New Roman" panose="02020603050405020304" pitchFamily="18" charset="0"/>
                <a:cs typeface="Times New Roman" panose="02020603050405020304" pitchFamily="18" charset="0"/>
              </a:rPr>
              <a:t>Thứ hai, FOC mang lại khả năng điều khiển chính xác mô-men và tốc độ động cơ, phù hợp cho các ứng dụng cần độ chính xác cao như robot, camera gimbal, hoặc CNC.</a:t>
            </a:r>
          </a:p>
          <a:p>
            <a:r>
              <a:rPr lang="en-US" b="0" dirty="0">
                <a:latin typeface="Times New Roman" panose="02020603050405020304" pitchFamily="18" charset="0"/>
                <a:cs typeface="Times New Roman" panose="02020603050405020304" pitchFamily="18" charset="0"/>
              </a:rPr>
              <a:t>🔹 </a:t>
            </a:r>
            <a:r>
              <a:rPr lang="vi-VN" b="0" dirty="0">
                <a:latin typeface="Times New Roman" panose="02020603050405020304" pitchFamily="18" charset="0"/>
                <a:cs typeface="Times New Roman" panose="02020603050405020304" pitchFamily="18" charset="0"/>
              </a:rPr>
              <a:t>Thứ ba, hệ thống điều khiển FOC có thể thích ứng nhanh với các thay đổi tải và tốc độ, nhờ khả năng điều khiển động học theo thời gian thực.</a:t>
            </a:r>
          </a:p>
          <a:p>
            <a:r>
              <a:rPr lang="en-US" b="0" dirty="0">
                <a:latin typeface="Times New Roman" panose="02020603050405020304" pitchFamily="18" charset="0"/>
                <a:cs typeface="Times New Roman" panose="02020603050405020304" pitchFamily="18" charset="0"/>
              </a:rPr>
              <a:t>🔹 </a:t>
            </a:r>
            <a:r>
              <a:rPr lang="vi-VN" b="0" dirty="0">
                <a:latin typeface="Times New Roman" panose="02020603050405020304" pitchFamily="18" charset="0"/>
                <a:cs typeface="Times New Roman" panose="02020603050405020304" pitchFamily="18" charset="0"/>
              </a:rPr>
              <a:t>Cuối cùng, FOC giúp động cơ BLDC hoạt động hiệu quả ở nhiều dải tốc độ khác nhau, từ tốc độ rất thấp đến tốc độ cao, mở rộng phạm vi ứng dụng từ thiết bị dân dụng cho đến các hệ thống công nghiệp yêu cầu tốc độ cao.</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10</a:t>
            </a:fld>
            <a:endParaRPr lang="en-US"/>
          </a:p>
        </p:txBody>
      </p:sp>
    </p:spTree>
    <p:extLst>
      <p:ext uri="{BB962C8B-B14F-4D97-AF65-F5344CB8AC3E}">
        <p14:creationId xmlns:p14="http://schemas.microsoft.com/office/powerpoint/2010/main" val="3702311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892351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a:t>ĐIỀU KHIỂN MÁY ĐIỆN</a:t>
            </a:r>
          </a:p>
        </p:txBody>
      </p:sp>
      <p:pic>
        <p:nvPicPr>
          <p:cNvPr id="5" name="Picture 4">
            <a:extLst>
              <a:ext uri="{FF2B5EF4-FFF2-40B4-BE49-F238E27FC236}">
                <a16:creationId xmlns:a16="http://schemas.microsoft.com/office/drawing/2014/main" id="{7B3198A1-5FFF-4239-817E-FB7FA74A04A1}"/>
              </a:ext>
            </a:extLst>
          </p:cNvPr>
          <p:cNvPicPr>
            <a:picLocks noChangeAspect="1"/>
          </p:cNvPicPr>
          <p:nvPr userDrawn="1"/>
        </p:nvPicPr>
        <p:blipFill>
          <a:blip r:embed="rId3"/>
          <a:stretch>
            <a:fillRect/>
          </a:stretch>
        </p:blipFill>
        <p:spPr>
          <a:xfrm>
            <a:off x="115559" y="220715"/>
            <a:ext cx="4630023" cy="986041"/>
          </a:xfrm>
          <a:prstGeom prst="rect">
            <a:avLst/>
          </a:prstGeom>
        </p:spPr>
      </p:pic>
      <p:sp>
        <p:nvSpPr>
          <p:cNvPr id="6" name="TextBox 5">
            <a:extLst>
              <a:ext uri="{FF2B5EF4-FFF2-40B4-BE49-F238E27FC236}">
                <a16:creationId xmlns:a16="http://schemas.microsoft.com/office/drawing/2014/main" id="{25111116-4D27-4AE8-B24B-D769EB6C1E31}"/>
              </a:ext>
            </a:extLst>
          </p:cNvPr>
          <p:cNvSpPr txBox="1"/>
          <p:nvPr userDrawn="1"/>
        </p:nvSpPr>
        <p:spPr>
          <a:xfrm>
            <a:off x="5450649" y="452126"/>
            <a:ext cx="3692525" cy="523220"/>
          </a:xfrm>
          <a:prstGeom prst="rect">
            <a:avLst/>
          </a:prstGeom>
          <a:noFill/>
        </p:spPr>
        <p:txBody>
          <a:bodyPr wrap="square" rtlCol="0">
            <a:spAutoFit/>
          </a:bodyPr>
          <a:lstStyle/>
          <a:p>
            <a:pPr algn="l">
              <a:spcBef>
                <a:spcPts val="100"/>
              </a:spcBef>
              <a:spcAft>
                <a:spcPts val="100"/>
              </a:spcAft>
            </a:pPr>
            <a:r>
              <a:rPr lang="en-US" sz="2800" b="1" i="0" kern="1200">
                <a:solidFill>
                  <a:srgbClr val="CC3300"/>
                </a:solidFill>
                <a:latin typeface="+mj-lt"/>
                <a:ea typeface="+mj-ea"/>
                <a:cs typeface="+mj-cs"/>
              </a:rPr>
              <a:t>KHOA ĐIỆN</a:t>
            </a:r>
          </a:p>
        </p:txBody>
      </p:sp>
      <p:pic>
        <p:nvPicPr>
          <p:cNvPr id="7" name="Picture 2" descr="No photo description available.">
            <a:extLst>
              <a:ext uri="{FF2B5EF4-FFF2-40B4-BE49-F238E27FC236}">
                <a16:creationId xmlns:a16="http://schemas.microsoft.com/office/drawing/2014/main" id="{4BDE804B-857C-4720-9F9A-DD99B7CBA19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45174" y="180488"/>
            <a:ext cx="986040" cy="98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a:prstGeom prst="rect">
            <a:avLst/>
          </a:prstGeo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a:p>
          <a:p>
            <a:r>
              <a:rPr lang="en-US"/>
              <a:t>Drag chart to placeholder or click icon to add chart</a:t>
            </a:r>
          </a:p>
          <a:p>
            <a:endParaRPr lang="en-US"/>
          </a:p>
        </p:txBody>
      </p:sp>
    </p:spTree>
    <p:extLst>
      <p:ext uri="{BB962C8B-B14F-4D97-AF65-F5344CB8AC3E}">
        <p14:creationId xmlns:p14="http://schemas.microsoft.com/office/powerpoint/2010/main" val="612494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2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err="1"/>
              <a:t>Chương</a:t>
            </a:r>
            <a:r>
              <a:rPr lang="en-US"/>
              <a:t> 1</a:t>
            </a:r>
          </a:p>
        </p:txBody>
      </p:sp>
      <p:pic>
        <p:nvPicPr>
          <p:cNvPr id="6" name="Picture 5">
            <a:extLst>
              <a:ext uri="{FF2B5EF4-FFF2-40B4-BE49-F238E27FC236}">
                <a16:creationId xmlns:a16="http://schemas.microsoft.com/office/drawing/2014/main" id="{255C875B-6AAD-4A89-9C22-33643AAF2BF8}"/>
              </a:ext>
            </a:extLst>
          </p:cNvPr>
          <p:cNvPicPr>
            <a:picLocks noChangeAspect="1"/>
          </p:cNvPicPr>
          <p:nvPr userDrawn="1"/>
        </p:nvPicPr>
        <p:blipFill>
          <a:blip r:embed="rId3"/>
          <a:stretch>
            <a:fillRect/>
          </a:stretch>
        </p:blipFill>
        <p:spPr>
          <a:xfrm>
            <a:off x="304744" y="216005"/>
            <a:ext cx="5984348" cy="1274467"/>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8" name="Picture 7">
            <a:extLst>
              <a:ext uri="{FF2B5EF4-FFF2-40B4-BE49-F238E27FC236}">
                <a16:creationId xmlns:a16="http://schemas.microsoft.com/office/drawing/2014/main" id="{6694F144-70AE-4F95-B36E-ACF4F7041B4B}"/>
              </a:ext>
            </a:extLst>
          </p:cNvPr>
          <p:cNvPicPr>
            <a:picLocks noChangeAspect="1"/>
          </p:cNvPicPr>
          <p:nvPr userDrawn="1"/>
        </p:nvPicPr>
        <p:blipFill>
          <a:blip r:embed="rId3"/>
          <a:stretch>
            <a:fillRect/>
          </a:stretch>
        </p:blipFill>
        <p:spPr>
          <a:xfrm>
            <a:off x="-92359" y="-53218"/>
            <a:ext cx="4784435" cy="1018925"/>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9" name="Picture 8">
            <a:extLst>
              <a:ext uri="{FF2B5EF4-FFF2-40B4-BE49-F238E27FC236}">
                <a16:creationId xmlns:a16="http://schemas.microsoft.com/office/drawing/2014/main" id="{24C09D69-B679-40C9-B87F-7F2459D82213}"/>
              </a:ext>
            </a:extLst>
          </p:cNvPr>
          <p:cNvPicPr>
            <a:picLocks noChangeAspect="1"/>
          </p:cNvPicPr>
          <p:nvPr userDrawn="1"/>
        </p:nvPicPr>
        <p:blipFill>
          <a:blip r:embed="rId3"/>
          <a:stretch>
            <a:fillRect/>
          </a:stretch>
        </p:blipFill>
        <p:spPr>
          <a:xfrm>
            <a:off x="1" y="1"/>
            <a:ext cx="4017818" cy="855662"/>
          </a:xfrm>
          <a:prstGeom prst="rect">
            <a:avLst/>
          </a:prstGeom>
        </p:spPr>
      </p:pic>
      <p:sp>
        <p:nvSpPr>
          <p:cNvPr id="7" name="TextBox 6">
            <a:extLst>
              <a:ext uri="{FF2B5EF4-FFF2-40B4-BE49-F238E27FC236}">
                <a16:creationId xmlns:a16="http://schemas.microsoft.com/office/drawing/2014/main" id="{989DC8CF-C000-4AFE-985C-ABABF799A442}"/>
              </a:ext>
            </a:extLst>
          </p:cNvPr>
          <p:cNvSpPr txBox="1"/>
          <p:nvPr userDrawn="1"/>
        </p:nvSpPr>
        <p:spPr>
          <a:xfrm>
            <a:off x="4640703" y="255771"/>
            <a:ext cx="3692525" cy="369332"/>
          </a:xfrm>
          <a:prstGeom prst="rect">
            <a:avLst/>
          </a:prstGeom>
          <a:noFill/>
        </p:spPr>
        <p:txBody>
          <a:bodyPr wrap="square" rtlCol="0">
            <a:spAutoFit/>
          </a:bodyPr>
          <a:lstStyle/>
          <a:p>
            <a:pPr algn="l">
              <a:spcBef>
                <a:spcPts val="100"/>
              </a:spcBef>
              <a:spcAft>
                <a:spcPts val="100"/>
              </a:spcAft>
            </a:pPr>
            <a:r>
              <a:rPr lang="en-US" sz="1800" b="1" i="0" kern="1200">
                <a:solidFill>
                  <a:srgbClr val="CC3300"/>
                </a:solidFill>
                <a:latin typeface="+mn-lt"/>
                <a:ea typeface="+mn-ea"/>
                <a:cs typeface="+mn-cs"/>
              </a:rPr>
              <a:t>KHOA ĐIỆN</a:t>
            </a:r>
          </a:p>
        </p:txBody>
      </p:sp>
      <p:pic>
        <p:nvPicPr>
          <p:cNvPr id="10" name="Picture 2" descr="No photo description available.">
            <a:extLst>
              <a:ext uri="{FF2B5EF4-FFF2-40B4-BE49-F238E27FC236}">
                <a16:creationId xmlns:a16="http://schemas.microsoft.com/office/drawing/2014/main" id="{4BDE804B-857C-4720-9F9A-DD99B7CBA19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05159" y="41566"/>
            <a:ext cx="807834" cy="80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a:prstGeom prst="rect">
            <a:avLst/>
          </a:prstGeom>
        </p:spPr>
        <p:txBody>
          <a:bodyPr>
            <a:spAutoFit/>
          </a:bodyPr>
          <a:lstStyle/>
          <a:p>
            <a:r>
              <a:rPr lang="en-US"/>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a:p>
        </p:txBody>
      </p:sp>
      <p:pic>
        <p:nvPicPr>
          <p:cNvPr id="6" name="Picture 5">
            <a:extLst>
              <a:ext uri="{FF2B5EF4-FFF2-40B4-BE49-F238E27FC236}">
                <a16:creationId xmlns:a16="http://schemas.microsoft.com/office/drawing/2014/main" id="{2F553F21-177D-4E07-AF44-BE012E2DF429}"/>
              </a:ext>
            </a:extLst>
          </p:cNvPr>
          <p:cNvPicPr>
            <a:picLocks noChangeAspect="1"/>
          </p:cNvPicPr>
          <p:nvPr userDrawn="1"/>
        </p:nvPicPr>
        <p:blipFill>
          <a:blip r:embed="rId17"/>
          <a:stretch>
            <a:fillRect/>
          </a:stretch>
        </p:blipFill>
        <p:spPr>
          <a:xfrm>
            <a:off x="104182" y="-396"/>
            <a:ext cx="3941345" cy="839375"/>
          </a:xfrm>
          <a:prstGeom prst="rect">
            <a:avLst/>
          </a:prstGeom>
        </p:spPr>
      </p:pic>
      <p:sp>
        <p:nvSpPr>
          <p:cNvPr id="9" name="TextBox 8">
            <a:extLst>
              <a:ext uri="{FF2B5EF4-FFF2-40B4-BE49-F238E27FC236}">
                <a16:creationId xmlns:a16="http://schemas.microsoft.com/office/drawing/2014/main" id="{BC071C6C-BD71-44C0-9E9C-4D6C85C7EC1B}"/>
              </a:ext>
            </a:extLst>
          </p:cNvPr>
          <p:cNvSpPr txBox="1"/>
          <p:nvPr userDrawn="1"/>
        </p:nvSpPr>
        <p:spPr>
          <a:xfrm>
            <a:off x="7816325" y="304225"/>
            <a:ext cx="2769394" cy="400110"/>
          </a:xfrm>
          <a:prstGeom prst="rect">
            <a:avLst/>
          </a:prstGeom>
          <a:noFill/>
        </p:spPr>
        <p:txBody>
          <a:bodyPr wrap="square" rtlCol="0">
            <a:spAutoFit/>
          </a:bodyPr>
          <a:lstStyle/>
          <a:p>
            <a:pPr algn="r">
              <a:spcBef>
                <a:spcPts val="75"/>
              </a:spcBef>
              <a:spcAft>
                <a:spcPts val="75"/>
              </a:spcAft>
            </a:pPr>
            <a:r>
              <a:rPr lang="en-US" sz="2000" b="1" i="0" kern="1200">
                <a:solidFill>
                  <a:srgbClr val="C00000"/>
                </a:solidFill>
                <a:latin typeface="+mj-lt"/>
                <a:ea typeface="+mj-ea"/>
                <a:cs typeface="+mj-cs"/>
              </a:rPr>
              <a:t>KHOA ĐIỆN</a:t>
            </a:r>
          </a:p>
        </p:txBody>
      </p:sp>
      <p:pic>
        <p:nvPicPr>
          <p:cNvPr id="10" name="Picture 2" descr="No photo description available.">
            <a:extLst>
              <a:ext uri="{FF2B5EF4-FFF2-40B4-BE49-F238E27FC236}">
                <a16:creationId xmlns:a16="http://schemas.microsoft.com/office/drawing/2014/main" id="{4BDE804B-857C-4720-9F9A-DD99B7CBA19F}"/>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678611" y="27314"/>
            <a:ext cx="807834" cy="80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65" r:id="rId10"/>
    <p:sldLayoutId id="2147483666" r:id="rId11"/>
    <p:sldLayoutId id="2147483660" r:id="rId12"/>
    <p:sldLayoutId id="2147483667" r:id="rId13"/>
    <p:sldLayoutId id="2147483670" r:id="rId14"/>
  </p:sldLayoutIdLst>
  <p:hf hdr="0" dt="0"/>
  <p:txStyles>
    <p:titleStyle>
      <a:lvl1pPr algn="l" defTabSz="914400" rtl="0" eaLnBrk="1" latinLnBrk="0" hangingPunct="1">
        <a:lnSpc>
          <a:spcPct val="90000"/>
        </a:lnSpc>
        <a:spcBef>
          <a:spcPct val="0"/>
        </a:spcBef>
        <a:buNone/>
        <a:defRPr sz="1400" b="1"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package" Target="../embeddings/Microsoft_Visio_Drawing.vsdx"/><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9.e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1586380" y="1678194"/>
            <a:ext cx="4649470" cy="662720"/>
          </a:xfrm>
        </p:spPr>
        <p:txBody>
          <a:bodyPr lIns="0" tIns="45720" rIns="91440" bIns="45720" anchor="b">
            <a:noAutofit/>
          </a:bodyPr>
          <a:lstStyle/>
          <a:p>
            <a:pPr algn="ctr"/>
            <a:r>
              <a:rPr lang="en-US" sz="3200" dirty="0">
                <a:latin typeface="Times New Roman" panose="02020603050405020304" pitchFamily="18" charset="0"/>
                <a:cs typeface="Times New Roman" panose="02020603050405020304" pitchFamily="18" charset="0"/>
              </a:rPr>
              <a:t>ĐỒ </a:t>
            </a:r>
            <a:r>
              <a:rPr lang="en-US" sz="3200" dirty="0" err="1">
                <a:latin typeface="Times New Roman" panose="02020603050405020304" pitchFamily="18" charset="0"/>
                <a:cs typeface="Times New Roman" panose="02020603050405020304" pitchFamily="18" charset="0"/>
              </a:rPr>
              <a:t>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41E881-394B-45CE-99D4-0839D931C53C}"/>
              </a:ext>
            </a:extLst>
          </p:cNvPr>
          <p:cNvSpPr txBox="1"/>
          <p:nvPr/>
        </p:nvSpPr>
        <p:spPr>
          <a:xfrm>
            <a:off x="0" y="2456443"/>
            <a:ext cx="8455115" cy="1716880"/>
          </a:xfrm>
          <a:prstGeom prst="rect">
            <a:avLst/>
          </a:prstGeom>
          <a:noFill/>
        </p:spPr>
        <p:txBody>
          <a:bodyPr wrap="square">
            <a:spAutoFit/>
          </a:bodyPr>
          <a:lstStyle/>
          <a:p>
            <a:pPr marL="0" marR="0" indent="0" algn="ctr">
              <a:lnSpc>
                <a:spcPct val="130000"/>
              </a:lnSpc>
              <a:spcBef>
                <a:spcPts val="0"/>
              </a:spcBef>
              <a:spcAft>
                <a:spcPts val="0"/>
              </a:spcAf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 CỨU VÀ PHÁT TRIỂN BỘ ĐIỀU KHIỂN CHO ĐỘNG CƠ BLDC SỬ DỤNG PHƯƠNG PHÁP FOC </a:t>
            </a: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3C0AD50-6D81-4311-B362-6A172D3CF9F0}"/>
              </a:ext>
            </a:extLst>
          </p:cNvPr>
          <p:cNvSpPr txBox="1"/>
          <p:nvPr/>
        </p:nvSpPr>
        <p:spPr>
          <a:xfrm>
            <a:off x="150901" y="4234420"/>
            <a:ext cx="78973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1">
                    <a:lumMod val="50000"/>
                  </a:schemeClr>
                </a:solidFill>
                <a:latin typeface="Times New Roman"/>
                <a:cs typeface="Arial"/>
              </a:rPr>
              <a:t>SVTH  :  </a:t>
            </a:r>
            <a:r>
              <a:rPr lang="en-US" sz="2400" dirty="0" err="1">
                <a:solidFill>
                  <a:schemeClr val="tx1">
                    <a:lumMod val="50000"/>
                  </a:schemeClr>
                </a:solidFill>
                <a:latin typeface="Times New Roman"/>
                <a:cs typeface="Arial"/>
              </a:rPr>
              <a:t>Hà</a:t>
            </a:r>
            <a:r>
              <a:rPr lang="en-US" sz="2400" dirty="0">
                <a:solidFill>
                  <a:schemeClr val="tx1">
                    <a:lumMod val="50000"/>
                  </a:schemeClr>
                </a:solidFill>
                <a:latin typeface="Times New Roman"/>
                <a:cs typeface="Arial"/>
              </a:rPr>
              <a:t> </a:t>
            </a:r>
            <a:r>
              <a:rPr lang="en-US" sz="2400" dirty="0" err="1">
                <a:solidFill>
                  <a:schemeClr val="tx1">
                    <a:lumMod val="50000"/>
                  </a:schemeClr>
                </a:solidFill>
                <a:latin typeface="Times New Roman"/>
                <a:cs typeface="Arial"/>
              </a:rPr>
              <a:t>Duy</a:t>
            </a:r>
            <a:r>
              <a:rPr lang="en-US" sz="2400" dirty="0">
                <a:solidFill>
                  <a:schemeClr val="tx1">
                    <a:lumMod val="50000"/>
                  </a:schemeClr>
                </a:solidFill>
                <a:latin typeface="Times New Roman"/>
                <a:cs typeface="Arial"/>
              </a:rPr>
              <a:t> </a:t>
            </a:r>
            <a:r>
              <a:rPr lang="en-US" sz="2400" dirty="0" err="1">
                <a:solidFill>
                  <a:schemeClr val="tx1">
                    <a:lumMod val="50000"/>
                  </a:schemeClr>
                </a:solidFill>
                <a:latin typeface="Times New Roman"/>
                <a:cs typeface="Arial"/>
              </a:rPr>
              <a:t>Phương</a:t>
            </a:r>
            <a:r>
              <a:rPr lang="en-US" sz="2400" dirty="0">
                <a:solidFill>
                  <a:schemeClr val="tx1">
                    <a:lumMod val="50000"/>
                  </a:schemeClr>
                </a:solidFill>
                <a:latin typeface="Times New Roman"/>
                <a:cs typeface="Arial"/>
              </a:rPr>
              <a:t>                         MSSV: 105200464</a:t>
            </a:r>
          </a:p>
          <a:p>
            <a:r>
              <a:rPr lang="en-US" sz="2400" dirty="0">
                <a:solidFill>
                  <a:schemeClr val="tx1">
                    <a:lumMod val="50000"/>
                  </a:schemeClr>
                </a:solidFill>
                <a:latin typeface="Times New Roman"/>
                <a:cs typeface="Arial"/>
              </a:rPr>
              <a:t>                Đinh Lê Trung Nguyên                          105200461 </a:t>
            </a:r>
          </a:p>
          <a:p>
            <a:r>
              <a:rPr lang="en-US" sz="2400" dirty="0" err="1">
                <a:solidFill>
                  <a:schemeClr val="tx1">
                    <a:lumMod val="50000"/>
                  </a:schemeClr>
                </a:solidFill>
                <a:latin typeface="Times New Roman"/>
                <a:cs typeface="Arial"/>
              </a:rPr>
              <a:t>Lớp</a:t>
            </a:r>
            <a:r>
              <a:rPr lang="en-US" sz="2400" dirty="0">
                <a:solidFill>
                  <a:schemeClr val="tx1">
                    <a:lumMod val="50000"/>
                  </a:schemeClr>
                </a:solidFill>
                <a:latin typeface="Times New Roman"/>
                <a:cs typeface="Arial"/>
              </a:rPr>
              <a:t> :       20TDHCLC3             </a:t>
            </a:r>
          </a:p>
          <a:p>
            <a:r>
              <a:rPr lang="en-US" sz="2400" dirty="0">
                <a:solidFill>
                  <a:schemeClr val="tx1">
                    <a:lumMod val="50000"/>
                  </a:schemeClr>
                </a:solidFill>
                <a:latin typeface="Times New Roman"/>
                <a:cs typeface="Arial"/>
              </a:rPr>
              <a:t>GVHD:  T.s </a:t>
            </a:r>
            <a:r>
              <a:rPr lang="en-US" sz="2400" dirty="0" err="1">
                <a:solidFill>
                  <a:schemeClr val="tx1">
                    <a:lumMod val="50000"/>
                  </a:schemeClr>
                </a:solidFill>
                <a:latin typeface="Times New Roman"/>
                <a:cs typeface="Arial"/>
              </a:rPr>
              <a:t>Nguyễn</a:t>
            </a:r>
            <a:r>
              <a:rPr lang="en-US" sz="2400" dirty="0">
                <a:solidFill>
                  <a:schemeClr val="tx1">
                    <a:lumMod val="50000"/>
                  </a:schemeClr>
                </a:solidFill>
                <a:latin typeface="Times New Roman"/>
                <a:cs typeface="Arial"/>
              </a:rPr>
              <a:t> </a:t>
            </a:r>
            <a:r>
              <a:rPr lang="en-US" sz="2400" dirty="0" err="1">
                <a:solidFill>
                  <a:schemeClr val="tx1">
                    <a:lumMod val="50000"/>
                  </a:schemeClr>
                </a:solidFill>
                <a:latin typeface="Times New Roman"/>
                <a:cs typeface="Arial"/>
              </a:rPr>
              <a:t>Khánh</a:t>
            </a:r>
            <a:r>
              <a:rPr lang="en-US" sz="2400" dirty="0">
                <a:solidFill>
                  <a:schemeClr val="tx1">
                    <a:lumMod val="50000"/>
                  </a:schemeClr>
                </a:solidFill>
                <a:latin typeface="Times New Roman"/>
                <a:cs typeface="Arial"/>
              </a:rPr>
              <a:t> Quang</a:t>
            </a:r>
          </a:p>
          <a:p>
            <a:r>
              <a:rPr lang="en-US" sz="2400" dirty="0">
                <a:solidFill>
                  <a:schemeClr val="tx1">
                    <a:lumMod val="50000"/>
                  </a:schemeClr>
                </a:solidFill>
                <a:latin typeface="Times New Roman"/>
                <a:cs typeface="Arial"/>
              </a:rPr>
              <a:t>               T.s </a:t>
            </a:r>
            <a:r>
              <a:rPr lang="en-US" sz="2400" dirty="0" err="1">
                <a:solidFill>
                  <a:schemeClr val="tx1">
                    <a:lumMod val="50000"/>
                  </a:schemeClr>
                </a:solidFill>
                <a:latin typeface="Times New Roman"/>
                <a:cs typeface="Arial"/>
              </a:rPr>
              <a:t>Nguyễn</a:t>
            </a:r>
            <a:r>
              <a:rPr lang="en-US" sz="2400" dirty="0">
                <a:solidFill>
                  <a:schemeClr val="tx1">
                    <a:lumMod val="50000"/>
                  </a:schemeClr>
                </a:solidFill>
                <a:latin typeface="Times New Roman"/>
                <a:cs typeface="Arial"/>
              </a:rPr>
              <a:t> </a:t>
            </a:r>
            <a:r>
              <a:rPr lang="en-US" sz="2400" dirty="0" err="1">
                <a:solidFill>
                  <a:schemeClr val="tx1">
                    <a:lumMod val="50000"/>
                  </a:schemeClr>
                </a:solidFill>
                <a:latin typeface="Times New Roman"/>
                <a:cs typeface="Arial"/>
              </a:rPr>
              <a:t>Đăng</a:t>
            </a:r>
            <a:r>
              <a:rPr lang="en-US" sz="2400" dirty="0">
                <a:solidFill>
                  <a:schemeClr val="tx1">
                    <a:lumMod val="50000"/>
                  </a:schemeClr>
                </a:solidFill>
                <a:latin typeface="Times New Roman"/>
                <a:cs typeface="Arial"/>
              </a:rPr>
              <a:t> Khoa</a:t>
            </a:r>
          </a:p>
          <a:p>
            <a:endParaRPr lang="en-US" sz="2000" dirty="0">
              <a:solidFill>
                <a:schemeClr val="tx1">
                  <a:lumMod val="50000"/>
                </a:schemeClr>
              </a:solidFill>
              <a:latin typeface="Times New Roman"/>
              <a:cs typeface="Arial"/>
            </a:endParaRPr>
          </a:p>
        </p:txBody>
      </p:sp>
      <p:sp>
        <p:nvSpPr>
          <p:cNvPr id="8" name="TextBox 7">
            <a:extLst>
              <a:ext uri="{FF2B5EF4-FFF2-40B4-BE49-F238E27FC236}">
                <a16:creationId xmlns:a16="http://schemas.microsoft.com/office/drawing/2014/main" id="{773B94AC-D007-4D95-A909-70BA440890D6}"/>
              </a:ext>
            </a:extLst>
          </p:cNvPr>
          <p:cNvSpPr txBox="1"/>
          <p:nvPr/>
        </p:nvSpPr>
        <p:spPr>
          <a:xfrm>
            <a:off x="3133159" y="6344792"/>
            <a:ext cx="22770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solidFill>
                  <a:schemeClr val="tx1">
                    <a:lumMod val="50000"/>
                  </a:schemeClr>
                </a:solidFill>
                <a:latin typeface="Times New Roman"/>
                <a:cs typeface="Arial"/>
              </a:rPr>
              <a:t>Đà</a:t>
            </a:r>
            <a:r>
              <a:rPr lang="en-US" sz="2000" dirty="0">
                <a:solidFill>
                  <a:schemeClr val="tx1">
                    <a:lumMod val="50000"/>
                  </a:schemeClr>
                </a:solidFill>
                <a:latin typeface="Times New Roman"/>
                <a:cs typeface="Arial"/>
              </a:rPr>
              <a:t> </a:t>
            </a:r>
            <a:r>
              <a:rPr lang="en-US" sz="2000" dirty="0" err="1">
                <a:solidFill>
                  <a:schemeClr val="tx1">
                    <a:lumMod val="50000"/>
                  </a:schemeClr>
                </a:solidFill>
                <a:latin typeface="Times New Roman"/>
                <a:cs typeface="Arial"/>
              </a:rPr>
              <a:t>Nẵng</a:t>
            </a:r>
            <a:r>
              <a:rPr lang="en-US" sz="2000" dirty="0">
                <a:solidFill>
                  <a:schemeClr val="tx1">
                    <a:lumMod val="50000"/>
                  </a:schemeClr>
                </a:solidFill>
                <a:latin typeface="Times New Roman"/>
                <a:cs typeface="Arial"/>
              </a:rPr>
              <a:t>, 06/2025  </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D364083-D834-4A4F-8FB1-521937BE241F}"/>
              </a:ext>
            </a:extLst>
          </p:cNvPr>
          <p:cNvGraphicFramePr/>
          <p:nvPr>
            <p:extLst>
              <p:ext uri="{D42A27DB-BD31-4B8C-83A1-F6EECF244321}">
                <p14:modId xmlns:p14="http://schemas.microsoft.com/office/powerpoint/2010/main" val="3688197413"/>
              </p:ext>
            </p:extLst>
          </p:nvPr>
        </p:nvGraphicFramePr>
        <p:xfrm>
          <a:off x="4538515" y="1201270"/>
          <a:ext cx="7174299" cy="505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lowchart: Terminator 1">
            <a:extLst>
              <a:ext uri="{FF2B5EF4-FFF2-40B4-BE49-F238E27FC236}">
                <a16:creationId xmlns:a16="http://schemas.microsoft.com/office/drawing/2014/main" id="{20F3247F-4D3C-40AA-9ADC-F341C51414F6}"/>
              </a:ext>
            </a:extLst>
          </p:cNvPr>
          <p:cNvSpPr/>
          <p:nvPr/>
        </p:nvSpPr>
        <p:spPr>
          <a:xfrm>
            <a:off x="76126" y="2525137"/>
            <a:ext cx="3409950" cy="256460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CB31F7-82E8-4C3D-9A3C-D6456EAB6F16}"/>
              </a:ext>
            </a:extLst>
          </p:cNvPr>
          <p:cNvSpPr txBox="1"/>
          <p:nvPr/>
        </p:nvSpPr>
        <p:spPr>
          <a:xfrm>
            <a:off x="0" y="3330386"/>
            <a:ext cx="3519488" cy="954107"/>
          </a:xfrm>
          <a:prstGeom prst="rect">
            <a:avLst/>
          </a:prstGeom>
          <a:noFill/>
        </p:spPr>
        <p:txBody>
          <a:bodyPr wrap="square">
            <a:spAutoFit/>
          </a:bodyPr>
          <a:lstStyle/>
          <a:p>
            <a:pPr algn="ctr"/>
            <a:r>
              <a:rPr lang="en-US" sz="2800" b="1" i="0" dirty="0">
                <a:solidFill>
                  <a:schemeClr val="bg1"/>
                </a:solidFill>
                <a:effectLst/>
                <a:latin typeface="Times New Roman" panose="02020603050405020304" pitchFamily="18" charset="0"/>
                <a:cs typeface="Times New Roman" panose="02020603050405020304" pitchFamily="18" charset="0"/>
              </a:rPr>
              <a:t> </a:t>
            </a:r>
            <a:r>
              <a:rPr lang="vi-VN" sz="2800" b="1" i="0" dirty="0">
                <a:solidFill>
                  <a:schemeClr val="bg1"/>
                </a:solidFill>
                <a:effectLst/>
                <a:latin typeface="Times New Roman" panose="02020603050405020304" pitchFamily="18" charset="0"/>
                <a:cs typeface="Times New Roman" panose="02020603050405020304" pitchFamily="18" charset="0"/>
              </a:rPr>
              <a:t>Ưu điểm của </a:t>
            </a:r>
            <a:r>
              <a:rPr lang="en-US" sz="2800" b="1" dirty="0" err="1">
                <a:solidFill>
                  <a:schemeClr val="bg1"/>
                </a:solidFill>
                <a:latin typeface="Times New Roman" panose="02020603050405020304" pitchFamily="18" charset="0"/>
                <a:cs typeface="Times New Roman" panose="02020603050405020304" pitchFamily="18" charset="0"/>
              </a:rPr>
              <a:t>phương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pháp</a:t>
            </a:r>
            <a:r>
              <a:rPr lang="en-US" sz="2800" b="1" i="0" dirty="0">
                <a:solidFill>
                  <a:schemeClr val="bg1"/>
                </a:solidFill>
                <a:effectLst/>
                <a:latin typeface="Times New Roman" panose="02020603050405020304" pitchFamily="18" charset="0"/>
                <a:cs typeface="Times New Roman" panose="02020603050405020304" pitchFamily="18" charset="0"/>
              </a:rPr>
              <a:t> </a:t>
            </a:r>
            <a:r>
              <a:rPr lang="vi-VN" sz="2800" b="1" i="0" dirty="0">
                <a:solidFill>
                  <a:schemeClr val="bg1"/>
                </a:solidFill>
                <a:effectLst/>
                <a:latin typeface="Times New Roman" panose="02020603050405020304" pitchFamily="18" charset="0"/>
                <a:cs typeface="Times New Roman" panose="02020603050405020304" pitchFamily="18" charset="0"/>
              </a:rPr>
              <a:t>FOC</a:t>
            </a:r>
          </a:p>
        </p:txBody>
      </p:sp>
      <p:sp>
        <p:nvSpPr>
          <p:cNvPr id="3" name="Arrow: Striped Right 2">
            <a:extLst>
              <a:ext uri="{FF2B5EF4-FFF2-40B4-BE49-F238E27FC236}">
                <a16:creationId xmlns:a16="http://schemas.microsoft.com/office/drawing/2014/main" id="{EECBD416-C87B-4092-AE5C-9D834D9B6C6F}"/>
              </a:ext>
            </a:extLst>
          </p:cNvPr>
          <p:cNvSpPr/>
          <p:nvPr/>
        </p:nvSpPr>
        <p:spPr>
          <a:xfrm>
            <a:off x="3514576" y="3524072"/>
            <a:ext cx="866775" cy="56673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86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F502554B-164D-46A4-8FA9-832DA6F662B2}"/>
                                            </p:graphicEl>
                                          </p:spTgt>
                                        </p:tgtEl>
                                        <p:attrNameLst>
                                          <p:attrName>style.visibility</p:attrName>
                                        </p:attrNameLst>
                                      </p:cBhvr>
                                      <p:to>
                                        <p:strVal val="visible"/>
                                      </p:to>
                                    </p:set>
                                    <p:anim calcmode="lin" valueType="num">
                                      <p:cBhvr additive="base">
                                        <p:cTn id="7" dur="500" fill="hold"/>
                                        <p:tgtEl>
                                          <p:spTgt spid="4">
                                            <p:graphicEl>
                                              <a:dgm id="{F502554B-164D-46A4-8FA9-832DA6F662B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F502554B-164D-46A4-8FA9-832DA6F662B2}"/>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5F8B8269-F0A2-4E00-AE86-555E5D460517}"/>
                                            </p:graphicEl>
                                          </p:spTgt>
                                        </p:tgtEl>
                                        <p:attrNameLst>
                                          <p:attrName>style.visibility</p:attrName>
                                        </p:attrNameLst>
                                      </p:cBhvr>
                                      <p:to>
                                        <p:strVal val="visible"/>
                                      </p:to>
                                    </p:set>
                                    <p:anim calcmode="lin" valueType="num">
                                      <p:cBhvr additive="base">
                                        <p:cTn id="11" dur="500" fill="hold"/>
                                        <p:tgtEl>
                                          <p:spTgt spid="4">
                                            <p:graphicEl>
                                              <a:dgm id="{5F8B8269-F0A2-4E00-AE86-555E5D46051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5F8B8269-F0A2-4E00-AE86-555E5D46051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9B950E99-CA4A-493B-B744-E79B77AED2EB}"/>
                                            </p:graphicEl>
                                          </p:spTgt>
                                        </p:tgtEl>
                                        <p:attrNameLst>
                                          <p:attrName>style.visibility</p:attrName>
                                        </p:attrNameLst>
                                      </p:cBhvr>
                                      <p:to>
                                        <p:strVal val="visible"/>
                                      </p:to>
                                    </p:set>
                                    <p:anim calcmode="lin" valueType="num">
                                      <p:cBhvr additive="base">
                                        <p:cTn id="17" dur="500" fill="hold"/>
                                        <p:tgtEl>
                                          <p:spTgt spid="4">
                                            <p:graphicEl>
                                              <a:dgm id="{9B950E99-CA4A-493B-B744-E79B77AED2EB}"/>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9B950E99-CA4A-493B-B744-E79B77AED2EB}"/>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2CB1B172-1FAC-4CF5-84D2-664D66EF2D2C}"/>
                                            </p:graphicEl>
                                          </p:spTgt>
                                        </p:tgtEl>
                                        <p:attrNameLst>
                                          <p:attrName>style.visibility</p:attrName>
                                        </p:attrNameLst>
                                      </p:cBhvr>
                                      <p:to>
                                        <p:strVal val="visible"/>
                                      </p:to>
                                    </p:set>
                                    <p:anim calcmode="lin" valueType="num">
                                      <p:cBhvr additive="base">
                                        <p:cTn id="21" dur="500" fill="hold"/>
                                        <p:tgtEl>
                                          <p:spTgt spid="4">
                                            <p:graphicEl>
                                              <a:dgm id="{2CB1B172-1FAC-4CF5-84D2-664D66EF2D2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2CB1B172-1FAC-4CF5-84D2-664D66EF2D2C}"/>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4848C890-F105-4079-BD4D-263B397C3E0B}"/>
                                            </p:graphicEl>
                                          </p:spTgt>
                                        </p:tgtEl>
                                        <p:attrNameLst>
                                          <p:attrName>style.visibility</p:attrName>
                                        </p:attrNameLst>
                                      </p:cBhvr>
                                      <p:to>
                                        <p:strVal val="visible"/>
                                      </p:to>
                                    </p:set>
                                    <p:anim calcmode="lin" valueType="num">
                                      <p:cBhvr additive="base">
                                        <p:cTn id="27" dur="500" fill="hold"/>
                                        <p:tgtEl>
                                          <p:spTgt spid="4">
                                            <p:graphicEl>
                                              <a:dgm id="{4848C890-F105-4079-BD4D-263B397C3E0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4848C890-F105-4079-BD4D-263B397C3E0B}"/>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4936FCC7-E2C3-42D7-B084-EFD1DA57BCB6}"/>
                                            </p:graphicEl>
                                          </p:spTgt>
                                        </p:tgtEl>
                                        <p:attrNameLst>
                                          <p:attrName>style.visibility</p:attrName>
                                        </p:attrNameLst>
                                      </p:cBhvr>
                                      <p:to>
                                        <p:strVal val="visible"/>
                                      </p:to>
                                    </p:set>
                                    <p:anim calcmode="lin" valueType="num">
                                      <p:cBhvr additive="base">
                                        <p:cTn id="31" dur="500" fill="hold"/>
                                        <p:tgtEl>
                                          <p:spTgt spid="4">
                                            <p:graphicEl>
                                              <a:dgm id="{4936FCC7-E2C3-42D7-B084-EFD1DA57BCB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4936FCC7-E2C3-42D7-B084-EFD1DA57BCB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580DEA06-2581-4535-8232-2B96588A9130}"/>
                                            </p:graphicEl>
                                          </p:spTgt>
                                        </p:tgtEl>
                                        <p:attrNameLst>
                                          <p:attrName>style.visibility</p:attrName>
                                        </p:attrNameLst>
                                      </p:cBhvr>
                                      <p:to>
                                        <p:strVal val="visible"/>
                                      </p:to>
                                    </p:set>
                                    <p:anim calcmode="lin" valueType="num">
                                      <p:cBhvr additive="base">
                                        <p:cTn id="37" dur="500" fill="hold"/>
                                        <p:tgtEl>
                                          <p:spTgt spid="4">
                                            <p:graphicEl>
                                              <a:dgm id="{580DEA06-2581-4535-8232-2B96588A913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580DEA06-2581-4535-8232-2B96588A9130}"/>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FDFF2B50-CB7A-4026-A83F-5D8686CF8978}"/>
                                            </p:graphicEl>
                                          </p:spTgt>
                                        </p:tgtEl>
                                        <p:attrNameLst>
                                          <p:attrName>style.visibility</p:attrName>
                                        </p:attrNameLst>
                                      </p:cBhvr>
                                      <p:to>
                                        <p:strVal val="visible"/>
                                      </p:to>
                                    </p:set>
                                    <p:anim calcmode="lin" valueType="num">
                                      <p:cBhvr additive="base">
                                        <p:cTn id="41" dur="500" fill="hold"/>
                                        <p:tgtEl>
                                          <p:spTgt spid="4">
                                            <p:graphicEl>
                                              <a:dgm id="{FDFF2B50-CB7A-4026-A83F-5D8686CF8978}"/>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FDFF2B50-CB7A-4026-A83F-5D8686CF897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E52EEE-F0E3-427C-A8DB-A9119383DD7C}"/>
              </a:ext>
            </a:extLst>
          </p:cNvPr>
          <p:cNvSpPr>
            <a:spLocks noChangeArrowheads="1"/>
          </p:cNvSpPr>
          <p:nvPr/>
        </p:nvSpPr>
        <p:spPr bwMode="auto">
          <a:xfrm>
            <a:off x="2650837" y="2059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E66EC083-A872-41BF-AE41-5FA99C17BC70}"/>
              </a:ext>
            </a:extLst>
          </p:cNvPr>
          <p:cNvSpPr>
            <a:spLocks noChangeArrowheads="1"/>
          </p:cNvSpPr>
          <p:nvPr/>
        </p:nvSpPr>
        <p:spPr bwMode="auto">
          <a:xfrm>
            <a:off x="2955637" y="1995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62AB167F-9715-4039-892A-12D77CE49B97}"/>
              </a:ext>
            </a:extLst>
          </p:cNvPr>
          <p:cNvGraphicFramePr>
            <a:graphicFrameLocks noChangeAspect="1"/>
          </p:cNvGraphicFramePr>
          <p:nvPr>
            <p:extLst>
              <p:ext uri="{D42A27DB-BD31-4B8C-83A1-F6EECF244321}">
                <p14:modId xmlns:p14="http://schemas.microsoft.com/office/powerpoint/2010/main" val="2465351922"/>
              </p:ext>
            </p:extLst>
          </p:nvPr>
        </p:nvGraphicFramePr>
        <p:xfrm>
          <a:off x="323480" y="2212048"/>
          <a:ext cx="5813258" cy="3566688"/>
        </p:xfrm>
        <a:graphic>
          <a:graphicData uri="http://schemas.openxmlformats.org/presentationml/2006/ole">
            <mc:AlternateContent xmlns:mc="http://schemas.openxmlformats.org/markup-compatibility/2006">
              <mc:Choice xmlns:v="urn:schemas-microsoft-com:vml" Requires="v">
                <p:oleObj name="Visio" r:id="rId2" imgW="5829194" imgH="3581149" progId="Visio.Drawing.15">
                  <p:embed/>
                </p:oleObj>
              </mc:Choice>
              <mc:Fallback>
                <p:oleObj name="Visio" r:id="rId2" imgW="5829194" imgH="3581149" progId="Visio.Drawing.15">
                  <p:embed/>
                  <p:pic>
                    <p:nvPicPr>
                      <p:cNvPr id="7" name="Object 6">
                        <a:extLst>
                          <a:ext uri="{FF2B5EF4-FFF2-40B4-BE49-F238E27FC236}">
                            <a16:creationId xmlns:a16="http://schemas.microsoft.com/office/drawing/2014/main" id="{62AB167F-9715-4039-892A-12D77CE49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80" y="2212048"/>
                        <a:ext cx="5813258" cy="3566688"/>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03E7B11D-2EE3-476E-9013-DEC8F78894D3}"/>
              </a:ext>
            </a:extLst>
          </p:cNvPr>
          <p:cNvSpPr txBox="1"/>
          <p:nvPr/>
        </p:nvSpPr>
        <p:spPr>
          <a:xfrm>
            <a:off x="547016" y="1408729"/>
            <a:ext cx="3076575" cy="369332"/>
          </a:xfrm>
          <a:prstGeom prst="rect">
            <a:avLst/>
          </a:prstGeom>
          <a:noFill/>
        </p:spPr>
        <p:txBody>
          <a:bodyPr wrap="square" rtlCol="0">
            <a:spAutoFit/>
          </a:bodyPr>
          <a:lstStyle/>
          <a:p>
            <a:r>
              <a:rPr lang="en-US" b="1">
                <a:solidFill>
                  <a:schemeClr val="tx1">
                    <a:lumMod val="50000"/>
                  </a:schemeClr>
                </a:solidFill>
                <a:latin typeface="Times New Roman" panose="02020603050405020304" pitchFamily="18" charset="0"/>
                <a:cs typeface="Times New Roman" panose="02020603050405020304" pitchFamily="18" charset="0"/>
              </a:rPr>
              <a:t>3.1 </a:t>
            </a:r>
            <a:r>
              <a:rPr lang="en-US" b="1" err="1">
                <a:solidFill>
                  <a:schemeClr val="tx1">
                    <a:lumMod val="50000"/>
                  </a:schemeClr>
                </a:solidFill>
                <a:latin typeface="Times New Roman" panose="02020603050405020304" pitchFamily="18" charset="0"/>
                <a:cs typeface="Times New Roman" panose="02020603050405020304" pitchFamily="18" charset="0"/>
              </a:rPr>
              <a:t>Sơ</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đồ</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phần</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cứng</a:t>
            </a:r>
            <a:endParaRPr lang="en-US" b="1">
              <a:solidFill>
                <a:schemeClr val="tx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9C04AE-1BA5-4519-849C-28AAB5E8E310}"/>
              </a:ext>
            </a:extLst>
          </p:cNvPr>
          <p:cNvSpPr txBox="1"/>
          <p:nvPr/>
        </p:nvSpPr>
        <p:spPr>
          <a:xfrm>
            <a:off x="547015" y="1023061"/>
            <a:ext cx="3076575" cy="369332"/>
          </a:xfrm>
          <a:prstGeom prst="rect">
            <a:avLst/>
          </a:prstGeom>
          <a:noFill/>
        </p:spPr>
        <p:txBody>
          <a:bodyPr wrap="square" rtlCol="0">
            <a:spAutoFit/>
          </a:bodyPr>
          <a:lstStyle/>
          <a:p>
            <a:r>
              <a:rPr lang="en-US" b="1">
                <a:solidFill>
                  <a:schemeClr val="tx1">
                    <a:lumMod val="50000"/>
                  </a:schemeClr>
                </a:solidFill>
                <a:latin typeface="Times New Roman" panose="02020603050405020304" pitchFamily="18" charset="0"/>
                <a:cs typeface="Times New Roman" panose="02020603050405020304" pitchFamily="18" charset="0"/>
              </a:rPr>
              <a:t>3. </a:t>
            </a:r>
            <a:r>
              <a:rPr lang="en-US" b="1" err="1">
                <a:solidFill>
                  <a:schemeClr val="tx1">
                    <a:lumMod val="50000"/>
                  </a:schemeClr>
                </a:solidFill>
                <a:latin typeface="Times New Roman" panose="02020603050405020304" pitchFamily="18" charset="0"/>
                <a:cs typeface="Times New Roman" panose="02020603050405020304" pitchFamily="18" charset="0"/>
              </a:rPr>
              <a:t>Thiết</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kế</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hệ</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thống</a:t>
            </a:r>
            <a:endParaRPr lang="en-US" b="1">
              <a:solidFill>
                <a:schemeClr val="tx1">
                  <a:lumMod val="50000"/>
                </a:schemeClr>
              </a:solidFill>
              <a:latin typeface="Times New Roman" panose="02020603050405020304" pitchFamily="18" charset="0"/>
              <a:cs typeface="Times New Roman" panose="02020603050405020304" pitchFamily="18" charset="0"/>
            </a:endParaRPr>
          </a:p>
        </p:txBody>
      </p:sp>
      <p:pic>
        <p:nvPicPr>
          <p:cNvPr id="12" name="Picture 11" descr="A close-up of a circuit board&#10;&#10;Description automatically generated">
            <a:extLst>
              <a:ext uri="{FF2B5EF4-FFF2-40B4-BE49-F238E27FC236}">
                <a16:creationId xmlns:a16="http://schemas.microsoft.com/office/drawing/2014/main" id="{485F5B16-BF0B-46DB-A60D-19B167011A7D}"/>
              </a:ext>
            </a:extLst>
          </p:cNvPr>
          <p:cNvPicPr/>
          <p:nvPr/>
        </p:nvPicPr>
        <p:blipFill>
          <a:blip r:embed="rId4">
            <a:extLst>
              <a:ext uri="{28A0092B-C50C-407E-A947-70E740481C1C}">
                <a14:useLocalDpi xmlns:a14="http://schemas.microsoft.com/office/drawing/2010/main" val="0"/>
              </a:ext>
            </a:extLst>
          </a:blip>
          <a:stretch>
            <a:fillRect/>
          </a:stretch>
        </p:blipFill>
        <p:spPr>
          <a:xfrm>
            <a:off x="7396158" y="2219981"/>
            <a:ext cx="1716678" cy="1199807"/>
          </a:xfrm>
          <a:prstGeom prst="rect">
            <a:avLst/>
          </a:prstGeom>
        </p:spPr>
      </p:pic>
      <p:pic>
        <p:nvPicPr>
          <p:cNvPr id="13" name="Picture 12" descr="A black circuit board with green and silver components&#10;&#10;Description automatically generated">
            <a:extLst>
              <a:ext uri="{FF2B5EF4-FFF2-40B4-BE49-F238E27FC236}">
                <a16:creationId xmlns:a16="http://schemas.microsoft.com/office/drawing/2014/main" id="{D76854D3-7C9F-4A87-9F44-808002983F4E}"/>
              </a:ext>
            </a:extLst>
          </p:cNvPr>
          <p:cNvPicPr/>
          <p:nvPr/>
        </p:nvPicPr>
        <p:blipFill>
          <a:blip r:embed="rId5">
            <a:extLst>
              <a:ext uri="{28A0092B-C50C-407E-A947-70E740481C1C}">
                <a14:useLocalDpi xmlns:a14="http://schemas.microsoft.com/office/drawing/2010/main" val="0"/>
              </a:ext>
            </a:extLst>
          </a:blip>
          <a:stretch>
            <a:fillRect/>
          </a:stretch>
        </p:blipFill>
        <p:spPr>
          <a:xfrm>
            <a:off x="9559069" y="1923814"/>
            <a:ext cx="1716678" cy="1529826"/>
          </a:xfrm>
          <a:prstGeom prst="rect">
            <a:avLst/>
          </a:prstGeom>
        </p:spPr>
      </p:pic>
      <p:pic>
        <p:nvPicPr>
          <p:cNvPr id="14" name="Picture 13" descr="AS5147-TS&quot;EK&quot;AB. - Ams Osram Group - Adapter Board Kit, AS5147 ...">
            <a:extLst>
              <a:ext uri="{FF2B5EF4-FFF2-40B4-BE49-F238E27FC236}">
                <a16:creationId xmlns:a16="http://schemas.microsoft.com/office/drawing/2014/main" id="{A12C939D-A8CB-4958-B4F1-547248C8A23B}"/>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0335" y="4169273"/>
            <a:ext cx="927553" cy="1244717"/>
          </a:xfrm>
          <a:prstGeom prst="rect">
            <a:avLst/>
          </a:prstGeom>
          <a:noFill/>
          <a:ln>
            <a:noFill/>
          </a:ln>
        </p:spPr>
      </p:pic>
      <p:pic>
        <p:nvPicPr>
          <p:cNvPr id="15" name="Picture 14" descr="A round black device with wires&#10;&#10;Description automatically generated">
            <a:extLst>
              <a:ext uri="{FF2B5EF4-FFF2-40B4-BE49-F238E27FC236}">
                <a16:creationId xmlns:a16="http://schemas.microsoft.com/office/drawing/2014/main" id="{0EF24CB3-556A-4F6A-9680-B712FF952528}"/>
              </a:ext>
            </a:extLst>
          </p:cNvPr>
          <p:cNvPicPr/>
          <p:nvPr/>
        </p:nvPicPr>
        <p:blipFill>
          <a:blip r:embed="rId7">
            <a:extLst>
              <a:ext uri="{28A0092B-C50C-407E-A947-70E740481C1C}">
                <a14:useLocalDpi xmlns:a14="http://schemas.microsoft.com/office/drawing/2010/main" val="0"/>
              </a:ext>
            </a:extLst>
          </a:blip>
          <a:stretch>
            <a:fillRect/>
          </a:stretch>
        </p:blipFill>
        <p:spPr>
          <a:xfrm>
            <a:off x="8746837" y="4169273"/>
            <a:ext cx="1505733" cy="1144365"/>
          </a:xfrm>
          <a:prstGeom prst="rect">
            <a:avLst/>
          </a:prstGeom>
        </p:spPr>
      </p:pic>
      <p:pic>
        <p:nvPicPr>
          <p:cNvPr id="3074" name="Picture 2" descr="Click để xem">
            <a:extLst>
              <a:ext uri="{FF2B5EF4-FFF2-40B4-BE49-F238E27FC236}">
                <a16:creationId xmlns:a16="http://schemas.microsoft.com/office/drawing/2014/main" id="{73B76C87-7BFE-4811-8864-7B3C233F7D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6729" y="4112437"/>
            <a:ext cx="1258036" cy="125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5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7ACB5-DEA1-4549-A7EC-CA3C44585C04}"/>
              </a:ext>
            </a:extLst>
          </p:cNvPr>
          <p:cNvSpPr txBox="1"/>
          <p:nvPr/>
        </p:nvSpPr>
        <p:spPr>
          <a:xfrm>
            <a:off x="381000" y="988880"/>
            <a:ext cx="3076575"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3.2  </a:t>
            </a:r>
            <a:r>
              <a:rPr lang="en-US" sz="2000" b="1" err="1">
                <a:solidFill>
                  <a:schemeClr val="tx1">
                    <a:lumMod val="50000"/>
                  </a:schemeClr>
                </a:solidFill>
                <a:latin typeface="Times New Roman" panose="02020603050405020304" pitchFamily="18" charset="0"/>
                <a:cs typeface="Times New Roman" panose="02020603050405020304" pitchFamily="18" charset="0"/>
              </a:rPr>
              <a:t>Phần</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mềm</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điều</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khiển</a:t>
            </a:r>
            <a:endParaRPr lang="en-US" sz="20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75" name="Rectangle: Rounded Corners 74">
            <a:extLst>
              <a:ext uri="{FF2B5EF4-FFF2-40B4-BE49-F238E27FC236}">
                <a16:creationId xmlns:a16="http://schemas.microsoft.com/office/drawing/2014/main" id="{6B2F6FF5-7B7A-42E5-BD20-A0F7DEE7B8F0}"/>
              </a:ext>
            </a:extLst>
          </p:cNvPr>
          <p:cNvSpPr/>
          <p:nvPr/>
        </p:nvSpPr>
        <p:spPr>
          <a:xfrm>
            <a:off x="4897374" y="5608279"/>
            <a:ext cx="5057775" cy="668576"/>
          </a:xfrm>
          <a:prstGeom prst="roundRect">
            <a:avLst>
              <a:gd name="adj" fmla="val 50000"/>
            </a:avLst>
          </a:prstGeom>
          <a:solidFill>
            <a:srgbClr val="43795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NVIC (Interrupt) –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Timer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gọi</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dòng</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76" name="Rectangle: Rounded Corners 75">
            <a:extLst>
              <a:ext uri="{FF2B5EF4-FFF2-40B4-BE49-F238E27FC236}">
                <a16:creationId xmlns:a16="http://schemas.microsoft.com/office/drawing/2014/main" id="{083E6DBC-22BC-4F3F-A813-985BCF454292}"/>
              </a:ext>
            </a:extLst>
          </p:cNvPr>
          <p:cNvSpPr/>
          <p:nvPr/>
        </p:nvSpPr>
        <p:spPr>
          <a:xfrm>
            <a:off x="5296529" y="4644083"/>
            <a:ext cx="5057775" cy="668576"/>
          </a:xfrm>
          <a:prstGeom prst="roundRect">
            <a:avLst>
              <a:gd name="adj" fmla="val 50000"/>
            </a:avLst>
          </a:prstGeom>
          <a:solidFill>
            <a:srgbClr val="43795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ADC2 -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GB"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nguồn</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77" name="Rectangle: Rounded Corners 76">
            <a:extLst>
              <a:ext uri="{FF2B5EF4-FFF2-40B4-BE49-F238E27FC236}">
                <a16:creationId xmlns:a16="http://schemas.microsoft.com/office/drawing/2014/main" id="{2D506641-9211-4EAD-ABC3-8C495E48330F}"/>
              </a:ext>
            </a:extLst>
          </p:cNvPr>
          <p:cNvSpPr/>
          <p:nvPr/>
        </p:nvSpPr>
        <p:spPr>
          <a:xfrm>
            <a:off x="5534031" y="3544724"/>
            <a:ext cx="5057775" cy="668576"/>
          </a:xfrm>
          <a:prstGeom prst="roundRect">
            <a:avLst>
              <a:gd name="adj" fmla="val 50000"/>
            </a:avLst>
          </a:prstGeom>
          <a:solidFill>
            <a:srgbClr val="43795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Cấu</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hình</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ADC1 -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Đo</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dòng</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điện</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3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pha</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78" name="Rectangle: Rounded Corners 77">
            <a:extLst>
              <a:ext uri="{FF2B5EF4-FFF2-40B4-BE49-F238E27FC236}">
                <a16:creationId xmlns:a16="http://schemas.microsoft.com/office/drawing/2014/main" id="{563DD267-F5FD-482C-9A14-75AD614258AD}"/>
              </a:ext>
            </a:extLst>
          </p:cNvPr>
          <p:cNvSpPr/>
          <p:nvPr/>
        </p:nvSpPr>
        <p:spPr>
          <a:xfrm>
            <a:off x="5296529" y="2408212"/>
            <a:ext cx="5057775" cy="668576"/>
          </a:xfrm>
          <a:prstGeom prst="roundRect">
            <a:avLst>
              <a:gd name="adj" fmla="val 50000"/>
            </a:avLst>
          </a:prstGeom>
          <a:solidFill>
            <a:srgbClr val="43795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Cấu</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hình</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SPI1 - Giao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tiếp</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với</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Encoder</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79" name="Rectangle: Rounded Corners 78">
            <a:extLst>
              <a:ext uri="{FF2B5EF4-FFF2-40B4-BE49-F238E27FC236}">
                <a16:creationId xmlns:a16="http://schemas.microsoft.com/office/drawing/2014/main" id="{7E4C0C5E-7EE0-4E64-8644-594EEF1FDFC2}"/>
              </a:ext>
            </a:extLst>
          </p:cNvPr>
          <p:cNvSpPr/>
          <p:nvPr/>
        </p:nvSpPr>
        <p:spPr>
          <a:xfrm>
            <a:off x="4758698" y="1418627"/>
            <a:ext cx="5057775" cy="668576"/>
          </a:xfrm>
          <a:prstGeom prst="roundRect">
            <a:avLst>
              <a:gd name="adj" fmla="val 50000"/>
            </a:avLst>
          </a:prstGeom>
          <a:solidFill>
            <a:srgbClr val="43795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Cấu</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hình</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Timer 1 (TIM1) –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Tạo</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xung</a:t>
            </a:r>
            <a:r>
              <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 PWM 3 </a:t>
            </a:r>
            <a:r>
              <a:rPr lang="en-GB" sz="1800" err="1">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rPr>
              <a:t>pha</a:t>
            </a:r>
            <a:endParaRPr lang="en-GB" sz="1800">
              <a:solidFill>
                <a:schemeClr val="bg1"/>
              </a:solidFill>
              <a:effectLst/>
              <a:latin typeface="Times New Roman" panose="02020603050405020304" pitchFamily="18" charset="0"/>
              <a:ea typeface="Yu Gothic Light" panose="020B0300000000000000" pitchFamily="34" charset="-128"/>
              <a:cs typeface="Times New Roman" panose="02020603050405020304" pitchFamily="18" charset="0"/>
            </a:endParaRPr>
          </a:p>
        </p:txBody>
      </p:sp>
      <p:grpSp>
        <p:nvGrpSpPr>
          <p:cNvPr id="9" name="Group 8">
            <a:extLst>
              <a:ext uri="{FF2B5EF4-FFF2-40B4-BE49-F238E27FC236}">
                <a16:creationId xmlns:a16="http://schemas.microsoft.com/office/drawing/2014/main" id="{FC7B0CA8-6DA7-4B2C-9B10-2B91D9A95EBD}"/>
              </a:ext>
            </a:extLst>
          </p:cNvPr>
          <p:cNvGrpSpPr/>
          <p:nvPr/>
        </p:nvGrpSpPr>
        <p:grpSpPr>
          <a:xfrm>
            <a:off x="1427036" y="1572377"/>
            <a:ext cx="4235628" cy="4553270"/>
            <a:chOff x="1427036" y="1572377"/>
            <a:chExt cx="4235628" cy="4553270"/>
          </a:xfrm>
        </p:grpSpPr>
        <p:pic>
          <p:nvPicPr>
            <p:cNvPr id="80" name="Picture 79">
              <a:extLst>
                <a:ext uri="{FF2B5EF4-FFF2-40B4-BE49-F238E27FC236}">
                  <a16:creationId xmlns:a16="http://schemas.microsoft.com/office/drawing/2014/main" id="{01BB5AA7-AA47-4977-B3A0-4DA54E477998}"/>
                </a:ext>
              </a:extLst>
            </p:cNvPr>
            <p:cNvPicPr>
              <a:picLocks noChangeAspect="1"/>
            </p:cNvPicPr>
            <p:nvPr/>
          </p:nvPicPr>
          <p:blipFill>
            <a:blip r:embed="rId3"/>
            <a:stretch>
              <a:fillRect/>
            </a:stretch>
          </p:blipFill>
          <p:spPr>
            <a:xfrm>
              <a:off x="1427036" y="2576512"/>
              <a:ext cx="2605001" cy="2605001"/>
            </a:xfrm>
            <a:prstGeom prst="rect">
              <a:avLst/>
            </a:prstGeom>
          </p:spPr>
        </p:pic>
        <p:sp>
          <p:nvSpPr>
            <p:cNvPr id="82" name="Arc 81">
              <a:extLst>
                <a:ext uri="{FF2B5EF4-FFF2-40B4-BE49-F238E27FC236}">
                  <a16:creationId xmlns:a16="http://schemas.microsoft.com/office/drawing/2014/main" id="{C8F04337-A5DE-462B-9EE1-E39DC50E6965}"/>
                </a:ext>
              </a:extLst>
            </p:cNvPr>
            <p:cNvSpPr/>
            <p:nvPr/>
          </p:nvSpPr>
          <p:spPr>
            <a:xfrm>
              <a:off x="1516100" y="1990165"/>
              <a:ext cx="3193060" cy="3761590"/>
            </a:xfrm>
            <a:prstGeom prst="arc">
              <a:avLst>
                <a:gd name="adj1" fmla="val 16200000"/>
                <a:gd name="adj2" fmla="val 5243320"/>
              </a:avLst>
            </a:prstGeom>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3" name="Group 82">
              <a:extLst>
                <a:ext uri="{FF2B5EF4-FFF2-40B4-BE49-F238E27FC236}">
                  <a16:creationId xmlns:a16="http://schemas.microsoft.com/office/drawing/2014/main" id="{0B80990B-A4B5-4409-AB16-982F5116A0F9}"/>
                </a:ext>
              </a:extLst>
            </p:cNvPr>
            <p:cNvGrpSpPr/>
            <p:nvPr/>
          </p:nvGrpSpPr>
          <p:grpSpPr>
            <a:xfrm>
              <a:off x="3689985" y="2079332"/>
              <a:ext cx="1085850" cy="3605992"/>
              <a:chOff x="3324225" y="2170772"/>
              <a:chExt cx="1085850" cy="3605992"/>
            </a:xfrm>
          </p:grpSpPr>
          <p:sp>
            <p:nvSpPr>
              <p:cNvPr id="94" name="Flowchart: Connector 93">
                <a:extLst>
                  <a:ext uri="{FF2B5EF4-FFF2-40B4-BE49-F238E27FC236}">
                    <a16:creationId xmlns:a16="http://schemas.microsoft.com/office/drawing/2014/main" id="{8010135B-475C-4C8B-86FD-6C2EE1A1EDAB}"/>
                  </a:ext>
                </a:extLst>
              </p:cNvPr>
              <p:cNvSpPr/>
              <p:nvPr/>
            </p:nvSpPr>
            <p:spPr>
              <a:xfrm>
                <a:off x="3324225" y="2170772"/>
                <a:ext cx="133350" cy="154090"/>
              </a:xfrm>
              <a:prstGeom prst="flowChartConnector">
                <a:avLst/>
              </a:prstGeom>
              <a:solidFill>
                <a:srgbClr val="437950"/>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879D4E17-6705-49D5-A8B8-86AEB708E048}"/>
                  </a:ext>
                </a:extLst>
              </p:cNvPr>
              <p:cNvSpPr/>
              <p:nvPr/>
            </p:nvSpPr>
            <p:spPr>
              <a:xfrm>
                <a:off x="4000500" y="2836760"/>
                <a:ext cx="133350" cy="154090"/>
              </a:xfrm>
              <a:prstGeom prst="flowChartConnector">
                <a:avLst/>
              </a:prstGeom>
              <a:solidFill>
                <a:srgbClr val="437950"/>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FDEE25CF-A22A-4870-BB34-4263220B0526}"/>
                  </a:ext>
                </a:extLst>
              </p:cNvPr>
              <p:cNvSpPr/>
              <p:nvPr/>
            </p:nvSpPr>
            <p:spPr>
              <a:xfrm>
                <a:off x="4276725" y="3893407"/>
                <a:ext cx="133350" cy="154090"/>
              </a:xfrm>
              <a:prstGeom prst="flowChartConnector">
                <a:avLst/>
              </a:prstGeom>
              <a:solidFill>
                <a:srgbClr val="437950"/>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a:extLst>
                  <a:ext uri="{FF2B5EF4-FFF2-40B4-BE49-F238E27FC236}">
                    <a16:creationId xmlns:a16="http://schemas.microsoft.com/office/drawing/2014/main" id="{0F310CD7-34E7-46E4-B8CF-4391BE7FE356}"/>
                  </a:ext>
                </a:extLst>
              </p:cNvPr>
              <p:cNvSpPr/>
              <p:nvPr/>
            </p:nvSpPr>
            <p:spPr>
              <a:xfrm>
                <a:off x="4000500" y="4941785"/>
                <a:ext cx="133350" cy="154090"/>
              </a:xfrm>
              <a:prstGeom prst="flowChartConnector">
                <a:avLst/>
              </a:prstGeom>
              <a:solidFill>
                <a:srgbClr val="437950"/>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a:extLst>
                  <a:ext uri="{FF2B5EF4-FFF2-40B4-BE49-F238E27FC236}">
                    <a16:creationId xmlns:a16="http://schemas.microsoft.com/office/drawing/2014/main" id="{E6DC64B5-9C7D-4946-860C-5BFF38BA70A5}"/>
                  </a:ext>
                </a:extLst>
              </p:cNvPr>
              <p:cNvSpPr/>
              <p:nvPr/>
            </p:nvSpPr>
            <p:spPr>
              <a:xfrm>
                <a:off x="3324225" y="5622674"/>
                <a:ext cx="133350" cy="154090"/>
              </a:xfrm>
              <a:prstGeom prst="flowChartConnector">
                <a:avLst/>
              </a:prstGeom>
              <a:solidFill>
                <a:srgbClr val="437950"/>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Flowchart: Connector 83">
              <a:extLst>
                <a:ext uri="{FF2B5EF4-FFF2-40B4-BE49-F238E27FC236}">
                  <a16:creationId xmlns:a16="http://schemas.microsoft.com/office/drawing/2014/main" id="{5BDD6FC8-D329-4DCB-B881-62500030EBE2}"/>
                </a:ext>
              </a:extLst>
            </p:cNvPr>
            <p:cNvSpPr/>
            <p:nvPr/>
          </p:nvSpPr>
          <p:spPr>
            <a:xfrm>
              <a:off x="4499610" y="1572377"/>
              <a:ext cx="409575" cy="373684"/>
            </a:xfrm>
            <a:prstGeom prst="flowChartConnector">
              <a:avLst/>
            </a:prstGeom>
            <a:solidFill>
              <a:schemeClr val="tx1">
                <a:lumMod val="50000"/>
              </a:schemeClr>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a:extLst>
                <a:ext uri="{FF2B5EF4-FFF2-40B4-BE49-F238E27FC236}">
                  <a16:creationId xmlns:a16="http://schemas.microsoft.com/office/drawing/2014/main" id="{1FA042C9-4C70-4292-9E2C-925CD626EFB5}"/>
                </a:ext>
              </a:extLst>
            </p:cNvPr>
            <p:cNvSpPr/>
            <p:nvPr/>
          </p:nvSpPr>
          <p:spPr>
            <a:xfrm>
              <a:off x="5017787" y="2576512"/>
              <a:ext cx="409575" cy="373684"/>
            </a:xfrm>
            <a:prstGeom prst="flowChartConnector">
              <a:avLst/>
            </a:prstGeom>
            <a:solidFill>
              <a:schemeClr val="tx1">
                <a:lumMod val="50000"/>
              </a:schemeClr>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C6C312C9-1B7B-4F04-A95E-B71F3D27F809}"/>
                </a:ext>
              </a:extLst>
            </p:cNvPr>
            <p:cNvSpPr/>
            <p:nvPr/>
          </p:nvSpPr>
          <p:spPr>
            <a:xfrm>
              <a:off x="5253089" y="3684118"/>
              <a:ext cx="409575" cy="373684"/>
            </a:xfrm>
            <a:prstGeom prst="flowChartConnector">
              <a:avLst/>
            </a:prstGeom>
            <a:solidFill>
              <a:schemeClr val="tx1">
                <a:lumMod val="50000"/>
              </a:schemeClr>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a:extLst>
                <a:ext uri="{FF2B5EF4-FFF2-40B4-BE49-F238E27FC236}">
                  <a16:creationId xmlns:a16="http://schemas.microsoft.com/office/drawing/2014/main" id="{2FA04596-2C49-4E8C-9D89-E8781B47449D}"/>
                </a:ext>
              </a:extLst>
            </p:cNvPr>
            <p:cNvSpPr/>
            <p:nvPr/>
          </p:nvSpPr>
          <p:spPr>
            <a:xfrm>
              <a:off x="4624970" y="5751963"/>
              <a:ext cx="409575" cy="373684"/>
            </a:xfrm>
            <a:prstGeom prst="flowChartConnector">
              <a:avLst/>
            </a:prstGeom>
            <a:solidFill>
              <a:schemeClr val="tx1">
                <a:lumMod val="50000"/>
              </a:schemeClr>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id="{783D3631-7A3D-4156-B425-D056014C6B47}"/>
                </a:ext>
              </a:extLst>
            </p:cNvPr>
            <p:cNvSpPr/>
            <p:nvPr/>
          </p:nvSpPr>
          <p:spPr>
            <a:xfrm>
              <a:off x="4987970" y="4786340"/>
              <a:ext cx="409575" cy="373684"/>
            </a:xfrm>
            <a:prstGeom prst="flowChartConnector">
              <a:avLst/>
            </a:prstGeom>
            <a:solidFill>
              <a:schemeClr val="tx1">
                <a:lumMod val="50000"/>
              </a:schemeClr>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C8735C3-FF74-4E9E-BBEC-CC7660D237A0}"/>
                </a:ext>
              </a:extLst>
            </p:cNvPr>
            <p:cNvCxnSpPr>
              <a:cxnSpLocks/>
              <a:stCxn id="94" idx="6"/>
              <a:endCxn id="84" idx="2"/>
            </p:cNvCxnSpPr>
            <p:nvPr/>
          </p:nvCxnSpPr>
          <p:spPr>
            <a:xfrm flipV="1">
              <a:off x="3823335" y="1759219"/>
              <a:ext cx="676275" cy="397158"/>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CFDF966-51DD-468F-A682-38CB4C1E4993}"/>
                </a:ext>
              </a:extLst>
            </p:cNvPr>
            <p:cNvCxnSpPr>
              <a:cxnSpLocks/>
              <a:stCxn id="95" idx="6"/>
              <a:endCxn id="85" idx="2"/>
            </p:cNvCxnSpPr>
            <p:nvPr/>
          </p:nvCxnSpPr>
          <p:spPr>
            <a:xfrm flipV="1">
              <a:off x="4499610" y="2763354"/>
              <a:ext cx="518177" cy="59011"/>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0C78A70-C3ED-413A-A0E0-96DC5980EAAD}"/>
                </a:ext>
              </a:extLst>
            </p:cNvPr>
            <p:cNvCxnSpPr>
              <a:cxnSpLocks/>
              <a:endCxn id="86" idx="2"/>
            </p:cNvCxnSpPr>
            <p:nvPr/>
          </p:nvCxnSpPr>
          <p:spPr>
            <a:xfrm flipV="1">
              <a:off x="4780478" y="3870960"/>
              <a:ext cx="472611" cy="996"/>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48D86F7-4050-45E2-8FEB-ED30E4B28AF5}"/>
                </a:ext>
              </a:extLst>
            </p:cNvPr>
            <p:cNvCxnSpPr>
              <a:cxnSpLocks/>
              <a:stCxn id="97" idx="6"/>
              <a:endCxn id="88" idx="2"/>
            </p:cNvCxnSpPr>
            <p:nvPr/>
          </p:nvCxnSpPr>
          <p:spPr>
            <a:xfrm>
              <a:off x="4499610" y="4927390"/>
              <a:ext cx="488360" cy="45792"/>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41A2C1-D843-49B6-8102-D9A3ECA5AB81}"/>
                </a:ext>
              </a:extLst>
            </p:cNvPr>
            <p:cNvCxnSpPr>
              <a:cxnSpLocks/>
              <a:stCxn id="98" idx="6"/>
            </p:cNvCxnSpPr>
            <p:nvPr/>
          </p:nvCxnSpPr>
          <p:spPr>
            <a:xfrm>
              <a:off x="3823335" y="5608279"/>
              <a:ext cx="935363" cy="330318"/>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956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circuit board&#10;&#10;Description automatically generated">
            <a:extLst>
              <a:ext uri="{FF2B5EF4-FFF2-40B4-BE49-F238E27FC236}">
                <a16:creationId xmlns:a16="http://schemas.microsoft.com/office/drawing/2014/main" id="{EC2E2A6C-D240-4F4A-8D45-E1AA2EBA2436}"/>
              </a:ext>
            </a:extLst>
          </p:cNvPr>
          <p:cNvPicPr/>
          <p:nvPr/>
        </p:nvPicPr>
        <p:blipFill>
          <a:blip r:embed="rId2">
            <a:extLst>
              <a:ext uri="{28A0092B-C50C-407E-A947-70E740481C1C}">
                <a14:useLocalDpi xmlns:a14="http://schemas.microsoft.com/office/drawing/2010/main" val="0"/>
              </a:ext>
            </a:extLst>
          </a:blip>
          <a:stretch>
            <a:fillRect/>
          </a:stretch>
        </p:blipFill>
        <p:spPr>
          <a:xfrm>
            <a:off x="184679" y="1492624"/>
            <a:ext cx="2696138" cy="2288260"/>
          </a:xfrm>
          <a:prstGeom prst="rect">
            <a:avLst/>
          </a:prstGeom>
        </p:spPr>
      </p:pic>
      <p:pic>
        <p:nvPicPr>
          <p:cNvPr id="3" name="Picture 2" descr="A black circuit board with green and silver components&#10;&#10;Description automatically generated">
            <a:extLst>
              <a:ext uri="{FF2B5EF4-FFF2-40B4-BE49-F238E27FC236}">
                <a16:creationId xmlns:a16="http://schemas.microsoft.com/office/drawing/2014/main" id="{0FB4BA36-3F4F-4AFF-8308-A10331A7399B}"/>
              </a:ext>
            </a:extLst>
          </p:cNvPr>
          <p:cNvPicPr/>
          <p:nvPr/>
        </p:nvPicPr>
        <p:blipFill>
          <a:blip r:embed="rId3">
            <a:extLst>
              <a:ext uri="{28A0092B-C50C-407E-A947-70E740481C1C}">
                <a14:useLocalDpi xmlns:a14="http://schemas.microsoft.com/office/drawing/2010/main" val="0"/>
              </a:ext>
            </a:extLst>
          </a:blip>
          <a:stretch>
            <a:fillRect/>
          </a:stretch>
        </p:blipFill>
        <p:spPr>
          <a:xfrm>
            <a:off x="249185" y="4476756"/>
            <a:ext cx="2350995" cy="2288260"/>
          </a:xfrm>
          <a:prstGeom prst="rect">
            <a:avLst/>
          </a:prstGeom>
        </p:spPr>
      </p:pic>
      <p:pic>
        <p:nvPicPr>
          <p:cNvPr id="4" name="Picture 3" descr="A green circuit board with many different components&#10;&#10;AI-generated content may be incorrect.">
            <a:extLst>
              <a:ext uri="{FF2B5EF4-FFF2-40B4-BE49-F238E27FC236}">
                <a16:creationId xmlns:a16="http://schemas.microsoft.com/office/drawing/2014/main" id="{E3F5BF8E-FCAF-4A9D-AD90-BD53BB23C77D}"/>
              </a:ext>
            </a:extLst>
          </p:cNvPr>
          <p:cNvPicPr/>
          <p:nvPr/>
        </p:nvPicPr>
        <p:blipFill>
          <a:blip r:embed="rId4"/>
          <a:stretch>
            <a:fillRect/>
          </a:stretch>
        </p:blipFill>
        <p:spPr>
          <a:xfrm>
            <a:off x="3944813" y="2335619"/>
            <a:ext cx="2350995" cy="3266973"/>
          </a:xfrm>
          <a:prstGeom prst="rect">
            <a:avLst/>
          </a:prstGeom>
        </p:spPr>
      </p:pic>
      <p:sp>
        <p:nvSpPr>
          <p:cNvPr id="5" name="TextBox 4">
            <a:extLst>
              <a:ext uri="{FF2B5EF4-FFF2-40B4-BE49-F238E27FC236}">
                <a16:creationId xmlns:a16="http://schemas.microsoft.com/office/drawing/2014/main" id="{FAB0E903-D59A-4598-AC55-185540DD7395}"/>
              </a:ext>
            </a:extLst>
          </p:cNvPr>
          <p:cNvSpPr txBox="1"/>
          <p:nvPr/>
        </p:nvSpPr>
        <p:spPr>
          <a:xfrm>
            <a:off x="643633" y="947333"/>
            <a:ext cx="3076575" cy="369332"/>
          </a:xfrm>
          <a:prstGeom prst="rect">
            <a:avLst/>
          </a:prstGeom>
          <a:noFill/>
        </p:spPr>
        <p:txBody>
          <a:bodyPr wrap="square" rtlCol="0">
            <a:spAutoFit/>
          </a:bodyPr>
          <a:lstStyle/>
          <a:p>
            <a:r>
              <a:rPr lang="en-US" b="1">
                <a:solidFill>
                  <a:schemeClr val="tx1">
                    <a:lumMod val="50000"/>
                  </a:schemeClr>
                </a:solidFill>
                <a:latin typeface="Times New Roman" panose="02020603050405020304" pitchFamily="18" charset="0"/>
                <a:cs typeface="Times New Roman" panose="02020603050405020304" pitchFamily="18" charset="0"/>
              </a:rPr>
              <a:t>3.3  </a:t>
            </a:r>
            <a:r>
              <a:rPr lang="en-US" b="1" err="1">
                <a:solidFill>
                  <a:schemeClr val="tx1">
                    <a:lumMod val="50000"/>
                  </a:schemeClr>
                </a:solidFill>
                <a:latin typeface="Times New Roman" panose="02020603050405020304" pitchFamily="18" charset="0"/>
                <a:cs typeface="Times New Roman" panose="02020603050405020304" pitchFamily="18" charset="0"/>
              </a:rPr>
              <a:t>Thiết</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kế</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mạch</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tích</a:t>
            </a:r>
            <a:r>
              <a:rPr lang="en-US" b="1">
                <a:solidFill>
                  <a:schemeClr val="tx1">
                    <a:lumMod val="50000"/>
                  </a:schemeClr>
                </a:solidFill>
                <a:latin typeface="Times New Roman" panose="02020603050405020304" pitchFamily="18" charset="0"/>
                <a:cs typeface="Times New Roman" panose="02020603050405020304" pitchFamily="18" charset="0"/>
              </a:rPr>
              <a:t> </a:t>
            </a:r>
            <a:r>
              <a:rPr lang="en-US" b="1" err="1">
                <a:solidFill>
                  <a:schemeClr val="tx1">
                    <a:lumMod val="50000"/>
                  </a:schemeClr>
                </a:solidFill>
                <a:latin typeface="Times New Roman" panose="02020603050405020304" pitchFamily="18" charset="0"/>
                <a:cs typeface="Times New Roman" panose="02020603050405020304" pitchFamily="18" charset="0"/>
              </a:rPr>
              <a:t>hợp</a:t>
            </a:r>
            <a:endParaRPr lang="en-US" b="1">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Plus Sign 5">
            <a:extLst>
              <a:ext uri="{FF2B5EF4-FFF2-40B4-BE49-F238E27FC236}">
                <a16:creationId xmlns:a16="http://schemas.microsoft.com/office/drawing/2014/main" id="{A9AA1F5E-B558-4C09-A45A-C338212E3272}"/>
              </a:ext>
            </a:extLst>
          </p:cNvPr>
          <p:cNvSpPr/>
          <p:nvPr/>
        </p:nvSpPr>
        <p:spPr>
          <a:xfrm>
            <a:off x="995718" y="3969106"/>
            <a:ext cx="628650" cy="657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F2F70FC4-BB28-400A-9A57-B0361BA969F2}"/>
              </a:ext>
            </a:extLst>
          </p:cNvPr>
          <p:cNvSpPr/>
          <p:nvPr/>
        </p:nvSpPr>
        <p:spPr>
          <a:xfrm>
            <a:off x="2321301" y="3746681"/>
            <a:ext cx="1295400"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C6C55B-5848-95E6-95A6-91071E5764D3}"/>
              </a:ext>
            </a:extLst>
          </p:cNvPr>
          <p:cNvSpPr txBox="1"/>
          <p:nvPr/>
        </p:nvSpPr>
        <p:spPr>
          <a:xfrm>
            <a:off x="7617832" y="6011702"/>
            <a:ext cx="4399996" cy="646331"/>
          </a:xfrm>
          <a:prstGeom prst="rect">
            <a:avLst/>
          </a:prstGeom>
          <a:noFill/>
        </p:spPr>
        <p:txBody>
          <a:bodyPr wrap="square" rtlCol="0">
            <a:spAutoFit/>
          </a:bodyPr>
          <a:lstStyle/>
          <a:p>
            <a:r>
              <a:rPr lang="en-US" b="1" dirty="0">
                <a:solidFill>
                  <a:schemeClr val="tx1">
                    <a:lumMod val="50000"/>
                  </a:schemeClr>
                </a:solidFill>
                <a:latin typeface="Times New Roman" panose="02020603050405020304" pitchFamily="18" charset="0"/>
                <a:cs typeface="Times New Roman" panose="02020603050405020304" pitchFamily="18" charset="0"/>
              </a:rPr>
              <a:t>Layout </a:t>
            </a:r>
            <a:r>
              <a:rPr lang="en-US" b="1" dirty="0" err="1">
                <a:solidFill>
                  <a:schemeClr val="tx1">
                    <a:lumMod val="50000"/>
                  </a:schemeClr>
                </a:solidFill>
                <a:latin typeface="Times New Roman" panose="02020603050405020304" pitchFamily="18" charset="0"/>
                <a:cs typeface="Times New Roman" panose="02020603050405020304" pitchFamily="18" charset="0"/>
              </a:rPr>
              <a:t>mạch</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tích</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hợp</a:t>
            </a:r>
            <a:r>
              <a:rPr lang="en-US" b="1" dirty="0">
                <a:solidFill>
                  <a:schemeClr val="tx1">
                    <a:lumMod val="50000"/>
                  </a:schemeClr>
                </a:solidFill>
                <a:latin typeface="Times New Roman" panose="02020603050405020304" pitchFamily="18" charset="0"/>
                <a:cs typeface="Times New Roman" panose="02020603050405020304" pitchFamily="18" charset="0"/>
              </a:rPr>
              <a:t> FOC</a:t>
            </a:r>
          </a:p>
          <a:p>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9" name="Picture 8" descr="A computer circuit board with many different colored parts&#10;&#10;AI-generated content may be incorrect.">
            <a:extLst>
              <a:ext uri="{FF2B5EF4-FFF2-40B4-BE49-F238E27FC236}">
                <a16:creationId xmlns:a16="http://schemas.microsoft.com/office/drawing/2014/main" id="{D29080AC-292D-69EA-834F-7A8354C246A7}"/>
              </a:ext>
            </a:extLst>
          </p:cNvPr>
          <p:cNvPicPr>
            <a:picLocks noChangeAspect="1"/>
          </p:cNvPicPr>
          <p:nvPr/>
        </p:nvPicPr>
        <p:blipFill>
          <a:blip r:embed="rId5"/>
          <a:stretch>
            <a:fillRect/>
          </a:stretch>
        </p:blipFill>
        <p:spPr>
          <a:xfrm>
            <a:off x="7507933" y="1646152"/>
            <a:ext cx="2873552" cy="4269464"/>
          </a:xfrm>
          <a:prstGeom prst="rect">
            <a:avLst/>
          </a:prstGeom>
        </p:spPr>
      </p:pic>
    </p:spTree>
    <p:extLst>
      <p:ext uri="{BB962C8B-B14F-4D97-AF65-F5344CB8AC3E}">
        <p14:creationId xmlns:p14="http://schemas.microsoft.com/office/powerpoint/2010/main" val="332552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ircuit&#10;&#10;AI-generated content may be incorrect.">
            <a:extLst>
              <a:ext uri="{FF2B5EF4-FFF2-40B4-BE49-F238E27FC236}">
                <a16:creationId xmlns:a16="http://schemas.microsoft.com/office/drawing/2014/main" id="{4C8AFD6E-A4ED-4E3A-AB03-476622EB6310}"/>
              </a:ext>
            </a:extLst>
          </p:cNvPr>
          <p:cNvPicPr/>
          <p:nvPr/>
        </p:nvPicPr>
        <p:blipFill>
          <a:blip r:embed="rId2"/>
          <a:stretch>
            <a:fillRect/>
          </a:stretch>
        </p:blipFill>
        <p:spPr>
          <a:xfrm>
            <a:off x="539433" y="1581489"/>
            <a:ext cx="3542145" cy="2446986"/>
          </a:xfrm>
          <a:prstGeom prst="rect">
            <a:avLst/>
          </a:prstGeom>
        </p:spPr>
      </p:pic>
      <p:pic>
        <p:nvPicPr>
          <p:cNvPr id="4" name="Picture 3" descr="A diagram of a computer&#10;&#10;AI-generated content may be incorrect.">
            <a:extLst>
              <a:ext uri="{FF2B5EF4-FFF2-40B4-BE49-F238E27FC236}">
                <a16:creationId xmlns:a16="http://schemas.microsoft.com/office/drawing/2014/main" id="{C240F9CB-1FDC-4432-BAB8-B0D2AA072052}"/>
              </a:ext>
            </a:extLst>
          </p:cNvPr>
          <p:cNvPicPr/>
          <p:nvPr/>
        </p:nvPicPr>
        <p:blipFill>
          <a:blip r:embed="rId3"/>
          <a:stretch>
            <a:fillRect/>
          </a:stretch>
        </p:blipFill>
        <p:spPr>
          <a:xfrm>
            <a:off x="539433" y="4190322"/>
            <a:ext cx="5368308" cy="2446986"/>
          </a:xfrm>
          <a:prstGeom prst="rect">
            <a:avLst/>
          </a:prstGeom>
        </p:spPr>
      </p:pic>
      <p:pic>
        <p:nvPicPr>
          <p:cNvPr id="5" name="Picture 4" descr="A diagram of a computer&#10;&#10;AI-generated content may be incorrect.">
            <a:extLst>
              <a:ext uri="{FF2B5EF4-FFF2-40B4-BE49-F238E27FC236}">
                <a16:creationId xmlns:a16="http://schemas.microsoft.com/office/drawing/2014/main" id="{8D53BE40-11DD-4034-A293-FACB16298A2D}"/>
              </a:ext>
            </a:extLst>
          </p:cNvPr>
          <p:cNvPicPr/>
          <p:nvPr/>
        </p:nvPicPr>
        <p:blipFill>
          <a:blip r:embed="rId4"/>
          <a:stretch>
            <a:fillRect/>
          </a:stretch>
        </p:blipFill>
        <p:spPr>
          <a:xfrm>
            <a:off x="6445175" y="3712129"/>
            <a:ext cx="4054028" cy="2925179"/>
          </a:xfrm>
          <a:prstGeom prst="rect">
            <a:avLst/>
          </a:prstGeom>
        </p:spPr>
      </p:pic>
      <p:sp>
        <p:nvSpPr>
          <p:cNvPr id="6" name="TextBox 5">
            <a:extLst>
              <a:ext uri="{FF2B5EF4-FFF2-40B4-BE49-F238E27FC236}">
                <a16:creationId xmlns:a16="http://schemas.microsoft.com/office/drawing/2014/main" id="{8416C08A-6A44-2B37-B629-5F34E5DF08D8}"/>
              </a:ext>
            </a:extLst>
          </p:cNvPr>
          <p:cNvSpPr txBox="1"/>
          <p:nvPr/>
        </p:nvSpPr>
        <p:spPr>
          <a:xfrm>
            <a:off x="4081578" y="935158"/>
            <a:ext cx="4589930" cy="646331"/>
          </a:xfrm>
          <a:prstGeom prst="rect">
            <a:avLst/>
          </a:prstGeom>
          <a:noFill/>
        </p:spPr>
        <p:txBody>
          <a:bodyPr wrap="square" rtlCol="0">
            <a:spAutoFit/>
          </a:bodyPr>
          <a:lstStyle/>
          <a:p>
            <a:r>
              <a:rPr lang="en-US" b="1" dirty="0">
                <a:solidFill>
                  <a:schemeClr val="tx1">
                    <a:lumMod val="50000"/>
                  </a:schemeClr>
                </a:solidFill>
                <a:latin typeface="Times New Roman" panose="02020603050405020304" pitchFamily="18" charset="0"/>
                <a:cs typeface="Times New Roman" panose="02020603050405020304" pitchFamily="18" charset="0"/>
              </a:rPr>
              <a:t>Schematic </a:t>
            </a:r>
            <a:r>
              <a:rPr lang="en-US" b="1" dirty="0" err="1">
                <a:solidFill>
                  <a:schemeClr val="tx1">
                    <a:lumMod val="50000"/>
                  </a:schemeClr>
                </a:solidFill>
                <a:latin typeface="Times New Roman" panose="02020603050405020304" pitchFamily="18" charset="0"/>
                <a:cs typeface="Times New Roman" panose="02020603050405020304" pitchFamily="18" charset="0"/>
              </a:rPr>
              <a:t>mạch</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tích</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hợp</a:t>
            </a:r>
            <a:r>
              <a:rPr lang="en-US" b="1" dirty="0">
                <a:solidFill>
                  <a:schemeClr val="tx1">
                    <a:lumMod val="50000"/>
                  </a:schemeClr>
                </a:solidFill>
                <a:latin typeface="Times New Roman" panose="02020603050405020304" pitchFamily="18" charset="0"/>
                <a:cs typeface="Times New Roman" panose="02020603050405020304" pitchFamily="18" charset="0"/>
              </a:rPr>
              <a:t> FOC</a:t>
            </a:r>
          </a:p>
          <a:p>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4155EEE-1C58-D6E9-4570-7C98BFE4527A}"/>
              </a:ext>
            </a:extLst>
          </p:cNvPr>
          <p:cNvPicPr>
            <a:picLocks noChangeAspect="1"/>
          </p:cNvPicPr>
          <p:nvPr/>
        </p:nvPicPr>
        <p:blipFill>
          <a:blip r:embed="rId5"/>
          <a:stretch>
            <a:fillRect/>
          </a:stretch>
        </p:blipFill>
        <p:spPr>
          <a:xfrm>
            <a:off x="4609534" y="1519202"/>
            <a:ext cx="7043033" cy="2112004"/>
          </a:xfrm>
          <a:prstGeom prst="rect">
            <a:avLst/>
          </a:prstGeom>
        </p:spPr>
      </p:pic>
    </p:spTree>
    <p:extLst>
      <p:ext uri="{BB962C8B-B14F-4D97-AF65-F5344CB8AC3E}">
        <p14:creationId xmlns:p14="http://schemas.microsoft.com/office/powerpoint/2010/main" val="175458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82CC1-AE7B-4ED1-8E15-77AE7CCE587A}"/>
              </a:ext>
            </a:extLst>
          </p:cNvPr>
          <p:cNvSpPr txBox="1"/>
          <p:nvPr/>
        </p:nvSpPr>
        <p:spPr>
          <a:xfrm>
            <a:off x="456382" y="1005647"/>
            <a:ext cx="9048536"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4. </a:t>
            </a:r>
            <a:r>
              <a:rPr lang="en-US" sz="2000" b="1" err="1">
                <a:solidFill>
                  <a:schemeClr val="tx1">
                    <a:lumMod val="50000"/>
                  </a:schemeClr>
                </a:solidFill>
                <a:latin typeface="Times New Roman" panose="02020603050405020304" pitchFamily="18" charset="0"/>
                <a:cs typeface="Times New Roman" panose="02020603050405020304" pitchFamily="18" charset="0"/>
              </a:rPr>
              <a:t>Kết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quả</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thực</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nghiệm</a:t>
            </a:r>
            <a:endParaRPr lang="en-US" sz="2000" b="1">
              <a:solidFill>
                <a:schemeClr val="tx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54EB09-A7D3-4E34-8CB9-D3F31626F194}"/>
              </a:ext>
            </a:extLst>
          </p:cNvPr>
          <p:cNvPicPr>
            <a:picLocks noChangeAspect="1"/>
          </p:cNvPicPr>
          <p:nvPr/>
        </p:nvPicPr>
        <p:blipFill>
          <a:blip r:embed="rId2"/>
          <a:stretch>
            <a:fillRect/>
          </a:stretch>
        </p:blipFill>
        <p:spPr>
          <a:xfrm>
            <a:off x="971939" y="2100459"/>
            <a:ext cx="9048537" cy="4413747"/>
          </a:xfrm>
          <a:prstGeom prst="rect">
            <a:avLst/>
          </a:prstGeom>
        </p:spPr>
      </p:pic>
      <p:sp>
        <p:nvSpPr>
          <p:cNvPr id="4" name="TextBox 3">
            <a:extLst>
              <a:ext uri="{FF2B5EF4-FFF2-40B4-BE49-F238E27FC236}">
                <a16:creationId xmlns:a16="http://schemas.microsoft.com/office/drawing/2014/main" id="{E5AF1E00-B931-4CF4-8629-65384FE8887D}"/>
              </a:ext>
            </a:extLst>
          </p:cNvPr>
          <p:cNvSpPr txBox="1"/>
          <p:nvPr/>
        </p:nvSpPr>
        <p:spPr>
          <a:xfrm>
            <a:off x="456382" y="1475399"/>
            <a:ext cx="9048536"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4.1 </a:t>
            </a:r>
            <a:r>
              <a:rPr lang="en-US" sz="2000" b="1" err="1">
                <a:solidFill>
                  <a:schemeClr val="tx1">
                    <a:lumMod val="50000"/>
                  </a:schemeClr>
                </a:solidFill>
                <a:latin typeface="Times New Roman" panose="02020603050405020304" pitchFamily="18" charset="0"/>
                <a:cs typeface="Times New Roman" panose="02020603050405020304" pitchFamily="18" charset="0"/>
              </a:rPr>
              <a:t>Sơ</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đồ</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cấu</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trúc</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hệ</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thống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điều</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khiển</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động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cơ</a:t>
            </a:r>
            <a:r>
              <a:rPr lang="en-US" sz="2000" b="1">
                <a:solidFill>
                  <a:schemeClr val="tx1">
                    <a:lumMod val="50000"/>
                  </a:schemeClr>
                </a:solidFill>
                <a:latin typeface="Times New Roman" panose="02020603050405020304" pitchFamily="18" charset="0"/>
                <a:cs typeface="Times New Roman" panose="02020603050405020304" pitchFamily="18" charset="0"/>
              </a:rPr>
              <a:t> BLDC </a:t>
            </a:r>
            <a:r>
              <a:rPr lang="en-US" sz="2000" b="1" err="1">
                <a:solidFill>
                  <a:schemeClr val="tx1">
                    <a:lumMod val="50000"/>
                  </a:schemeClr>
                </a:solidFill>
                <a:latin typeface="Times New Roman" panose="02020603050405020304" pitchFamily="18" charset="0"/>
                <a:cs typeface="Times New Roman" panose="02020603050405020304" pitchFamily="18" charset="0"/>
              </a:rPr>
              <a:t>sử</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dụng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thuật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toán</a:t>
            </a:r>
            <a:r>
              <a:rPr lang="en-US" sz="2000" b="1">
                <a:solidFill>
                  <a:schemeClr val="tx1">
                    <a:lumMod val="50000"/>
                  </a:schemeClr>
                </a:solidFill>
                <a:latin typeface="Times New Roman" panose="02020603050405020304" pitchFamily="18" charset="0"/>
                <a:cs typeface="Times New Roman" panose="02020603050405020304" pitchFamily="18" charset="0"/>
              </a:rPr>
              <a:t> FOC</a:t>
            </a:r>
          </a:p>
        </p:txBody>
      </p:sp>
    </p:spTree>
    <p:extLst>
      <p:ext uri="{BB962C8B-B14F-4D97-AF65-F5344CB8AC3E}">
        <p14:creationId xmlns:p14="http://schemas.microsoft.com/office/powerpoint/2010/main" val="164201357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1CE8E6-B92B-4142-A6DF-D91E9EBB9B53}"/>
              </a:ext>
            </a:extLst>
          </p:cNvPr>
          <p:cNvSpPr txBox="1"/>
          <p:nvPr/>
        </p:nvSpPr>
        <p:spPr>
          <a:xfrm>
            <a:off x="303982" y="989624"/>
            <a:ext cx="9048536"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4.2 </a:t>
            </a:r>
            <a:r>
              <a:rPr lang="en-US" sz="2000" b="1" err="1">
                <a:solidFill>
                  <a:schemeClr val="tx1">
                    <a:lumMod val="50000"/>
                  </a:schemeClr>
                </a:solidFill>
                <a:latin typeface="Times New Roman" panose="02020603050405020304" pitchFamily="18" charset="0"/>
                <a:cs typeface="Times New Roman" panose="02020603050405020304" pitchFamily="18" charset="0"/>
              </a:rPr>
              <a:t>Lưu</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đồ</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thuật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toán</a:t>
            </a:r>
            <a:r>
              <a:rPr lang="en-US" sz="2000" b="1">
                <a:solidFill>
                  <a:schemeClr val="tx1">
                    <a:lumMod val="50000"/>
                  </a:schemeClr>
                </a:solidFill>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FC0D7C2E-288B-4C21-9774-2D98FA46EEDB}"/>
              </a:ext>
            </a:extLst>
          </p:cNvPr>
          <p:cNvPicPr>
            <a:picLocks noChangeAspect="1"/>
          </p:cNvPicPr>
          <p:nvPr/>
        </p:nvPicPr>
        <p:blipFill>
          <a:blip r:embed="rId2"/>
          <a:stretch>
            <a:fillRect/>
          </a:stretch>
        </p:blipFill>
        <p:spPr>
          <a:xfrm>
            <a:off x="3003176" y="1389734"/>
            <a:ext cx="6059581" cy="5178207"/>
          </a:xfrm>
          <a:prstGeom prst="rect">
            <a:avLst/>
          </a:prstGeom>
        </p:spPr>
      </p:pic>
    </p:spTree>
    <p:extLst>
      <p:ext uri="{BB962C8B-B14F-4D97-AF65-F5344CB8AC3E}">
        <p14:creationId xmlns:p14="http://schemas.microsoft.com/office/powerpoint/2010/main" val="199731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45569DC2-8D0C-419A-9CA6-BAF10AB80BB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54137" y="1575823"/>
            <a:ext cx="7883725" cy="4396741"/>
          </a:xfrm>
          <a:prstGeom prst="rect">
            <a:avLst/>
          </a:prstGeom>
        </p:spPr>
      </p:pic>
      <p:sp>
        <p:nvSpPr>
          <p:cNvPr id="3" name="TextBox 2">
            <a:extLst>
              <a:ext uri="{FF2B5EF4-FFF2-40B4-BE49-F238E27FC236}">
                <a16:creationId xmlns:a16="http://schemas.microsoft.com/office/drawing/2014/main" id="{9482B3F6-D88B-4297-BD77-05634A5F890A}"/>
              </a:ext>
            </a:extLst>
          </p:cNvPr>
          <p:cNvSpPr txBox="1"/>
          <p:nvPr/>
        </p:nvSpPr>
        <p:spPr>
          <a:xfrm>
            <a:off x="433883" y="967963"/>
            <a:ext cx="8343900"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4.3 Kết quả thực nghiệm</a:t>
            </a:r>
          </a:p>
        </p:txBody>
      </p:sp>
      <p:sp>
        <p:nvSpPr>
          <p:cNvPr id="5" name="Rectangle 2">
            <a:extLst>
              <a:ext uri="{FF2B5EF4-FFF2-40B4-BE49-F238E27FC236}">
                <a16:creationId xmlns:a16="http://schemas.microsoft.com/office/drawing/2014/main" id="{167EF695-5810-4674-AA41-C1D318D5D7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Đồ thị với vị trí đặt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Object 5">
            <a:extLst>
              <a:ext uri="{FF2B5EF4-FFF2-40B4-BE49-F238E27FC236}">
                <a16:creationId xmlns:a16="http://schemas.microsoft.com/office/drawing/2014/main" id="{71A3AD4A-55E8-4BE5-850B-136600FCB894}"/>
              </a:ext>
            </a:extLst>
          </p:cNvPr>
          <p:cNvGraphicFramePr>
            <a:graphicFrameLocks noChangeAspect="1"/>
          </p:cNvGraphicFramePr>
          <p:nvPr/>
        </p:nvGraphicFramePr>
        <p:xfrm>
          <a:off x="0" y="0"/>
          <a:ext cx="304800" cy="174625"/>
        </p:xfrm>
        <a:graphic>
          <a:graphicData uri="http://schemas.openxmlformats.org/presentationml/2006/ole">
            <mc:AlternateContent xmlns:mc="http://schemas.openxmlformats.org/markup-compatibility/2006">
              <mc:Choice xmlns:v="urn:schemas-microsoft-com:vml" Requires="v">
                <p:oleObj name="Equation" r:id="rId3" imgW="304404" imgH="177569" progId="Equation.DSMT4">
                  <p:embed/>
                </p:oleObj>
              </mc:Choice>
              <mc:Fallback>
                <p:oleObj name="Equation" r:id="rId3" imgW="304404" imgH="177569" progId="Equation.DSMT4">
                  <p:embed/>
                  <p:pic>
                    <p:nvPicPr>
                      <p:cNvPr id="6" name="Object 5">
                        <a:extLst>
                          <a:ext uri="{FF2B5EF4-FFF2-40B4-BE49-F238E27FC236}">
                            <a16:creationId xmlns:a16="http://schemas.microsoft.com/office/drawing/2014/main" id="{71A3AD4A-55E8-4BE5-850B-136600FCB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4800"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a:extLst>
              <a:ext uri="{FF2B5EF4-FFF2-40B4-BE49-F238E27FC236}">
                <a16:creationId xmlns:a16="http://schemas.microsoft.com/office/drawing/2014/main" id="{7BDE41A3-ED9E-43EF-877D-8060EED16669}"/>
              </a:ext>
            </a:extLst>
          </p:cNvPr>
          <p:cNvSpPr txBox="1"/>
          <p:nvPr/>
        </p:nvSpPr>
        <p:spPr>
          <a:xfrm>
            <a:off x="4833761" y="6180314"/>
            <a:ext cx="2911744" cy="400110"/>
          </a:xfrm>
          <a:prstGeom prst="rect">
            <a:avLst/>
          </a:prstGeom>
          <a:noFill/>
        </p:spPr>
        <p:txBody>
          <a:bodyPr wrap="square" rtlCol="0">
            <a:spAutoFit/>
          </a:bodyPr>
          <a:lstStyle/>
          <a:p>
            <a:r>
              <a:rPr lang="en-US" sz="2000" b="1" dirty="0" err="1">
                <a:solidFill>
                  <a:schemeClr val="tx1">
                    <a:lumMod val="50000"/>
                  </a:schemeClr>
                </a:solidFill>
                <a:latin typeface="Times New Roman" panose="02020603050405020304" pitchFamily="18" charset="0"/>
                <a:cs typeface="Times New Roman" panose="02020603050405020304" pitchFamily="18" charset="0"/>
              </a:rPr>
              <a:t>Đồ</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thị</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vị</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trí</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đặt</a:t>
            </a:r>
            <a:r>
              <a:rPr lang="en-US" sz="2000" b="1" dirty="0">
                <a:solidFill>
                  <a:schemeClr val="tx1">
                    <a:lumMod val="50000"/>
                  </a:schemeClr>
                </a:solidFill>
                <a:latin typeface="Times New Roman" panose="02020603050405020304" pitchFamily="18" charset="0"/>
                <a:cs typeface="Times New Roman" panose="02020603050405020304" pitchFamily="18" charset="0"/>
              </a:rPr>
              <a:t> ±2</a:t>
            </a:r>
            <a:r>
              <a:rPr lang="az-Cyrl-AZ" sz="2000" b="1" dirty="0">
                <a:solidFill>
                  <a:schemeClr val="tx1">
                    <a:lumMod val="50000"/>
                  </a:schemeClr>
                </a:solidFill>
                <a:latin typeface="Times New Roman" panose="02020603050405020304" pitchFamily="18" charset="0"/>
                <a:cs typeface="Times New Roman" panose="02020603050405020304" pitchFamily="18" charset="0"/>
              </a:rPr>
              <a:t>п</a:t>
            </a:r>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474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58BAD-DCF6-4A9E-94B3-694A95E30D3E}"/>
              </a:ext>
            </a:extLst>
          </p:cNvPr>
          <p:cNvSpPr txBox="1"/>
          <p:nvPr/>
        </p:nvSpPr>
        <p:spPr>
          <a:xfrm>
            <a:off x="530702" y="989479"/>
            <a:ext cx="8343900"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5. </a:t>
            </a:r>
            <a:r>
              <a:rPr lang="en-US" sz="2000" b="1" err="1">
                <a:solidFill>
                  <a:schemeClr val="tx1">
                    <a:lumMod val="50000"/>
                  </a:schemeClr>
                </a:solidFill>
                <a:latin typeface="Times New Roman" panose="02020603050405020304" pitchFamily="18" charset="0"/>
                <a:cs typeface="Times New Roman" panose="02020603050405020304" pitchFamily="18" charset="0"/>
              </a:rPr>
              <a:t>Kết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luận</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và</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hướng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phát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triển</a:t>
            </a:r>
            <a:endParaRPr lang="en-US" sz="20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ED164E-8066-46DD-B4A3-AAE4BA2B299A}"/>
              </a:ext>
            </a:extLst>
          </p:cNvPr>
          <p:cNvSpPr txBox="1"/>
          <p:nvPr/>
        </p:nvSpPr>
        <p:spPr>
          <a:xfrm>
            <a:off x="530702" y="1477545"/>
            <a:ext cx="8343900"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5.1 </a:t>
            </a:r>
            <a:r>
              <a:rPr lang="en-US" sz="2000" b="1" err="1">
                <a:solidFill>
                  <a:schemeClr val="tx1">
                    <a:lumMod val="50000"/>
                  </a:schemeClr>
                </a:solidFill>
                <a:latin typeface="Times New Roman" panose="02020603050405020304" pitchFamily="18" charset="0"/>
                <a:cs typeface="Times New Roman" panose="02020603050405020304" pitchFamily="18" charset="0"/>
              </a:rPr>
              <a:t>Kết</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luận</a:t>
            </a:r>
            <a:endParaRPr lang="en-US" sz="20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BCB313-60D6-4697-8480-B05D76B3FCFD}"/>
              </a:ext>
            </a:extLst>
          </p:cNvPr>
          <p:cNvSpPr txBox="1"/>
          <p:nvPr/>
        </p:nvSpPr>
        <p:spPr>
          <a:xfrm>
            <a:off x="530702" y="1965611"/>
            <a:ext cx="10764827" cy="4017510"/>
          </a:xfrm>
          <a:prstGeom prst="rect">
            <a:avLst/>
          </a:prstGeom>
          <a:noFill/>
        </p:spPr>
        <p:txBody>
          <a:bodyPr wrap="square">
            <a:spAutoFit/>
          </a:bodyPr>
          <a:lstStyle/>
          <a:p>
            <a:pPr marL="342900" marR="0" lvl="0" indent="-342900" algn="just">
              <a:lnSpc>
                <a:spcPct val="130000"/>
              </a:lnSpc>
              <a:spcBef>
                <a:spcPts val="300"/>
              </a:spcBef>
              <a:spcAft>
                <a:spcPts val="0"/>
              </a:spcAft>
              <a:buFont typeface="Times New Roman" panose="02020603050405020304" pitchFamily="18" charset="0"/>
              <a:buChar char="-"/>
            </a:pP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thống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có</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năng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bám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góc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chính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xác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ổn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định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Góc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thực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tế</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của</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cơ</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bám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rất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sát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với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góc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đặt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toàn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quá</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trình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nghiệm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bao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gồm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chuyển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đổi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giữa</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khác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nhau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Times New Roman" panose="02020603050405020304" pitchFamily="18" charset="0"/>
              <a:buChar char="-"/>
            </a:pP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Thời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quá</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ngắn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ổn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định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thống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đạt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được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mục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tiêu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khoảng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thời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từ</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0.3 – 0.5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giây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cho</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thấy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năng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đáp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nhanh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chỉnh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của</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Times New Roman" panose="02020603050405020304" pitchFamily="18" charset="0"/>
              <a:buChar char="-"/>
            </a:pP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Không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xuất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dao</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lớn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không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vượt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ngưỡng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đoạn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chuyển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tiếp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góc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thực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tế</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không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có</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tượng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vọt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quá</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(overshoot)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đáng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kể</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chứng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minh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tính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ổn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định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tin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cậy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của</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giải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thuật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Times New Roman" panose="02020603050405020304" pitchFamily="18" charset="0"/>
              <a:buChar char="-"/>
            </a:pP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Tốc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phản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ánh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đúng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yêu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cầu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đoạn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thay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đổi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tốc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cơ</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tăng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mạnh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thời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ngắn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để</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đáp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yêu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cầu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đạt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mới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Sau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đó</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tốc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tiệm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cận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về</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0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để</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giữ</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thể</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của</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vòng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tốc</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lồng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vòng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300"/>
              </a:spcAft>
              <a:buFont typeface="Times New Roman" panose="02020603050405020304" pitchFamily="18" charset="0"/>
              <a:buChar char="-"/>
            </a:pP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Tính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lặp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lại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cao</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hoạt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đồng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nhất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Kết</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quả</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thử</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nghiệm</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qua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nhiều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chu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kỳ</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cho</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thấy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thống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có</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phản</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lặp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lại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không</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bị</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sai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lệch</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phù</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hợp</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với</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yêu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cầu</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về</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tin </a:t>
            </a:r>
            <a:r>
              <a:rPr lang="en-GB" sz="180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cậy</a:t>
            </a:r>
            <a:r>
              <a:rPr lang="en-GB"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0493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131E2-2200-41D4-B1E9-667FDAEC85B0}"/>
              </a:ext>
            </a:extLst>
          </p:cNvPr>
          <p:cNvSpPr txBox="1"/>
          <p:nvPr/>
        </p:nvSpPr>
        <p:spPr>
          <a:xfrm>
            <a:off x="530702" y="989479"/>
            <a:ext cx="8343900" cy="400110"/>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5.2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Hướng</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phát</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triển</a:t>
            </a:r>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1395F4-732E-44F4-9D6B-3A74ABCE312B}"/>
              </a:ext>
            </a:extLst>
          </p:cNvPr>
          <p:cNvSpPr txBox="1"/>
          <p:nvPr/>
        </p:nvSpPr>
        <p:spPr>
          <a:xfrm>
            <a:off x="609600" y="1420245"/>
            <a:ext cx="10766612" cy="4853123"/>
          </a:xfrm>
          <a:prstGeom prst="rect">
            <a:avLst/>
          </a:prstGeom>
          <a:noFill/>
        </p:spPr>
        <p:txBody>
          <a:bodyPr wrap="square">
            <a:spAutoFit/>
          </a:bodyPr>
          <a:lstStyle/>
          <a:p>
            <a:pPr marL="342900" marR="0" lvl="0" indent="-342900" algn="just">
              <a:lnSpc>
                <a:spcPct val="130000"/>
              </a:lnSpc>
              <a:spcBef>
                <a:spcPts val="300"/>
              </a:spcBef>
              <a:spcAft>
                <a:spcPts val="0"/>
              </a:spcAft>
              <a:buFont typeface="Times New Roman" panose="02020603050405020304" pitchFamily="18" charset="0"/>
              <a:buChar char="-"/>
            </a:pP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Tối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ưu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bộ</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PID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tự</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theo</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thời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thực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tại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số</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PID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được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chỉnh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thủ</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công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việc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áp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dụng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giải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thuật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tự</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như</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tự</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chỉnh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tham</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số</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(auto-tuning)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hoặc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bộ</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thích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có</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thể</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cải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thiện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suất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khả</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năng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thích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0"/>
              </a:spcAft>
              <a:buFont typeface="Times New Roman" panose="02020603050405020304" pitchFamily="18" charset="0"/>
              <a:buChar char="-"/>
            </a:pP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Phát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thuật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toán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nâng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cao</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hơn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Có</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thể</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tích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hợp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kỹ</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thuật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đại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như</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mờ</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(fuzzy),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trượt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(sliding mode),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hoặc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dự</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báo</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(MPC)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để</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nâng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cao</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bám</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chống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nhiễu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lnSpc>
                <a:spcPct val="130000"/>
              </a:lnSpc>
              <a:spcBef>
                <a:spcPts val="0"/>
              </a:spcBef>
              <a:spcAft>
                <a:spcPts val="300"/>
              </a:spcAft>
              <a:buFont typeface="Times New Roman" panose="02020603050405020304" pitchFamily="18" charset="0"/>
              <a:buChar char="-"/>
            </a:pP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Thực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hiện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giám</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sát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từ</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xa</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Tích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hợp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giao</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tiếp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UART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hoặc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CAN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để</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từ</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xa</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hoặc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kết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nối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với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thống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SCADA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giúp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mở</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rộng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dụng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công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nghiệp</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p>
          <a:p>
            <a:pPr marL="342900" indent="-342900" algn="just">
              <a:lnSpc>
                <a:spcPct val="130000"/>
              </a:lnSpc>
              <a:spcAft>
                <a:spcPts val="300"/>
              </a:spcAft>
              <a:buFont typeface="Times New Roman" panose="02020603050405020304" pitchFamily="18" charset="0"/>
              <a:buChar char="-"/>
            </a:pPr>
            <a:r>
              <a:rPr lang="vi-VN"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Nghiên cứu và áp dụng thuật toán điều khiển không cảm biến (Sensorless FOC) giúp giảm chi phí phần cứng và tăng tính ứng dụng trong môi trường khắc nghiệt (nơi không thể gắn cảm biến).</a:t>
            </a:r>
            <a:endPar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a:lnSpc>
                <a:spcPct val="130000"/>
              </a:lnSpc>
              <a:spcAft>
                <a:spcPts val="300"/>
              </a:spcAft>
              <a:buFont typeface="Times New Roman" panose="02020603050405020304" pitchFamily="18" charset="0"/>
              <a:buChar char="-"/>
            </a:pP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Thử</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nghiệm</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bộ</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điều</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khiển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trong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dụng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thực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tế</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như</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gimbal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ổn</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định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camera,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cánh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tay</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robot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hoặc</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thiết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bị</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bay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không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người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lái</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(drone)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để</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kiểm</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chứng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tính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linh</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hoạt</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và</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khả</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năng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ứng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dụng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của</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hệ</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800" dirty="0" err="1">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thống</a:t>
            </a:r>
            <a:r>
              <a:rPr lang="en-GB"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a:r>
          </a:p>
          <a:p>
            <a:pPr marL="342900" marR="0" lvl="0" indent="-342900" algn="just">
              <a:lnSpc>
                <a:spcPct val="130000"/>
              </a:lnSpc>
              <a:spcBef>
                <a:spcPts val="0"/>
              </a:spcBef>
              <a:spcAft>
                <a:spcPts val="300"/>
              </a:spcAft>
              <a:buFont typeface="Times New Roman" panose="02020603050405020304" pitchFamily="18" charset="0"/>
              <a:buChar char="-"/>
            </a:pPr>
            <a:endParaRPr lang="en-US" sz="1800" dirty="0">
              <a:solidFill>
                <a:schemeClr val="tx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5494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442A68-DB87-4BB4-B2EB-6CE658B4B7B8}"/>
              </a:ext>
            </a:extLst>
          </p:cNvPr>
          <p:cNvSpPr>
            <a:spLocks noGrp="1"/>
          </p:cNvSpPr>
          <p:nvPr>
            <p:ph type="body" sz="quarter" idx="10"/>
          </p:nvPr>
        </p:nvSpPr>
        <p:spPr>
          <a:xfrm>
            <a:off x="536784" y="2032119"/>
            <a:ext cx="9247632" cy="4171457"/>
          </a:xfrm>
        </p:spPr>
        <p:txBody>
          <a:bodyPr/>
          <a:lstStyle/>
          <a:p>
            <a:r>
              <a:rPr lang="en-US" dirty="0"/>
              <a:t>1. </a:t>
            </a:r>
            <a:r>
              <a:rPr lang="en-US" dirty="0" err="1"/>
              <a:t>Tổng</a:t>
            </a:r>
            <a:r>
              <a:rPr lang="en-US" dirty="0"/>
              <a:t> </a:t>
            </a:r>
            <a:r>
              <a:rPr lang="en-US" dirty="0" err="1"/>
              <a:t>quan</a:t>
            </a:r>
            <a:r>
              <a:rPr lang="en-US" dirty="0"/>
              <a:t> </a:t>
            </a:r>
            <a:r>
              <a:rPr lang="en-US" dirty="0" err="1"/>
              <a:t>đề</a:t>
            </a:r>
            <a:r>
              <a:rPr lang="en-US" dirty="0"/>
              <a:t> </a:t>
            </a:r>
            <a:r>
              <a:rPr lang="en-US" dirty="0" err="1"/>
              <a:t>tài</a:t>
            </a:r>
            <a:endParaRPr lang="en-US" dirty="0"/>
          </a:p>
          <a:p>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r>
              <a:rPr lang="en-US" dirty="0"/>
              <a:t>4. </a:t>
            </a:r>
            <a:r>
              <a:rPr lang="en-US" dirty="0" err="1"/>
              <a:t>Kết</a:t>
            </a:r>
            <a:r>
              <a:rPr lang="en-US" dirty="0"/>
              <a:t> </a:t>
            </a:r>
            <a:r>
              <a:rPr lang="en-US" dirty="0" err="1"/>
              <a:t>quả</a:t>
            </a:r>
            <a:r>
              <a:rPr lang="en-US" dirty="0"/>
              <a:t> - </a:t>
            </a:r>
            <a:r>
              <a:rPr lang="en-US" dirty="0" err="1"/>
              <a:t>thực</a:t>
            </a:r>
            <a:r>
              <a:rPr lang="en-US" dirty="0"/>
              <a:t> </a:t>
            </a:r>
            <a:r>
              <a:rPr lang="en-US" dirty="0" err="1"/>
              <a:t>nghiệm</a:t>
            </a:r>
            <a:endParaRPr lang="en-US" dirty="0"/>
          </a:p>
          <a:p>
            <a:r>
              <a:rPr lang="en-US" dirty="0"/>
              <a:t>5.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TextBox 2">
            <a:extLst>
              <a:ext uri="{FF2B5EF4-FFF2-40B4-BE49-F238E27FC236}">
                <a16:creationId xmlns:a16="http://schemas.microsoft.com/office/drawing/2014/main" id="{6BEA71B9-694D-421B-82D8-E5A1751547B5}"/>
              </a:ext>
            </a:extLst>
          </p:cNvPr>
          <p:cNvSpPr txBox="1"/>
          <p:nvPr/>
        </p:nvSpPr>
        <p:spPr>
          <a:xfrm>
            <a:off x="470109" y="1447344"/>
            <a:ext cx="3310360" cy="584775"/>
          </a:xfrm>
          <a:prstGeom prst="rect">
            <a:avLst/>
          </a:prstGeom>
          <a:noFill/>
        </p:spPr>
        <p:txBody>
          <a:bodyPr wrap="square" rtlCol="0">
            <a:spAutoFit/>
          </a:bodyPr>
          <a:lstStyle/>
          <a:p>
            <a:r>
              <a:rPr lang="en-US" sz="3200" err="1">
                <a:solidFill>
                  <a:schemeClr val="bg1"/>
                </a:solidFill>
                <a:latin typeface="Times New Roman" panose="02020603050405020304" pitchFamily="18" charset="0"/>
                <a:cs typeface="Times New Roman" panose="02020603050405020304" pitchFamily="18" charset="0"/>
              </a:rPr>
              <a:t>Nội</a:t>
            </a:r>
            <a:r>
              <a:rPr lang="en-US" sz="3200">
                <a:solidFill>
                  <a:schemeClr val="bg1"/>
                </a:solidFill>
                <a:latin typeface="Times New Roman" panose="02020603050405020304" pitchFamily="18" charset="0"/>
                <a:cs typeface="Times New Roman" panose="02020603050405020304" pitchFamily="18" charset="0"/>
              </a:rPr>
              <a:t> dung:</a:t>
            </a:r>
          </a:p>
        </p:txBody>
      </p:sp>
    </p:spTree>
    <p:extLst>
      <p:ext uri="{BB962C8B-B14F-4D97-AF65-F5344CB8AC3E}">
        <p14:creationId xmlns:p14="http://schemas.microsoft.com/office/powerpoint/2010/main" val="2304619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348416EE-18E8-46A6-1F71-3FF312B2A613}"/>
              </a:ext>
            </a:extLst>
          </p:cNvPr>
          <p:cNvPicPr>
            <a:picLocks noChangeAspect="1"/>
          </p:cNvPicPr>
          <p:nvPr/>
        </p:nvPicPr>
        <p:blipFill rotWithShape="1">
          <a:blip r:embed="rId2">
            <a:alphaModFix amt="40000"/>
          </a:blip>
          <a:srcRect t="5239" b="10492"/>
          <a:stretch/>
        </p:blipFill>
        <p:spPr>
          <a:xfrm>
            <a:off x="20" y="10"/>
            <a:ext cx="12191980" cy="6857990"/>
          </a:xfrm>
          <a:prstGeom prst="rect">
            <a:avLst/>
          </a:prstGeom>
        </p:spPr>
      </p:pic>
      <p:sp>
        <p:nvSpPr>
          <p:cNvPr id="2" name="Title 1">
            <a:extLst>
              <a:ext uri="{FF2B5EF4-FFF2-40B4-BE49-F238E27FC236}">
                <a16:creationId xmlns:a16="http://schemas.microsoft.com/office/drawing/2014/main" id="{25AF52F4-7DA4-EAEC-64C9-F0F10E072CDD}"/>
              </a:ext>
            </a:extLst>
          </p:cNvPr>
          <p:cNvSpPr>
            <a:spLocks noGrp="1"/>
          </p:cNvSpPr>
          <p:nvPr>
            <p:ph type="ctrTitle"/>
          </p:nvPr>
        </p:nvSpPr>
        <p:spPr>
          <a:xfrm>
            <a:off x="651435" y="920376"/>
            <a:ext cx="10261600" cy="4293252"/>
          </a:xfrm>
        </p:spPr>
        <p:txBody>
          <a:bodyPr vert="horz" lIns="91440" tIns="45720" rIns="91440" bIns="45720" rtlCol="0" anchor="b">
            <a:normAutofit/>
          </a:bodyPr>
          <a:lstStyle/>
          <a:p>
            <a:pPr>
              <a:lnSpc>
                <a:spcPct val="90000"/>
              </a:lnSpc>
            </a:pPr>
            <a:r>
              <a:rPr lang="en-US" sz="11500">
                <a:ln w="22225">
                  <a:solidFill>
                    <a:schemeClr val="tx1"/>
                  </a:solidFill>
                  <a:miter lim="800000"/>
                </a:ln>
                <a:solidFill>
                  <a:schemeClr val="accent2">
                    <a:lumMod val="75000"/>
                  </a:schemeClr>
                </a:solidFill>
                <a:latin typeface="Arial Nova"/>
                <a:ea typeface="+mj-ea"/>
                <a:cs typeface="Times New Roman"/>
              </a:rPr>
              <a:t>Thanks for watching</a:t>
            </a:r>
          </a:p>
        </p:txBody>
      </p:sp>
    </p:spTree>
    <p:extLst>
      <p:ext uri="{BB962C8B-B14F-4D97-AF65-F5344CB8AC3E}">
        <p14:creationId xmlns:p14="http://schemas.microsoft.com/office/powerpoint/2010/main" val="2292134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BB55AF-0A02-45B4-B5D3-23CBC17A134D}"/>
              </a:ext>
            </a:extLst>
          </p:cNvPr>
          <p:cNvSpPr/>
          <p:nvPr/>
        </p:nvSpPr>
        <p:spPr>
          <a:xfrm>
            <a:off x="7200900" y="3190875"/>
            <a:ext cx="1714500" cy="733425"/>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014884-4C2B-4820-91F4-89106EA66D70}"/>
              </a:ext>
            </a:extLst>
          </p:cNvPr>
          <p:cNvSpPr txBox="1"/>
          <p:nvPr/>
        </p:nvSpPr>
        <p:spPr>
          <a:xfrm>
            <a:off x="591253" y="995105"/>
            <a:ext cx="3076575" cy="400110"/>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1.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Tông</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quan</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đề</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tài</a:t>
            </a:r>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5A120A-BA2A-4FF0-9497-ED0CADC7018B}"/>
              </a:ext>
            </a:extLst>
          </p:cNvPr>
          <p:cNvSpPr txBox="1"/>
          <p:nvPr/>
        </p:nvSpPr>
        <p:spPr>
          <a:xfrm>
            <a:off x="591254" y="1318155"/>
            <a:ext cx="5180896" cy="400110"/>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1.1.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Giới</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thiệu</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động</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cơ</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điện</a:t>
            </a:r>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6815EA-2060-410D-AC55-8E048B9B896D}"/>
              </a:ext>
            </a:extLst>
          </p:cNvPr>
          <p:cNvPicPr>
            <a:picLocks noChangeAspect="1"/>
          </p:cNvPicPr>
          <p:nvPr/>
        </p:nvPicPr>
        <p:blipFill>
          <a:blip r:embed="rId3"/>
          <a:stretch>
            <a:fillRect/>
          </a:stretch>
        </p:blipFill>
        <p:spPr>
          <a:xfrm>
            <a:off x="2453202" y="1718265"/>
            <a:ext cx="6355304" cy="4970780"/>
          </a:xfrm>
          <a:prstGeom prst="rect">
            <a:avLst/>
          </a:prstGeom>
        </p:spPr>
      </p:pic>
    </p:spTree>
    <p:extLst>
      <p:ext uri="{BB962C8B-B14F-4D97-AF65-F5344CB8AC3E}">
        <p14:creationId xmlns:p14="http://schemas.microsoft.com/office/powerpoint/2010/main" val="1880050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0235D-C2EE-4F88-9BB7-8871FECC4E7B}"/>
              </a:ext>
            </a:extLst>
          </p:cNvPr>
          <p:cNvSpPr txBox="1"/>
          <p:nvPr/>
        </p:nvSpPr>
        <p:spPr>
          <a:xfrm>
            <a:off x="346730" y="1162564"/>
            <a:ext cx="3976914" cy="461665"/>
          </a:xfrm>
          <a:prstGeom prst="rect">
            <a:avLst/>
          </a:prstGeom>
          <a:noFill/>
        </p:spPr>
        <p:txBody>
          <a:bodyPr wrap="square" rtlCol="0">
            <a:spAutoFit/>
          </a:bodyPr>
          <a:lstStyle/>
          <a:p>
            <a:r>
              <a:rPr lang="en-US" sz="2400" b="1">
                <a:solidFill>
                  <a:schemeClr val="tx1">
                    <a:lumMod val="50000"/>
                  </a:schemeClr>
                </a:solidFill>
                <a:latin typeface="Times New Roman" panose="02020603050405020304" pitchFamily="18" charset="0"/>
                <a:cs typeface="Times New Roman" panose="02020603050405020304" pitchFamily="18" charset="0"/>
              </a:rPr>
              <a:t>1.2. </a:t>
            </a:r>
            <a:r>
              <a:rPr lang="en-US" sz="2400" b="1" err="1">
                <a:solidFill>
                  <a:schemeClr val="tx1">
                    <a:lumMod val="50000"/>
                  </a:schemeClr>
                </a:solidFill>
                <a:latin typeface="Times New Roman" panose="02020603050405020304" pitchFamily="18" charset="0"/>
                <a:cs typeface="Times New Roman" panose="02020603050405020304" pitchFamily="18" charset="0"/>
              </a:rPr>
              <a:t>Mục</a:t>
            </a:r>
            <a:r>
              <a:rPr lang="en-US" sz="2400" b="1">
                <a:solidFill>
                  <a:schemeClr val="tx1">
                    <a:lumMod val="50000"/>
                  </a:schemeClr>
                </a:solidFill>
                <a:latin typeface="Times New Roman" panose="02020603050405020304" pitchFamily="18" charset="0"/>
                <a:cs typeface="Times New Roman" panose="02020603050405020304" pitchFamily="18" charset="0"/>
              </a:rPr>
              <a:t> </a:t>
            </a:r>
            <a:r>
              <a:rPr lang="en-US" sz="2400" b="1" err="1">
                <a:solidFill>
                  <a:schemeClr val="tx1">
                    <a:lumMod val="50000"/>
                  </a:schemeClr>
                </a:solidFill>
                <a:latin typeface="Times New Roman" panose="02020603050405020304" pitchFamily="18" charset="0"/>
                <a:cs typeface="Times New Roman" panose="02020603050405020304" pitchFamily="18" charset="0"/>
              </a:rPr>
              <a:t>tiêu</a:t>
            </a:r>
            <a:r>
              <a:rPr lang="en-US" sz="2400" b="1">
                <a:solidFill>
                  <a:schemeClr val="tx1">
                    <a:lumMod val="50000"/>
                  </a:schemeClr>
                </a:solidFill>
                <a:latin typeface="Times New Roman" panose="02020603050405020304" pitchFamily="18" charset="0"/>
                <a:cs typeface="Times New Roman" panose="02020603050405020304" pitchFamily="18" charset="0"/>
              </a:rPr>
              <a:t> </a:t>
            </a:r>
            <a:r>
              <a:rPr lang="en-US" sz="2400" b="1" err="1">
                <a:solidFill>
                  <a:schemeClr val="tx1">
                    <a:lumMod val="50000"/>
                  </a:schemeClr>
                </a:solidFill>
                <a:latin typeface="Times New Roman" panose="02020603050405020304" pitchFamily="18" charset="0"/>
                <a:cs typeface="Times New Roman" panose="02020603050405020304" pitchFamily="18" charset="0"/>
              </a:rPr>
              <a:t>đề</a:t>
            </a:r>
            <a:r>
              <a:rPr lang="en-US" sz="2400" b="1">
                <a:solidFill>
                  <a:schemeClr val="tx1">
                    <a:lumMod val="50000"/>
                  </a:schemeClr>
                </a:solidFill>
                <a:latin typeface="Times New Roman" panose="02020603050405020304" pitchFamily="18" charset="0"/>
                <a:cs typeface="Times New Roman" panose="02020603050405020304" pitchFamily="18" charset="0"/>
              </a:rPr>
              <a:t> </a:t>
            </a:r>
            <a:r>
              <a:rPr lang="en-US" sz="2400" b="1" err="1">
                <a:solidFill>
                  <a:schemeClr val="tx1">
                    <a:lumMod val="50000"/>
                  </a:schemeClr>
                </a:solidFill>
                <a:latin typeface="Times New Roman" panose="02020603050405020304" pitchFamily="18" charset="0"/>
                <a:cs typeface="Times New Roman" panose="02020603050405020304" pitchFamily="18" charset="0"/>
              </a:rPr>
              <a:t>tài</a:t>
            </a:r>
            <a:endParaRPr lang="en-US" sz="24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CCBDCC-28C3-46FC-AD1A-9F01E645D056}"/>
              </a:ext>
            </a:extLst>
          </p:cNvPr>
          <p:cNvSpPr txBox="1"/>
          <p:nvPr/>
        </p:nvSpPr>
        <p:spPr>
          <a:xfrm>
            <a:off x="689630" y="1667308"/>
            <a:ext cx="10454620" cy="3291735"/>
          </a:xfrm>
          <a:prstGeom prst="rect">
            <a:avLst/>
          </a:prstGeom>
          <a:noFill/>
        </p:spPr>
        <p:txBody>
          <a:bodyPr wrap="square">
            <a:spAutoFit/>
          </a:bodyPr>
          <a:lstStyle/>
          <a:p>
            <a:pPr algn="just">
              <a:lnSpc>
                <a:spcPct val="130000"/>
              </a:lnSpc>
              <a:spcBef>
                <a:spcPts val="300"/>
              </a:spcBef>
            </a:pPr>
            <a:r>
              <a:rPr lang="vi-VN" sz="2000" dirty="0">
                <a:solidFill>
                  <a:schemeClr val="tx1">
                    <a:lumMod val="50000"/>
                  </a:schemeClr>
                </a:solidFill>
                <a:latin typeface="Times New Roman" panose="02020603050405020304" pitchFamily="18" charset="0"/>
                <a:cs typeface="Times New Roman" panose="02020603050405020304" pitchFamily="18" charset="0"/>
              </a:rPr>
              <a:t>Nghiên cứu, thiết kế và xây dựng hệ thống điều khiển BLDC sử dụng phương pháp FOC điều khiển chính xác vị trí động cơ</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Thông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qua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đề</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tài</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người</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thực</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hiện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sẽ</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a:t>
            </a:r>
          </a:p>
          <a:p>
            <a:pPr marL="342900" marR="0" lvl="0" indent="-342900" algn="just">
              <a:lnSpc>
                <a:spcPct val="130000"/>
              </a:lnSpc>
              <a:spcBef>
                <a:spcPts val="300"/>
              </a:spcBef>
              <a:spcAft>
                <a:spcPts val="0"/>
              </a:spcAft>
              <a:buFont typeface="Times New Roman" panose="02020603050405020304" pitchFamily="18" charset="0"/>
              <a:buChar char="-"/>
            </a:pP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Tìm</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hiểu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cấu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tạo</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nguyên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lý</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hoạt</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và</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đặc</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tính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của</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cơ</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BLDC.</a:t>
            </a:r>
          </a:p>
          <a:p>
            <a:pPr marL="342900" marR="0" lvl="0" indent="-342900" algn="just">
              <a:lnSpc>
                <a:spcPct val="130000"/>
              </a:lnSpc>
              <a:spcBef>
                <a:spcPts val="0"/>
              </a:spcBef>
              <a:spcAft>
                <a:spcPts val="0"/>
              </a:spcAft>
              <a:buFont typeface="Times New Roman" panose="02020603050405020304" pitchFamily="18" charset="0"/>
              <a:buChar char="-"/>
            </a:pP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Nắm</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bắt</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nguyên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lý</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và</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quy</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trình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theo</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phương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pháp</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FOC.</a:t>
            </a:r>
          </a:p>
          <a:p>
            <a:pPr marL="342900" marR="0" lvl="0" indent="-342900" algn="just">
              <a:lnSpc>
                <a:spcPct val="130000"/>
              </a:lnSpc>
              <a:spcBef>
                <a:spcPts val="0"/>
              </a:spcBef>
              <a:spcAft>
                <a:spcPts val="0"/>
              </a:spcAft>
              <a:buFont typeface="Times New Roman" panose="02020603050405020304" pitchFamily="18" charset="0"/>
              <a:buChar char="-"/>
            </a:pP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Thiết</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kế</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và</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lập</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trình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hệ</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thống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cơ</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dựa</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trên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vi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STM32.</a:t>
            </a:r>
          </a:p>
          <a:p>
            <a:pPr marL="342900" marR="0" lvl="0" indent="-342900" algn="just">
              <a:lnSpc>
                <a:spcPct val="130000"/>
              </a:lnSpc>
              <a:spcBef>
                <a:spcPts val="0"/>
              </a:spcBef>
              <a:spcAft>
                <a:spcPts val="0"/>
              </a:spcAft>
              <a:buFont typeface="Times New Roman" panose="02020603050405020304" pitchFamily="18" charset="0"/>
              <a:buChar char="-"/>
            </a:pP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Ứng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dụng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cảm</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biến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từ</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tính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để</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đo</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chính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xác</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vị</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trí</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rotor.</a:t>
            </a:r>
          </a:p>
          <a:p>
            <a:pPr marL="342900" marR="0" lvl="0" indent="-342900" algn="just">
              <a:lnSpc>
                <a:spcPct val="130000"/>
              </a:lnSpc>
              <a:spcBef>
                <a:spcPts val="0"/>
              </a:spcBef>
              <a:spcAft>
                <a:spcPts val="300"/>
              </a:spcAft>
              <a:buFont typeface="Times New Roman" panose="02020603050405020304" pitchFamily="18" charset="0"/>
              <a:buChar char="-"/>
            </a:pP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Xây</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dựng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mô</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hình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vòng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khép</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kín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tốc</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độ</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vị</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trí</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sử</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dụng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PID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và</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thực</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hiện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chế</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tín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hiệu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PWM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điều</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khiển</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mạch</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công</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suất</a:t>
            </a:r>
            <a:r>
              <a:rPr lang="en-US" sz="2000" dirty="0">
                <a:solidFill>
                  <a:schemeClr val="tx1">
                    <a:lumMod val="50000"/>
                  </a:schemeClr>
                </a:solidFill>
                <a:effectLst/>
                <a:latin typeface="Times New Roman" panose="02020603050405020304" pitchFamily="18"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524926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31942-7630-4716-B7B5-3D4AAE6D3BFE}"/>
              </a:ext>
            </a:extLst>
          </p:cNvPr>
          <p:cNvSpPr txBox="1"/>
          <p:nvPr/>
        </p:nvSpPr>
        <p:spPr>
          <a:xfrm>
            <a:off x="376141" y="1381096"/>
            <a:ext cx="5467350"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2.1. </a:t>
            </a:r>
            <a:r>
              <a:rPr lang="en-US" sz="2000" b="1" err="1">
                <a:solidFill>
                  <a:schemeClr val="tx1">
                    <a:lumMod val="50000"/>
                  </a:schemeClr>
                </a:solidFill>
                <a:latin typeface="Times New Roman" panose="02020603050405020304" pitchFamily="18" charset="0"/>
                <a:cs typeface="Times New Roman" panose="02020603050405020304" pitchFamily="18" charset="0"/>
              </a:rPr>
              <a:t>Cấu</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tạo</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động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cơ</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không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chổi</a:t>
            </a:r>
            <a:r>
              <a:rPr lang="en-US" sz="2000" b="1">
                <a:solidFill>
                  <a:schemeClr val="tx1">
                    <a:lumMod val="50000"/>
                  </a:schemeClr>
                </a:solidFill>
                <a:latin typeface="Times New Roman" panose="02020603050405020304" pitchFamily="18" charset="0"/>
                <a:cs typeface="Times New Roman" panose="02020603050405020304" pitchFamily="18" charset="0"/>
              </a:rPr>
              <a:t> than (BLDC)</a:t>
            </a:r>
          </a:p>
        </p:txBody>
      </p:sp>
      <p:pic>
        <p:nvPicPr>
          <p:cNvPr id="1026" name="Picture 2">
            <a:extLst>
              <a:ext uri="{FF2B5EF4-FFF2-40B4-BE49-F238E27FC236}">
                <a16:creationId xmlns:a16="http://schemas.microsoft.com/office/drawing/2014/main" id="{FF468F63-EA74-4A68-A125-07EB27396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627" y="2428905"/>
            <a:ext cx="4435927" cy="31051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a circuit&#10;&#10;Description automatically generated">
            <a:extLst>
              <a:ext uri="{FF2B5EF4-FFF2-40B4-BE49-F238E27FC236}">
                <a16:creationId xmlns:a16="http://schemas.microsoft.com/office/drawing/2014/main" id="{14BA30CD-D599-473C-B0F1-178EEB775712}"/>
              </a:ext>
            </a:extLst>
          </p:cNvPr>
          <p:cNvPicPr/>
          <p:nvPr/>
        </p:nvPicPr>
        <p:blipFill>
          <a:blip r:embed="rId4">
            <a:extLst>
              <a:ext uri="{28A0092B-C50C-407E-A947-70E740481C1C}">
                <a14:useLocalDpi xmlns:a14="http://schemas.microsoft.com/office/drawing/2010/main" val="0"/>
              </a:ext>
            </a:extLst>
          </a:blip>
          <a:stretch>
            <a:fillRect/>
          </a:stretch>
        </p:blipFill>
        <p:spPr>
          <a:xfrm>
            <a:off x="6351269" y="2662266"/>
            <a:ext cx="5183505" cy="2638425"/>
          </a:xfrm>
          <a:prstGeom prst="rect">
            <a:avLst/>
          </a:prstGeom>
        </p:spPr>
      </p:pic>
      <p:sp>
        <p:nvSpPr>
          <p:cNvPr id="6" name="TextBox 5">
            <a:extLst>
              <a:ext uri="{FF2B5EF4-FFF2-40B4-BE49-F238E27FC236}">
                <a16:creationId xmlns:a16="http://schemas.microsoft.com/office/drawing/2014/main" id="{AAFBD3E5-F584-46C3-83A6-D7E5294D79DC}"/>
              </a:ext>
            </a:extLst>
          </p:cNvPr>
          <p:cNvSpPr txBox="1"/>
          <p:nvPr/>
        </p:nvSpPr>
        <p:spPr>
          <a:xfrm>
            <a:off x="376141" y="919431"/>
            <a:ext cx="5467350" cy="461665"/>
          </a:xfrm>
          <a:prstGeom prst="rect">
            <a:avLst/>
          </a:prstGeom>
          <a:noFill/>
        </p:spPr>
        <p:txBody>
          <a:bodyPr wrap="square" rtlCol="0">
            <a:spAutoFit/>
          </a:bodyPr>
          <a:lstStyle/>
          <a:p>
            <a:r>
              <a:rPr lang="en-US" sz="2400" b="1" dirty="0">
                <a:solidFill>
                  <a:schemeClr val="tx1">
                    <a:lumMod val="50000"/>
                  </a:schemeClr>
                </a:solidFill>
                <a:latin typeface="Times New Roman" panose="02020603050405020304" pitchFamily="18" charset="0"/>
                <a:cs typeface="Times New Roman" panose="02020603050405020304" pitchFamily="18" charset="0"/>
              </a:rPr>
              <a:t>2. </a:t>
            </a:r>
            <a:r>
              <a:rPr lang="en-US" sz="2400" b="1" dirty="0" err="1">
                <a:solidFill>
                  <a:schemeClr val="tx1">
                    <a:lumMod val="50000"/>
                  </a:schemeClr>
                </a:solidFill>
                <a:latin typeface="Times New Roman" panose="02020603050405020304" pitchFamily="18" charset="0"/>
                <a:cs typeface="Times New Roman" panose="02020603050405020304" pitchFamily="18" charset="0"/>
              </a:rPr>
              <a:t>Cơ</a:t>
            </a:r>
            <a:r>
              <a:rPr lang="en-US" sz="2400" b="1" dirty="0">
                <a:solidFill>
                  <a:schemeClr val="tx1">
                    <a:lumMod val="50000"/>
                  </a:schemeClr>
                </a:solidFill>
                <a:latin typeface="Times New Roman" panose="02020603050405020304" pitchFamily="18" charset="0"/>
                <a:cs typeface="Times New Roman" panose="02020603050405020304" pitchFamily="18" charset="0"/>
              </a:rPr>
              <a:t> </a:t>
            </a:r>
            <a:r>
              <a:rPr lang="en-US" sz="2400" b="1" dirty="0" err="1">
                <a:solidFill>
                  <a:schemeClr val="tx1">
                    <a:lumMod val="50000"/>
                  </a:schemeClr>
                </a:solidFill>
                <a:latin typeface="Times New Roman" panose="02020603050405020304" pitchFamily="18" charset="0"/>
                <a:cs typeface="Times New Roman" panose="02020603050405020304" pitchFamily="18" charset="0"/>
              </a:rPr>
              <a:t>sở</a:t>
            </a:r>
            <a:r>
              <a:rPr lang="en-US" sz="2400" b="1" dirty="0">
                <a:solidFill>
                  <a:schemeClr val="tx1">
                    <a:lumMod val="50000"/>
                  </a:schemeClr>
                </a:solidFill>
                <a:latin typeface="Times New Roman" panose="02020603050405020304" pitchFamily="18" charset="0"/>
                <a:cs typeface="Times New Roman" panose="02020603050405020304" pitchFamily="18" charset="0"/>
              </a:rPr>
              <a:t> </a:t>
            </a:r>
            <a:r>
              <a:rPr lang="en-US" sz="2400" b="1" dirty="0" err="1">
                <a:solidFill>
                  <a:schemeClr val="tx1">
                    <a:lumMod val="50000"/>
                  </a:schemeClr>
                </a:solidFill>
                <a:latin typeface="Times New Roman" panose="02020603050405020304" pitchFamily="18" charset="0"/>
                <a:cs typeface="Times New Roman" panose="02020603050405020304" pitchFamily="18" charset="0"/>
              </a:rPr>
              <a:t>lý</a:t>
            </a:r>
            <a:r>
              <a:rPr lang="en-US" sz="2400" b="1" dirty="0">
                <a:solidFill>
                  <a:schemeClr val="tx1">
                    <a:lumMod val="50000"/>
                  </a:schemeClr>
                </a:solidFill>
                <a:latin typeface="Times New Roman" panose="02020603050405020304" pitchFamily="18" charset="0"/>
                <a:cs typeface="Times New Roman" panose="02020603050405020304" pitchFamily="18" charset="0"/>
              </a:rPr>
              <a:t> </a:t>
            </a:r>
            <a:r>
              <a:rPr lang="en-US" sz="2400" b="1" dirty="0" err="1">
                <a:solidFill>
                  <a:schemeClr val="tx1">
                    <a:lumMod val="50000"/>
                  </a:schemeClr>
                </a:solidFill>
                <a:latin typeface="Times New Roman" panose="02020603050405020304" pitchFamily="18" charset="0"/>
                <a:cs typeface="Times New Roman" panose="02020603050405020304" pitchFamily="18" charset="0"/>
              </a:rPr>
              <a:t>thuyết</a:t>
            </a:r>
            <a:endParaRPr lang="en-US" sz="24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239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2CBAF6-013F-453A-8C55-DC4136AA8AD5}"/>
              </a:ext>
            </a:extLst>
          </p:cNvPr>
          <p:cNvPicPr>
            <a:picLocks noChangeAspect="1"/>
          </p:cNvPicPr>
          <p:nvPr/>
        </p:nvPicPr>
        <p:blipFill>
          <a:blip r:embed="rId3"/>
          <a:stretch>
            <a:fillRect/>
          </a:stretch>
        </p:blipFill>
        <p:spPr>
          <a:xfrm>
            <a:off x="1436159" y="2054937"/>
            <a:ext cx="4490552" cy="3583561"/>
          </a:xfrm>
          <a:prstGeom prst="rect">
            <a:avLst/>
          </a:prstGeom>
        </p:spPr>
      </p:pic>
      <p:pic>
        <p:nvPicPr>
          <p:cNvPr id="6" name="Picture 5">
            <a:extLst>
              <a:ext uri="{FF2B5EF4-FFF2-40B4-BE49-F238E27FC236}">
                <a16:creationId xmlns:a16="http://schemas.microsoft.com/office/drawing/2014/main" id="{94EB6A57-332F-4EF2-97E2-AB4AF2A2921A}"/>
              </a:ext>
            </a:extLst>
          </p:cNvPr>
          <p:cNvPicPr>
            <a:picLocks noChangeAspect="1"/>
          </p:cNvPicPr>
          <p:nvPr/>
        </p:nvPicPr>
        <p:blipFill>
          <a:blip r:embed="rId4"/>
          <a:stretch>
            <a:fillRect/>
          </a:stretch>
        </p:blipFill>
        <p:spPr>
          <a:xfrm>
            <a:off x="-4662953" y="1772478"/>
            <a:ext cx="3683118" cy="3313044"/>
          </a:xfrm>
          <a:prstGeom prst="rect">
            <a:avLst/>
          </a:prstGeom>
        </p:spPr>
      </p:pic>
      <p:pic>
        <p:nvPicPr>
          <p:cNvPr id="3" name="Picture 2">
            <a:extLst>
              <a:ext uri="{FF2B5EF4-FFF2-40B4-BE49-F238E27FC236}">
                <a16:creationId xmlns:a16="http://schemas.microsoft.com/office/drawing/2014/main" id="{1809C72A-32CA-4342-94D6-86CDC09F834C}"/>
              </a:ext>
            </a:extLst>
          </p:cNvPr>
          <p:cNvPicPr>
            <a:picLocks noChangeAspect="1"/>
          </p:cNvPicPr>
          <p:nvPr/>
        </p:nvPicPr>
        <p:blipFill>
          <a:blip r:embed="rId5"/>
          <a:stretch>
            <a:fillRect/>
          </a:stretch>
        </p:blipFill>
        <p:spPr>
          <a:xfrm>
            <a:off x="7075582" y="2076637"/>
            <a:ext cx="3974220" cy="3583561"/>
          </a:xfrm>
          <a:prstGeom prst="rect">
            <a:avLst/>
          </a:prstGeom>
        </p:spPr>
      </p:pic>
      <p:sp>
        <p:nvSpPr>
          <p:cNvPr id="19" name="TextBox 18">
            <a:extLst>
              <a:ext uri="{FF2B5EF4-FFF2-40B4-BE49-F238E27FC236}">
                <a16:creationId xmlns:a16="http://schemas.microsoft.com/office/drawing/2014/main" id="{34C8148E-2E8A-4F2D-85A1-7036AFF497CC}"/>
              </a:ext>
            </a:extLst>
          </p:cNvPr>
          <p:cNvSpPr txBox="1"/>
          <p:nvPr/>
        </p:nvSpPr>
        <p:spPr>
          <a:xfrm>
            <a:off x="2753079" y="1068209"/>
            <a:ext cx="7642205" cy="400110"/>
          </a:xfrm>
          <a:prstGeom prst="rect">
            <a:avLst/>
          </a:prstGeom>
          <a:noFill/>
        </p:spPr>
        <p:txBody>
          <a:bodyPr wrap="square" rtlCol="0">
            <a:spAutoFit/>
          </a:bodyPr>
          <a:lstStyle/>
          <a:p>
            <a:r>
              <a:rPr lang="en-US" sz="2000" b="1">
                <a:solidFill>
                  <a:schemeClr val="tx1">
                    <a:lumMod val="50000"/>
                  </a:schemeClr>
                </a:solidFill>
                <a:latin typeface="Times New Roman" panose="02020603050405020304" pitchFamily="18" charset="0"/>
                <a:cs typeface="Times New Roman" panose="02020603050405020304" pitchFamily="18" charset="0"/>
              </a:rPr>
              <a:t>So </a:t>
            </a:r>
            <a:r>
              <a:rPr lang="en-US" sz="2000" b="1" err="1">
                <a:solidFill>
                  <a:schemeClr val="tx1">
                    <a:lumMod val="50000"/>
                  </a:schemeClr>
                </a:solidFill>
                <a:latin typeface="Times New Roman" panose="02020603050405020304" pitchFamily="18" charset="0"/>
                <a:cs typeface="Times New Roman" panose="02020603050405020304" pitchFamily="18" charset="0"/>
              </a:rPr>
              <a:t>sánh</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động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cơ</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có</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chổi</a:t>
            </a:r>
            <a:r>
              <a:rPr lang="en-US" sz="2000" b="1">
                <a:solidFill>
                  <a:schemeClr val="tx1">
                    <a:lumMod val="50000"/>
                  </a:schemeClr>
                </a:solidFill>
                <a:latin typeface="Times New Roman" panose="02020603050405020304" pitchFamily="18" charset="0"/>
                <a:cs typeface="Times New Roman" panose="02020603050405020304" pitchFamily="18" charset="0"/>
              </a:rPr>
              <a:t> than </a:t>
            </a:r>
            <a:r>
              <a:rPr lang="en-US" sz="2000" b="1" err="1">
                <a:solidFill>
                  <a:schemeClr val="tx1">
                    <a:lumMod val="50000"/>
                  </a:schemeClr>
                </a:solidFill>
                <a:latin typeface="Times New Roman" panose="02020603050405020304" pitchFamily="18" charset="0"/>
                <a:cs typeface="Times New Roman" panose="02020603050405020304" pitchFamily="18" charset="0"/>
              </a:rPr>
              <a:t>và</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không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chổi</a:t>
            </a:r>
            <a:r>
              <a:rPr lang="en-US" sz="2000" b="1">
                <a:solidFill>
                  <a:schemeClr val="tx1">
                    <a:lumMod val="50000"/>
                  </a:schemeClr>
                </a:solidFill>
                <a:latin typeface="Times New Roman" panose="02020603050405020304" pitchFamily="18" charset="0"/>
                <a:cs typeface="Times New Roman" panose="02020603050405020304" pitchFamily="18" charset="0"/>
              </a:rPr>
              <a:t> than BLDC</a:t>
            </a:r>
          </a:p>
        </p:txBody>
      </p:sp>
      <p:sp>
        <p:nvSpPr>
          <p:cNvPr id="5" name="TextBox 4">
            <a:extLst>
              <a:ext uri="{FF2B5EF4-FFF2-40B4-BE49-F238E27FC236}">
                <a16:creationId xmlns:a16="http://schemas.microsoft.com/office/drawing/2014/main" id="{6D6D7E10-B8C8-4A47-A3F2-5B1012CC9C06}"/>
              </a:ext>
            </a:extLst>
          </p:cNvPr>
          <p:cNvSpPr txBox="1"/>
          <p:nvPr/>
        </p:nvSpPr>
        <p:spPr>
          <a:xfrm>
            <a:off x="3074513" y="5660198"/>
            <a:ext cx="2041906" cy="400110"/>
          </a:xfrm>
          <a:prstGeom prst="rect">
            <a:avLst/>
          </a:prstGeom>
          <a:noFill/>
        </p:spPr>
        <p:txBody>
          <a:bodyPr wrap="square" rtlCol="0">
            <a:spAutoFit/>
          </a:bodyPr>
          <a:lstStyle/>
          <a:p>
            <a:r>
              <a:rPr lang="en-US" sz="2000" b="1" dirty="0" err="1">
                <a:solidFill>
                  <a:schemeClr val="tx1">
                    <a:lumMod val="50000"/>
                  </a:schemeClr>
                </a:solidFill>
                <a:latin typeface="Times New Roman" panose="02020603050405020304" pitchFamily="18" charset="0"/>
                <a:cs typeface="Times New Roman" panose="02020603050405020304" pitchFamily="18" charset="0"/>
              </a:rPr>
              <a:t>Có</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chổi</a:t>
            </a:r>
            <a:r>
              <a:rPr lang="en-US" sz="2000" b="1" dirty="0">
                <a:solidFill>
                  <a:schemeClr val="tx1">
                    <a:lumMod val="50000"/>
                  </a:schemeClr>
                </a:solidFill>
                <a:latin typeface="Times New Roman" panose="02020603050405020304" pitchFamily="18" charset="0"/>
                <a:cs typeface="Times New Roman" panose="02020603050405020304" pitchFamily="18" charset="0"/>
              </a:rPr>
              <a:t> than</a:t>
            </a:r>
          </a:p>
        </p:txBody>
      </p:sp>
      <p:sp>
        <p:nvSpPr>
          <p:cNvPr id="7" name="TextBox 6">
            <a:extLst>
              <a:ext uri="{FF2B5EF4-FFF2-40B4-BE49-F238E27FC236}">
                <a16:creationId xmlns:a16="http://schemas.microsoft.com/office/drawing/2014/main" id="{B4E709D6-FBF2-4C1D-A58E-73B516797027}"/>
              </a:ext>
            </a:extLst>
          </p:cNvPr>
          <p:cNvSpPr txBox="1"/>
          <p:nvPr/>
        </p:nvSpPr>
        <p:spPr>
          <a:xfrm>
            <a:off x="7966867" y="5638498"/>
            <a:ext cx="2041906" cy="400110"/>
          </a:xfrm>
          <a:prstGeom prst="rect">
            <a:avLst/>
          </a:prstGeom>
          <a:noFill/>
        </p:spPr>
        <p:txBody>
          <a:bodyPr wrap="square" rtlCol="0">
            <a:spAutoFit/>
          </a:bodyPr>
          <a:lstStyle/>
          <a:p>
            <a:r>
              <a:rPr lang="en-US" sz="2000" b="1" err="1">
                <a:solidFill>
                  <a:schemeClr val="tx1">
                    <a:lumMod val="50000"/>
                  </a:schemeClr>
                </a:solidFill>
                <a:latin typeface="Times New Roman" panose="02020603050405020304" pitchFamily="18" charset="0"/>
                <a:cs typeface="Times New Roman" panose="02020603050405020304" pitchFamily="18" charset="0"/>
              </a:rPr>
              <a:t>Không</a:t>
            </a:r>
            <a:r>
              <a:rPr lang="en-US" sz="2000" b="1">
                <a:solidFill>
                  <a:schemeClr val="tx1">
                    <a:lumMod val="50000"/>
                  </a:schemeClr>
                </a:solidFill>
                <a:latin typeface="Times New Roman" panose="02020603050405020304" pitchFamily="18" charset="0"/>
                <a:cs typeface="Times New Roman" panose="02020603050405020304" pitchFamily="18" charset="0"/>
              </a:rPr>
              <a:t> </a:t>
            </a:r>
            <a:r>
              <a:rPr lang="en-US" sz="2000" b="1" err="1">
                <a:solidFill>
                  <a:schemeClr val="tx1">
                    <a:lumMod val="50000"/>
                  </a:schemeClr>
                </a:solidFill>
                <a:latin typeface="Times New Roman" panose="02020603050405020304" pitchFamily="18" charset="0"/>
                <a:cs typeface="Times New Roman" panose="02020603050405020304" pitchFamily="18" charset="0"/>
              </a:rPr>
              <a:t>chổi</a:t>
            </a:r>
            <a:r>
              <a:rPr lang="en-US" sz="2000" b="1">
                <a:solidFill>
                  <a:schemeClr val="tx1">
                    <a:lumMod val="50000"/>
                  </a:schemeClr>
                </a:solidFill>
                <a:latin typeface="Times New Roman" panose="02020603050405020304" pitchFamily="18" charset="0"/>
                <a:cs typeface="Times New Roman" panose="02020603050405020304" pitchFamily="18" charset="0"/>
              </a:rPr>
              <a:t> than</a:t>
            </a:r>
          </a:p>
        </p:txBody>
      </p:sp>
    </p:spTree>
    <p:extLst>
      <p:ext uri="{BB962C8B-B14F-4D97-AF65-F5344CB8AC3E}">
        <p14:creationId xmlns:p14="http://schemas.microsoft.com/office/powerpoint/2010/main" val="4184561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0248ACE3-D3E6-420A-9BC4-20DBD551DD11}"/>
              </a:ext>
            </a:extLst>
          </p:cNvPr>
          <p:cNvSpPr/>
          <p:nvPr/>
        </p:nvSpPr>
        <p:spPr>
          <a:xfrm>
            <a:off x="1399464" y="3116523"/>
            <a:ext cx="3172535" cy="208112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err="1">
                <a:latin typeface="Times New Roman" panose="02020603050405020304" pitchFamily="18" charset="0"/>
                <a:cs typeface="Times New Roman" panose="02020603050405020304" pitchFamily="18" charset="0"/>
              </a:rPr>
              <a:t>Không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sử</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chổi</a:t>
            </a:r>
            <a:r>
              <a:rPr lang="en-US" sz="3200">
                <a:latin typeface="Times New Roman" panose="02020603050405020304" pitchFamily="18" charset="0"/>
                <a:cs typeface="Times New Roman" panose="02020603050405020304" pitchFamily="18" charset="0"/>
              </a:rPr>
              <a:t> than</a:t>
            </a:r>
          </a:p>
        </p:txBody>
      </p:sp>
      <p:sp>
        <p:nvSpPr>
          <p:cNvPr id="11" name="TextBox 10">
            <a:extLst>
              <a:ext uri="{FF2B5EF4-FFF2-40B4-BE49-F238E27FC236}">
                <a16:creationId xmlns:a16="http://schemas.microsoft.com/office/drawing/2014/main" id="{9E692C20-04A7-4AA0-9C91-0E29E287A1F3}"/>
              </a:ext>
            </a:extLst>
          </p:cNvPr>
          <p:cNvSpPr txBox="1"/>
          <p:nvPr/>
        </p:nvSpPr>
        <p:spPr>
          <a:xfrm>
            <a:off x="801407" y="1102565"/>
            <a:ext cx="6096000" cy="369332"/>
          </a:xfrm>
          <a:prstGeom prst="rect">
            <a:avLst/>
          </a:prstGeom>
          <a:noFill/>
        </p:spPr>
        <p:txBody>
          <a:bodyPr wrap="square">
            <a:spAutoFit/>
          </a:bodyPr>
          <a:lstStyle/>
          <a:p>
            <a:pPr algn="l"/>
            <a:r>
              <a:rPr lang="en-US" b="1" i="0" err="1">
                <a:solidFill>
                  <a:schemeClr val="tx1">
                    <a:lumMod val="50000"/>
                  </a:schemeClr>
                </a:solidFill>
                <a:effectLst/>
                <a:latin typeface="Times New Roman" panose="02020603050405020304" pitchFamily="18" charset="0"/>
                <a:cs typeface="Times New Roman" panose="02020603050405020304" pitchFamily="18" charset="0"/>
              </a:rPr>
              <a:t>Ưu</a:t>
            </a:r>
            <a:r>
              <a:rPr lang="en-US" b="1" i="0">
                <a:solidFill>
                  <a:schemeClr val="tx1">
                    <a:lumMod val="50000"/>
                  </a:schemeClr>
                </a:solidFill>
                <a:effectLst/>
                <a:latin typeface="Times New Roman" panose="02020603050405020304" pitchFamily="18" charset="0"/>
                <a:cs typeface="Times New Roman" panose="02020603050405020304" pitchFamily="18" charset="0"/>
              </a:rPr>
              <a:t> </a:t>
            </a:r>
            <a:r>
              <a:rPr lang="en-US" b="1" i="0" err="1">
                <a:solidFill>
                  <a:schemeClr val="tx1">
                    <a:lumMod val="50000"/>
                  </a:schemeClr>
                </a:solidFill>
                <a:effectLst/>
                <a:latin typeface="Times New Roman" panose="02020603050405020304" pitchFamily="18" charset="0"/>
                <a:cs typeface="Times New Roman" panose="02020603050405020304" pitchFamily="18" charset="0"/>
              </a:rPr>
              <a:t>điểm</a:t>
            </a:r>
            <a:r>
              <a:rPr lang="en-US" b="1" i="0">
                <a:solidFill>
                  <a:schemeClr val="tx1">
                    <a:lumMod val="50000"/>
                  </a:schemeClr>
                </a:solidFill>
                <a:effectLst/>
                <a:latin typeface="Times New Roman" panose="02020603050405020304" pitchFamily="18" charset="0"/>
                <a:cs typeface="Times New Roman" panose="02020603050405020304" pitchFamily="18" charset="0"/>
              </a:rPr>
              <a:t> </a:t>
            </a:r>
            <a:r>
              <a:rPr lang="en-US" b="1" i="0" err="1">
                <a:solidFill>
                  <a:schemeClr val="tx1">
                    <a:lumMod val="50000"/>
                  </a:schemeClr>
                </a:solidFill>
                <a:effectLst/>
                <a:latin typeface="Times New Roman" panose="02020603050405020304" pitchFamily="18" charset="0"/>
                <a:cs typeface="Times New Roman" panose="02020603050405020304" pitchFamily="18" charset="0"/>
              </a:rPr>
              <a:t>không</a:t>
            </a:r>
            <a:r>
              <a:rPr lang="en-US" b="1" i="0">
                <a:solidFill>
                  <a:schemeClr val="tx1">
                    <a:lumMod val="50000"/>
                  </a:schemeClr>
                </a:solidFill>
                <a:effectLst/>
                <a:latin typeface="Times New Roman" panose="02020603050405020304" pitchFamily="18" charset="0"/>
                <a:cs typeface="Times New Roman" panose="02020603050405020304" pitchFamily="18" charset="0"/>
              </a:rPr>
              <a:t> </a:t>
            </a:r>
            <a:r>
              <a:rPr lang="en-US" b="1" i="0" err="1">
                <a:solidFill>
                  <a:schemeClr val="tx1">
                    <a:lumMod val="50000"/>
                  </a:schemeClr>
                </a:solidFill>
                <a:effectLst/>
                <a:latin typeface="Times New Roman" panose="02020603050405020304" pitchFamily="18" charset="0"/>
                <a:cs typeface="Times New Roman" panose="02020603050405020304" pitchFamily="18" charset="0"/>
              </a:rPr>
              <a:t>sử</a:t>
            </a:r>
            <a:r>
              <a:rPr lang="en-US" b="1" i="0">
                <a:solidFill>
                  <a:schemeClr val="tx1">
                    <a:lumMod val="50000"/>
                  </a:schemeClr>
                </a:solidFill>
                <a:effectLst/>
                <a:latin typeface="Times New Roman" panose="02020603050405020304" pitchFamily="18" charset="0"/>
                <a:cs typeface="Times New Roman" panose="02020603050405020304" pitchFamily="18" charset="0"/>
              </a:rPr>
              <a:t> </a:t>
            </a:r>
            <a:r>
              <a:rPr lang="en-US" b="1" i="0" err="1">
                <a:solidFill>
                  <a:schemeClr val="tx1">
                    <a:lumMod val="50000"/>
                  </a:schemeClr>
                </a:solidFill>
                <a:effectLst/>
                <a:latin typeface="Times New Roman" panose="02020603050405020304" pitchFamily="18" charset="0"/>
                <a:cs typeface="Times New Roman" panose="02020603050405020304" pitchFamily="18" charset="0"/>
              </a:rPr>
              <a:t>dụng</a:t>
            </a:r>
            <a:r>
              <a:rPr lang="en-US" b="1" i="0">
                <a:solidFill>
                  <a:schemeClr val="tx1">
                    <a:lumMod val="50000"/>
                  </a:schemeClr>
                </a:solidFill>
                <a:effectLst/>
                <a:latin typeface="Times New Roman" panose="02020603050405020304" pitchFamily="18" charset="0"/>
                <a:cs typeface="Times New Roman" panose="02020603050405020304" pitchFamily="18" charset="0"/>
              </a:rPr>
              <a:t> </a:t>
            </a:r>
            <a:r>
              <a:rPr lang="en-US" b="1" i="0" err="1">
                <a:solidFill>
                  <a:schemeClr val="tx1">
                    <a:lumMod val="50000"/>
                  </a:schemeClr>
                </a:solidFill>
                <a:effectLst/>
                <a:latin typeface="Times New Roman" panose="02020603050405020304" pitchFamily="18" charset="0"/>
                <a:cs typeface="Times New Roman" panose="02020603050405020304" pitchFamily="18" charset="0"/>
              </a:rPr>
              <a:t>chổi</a:t>
            </a:r>
            <a:r>
              <a:rPr lang="en-US" b="1" i="0">
                <a:solidFill>
                  <a:schemeClr val="tx1">
                    <a:lumMod val="50000"/>
                  </a:schemeClr>
                </a:solidFill>
                <a:effectLst/>
                <a:latin typeface="Times New Roman" panose="02020603050405020304" pitchFamily="18" charset="0"/>
                <a:cs typeface="Times New Roman" panose="02020603050405020304" pitchFamily="18" charset="0"/>
              </a:rPr>
              <a:t> than</a:t>
            </a:r>
            <a:endParaRPr lang="vi-VN" b="1" i="0">
              <a:solidFill>
                <a:schemeClr val="tx1">
                  <a:lumMod val="50000"/>
                </a:schemeClr>
              </a:solidFill>
              <a:effectLst/>
              <a:latin typeface="Times New Roman" panose="02020603050405020304" pitchFamily="18" charset="0"/>
              <a:cs typeface="Times New Roman" panose="02020603050405020304" pitchFamily="18" charset="0"/>
            </a:endParaRPr>
          </a:p>
        </p:txBody>
      </p:sp>
      <p:graphicFrame>
        <p:nvGraphicFramePr>
          <p:cNvPr id="13" name="Diagram 12">
            <a:extLst>
              <a:ext uri="{FF2B5EF4-FFF2-40B4-BE49-F238E27FC236}">
                <a16:creationId xmlns:a16="http://schemas.microsoft.com/office/drawing/2014/main" id="{21FDC5CE-D321-4447-95C9-3AD1147EFC69}"/>
              </a:ext>
            </a:extLst>
          </p:cNvPr>
          <p:cNvGraphicFramePr/>
          <p:nvPr>
            <p:extLst>
              <p:ext uri="{D42A27DB-BD31-4B8C-83A1-F6EECF244321}">
                <p14:modId xmlns:p14="http://schemas.microsoft.com/office/powerpoint/2010/main" val="4218003795"/>
              </p:ext>
            </p:extLst>
          </p:nvPr>
        </p:nvGraphicFramePr>
        <p:xfrm>
          <a:off x="4834018" y="2223436"/>
          <a:ext cx="6533418" cy="3531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8322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graphicEl>
                                              <a:dgm id="{AE85ABFF-D2B7-4A4E-983B-73023A14B9AB}"/>
                                            </p:graphicEl>
                                          </p:spTgt>
                                        </p:tgtEl>
                                        <p:attrNameLst>
                                          <p:attrName>style.visibility</p:attrName>
                                        </p:attrNameLst>
                                      </p:cBhvr>
                                      <p:to>
                                        <p:strVal val="visible"/>
                                      </p:to>
                                    </p:set>
                                    <p:anim calcmode="lin" valueType="num">
                                      <p:cBhvr additive="base">
                                        <p:cTn id="7" dur="500" fill="hold"/>
                                        <p:tgtEl>
                                          <p:spTgt spid="13">
                                            <p:graphicEl>
                                              <a:dgm id="{AE85ABFF-D2B7-4A4E-983B-73023A14B9A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graphicEl>
                                              <a:dgm id="{AE85ABFF-D2B7-4A4E-983B-73023A14B9A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graphicEl>
                                              <a:dgm id="{E8169827-9A5C-4041-A664-B8375E5925D9}"/>
                                            </p:graphicEl>
                                          </p:spTgt>
                                        </p:tgtEl>
                                        <p:attrNameLst>
                                          <p:attrName>style.visibility</p:attrName>
                                        </p:attrNameLst>
                                      </p:cBhvr>
                                      <p:to>
                                        <p:strVal val="visible"/>
                                      </p:to>
                                    </p:set>
                                    <p:anim calcmode="lin" valueType="num">
                                      <p:cBhvr additive="base">
                                        <p:cTn id="11" dur="500" fill="hold"/>
                                        <p:tgtEl>
                                          <p:spTgt spid="13">
                                            <p:graphicEl>
                                              <a:dgm id="{E8169827-9A5C-4041-A664-B8375E5925D9}"/>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graphicEl>
                                              <a:dgm id="{E8169827-9A5C-4041-A664-B8375E5925D9}"/>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graphicEl>
                                              <a:dgm id="{29A15C07-1A7A-4011-B8E7-0CBC0D58B705}"/>
                                            </p:graphicEl>
                                          </p:spTgt>
                                        </p:tgtEl>
                                        <p:attrNameLst>
                                          <p:attrName>style.visibility</p:attrName>
                                        </p:attrNameLst>
                                      </p:cBhvr>
                                      <p:to>
                                        <p:strVal val="visible"/>
                                      </p:to>
                                    </p:set>
                                    <p:anim calcmode="lin" valueType="num">
                                      <p:cBhvr additive="base">
                                        <p:cTn id="15" dur="500" fill="hold"/>
                                        <p:tgtEl>
                                          <p:spTgt spid="13">
                                            <p:graphicEl>
                                              <a:dgm id="{29A15C07-1A7A-4011-B8E7-0CBC0D58B705}"/>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graphicEl>
                                              <a:dgm id="{29A15C07-1A7A-4011-B8E7-0CBC0D58B705}"/>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graphicEl>
                                              <a:dgm id="{02156652-44F9-4810-BF9C-8D7BEFA43C8C}"/>
                                            </p:graphicEl>
                                          </p:spTgt>
                                        </p:tgtEl>
                                        <p:attrNameLst>
                                          <p:attrName>style.visibility</p:attrName>
                                        </p:attrNameLst>
                                      </p:cBhvr>
                                      <p:to>
                                        <p:strVal val="visible"/>
                                      </p:to>
                                    </p:set>
                                    <p:anim calcmode="lin" valueType="num">
                                      <p:cBhvr additive="base">
                                        <p:cTn id="21" dur="500" fill="hold"/>
                                        <p:tgtEl>
                                          <p:spTgt spid="13">
                                            <p:graphicEl>
                                              <a:dgm id="{02156652-44F9-4810-BF9C-8D7BEFA43C8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graphicEl>
                                              <a:dgm id="{02156652-44F9-4810-BF9C-8D7BEFA43C8C}"/>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graphicEl>
                                              <a:dgm id="{D0DDA5BB-37C3-4855-9C5E-F255134616B7}"/>
                                            </p:graphicEl>
                                          </p:spTgt>
                                        </p:tgtEl>
                                        <p:attrNameLst>
                                          <p:attrName>style.visibility</p:attrName>
                                        </p:attrNameLst>
                                      </p:cBhvr>
                                      <p:to>
                                        <p:strVal val="visible"/>
                                      </p:to>
                                    </p:set>
                                    <p:anim calcmode="lin" valueType="num">
                                      <p:cBhvr additive="base">
                                        <p:cTn id="25" dur="500" fill="hold"/>
                                        <p:tgtEl>
                                          <p:spTgt spid="13">
                                            <p:graphicEl>
                                              <a:dgm id="{D0DDA5BB-37C3-4855-9C5E-F255134616B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graphicEl>
                                              <a:dgm id="{D0DDA5BB-37C3-4855-9C5E-F255134616B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graphicEl>
                                              <a:dgm id="{3D6CED40-080B-41E1-8327-7A756F6E5ADF}"/>
                                            </p:graphicEl>
                                          </p:spTgt>
                                        </p:tgtEl>
                                        <p:attrNameLst>
                                          <p:attrName>style.visibility</p:attrName>
                                        </p:attrNameLst>
                                      </p:cBhvr>
                                      <p:to>
                                        <p:strVal val="visible"/>
                                      </p:to>
                                    </p:set>
                                    <p:anim calcmode="lin" valueType="num">
                                      <p:cBhvr additive="base">
                                        <p:cTn id="31" dur="500" fill="hold"/>
                                        <p:tgtEl>
                                          <p:spTgt spid="13">
                                            <p:graphicEl>
                                              <a:dgm id="{3D6CED40-080B-41E1-8327-7A756F6E5ADF}"/>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graphicEl>
                                              <a:dgm id="{3D6CED40-080B-41E1-8327-7A756F6E5ADF}"/>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graphicEl>
                                              <a:dgm id="{9F5FF550-16E1-4B0F-8734-D985369C561C}"/>
                                            </p:graphicEl>
                                          </p:spTgt>
                                        </p:tgtEl>
                                        <p:attrNameLst>
                                          <p:attrName>style.visibility</p:attrName>
                                        </p:attrNameLst>
                                      </p:cBhvr>
                                      <p:to>
                                        <p:strVal val="visible"/>
                                      </p:to>
                                    </p:set>
                                    <p:anim calcmode="lin" valueType="num">
                                      <p:cBhvr additive="base">
                                        <p:cTn id="35" dur="500" fill="hold"/>
                                        <p:tgtEl>
                                          <p:spTgt spid="13">
                                            <p:graphicEl>
                                              <a:dgm id="{9F5FF550-16E1-4B0F-8734-D985369C561C}"/>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graphicEl>
                                              <a:dgm id="{9F5FF550-16E1-4B0F-8734-D985369C561C}"/>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graphicEl>
                                              <a:dgm id="{04C2D1B0-6365-471D-8704-822EBF055784}"/>
                                            </p:graphicEl>
                                          </p:spTgt>
                                        </p:tgtEl>
                                        <p:attrNameLst>
                                          <p:attrName>style.visibility</p:attrName>
                                        </p:attrNameLst>
                                      </p:cBhvr>
                                      <p:to>
                                        <p:strVal val="visible"/>
                                      </p:to>
                                    </p:set>
                                    <p:anim calcmode="lin" valueType="num">
                                      <p:cBhvr additive="base">
                                        <p:cTn id="41" dur="500" fill="hold"/>
                                        <p:tgtEl>
                                          <p:spTgt spid="13">
                                            <p:graphicEl>
                                              <a:dgm id="{04C2D1B0-6365-471D-8704-822EBF055784}"/>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graphicEl>
                                              <a:dgm id="{04C2D1B0-6365-471D-8704-822EBF055784}"/>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graphicEl>
                                              <a:dgm id="{C1111F5A-659C-4E5C-AB05-ADF1BCF0FA20}"/>
                                            </p:graphicEl>
                                          </p:spTgt>
                                        </p:tgtEl>
                                        <p:attrNameLst>
                                          <p:attrName>style.visibility</p:attrName>
                                        </p:attrNameLst>
                                      </p:cBhvr>
                                      <p:to>
                                        <p:strVal val="visible"/>
                                      </p:to>
                                    </p:set>
                                    <p:anim calcmode="lin" valueType="num">
                                      <p:cBhvr additive="base">
                                        <p:cTn id="45" dur="500" fill="hold"/>
                                        <p:tgtEl>
                                          <p:spTgt spid="13">
                                            <p:graphicEl>
                                              <a:dgm id="{C1111F5A-659C-4E5C-AB05-ADF1BCF0FA20}"/>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
                                            <p:graphicEl>
                                              <a:dgm id="{C1111F5A-659C-4E5C-AB05-ADF1BCF0FA2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D9BBD7-6EDD-4049-92E7-AAB45CAE3E0E}"/>
              </a:ext>
            </a:extLst>
          </p:cNvPr>
          <p:cNvPicPr>
            <a:picLocks noChangeAspect="1"/>
          </p:cNvPicPr>
          <p:nvPr/>
        </p:nvPicPr>
        <p:blipFill>
          <a:blip r:embed="rId3"/>
          <a:stretch>
            <a:fillRect/>
          </a:stretch>
        </p:blipFill>
        <p:spPr>
          <a:xfrm>
            <a:off x="6654908" y="1252363"/>
            <a:ext cx="3422499" cy="5441985"/>
          </a:xfrm>
          <a:prstGeom prst="rect">
            <a:avLst/>
          </a:prstGeom>
        </p:spPr>
      </p:pic>
      <p:pic>
        <p:nvPicPr>
          <p:cNvPr id="6" name="Picture 5">
            <a:extLst>
              <a:ext uri="{FF2B5EF4-FFF2-40B4-BE49-F238E27FC236}">
                <a16:creationId xmlns:a16="http://schemas.microsoft.com/office/drawing/2014/main" id="{12EC5354-0330-4A1A-A0BB-778EA8CBD7D4}"/>
              </a:ext>
            </a:extLst>
          </p:cNvPr>
          <p:cNvPicPr>
            <a:picLocks noChangeAspect="1"/>
          </p:cNvPicPr>
          <p:nvPr/>
        </p:nvPicPr>
        <p:blipFill>
          <a:blip r:embed="rId4"/>
          <a:stretch>
            <a:fillRect/>
          </a:stretch>
        </p:blipFill>
        <p:spPr>
          <a:xfrm>
            <a:off x="1712780" y="1353047"/>
            <a:ext cx="3086534" cy="5385468"/>
          </a:xfrm>
          <a:prstGeom prst="rect">
            <a:avLst/>
          </a:prstGeom>
        </p:spPr>
      </p:pic>
      <p:sp>
        <p:nvSpPr>
          <p:cNvPr id="5" name="TextBox 4">
            <a:extLst>
              <a:ext uri="{FF2B5EF4-FFF2-40B4-BE49-F238E27FC236}">
                <a16:creationId xmlns:a16="http://schemas.microsoft.com/office/drawing/2014/main" id="{FA10100B-E6CA-49E7-B479-C959A09F48F8}"/>
              </a:ext>
            </a:extLst>
          </p:cNvPr>
          <p:cNvSpPr txBox="1"/>
          <p:nvPr/>
        </p:nvSpPr>
        <p:spPr>
          <a:xfrm>
            <a:off x="4422081" y="1168381"/>
            <a:ext cx="2648973" cy="369332"/>
          </a:xfrm>
          <a:prstGeom prst="rect">
            <a:avLst/>
          </a:prstGeom>
          <a:noFill/>
        </p:spPr>
        <p:txBody>
          <a:bodyPr wrap="square">
            <a:spAutoFit/>
          </a:bodyPr>
          <a:lstStyle/>
          <a:p>
            <a:pPr algn="l"/>
            <a:r>
              <a:rPr lang="en-US" b="1" dirty="0">
                <a:solidFill>
                  <a:schemeClr val="tx1">
                    <a:lumMod val="50000"/>
                  </a:schemeClr>
                </a:solidFill>
                <a:latin typeface="Times New Roman" panose="02020603050405020304" pitchFamily="18" charset="0"/>
                <a:cs typeface="Times New Roman" panose="02020603050405020304" pitchFamily="18" charset="0"/>
              </a:rPr>
              <a:t>So </a:t>
            </a:r>
            <a:r>
              <a:rPr lang="en-US" b="1" dirty="0" err="1">
                <a:solidFill>
                  <a:schemeClr val="tx1">
                    <a:lumMod val="50000"/>
                  </a:schemeClr>
                </a:solidFill>
                <a:latin typeface="Times New Roman" panose="02020603050405020304" pitchFamily="18" charset="0"/>
                <a:cs typeface="Times New Roman" panose="02020603050405020304" pitchFamily="18" charset="0"/>
              </a:rPr>
              <a:t>sánh</a:t>
            </a:r>
            <a:r>
              <a:rPr lang="en-US" b="1" dirty="0">
                <a:solidFill>
                  <a:schemeClr val="tx1">
                    <a:lumMod val="50000"/>
                  </a:schemeClr>
                </a:solidFill>
                <a:latin typeface="Times New Roman" panose="02020603050405020304" pitchFamily="18" charset="0"/>
                <a:cs typeface="Times New Roman" panose="02020603050405020304" pitchFamily="18" charset="0"/>
              </a:rPr>
              <a:t> DTC </a:t>
            </a:r>
            <a:r>
              <a:rPr lang="en-US" b="1" dirty="0" err="1">
                <a:solidFill>
                  <a:schemeClr val="tx1">
                    <a:lumMod val="50000"/>
                  </a:schemeClr>
                </a:solidFill>
                <a:latin typeface="Times New Roman" panose="02020603050405020304" pitchFamily="18" charset="0"/>
                <a:cs typeface="Times New Roman" panose="02020603050405020304" pitchFamily="18" charset="0"/>
              </a:rPr>
              <a:t>và</a:t>
            </a:r>
            <a:r>
              <a:rPr lang="en-US" b="1" dirty="0">
                <a:solidFill>
                  <a:schemeClr val="tx1">
                    <a:lumMod val="50000"/>
                  </a:schemeClr>
                </a:solidFill>
                <a:latin typeface="Times New Roman" panose="02020603050405020304" pitchFamily="18" charset="0"/>
                <a:cs typeface="Times New Roman" panose="02020603050405020304" pitchFamily="18" charset="0"/>
              </a:rPr>
              <a:t>  FOC </a:t>
            </a:r>
            <a:endParaRPr lang="vi-VN" b="1" i="0" dirty="0">
              <a:solidFill>
                <a:schemeClr val="tx1">
                  <a:lumMod val="50000"/>
                </a:schemeClr>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C65AAD0-5C9F-4AB1-A51A-846A69FC49DA}"/>
              </a:ext>
            </a:extLst>
          </p:cNvPr>
          <p:cNvSpPr txBox="1"/>
          <p:nvPr/>
        </p:nvSpPr>
        <p:spPr>
          <a:xfrm>
            <a:off x="220500" y="852253"/>
            <a:ext cx="4964344" cy="400110"/>
          </a:xfrm>
          <a:prstGeom prst="rect">
            <a:avLst/>
          </a:prstGeom>
          <a:noFill/>
        </p:spPr>
        <p:txBody>
          <a:bodyPr wrap="square" rtlCol="0">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2.2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Phương</a:t>
            </a:r>
            <a:r>
              <a:rPr lang="en-US" sz="2000" b="1"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err="1">
                <a:solidFill>
                  <a:schemeClr val="tx1">
                    <a:lumMod val="50000"/>
                  </a:schemeClr>
                </a:solidFill>
                <a:latin typeface="Times New Roman" panose="02020603050405020304" pitchFamily="18" charset="0"/>
                <a:cs typeface="Times New Roman" panose="02020603050405020304" pitchFamily="18" charset="0"/>
              </a:rPr>
              <a:t>pháp</a:t>
            </a:r>
            <a:r>
              <a:rPr lang="en-US" sz="2000" b="1" dirty="0">
                <a:solidFill>
                  <a:schemeClr val="tx1">
                    <a:lumMod val="50000"/>
                  </a:schemeClr>
                </a:solidFill>
                <a:latin typeface="Times New Roman" panose="02020603050405020304" pitchFamily="18" charset="0"/>
                <a:cs typeface="Times New Roman" panose="02020603050405020304" pitchFamily="18" charset="0"/>
              </a:rPr>
              <a:t> FOC</a:t>
            </a:r>
          </a:p>
        </p:txBody>
      </p:sp>
    </p:spTree>
    <p:extLst>
      <p:ext uri="{BB962C8B-B14F-4D97-AF65-F5344CB8AC3E}">
        <p14:creationId xmlns:p14="http://schemas.microsoft.com/office/powerpoint/2010/main" val="3331759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1EDD1-54D0-4979-A9B0-D3770C231B16}"/>
              </a:ext>
            </a:extLst>
          </p:cNvPr>
          <p:cNvSpPr txBox="1"/>
          <p:nvPr/>
        </p:nvSpPr>
        <p:spPr>
          <a:xfrm>
            <a:off x="3266971" y="1038351"/>
            <a:ext cx="6096000" cy="369332"/>
          </a:xfrm>
          <a:prstGeom prst="rect">
            <a:avLst/>
          </a:prstGeom>
          <a:noFill/>
        </p:spPr>
        <p:txBody>
          <a:bodyPr wrap="square">
            <a:spAutoFit/>
          </a:bodyPr>
          <a:lstStyle/>
          <a:p>
            <a:pPr algn="l"/>
            <a:r>
              <a:rPr lang="en-US" b="1" dirty="0">
                <a:solidFill>
                  <a:schemeClr val="tx1">
                    <a:lumMod val="50000"/>
                  </a:schemeClr>
                </a:solidFill>
                <a:latin typeface="Times New Roman" panose="02020603050405020304" pitchFamily="18" charset="0"/>
                <a:cs typeface="Times New Roman" panose="02020603050405020304" pitchFamily="18" charset="0"/>
              </a:rPr>
              <a:t>Nguyên </a:t>
            </a:r>
            <a:r>
              <a:rPr lang="en-US" b="1" dirty="0" err="1">
                <a:solidFill>
                  <a:schemeClr val="tx1">
                    <a:lumMod val="50000"/>
                  </a:schemeClr>
                </a:solidFill>
                <a:latin typeface="Times New Roman" panose="02020603050405020304" pitchFamily="18" charset="0"/>
                <a:cs typeface="Times New Roman" panose="02020603050405020304" pitchFamily="18" charset="0"/>
              </a:rPr>
              <a:t>lý</a:t>
            </a:r>
            <a:r>
              <a:rPr lang="en-US" b="1" dirty="0">
                <a:solidFill>
                  <a:schemeClr val="tx1">
                    <a:lumMod val="50000"/>
                  </a:schemeClr>
                </a:solidFill>
                <a:latin typeface="Times New Roman" panose="02020603050405020304" pitchFamily="18" charset="0"/>
                <a:cs typeface="Times New Roman" panose="02020603050405020304" pitchFamily="18" charset="0"/>
              </a:rPr>
              <a:t> h</a:t>
            </a:r>
            <a:r>
              <a:rPr lang="vi-VN" b="1" i="0" dirty="0">
                <a:solidFill>
                  <a:schemeClr val="tx1">
                    <a:lumMod val="50000"/>
                  </a:schemeClr>
                </a:solidFill>
                <a:effectLst/>
                <a:latin typeface="Times New Roman" panose="02020603050405020304" pitchFamily="18" charset="0"/>
                <a:cs typeface="Times New Roman" panose="02020603050405020304" pitchFamily="18" charset="0"/>
              </a:rPr>
              <a:t>oạt động của FOC trong động cơ BLDC</a:t>
            </a:r>
          </a:p>
        </p:txBody>
      </p:sp>
      <p:pic>
        <p:nvPicPr>
          <p:cNvPr id="7" name="Picture 6" descr="A diagram of a straight line&#10;&#10;Description automatically generated">
            <a:extLst>
              <a:ext uri="{FF2B5EF4-FFF2-40B4-BE49-F238E27FC236}">
                <a16:creationId xmlns:a16="http://schemas.microsoft.com/office/drawing/2014/main" id="{7A444E93-43CF-4F62-8F0C-EE1F186772E7}"/>
              </a:ext>
            </a:extLst>
          </p:cNvPr>
          <p:cNvPicPr/>
          <p:nvPr/>
        </p:nvPicPr>
        <p:blipFill>
          <a:blip r:embed="rId3">
            <a:extLst>
              <a:ext uri="{28A0092B-C50C-407E-A947-70E740481C1C}">
                <a14:useLocalDpi xmlns:a14="http://schemas.microsoft.com/office/drawing/2010/main" val="0"/>
              </a:ext>
            </a:extLst>
          </a:blip>
          <a:stretch>
            <a:fillRect/>
          </a:stretch>
        </p:blipFill>
        <p:spPr>
          <a:xfrm>
            <a:off x="2829029" y="4434063"/>
            <a:ext cx="2245360" cy="1935480"/>
          </a:xfrm>
          <a:prstGeom prst="rect">
            <a:avLst/>
          </a:prstGeom>
        </p:spPr>
      </p:pic>
      <p:sp>
        <p:nvSpPr>
          <p:cNvPr id="8" name="TextBox 7">
            <a:extLst>
              <a:ext uri="{FF2B5EF4-FFF2-40B4-BE49-F238E27FC236}">
                <a16:creationId xmlns:a16="http://schemas.microsoft.com/office/drawing/2014/main" id="{576669CF-A09B-4C18-A168-EF0399008216}"/>
              </a:ext>
            </a:extLst>
          </p:cNvPr>
          <p:cNvSpPr txBox="1"/>
          <p:nvPr/>
        </p:nvSpPr>
        <p:spPr>
          <a:xfrm>
            <a:off x="3542356" y="6369543"/>
            <a:ext cx="1532033" cy="369332"/>
          </a:xfrm>
          <a:prstGeom prst="rect">
            <a:avLst/>
          </a:prstGeom>
          <a:noFill/>
        </p:spPr>
        <p:txBody>
          <a:bodyPr wrap="square">
            <a:spAutoFit/>
          </a:bodyPr>
          <a:lstStyle/>
          <a:p>
            <a:r>
              <a:rPr lang="en-US" sz="1800" b="1">
                <a:solidFill>
                  <a:schemeClr val="tx1">
                    <a:lumMod val="50000"/>
                  </a:schemeClr>
                </a:solidFill>
                <a:latin typeface="Times New Roman" panose="02020603050405020304" pitchFamily="18" charset="0"/>
                <a:cs typeface="Times New Roman" panose="02020603050405020304" pitchFamily="18" charset="0"/>
              </a:rPr>
              <a:t> Clark</a:t>
            </a:r>
            <a:endParaRPr lang="en-US"/>
          </a:p>
        </p:txBody>
      </p:sp>
      <p:pic>
        <p:nvPicPr>
          <p:cNvPr id="10" name="Picture 9" descr="A diagram of a straight line&#10;&#10;Description automatically generated">
            <a:extLst>
              <a:ext uri="{FF2B5EF4-FFF2-40B4-BE49-F238E27FC236}">
                <a16:creationId xmlns:a16="http://schemas.microsoft.com/office/drawing/2014/main" id="{2E14EAF5-772E-4CB9-BCF2-C31E4A807EF5}"/>
              </a:ext>
            </a:extLst>
          </p:cNvPr>
          <p:cNvPicPr/>
          <p:nvPr/>
        </p:nvPicPr>
        <p:blipFill>
          <a:blip r:embed="rId4">
            <a:extLst>
              <a:ext uri="{28A0092B-C50C-407E-A947-70E740481C1C}">
                <a14:useLocalDpi xmlns:a14="http://schemas.microsoft.com/office/drawing/2010/main" val="0"/>
              </a:ext>
            </a:extLst>
          </a:blip>
          <a:stretch>
            <a:fillRect/>
          </a:stretch>
        </p:blipFill>
        <p:spPr>
          <a:xfrm>
            <a:off x="6590275" y="4525503"/>
            <a:ext cx="2772696" cy="1844040"/>
          </a:xfrm>
          <a:prstGeom prst="rect">
            <a:avLst/>
          </a:prstGeom>
        </p:spPr>
      </p:pic>
      <p:sp>
        <p:nvSpPr>
          <p:cNvPr id="11" name="TextBox 10">
            <a:extLst>
              <a:ext uri="{FF2B5EF4-FFF2-40B4-BE49-F238E27FC236}">
                <a16:creationId xmlns:a16="http://schemas.microsoft.com/office/drawing/2014/main" id="{1AE75248-F78B-46BC-BAEB-103B4378F737}"/>
              </a:ext>
            </a:extLst>
          </p:cNvPr>
          <p:cNvSpPr txBox="1"/>
          <p:nvPr/>
        </p:nvSpPr>
        <p:spPr>
          <a:xfrm>
            <a:off x="7779711" y="6365436"/>
            <a:ext cx="755770" cy="369332"/>
          </a:xfrm>
          <a:prstGeom prst="rect">
            <a:avLst/>
          </a:prstGeom>
          <a:noFill/>
        </p:spPr>
        <p:txBody>
          <a:bodyPr wrap="square">
            <a:spAutoFit/>
          </a:bodyPr>
          <a:lstStyle/>
          <a:p>
            <a:r>
              <a:rPr lang="en-US" sz="1800" b="1">
                <a:solidFill>
                  <a:schemeClr val="tx1">
                    <a:lumMod val="50000"/>
                  </a:schemeClr>
                </a:solidFill>
                <a:latin typeface="Times New Roman" panose="02020603050405020304" pitchFamily="18" charset="0"/>
                <a:cs typeface="Times New Roman" panose="02020603050405020304" pitchFamily="18" charset="0"/>
              </a:rPr>
              <a:t>Park</a:t>
            </a:r>
            <a:endParaRPr lang="en-US"/>
          </a:p>
        </p:txBody>
      </p:sp>
      <p:pic>
        <p:nvPicPr>
          <p:cNvPr id="4" name="Picture 3">
            <a:extLst>
              <a:ext uri="{FF2B5EF4-FFF2-40B4-BE49-F238E27FC236}">
                <a16:creationId xmlns:a16="http://schemas.microsoft.com/office/drawing/2014/main" id="{4B47751E-E049-4530-A9C5-1EB329AFB1F1}"/>
              </a:ext>
            </a:extLst>
          </p:cNvPr>
          <p:cNvPicPr>
            <a:picLocks noChangeAspect="1"/>
          </p:cNvPicPr>
          <p:nvPr/>
        </p:nvPicPr>
        <p:blipFill>
          <a:blip r:embed="rId5"/>
          <a:stretch>
            <a:fillRect/>
          </a:stretch>
        </p:blipFill>
        <p:spPr>
          <a:xfrm>
            <a:off x="1313956" y="1569688"/>
            <a:ext cx="9402722" cy="2631805"/>
          </a:xfrm>
          <a:prstGeom prst="rect">
            <a:avLst/>
          </a:prstGeom>
        </p:spPr>
      </p:pic>
    </p:spTree>
    <p:extLst>
      <p:ext uri="{BB962C8B-B14F-4D97-AF65-F5344CB8AC3E}">
        <p14:creationId xmlns:p14="http://schemas.microsoft.com/office/powerpoint/2010/main" val="2900125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BBF20D34C48B459D5D225D34AD0A18" ma:contentTypeVersion="15" ma:contentTypeDescription="Create a new document." ma:contentTypeScope="" ma:versionID="74f2c3276c13fdf76e67c90b90693ffe">
  <xsd:schema xmlns:xsd="http://www.w3.org/2001/XMLSchema" xmlns:xs="http://www.w3.org/2001/XMLSchema" xmlns:p="http://schemas.microsoft.com/office/2006/metadata/properties" xmlns:ns3="dfffafb7-d79c-4864-a6b9-bb883fecc957" xmlns:ns4="ccdea422-5c20-45f4-ab25-b242ad574516" targetNamespace="http://schemas.microsoft.com/office/2006/metadata/properties" ma:root="true" ma:fieldsID="b7ca216207b16e33f9cc38b8bf915e61" ns3:_="" ns4:_="">
    <xsd:import namespace="dfffafb7-d79c-4864-a6b9-bb883fecc957"/>
    <xsd:import namespace="ccdea422-5c20-45f4-ab25-b242ad5745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fafb7-d79c-4864-a6b9-bb883fecc9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dea422-5c20-45f4-ab25-b242ad574516"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fffafb7-d79c-4864-a6b9-bb883fecc957" xsi:nil="true"/>
  </documentManagement>
</p:properties>
</file>

<file path=customXml/itemProps1.xml><?xml version="1.0" encoding="utf-8"?>
<ds:datastoreItem xmlns:ds="http://schemas.openxmlformats.org/officeDocument/2006/customXml" ds:itemID="{4CF54F2E-94E9-46C4-B923-8FDC732D8E3D}">
  <ds:schemaRefs>
    <ds:schemaRef ds:uri="http://schemas.microsoft.com/sharepoint/v3/contenttype/forms"/>
  </ds:schemaRefs>
</ds:datastoreItem>
</file>

<file path=customXml/itemProps2.xml><?xml version="1.0" encoding="utf-8"?>
<ds:datastoreItem xmlns:ds="http://schemas.openxmlformats.org/officeDocument/2006/customXml" ds:itemID="{E50FFC26-5087-4878-83E3-A9E597D055F0}">
  <ds:schemaRefs>
    <ds:schemaRef ds:uri="ccdea422-5c20-45f4-ab25-b242ad574516"/>
    <ds:schemaRef ds:uri="dfffafb7-d79c-4864-a6b9-bb883fecc9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11F3B5-3B9D-449F-B738-6F686593267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dfffafb7-d79c-4864-a6b9-bb883fecc957"/>
    <ds:schemaRef ds:uri="http://schemas.microsoft.com/office/infopath/2007/PartnerControls"/>
    <ds:schemaRef ds:uri="ccdea422-5c20-45f4-ab25-b242ad57451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693</TotalTime>
  <Words>3068</Words>
  <Application>Microsoft Office PowerPoint</Application>
  <PresentationFormat>Widescreen</PresentationFormat>
  <Paragraphs>125</Paragraphs>
  <Slides>20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0" baseType="lpstr">
      <vt:lpstr>Arial</vt:lpstr>
      <vt:lpstr>Arial Nova</vt:lpstr>
      <vt:lpstr>Arial Regular</vt:lpstr>
      <vt:lpstr>Calibri</vt:lpstr>
      <vt:lpstr>Calibri Light</vt:lpstr>
      <vt:lpstr>System Font Regular</vt:lpstr>
      <vt:lpstr>Times New Roman</vt:lpstr>
      <vt:lpstr>Office Theme</vt:lpstr>
      <vt:lpstr>Visio</vt:lpstr>
      <vt:lpstr>Equation</vt:lpstr>
      <vt:lpstr>ĐỒ án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Đinh Lê Trung Nguyên</cp:lastModifiedBy>
  <cp:revision>2</cp:revision>
  <dcterms:created xsi:type="dcterms:W3CDTF">2019-04-04T19:20:28Z</dcterms:created>
  <dcterms:modified xsi:type="dcterms:W3CDTF">2025-06-19T08:20:02Z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0x0101009CBBF20D34C48B459D5D225D34AD0A18</vt:lpwstr>
  </property>
  <property fmtid="{D5CDD505-2E9C-101B-9397-08002B2CF9AE}" pid="3" name="MediaServiceImageTags">
    <vt:lpwstr/>
  </property>
</Properties>
</file>