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999C16-1B73-43EF-B564-4CA6FBBFCF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F7EF52-5957-4AB4-9EF8-196FA70FDEF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LEDCUBE 5x5x5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Nguyễn</a:t>
            </a:r>
            <a:r>
              <a:rPr lang="en-GB" dirty="0" smtClean="0"/>
              <a:t> </a:t>
            </a:r>
            <a:r>
              <a:rPr lang="en-GB" dirty="0" err="1" smtClean="0"/>
              <a:t>Tuấn</a:t>
            </a:r>
            <a:r>
              <a:rPr lang="en-GB" dirty="0" smtClean="0"/>
              <a:t> </a:t>
            </a:r>
            <a:r>
              <a:rPr lang="en-GB" dirty="0" err="1" smtClean="0"/>
              <a:t>Hưng</a:t>
            </a:r>
            <a:r>
              <a:rPr lang="en-GB" dirty="0" smtClean="0"/>
              <a:t> 2011325</a:t>
            </a:r>
          </a:p>
          <a:p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2213680</a:t>
            </a:r>
          </a:p>
          <a:p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1635013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9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Tổng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1. Name: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Led 5x5x5</a:t>
            </a:r>
          </a:p>
          <a:p>
            <a:pPr lvl="0"/>
            <a:r>
              <a:rPr lang="en-US" dirty="0"/>
              <a:t>2. Purpose: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endParaRPr lang="en-US" dirty="0"/>
          </a:p>
          <a:p>
            <a:pPr lvl="0"/>
            <a:r>
              <a:rPr lang="en-US" dirty="0"/>
              <a:t>3. Inputs and outputs : </a:t>
            </a:r>
          </a:p>
          <a:p>
            <a:pPr lvl="0"/>
            <a:r>
              <a:rPr lang="en-GB" dirty="0"/>
              <a:t>	- </a:t>
            </a:r>
            <a:r>
              <a:rPr lang="en-US" dirty="0"/>
              <a:t>Inputs: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endParaRPr lang="en-US" dirty="0"/>
          </a:p>
          <a:p>
            <a:pPr lvl="0"/>
            <a:r>
              <a:rPr lang="en-US" dirty="0"/>
              <a:t> 	- Outputs: 5x5x5 led </a:t>
            </a:r>
            <a:r>
              <a:rPr lang="en-US" dirty="0" err="1"/>
              <a:t>trắng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GB" dirty="0"/>
              <a:t>4. </a:t>
            </a:r>
            <a:r>
              <a:rPr lang="en-US" dirty="0"/>
              <a:t>Use case: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Ledcube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Ledcube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lvl="0"/>
            <a:r>
              <a:rPr lang="en-GB" dirty="0"/>
              <a:t>5. </a:t>
            </a:r>
            <a:r>
              <a:rPr lang="en-US" dirty="0"/>
              <a:t>Function :</a:t>
            </a:r>
          </a:p>
          <a:p>
            <a:r>
              <a:rPr lang="en-GB" dirty="0"/>
              <a:t>	-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 1: </a:t>
            </a:r>
          </a:p>
          <a:p>
            <a:r>
              <a:rPr lang="en-US" dirty="0"/>
              <a:t>	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: </a:t>
            </a:r>
            <a:r>
              <a:rPr lang="en-US" dirty="0" err="1"/>
              <a:t>Ledcube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	+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giàn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2s, 1s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1s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</a:p>
          <a:p>
            <a:r>
              <a:rPr lang="en-GB" dirty="0"/>
              <a:t>	-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2:</a:t>
            </a:r>
          </a:p>
          <a:p>
            <a:r>
              <a:rPr lang="en-GB" dirty="0"/>
              <a:t>	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: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ledcube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nháy</a:t>
            </a:r>
            <a:endParaRPr lang="en-US" dirty="0"/>
          </a:p>
          <a:p>
            <a:r>
              <a:rPr lang="en-GB" dirty="0"/>
              <a:t>	+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2s,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led 0,5s,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led 0,5s</a:t>
            </a:r>
          </a:p>
          <a:p>
            <a:pPr lvl="0"/>
            <a:r>
              <a:rPr lang="en-GB" dirty="0"/>
              <a:t>	- </a:t>
            </a:r>
            <a:r>
              <a:rPr lang="en-GB" dirty="0" err="1"/>
              <a:t>Hiệu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3:</a:t>
            </a:r>
          </a:p>
          <a:p>
            <a:r>
              <a:rPr lang="en-GB" dirty="0"/>
              <a:t>	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: Di </a:t>
            </a:r>
            <a:r>
              <a:rPr lang="en-US" dirty="0" err="1"/>
              <a:t>chuyển</a:t>
            </a:r>
            <a:r>
              <a:rPr lang="en-US" dirty="0"/>
              <a:t> led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ledcube</a:t>
            </a:r>
            <a:endParaRPr lang="en-US" dirty="0"/>
          </a:p>
          <a:p>
            <a:pPr lvl="0"/>
            <a:r>
              <a:rPr lang="en-GB" dirty="0"/>
              <a:t>	+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0,1s,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1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94692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dirty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 Manufacturing costs: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quá</a:t>
            </a:r>
            <a:r>
              <a:rPr lang="en-GB" dirty="0"/>
              <a:t> 500k</a:t>
            </a:r>
            <a:endParaRPr lang="en-US" dirty="0"/>
          </a:p>
          <a:p>
            <a:pPr lvl="0"/>
            <a:r>
              <a:rPr lang="en-GB" dirty="0"/>
              <a:t>7. Power :</a:t>
            </a:r>
            <a:r>
              <a:rPr lang="en-US" dirty="0"/>
              <a:t> </a:t>
            </a:r>
            <a:r>
              <a:rPr lang="en-GB" dirty="0"/>
              <a:t>Pin 5V</a:t>
            </a:r>
            <a:endParaRPr lang="en-US" dirty="0"/>
          </a:p>
          <a:p>
            <a:pPr lvl="0"/>
            <a:r>
              <a:rPr lang="en-GB" dirty="0"/>
              <a:t>8. Installation and working environments</a:t>
            </a:r>
            <a:r>
              <a:rPr lang="en-US" dirty="0"/>
              <a:t>: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bàn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.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ở </a:t>
            </a:r>
            <a:r>
              <a:rPr lang="en-GB" dirty="0" err="1"/>
              <a:t>nhiệt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phòng</a:t>
            </a:r>
            <a:endParaRPr lang="en-GB" dirty="0"/>
          </a:p>
          <a:p>
            <a:pPr lvl="0"/>
            <a:r>
              <a:rPr lang="en-GB" dirty="0"/>
              <a:t>9. Physical size/weight</a:t>
            </a:r>
            <a:r>
              <a:rPr lang="en-US" dirty="0"/>
              <a:t>: </a:t>
            </a: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cỡ</a:t>
            </a:r>
            <a:r>
              <a:rPr lang="en-GB" dirty="0"/>
              <a:t>  20x10x12. </a:t>
            </a:r>
            <a:r>
              <a:rPr lang="en-GB" dirty="0" err="1"/>
              <a:t>Cân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 100g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/>
              <a:t>Serial-In Parallel-Out (SIPO)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-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mạch</a:t>
            </a:r>
            <a:r>
              <a:rPr lang="en-GB" dirty="0"/>
              <a:t> </a:t>
            </a:r>
            <a:r>
              <a:rPr lang="en-GB" dirty="0" err="1"/>
              <a:t>kỹ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chủ</a:t>
            </a:r>
            <a:r>
              <a:rPr lang="en-GB" dirty="0"/>
              <a:t> </a:t>
            </a:r>
            <a:r>
              <a:rPr lang="en-GB" dirty="0" err="1"/>
              <a:t>yếu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song </a:t>
            </a:r>
            <a:r>
              <a:rPr lang="en-GB" dirty="0" err="1"/>
              <a:t>song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-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tiếp</a:t>
            </a:r>
            <a:r>
              <a:rPr lang="en-GB" dirty="0"/>
              <a:t> 5 con 74hc595mở </a:t>
            </a:r>
            <a:r>
              <a:rPr lang="en-GB" dirty="0" err="1"/>
              <a:t>rộng</a:t>
            </a:r>
            <a:r>
              <a:rPr lang="en-GB" dirty="0"/>
              <a:t> </a:t>
            </a:r>
            <a:r>
              <a:rPr lang="en-GB" dirty="0" err="1"/>
              <a:t>chân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khiển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25 </a:t>
            </a:r>
            <a:r>
              <a:rPr lang="en-GB" dirty="0" err="1"/>
              <a:t>chân</a:t>
            </a:r>
            <a:endParaRPr lang="en-US" dirty="0"/>
          </a:p>
          <a:p>
            <a:r>
              <a:rPr lang="en-GB" dirty="0"/>
              <a:t>- </a:t>
            </a:r>
            <a:r>
              <a:rPr lang="en-GB" dirty="0" err="1"/>
              <a:t>Với</a:t>
            </a:r>
            <a:r>
              <a:rPr lang="en-GB" dirty="0"/>
              <a:t> 3 </a:t>
            </a:r>
            <a:r>
              <a:rPr lang="en-GB" dirty="0" err="1"/>
              <a:t>chân</a:t>
            </a:r>
            <a:r>
              <a:rPr lang="en-GB" dirty="0"/>
              <a:t> output </a:t>
            </a:r>
            <a:r>
              <a:rPr lang="en-GB" dirty="0" err="1"/>
              <a:t>của</a:t>
            </a:r>
            <a:r>
              <a:rPr lang="en-GB" dirty="0"/>
              <a:t> stm32f103C8T6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ST-CP,SH-CP,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song </a:t>
            </a:r>
            <a:r>
              <a:rPr lang="en-GB" dirty="0" err="1"/>
              <a:t>song</a:t>
            </a:r>
            <a:r>
              <a:rPr lang="en-GB" dirty="0"/>
              <a:t> </a:t>
            </a:r>
            <a:r>
              <a:rPr lang="en-GB" dirty="0" err="1"/>
              <a:t>vói</a:t>
            </a:r>
            <a:r>
              <a:rPr lang="en-GB" dirty="0"/>
              <a:t> 5 con 74hc595, </a:t>
            </a:r>
            <a:r>
              <a:rPr lang="en-GB" dirty="0" err="1"/>
              <a:t>chân</a:t>
            </a:r>
            <a:r>
              <a:rPr lang="en-GB" dirty="0"/>
              <a:t> output </a:t>
            </a:r>
            <a:r>
              <a:rPr lang="en-GB" dirty="0" err="1"/>
              <a:t>còn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DS </a:t>
            </a:r>
            <a:r>
              <a:rPr lang="en-GB" dirty="0" err="1"/>
              <a:t>của</a:t>
            </a:r>
            <a:r>
              <a:rPr lang="en-GB" dirty="0"/>
              <a:t> 74hc595 </a:t>
            </a:r>
            <a:r>
              <a:rPr lang="en-GB" dirty="0" err="1"/>
              <a:t>đầu</a:t>
            </a:r>
            <a:r>
              <a:rPr lang="en-GB" dirty="0"/>
              <a:t> </a:t>
            </a:r>
            <a:r>
              <a:rPr lang="en-GB" dirty="0" err="1"/>
              <a:t>tiên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4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 err="1"/>
              <a:t>Mua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- 74HC595: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5 con, </a:t>
            </a:r>
            <a:r>
              <a:rPr lang="en-GB" dirty="0" err="1"/>
              <a:t>tổng</a:t>
            </a:r>
            <a:r>
              <a:rPr lang="en-GB" dirty="0"/>
              <a:t> 12.5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r>
              <a:rPr lang="en-GB" dirty="0"/>
              <a:t>- 2N2222: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10 con, </a:t>
            </a:r>
            <a:r>
              <a:rPr lang="en-GB" dirty="0" err="1"/>
              <a:t>tổng</a:t>
            </a:r>
            <a:r>
              <a:rPr lang="en-GB" dirty="0"/>
              <a:t> 4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r>
              <a:rPr lang="en-GB" dirty="0"/>
              <a:t>- Led </a:t>
            </a:r>
            <a:r>
              <a:rPr lang="en-GB" dirty="0" err="1"/>
              <a:t>trắng</a:t>
            </a:r>
            <a:r>
              <a:rPr lang="en-GB" dirty="0"/>
              <a:t>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130 con, </a:t>
            </a:r>
            <a:r>
              <a:rPr lang="en-GB" dirty="0" err="1"/>
              <a:t>tổng</a:t>
            </a:r>
            <a:r>
              <a:rPr lang="en-GB" dirty="0"/>
              <a:t> 32.5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r>
              <a:rPr lang="en-GB" dirty="0"/>
              <a:t>- </a:t>
            </a:r>
            <a:r>
              <a:rPr lang="en-GB" dirty="0" err="1"/>
              <a:t>Tụ</a:t>
            </a:r>
            <a:r>
              <a:rPr lang="en-GB" dirty="0"/>
              <a:t> 100uf 1206: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1 con, </a:t>
            </a:r>
            <a:r>
              <a:rPr lang="en-GB" dirty="0" err="1"/>
              <a:t>tổng</a:t>
            </a:r>
            <a:r>
              <a:rPr lang="en-GB" dirty="0"/>
              <a:t> 5.1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r>
              <a:rPr lang="en-GB" dirty="0"/>
              <a:t>- </a:t>
            </a:r>
            <a:r>
              <a:rPr lang="en-GB" dirty="0" err="1"/>
              <a:t>Tụ</a:t>
            </a:r>
            <a:r>
              <a:rPr lang="en-GB" dirty="0"/>
              <a:t> 100nf 0805: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10 con, </a:t>
            </a:r>
            <a:r>
              <a:rPr lang="en-GB" dirty="0" err="1"/>
              <a:t>tổng</a:t>
            </a:r>
            <a:r>
              <a:rPr lang="en-GB" dirty="0"/>
              <a:t> 1.9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r>
              <a:rPr lang="en-GB" dirty="0"/>
              <a:t>- </a:t>
            </a:r>
            <a:r>
              <a:rPr lang="en-GB" dirty="0" err="1"/>
              <a:t>Trở</a:t>
            </a:r>
            <a:r>
              <a:rPr lang="en-GB" dirty="0"/>
              <a:t> 100 0805: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50 con, </a:t>
            </a:r>
            <a:r>
              <a:rPr lang="en-GB" dirty="0" err="1"/>
              <a:t>tổng</a:t>
            </a:r>
            <a:r>
              <a:rPr lang="en-GB" dirty="0"/>
              <a:t> 2.5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r>
              <a:rPr lang="en-GB" dirty="0"/>
              <a:t>- IC 74hc245: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1,tổng </a:t>
            </a:r>
            <a:r>
              <a:rPr lang="en-GB" dirty="0" err="1"/>
              <a:t>tổng</a:t>
            </a:r>
            <a:r>
              <a:rPr lang="en-GB" dirty="0"/>
              <a:t> 5.5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r>
              <a:rPr lang="en-GB" dirty="0"/>
              <a:t>- Kit stm32f103c8t6: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1, </a:t>
            </a:r>
            <a:r>
              <a:rPr lang="en-GB" dirty="0" err="1"/>
              <a:t>tổng</a:t>
            </a:r>
            <a:r>
              <a:rPr lang="en-GB" dirty="0"/>
              <a:t> 48 </a:t>
            </a:r>
            <a:r>
              <a:rPr lang="en-GB" dirty="0" err="1"/>
              <a:t>nghìn</a:t>
            </a:r>
            <a:r>
              <a:rPr lang="en-GB" dirty="0"/>
              <a:t> </a:t>
            </a:r>
            <a:r>
              <a:rPr lang="en-GB" dirty="0" err="1"/>
              <a:t>đồng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Thiết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schematic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1" y="1935163"/>
            <a:ext cx="4389437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1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Thiết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PCB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86" y="1935163"/>
            <a:ext cx="6355628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58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283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LEDCUBE 5x5x5 </vt:lpstr>
      <vt:lpstr>Tổng quan hệ thống</vt:lpstr>
      <vt:lpstr>PowerPoint Presentation</vt:lpstr>
      <vt:lpstr>Serial-In Parallel-Out (SIPO) </vt:lpstr>
      <vt:lpstr>Mua nguyên liệu </vt:lpstr>
      <vt:lpstr>Thiết kế schematic</vt:lpstr>
      <vt:lpstr>Thiết kế PCB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LEDCUBE 5x5x5</dc:title>
  <dc:creator>home</dc:creator>
  <cp:lastModifiedBy>home</cp:lastModifiedBy>
  <cp:revision>6</cp:revision>
  <dcterms:created xsi:type="dcterms:W3CDTF">2024-11-28T14:20:12Z</dcterms:created>
  <dcterms:modified xsi:type="dcterms:W3CDTF">2024-11-28T15:28:00Z</dcterms:modified>
</cp:coreProperties>
</file>