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5" r:id="rId1"/>
  </p:sldMasterIdLst>
  <p:notesMasterIdLst>
    <p:notesMasterId r:id="rId13"/>
  </p:notesMasterIdLst>
  <p:sldIdLst>
    <p:sldId id="257" r:id="rId2"/>
    <p:sldId id="312" r:id="rId3"/>
    <p:sldId id="313" r:id="rId4"/>
    <p:sldId id="314" r:id="rId5"/>
    <p:sldId id="315" r:id="rId6"/>
    <p:sldId id="318" r:id="rId7"/>
    <p:sldId id="319" r:id="rId8"/>
    <p:sldId id="321" r:id="rId9"/>
    <p:sldId id="322" r:id="rId10"/>
    <p:sldId id="325" r:id="rId11"/>
    <p:sldId id="32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196" autoAdjust="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44231-AD16-456E-A560-9F70932B493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792CA-8CAC-4122-B456-BAEDA4FBC1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0e48d3e3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0e48d3e3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7085-7313-400C-8C4E-E0A8546062B3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166-9E16-40C0-8108-9E3A08CEF5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23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46A-ED6F-4769-9056-D7A8FA1323F0}" type="datetime1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166-9E16-40C0-8108-9E3A08CE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9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81A1-E849-4734-9AE9-68FBBB6A80BD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166-9E16-40C0-8108-9E3A08CE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15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99A1-2A89-4328-BD5E-B2196C7BAA4C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166-9E16-40C0-8108-9E3A08CEF5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6943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3DD5-5434-40EA-A95B-12F173458106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166-9E16-40C0-8108-9E3A08CE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49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A068-C449-4D6F-84CD-9097C5FD29D1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166-9E16-40C0-8108-9E3A08CEF58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3271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985D-DF14-48B7-8A21-7D2978D70FB3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166-9E16-40C0-8108-9E3A08CE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14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E57D-93F2-42FD-9FC6-E6DD161859B0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166-9E16-40C0-8108-9E3A08CE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52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DF8E-8822-42D0-A55D-1C05A8D3186B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166-9E16-40C0-8108-9E3A08CE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3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DF66-ACD1-4E07-A816-006C4E77743A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166-9E16-40C0-8108-9E3A08CE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2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B39D-A90D-4C39-ABD3-2193DAF8D1DC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166-9E16-40C0-8108-9E3A08CE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0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75AC-1852-4C45-AE87-33F28362E7BC}" type="datetime1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166-9E16-40C0-8108-9E3A08CE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9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4EE1-C69A-4D1E-85AE-40113DCE029E}" type="datetime1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166-9E16-40C0-8108-9E3A08CE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1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FF7D-637F-4C0A-8F29-84724C63A5E7}" type="datetime1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166-9E16-40C0-8108-9E3A08CE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2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3034-0145-4752-AB19-1B472C69E355}" type="datetime1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166-9E16-40C0-8108-9E3A08CE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4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F3AF3-61A1-46C8-9149-37920133B198}" type="datetime1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166-9E16-40C0-8108-9E3A08CE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9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992-43E5-4E8A-8259-49CF30FF8B22}" type="datetime1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166-9E16-40C0-8108-9E3A08CE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2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8755472-BBA8-40BD-9CBC-6907F1DC36B8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9165166-9E16-40C0-8108-9E3A08CE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>
            <a:spLocks noGrp="1"/>
          </p:cNvSpPr>
          <p:nvPr>
            <p:ph type="ctrTitle"/>
          </p:nvPr>
        </p:nvSpPr>
        <p:spPr>
          <a:xfrm>
            <a:off x="7779418" y="1056768"/>
            <a:ext cx="3594608" cy="9568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r">
              <a:spcBef>
                <a:spcPts val="0"/>
              </a:spcBef>
            </a:pPr>
            <a:b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GB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PET MANIA  </a:t>
            </a:r>
            <a:endParaRPr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6" name="Google Shape;206;p33"/>
          <p:cNvSpPr txBox="1">
            <a:spLocks noGrp="1"/>
          </p:cNvSpPr>
          <p:nvPr>
            <p:ph type="subTitle" idx="1"/>
          </p:nvPr>
        </p:nvSpPr>
        <p:spPr>
          <a:xfrm>
            <a:off x="8760109" y="2013569"/>
            <a:ext cx="1849951" cy="66523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vi-VN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WEB K7</a:t>
            </a:r>
          </a:p>
          <a:p>
            <a:pPr algn="r">
              <a:spcBef>
                <a:spcPts val="0"/>
              </a:spcBef>
            </a:pPr>
            <a:endParaRPr lang="vi-VN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>
              <a:spcBef>
                <a:spcPts val="0"/>
              </a:spcBef>
            </a:pPr>
            <a:endParaRPr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64" name="Google Shape;464;p33"/>
          <p:cNvCxnSpPr/>
          <p:nvPr/>
        </p:nvCxnSpPr>
        <p:spPr>
          <a:xfrm>
            <a:off x="11696700" y="1638300"/>
            <a:ext cx="0" cy="3937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0ED05-D8C3-13C8-9981-8C24DD12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03A3-C252-4D66-8C14-C818A7BA4720}" type="datetime1">
              <a:rPr lang="en-US" smtClean="0"/>
              <a:t>3/20/2024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1AA57-7359-9EA6-2DF1-BA2BCDBAA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73" y="124287"/>
            <a:ext cx="6448088" cy="6316809"/>
          </a:xfrm>
          <a:prstGeom prst="rect">
            <a:avLst/>
          </a:prstGeom>
        </p:spPr>
      </p:pic>
      <p:sp>
        <p:nvSpPr>
          <p:cNvPr id="2" name="Google Shape;206;p33">
            <a:extLst>
              <a:ext uri="{FF2B5EF4-FFF2-40B4-BE49-F238E27FC236}">
                <a16:creationId xmlns:a16="http://schemas.microsoft.com/office/drawing/2014/main" id="{1D60977E-12D2-368C-9EF6-6008A4916E73}"/>
              </a:ext>
            </a:extLst>
          </p:cNvPr>
          <p:cNvSpPr txBox="1">
            <a:spLocks/>
          </p:cNvSpPr>
          <p:nvPr/>
        </p:nvSpPr>
        <p:spPr>
          <a:xfrm>
            <a:off x="8204762" y="4179198"/>
            <a:ext cx="3399299" cy="249115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vi-VN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 viên nhóm:</a:t>
            </a:r>
          </a:p>
          <a:p>
            <a:pPr algn="ctr">
              <a:spcBef>
                <a:spcPts val="0"/>
              </a:spcBef>
            </a:pPr>
            <a:r>
              <a:rPr lang="vi-VN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 Quang Nhật Trung</a:t>
            </a:r>
          </a:p>
          <a:p>
            <a:pPr algn="ctr">
              <a:spcBef>
                <a:spcPts val="0"/>
              </a:spcBef>
            </a:pPr>
            <a:r>
              <a:rPr lang="vi-VN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Lê Bá Phước An</a:t>
            </a:r>
          </a:p>
          <a:p>
            <a:pPr algn="ctr">
              <a:spcBef>
                <a:spcPts val="0"/>
              </a:spcBef>
            </a:pPr>
            <a:r>
              <a:rPr lang="vi-VN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 Thị Mĩ Linh</a:t>
            </a:r>
          </a:p>
        </p:txBody>
      </p:sp>
      <p:sp>
        <p:nvSpPr>
          <p:cNvPr id="3" name="Google Shape;206;p33">
            <a:extLst>
              <a:ext uri="{FF2B5EF4-FFF2-40B4-BE49-F238E27FC236}">
                <a16:creationId xmlns:a16="http://schemas.microsoft.com/office/drawing/2014/main" id="{8EDF06EC-92CC-C02A-1D2D-9EEA8C88C6B2}"/>
              </a:ext>
            </a:extLst>
          </p:cNvPr>
          <p:cNvSpPr txBox="1">
            <a:spLocks/>
          </p:cNvSpPr>
          <p:nvPr/>
        </p:nvSpPr>
        <p:spPr>
          <a:xfrm>
            <a:off x="8125448" y="320675"/>
            <a:ext cx="3119275" cy="9568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vi-VN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trang </a:t>
            </a:r>
            <a:r>
              <a:rPr lang="vi-VN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</a:t>
            </a:r>
            <a:r>
              <a:rPr lang="vi-VN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bán hàng cho thú cưng</a:t>
            </a:r>
          </a:p>
          <a:p>
            <a:pPr algn="r">
              <a:spcBef>
                <a:spcPts val="0"/>
              </a:spcBef>
            </a:pPr>
            <a:endParaRPr lang="vi-VN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3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/>
      <p:bldP spid="20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0" y="292553"/>
            <a:ext cx="4630658" cy="868589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 - Order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99B24-9AFC-3FD2-66B9-41D0E9E3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E809-F740-4721-95F9-FE3B412065D7}" type="datetime1">
              <a:rPr lang="en-US" smtClean="0"/>
              <a:t>3/20/2024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09034C-EC89-73B0-9892-932FB0936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38" y="1431637"/>
            <a:ext cx="9783579" cy="46130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8158" y="2766218"/>
            <a:ext cx="5983514" cy="1325563"/>
          </a:xfrm>
        </p:spPr>
        <p:txBody>
          <a:bodyPr>
            <a:no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THANKS </a:t>
            </a:r>
            <a:br>
              <a:rPr lang="en-US" sz="5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5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WATCHING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16614D-E0CE-5970-E05D-5C812FBA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8194-1C25-47D5-B321-8BC7E5A24349}" type="datetime1">
              <a:rPr lang="en-US" smtClean="0"/>
              <a:t>3/20/2024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C6DCC2-F85D-931F-E8AF-133AF5621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3" y="220516"/>
            <a:ext cx="6177772" cy="63168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99627" y="486452"/>
            <a:ext cx="6897175" cy="588509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653;p35"/>
          <p:cNvSpPr txBox="1">
            <a:spLocks noGrp="1"/>
          </p:cNvSpPr>
          <p:nvPr>
            <p:ph type="title"/>
          </p:nvPr>
        </p:nvSpPr>
        <p:spPr>
          <a:xfrm>
            <a:off x="824132" y="2766217"/>
            <a:ext cx="3536852" cy="13255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GB" sz="66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</a:t>
            </a:r>
            <a:endParaRPr sz="666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9EA0B8-E55F-70DB-68FC-8C3B8981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F6F9-22EA-4945-885A-CC4CF4D35676}" type="datetime1">
              <a:rPr lang="en-US" smtClean="0"/>
              <a:t>3/20/2024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29A56C-A714-E155-0489-E31D5FCB7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27" y="486452"/>
            <a:ext cx="6897175" cy="5885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240C467-8725-C7D8-D41F-8C78C257A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474482D-607E-9A66-AAB8-E713EB332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vi-VN" b="0" i="0">
                <a:solidFill>
                  <a:srgbClr val="202124"/>
                </a:solidFill>
                <a:effectLst/>
                <a:latin typeface="Google Sans"/>
              </a:rPr>
              <a:t>Trang chủ hay còn gọi là “Homepage” </a:t>
            </a:r>
            <a:r>
              <a:rPr lang="vi-VN" b="0" i="0">
                <a:solidFill>
                  <a:srgbClr val="040C28"/>
                </a:solidFill>
                <a:effectLst/>
                <a:latin typeface="Google Sans"/>
              </a:rPr>
              <a:t>là trang đầu tiên khi người dùng truy cập vào website của bạn</a:t>
            </a:r>
            <a:r>
              <a:rPr lang="vi-VN" b="0" i="0">
                <a:solidFill>
                  <a:srgbClr val="202124"/>
                </a:solidFill>
                <a:effectLst/>
                <a:latin typeface="Google Sans"/>
              </a:rPr>
              <a:t>. Đây là trang web mặc định khi bạn truy cập vào địa chỉ website thì chỉ chứa tên miền đó.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6F9A033-B30D-9D4B-EC4C-DA4FE80A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FD1-2B23-4F08-985C-452ABACDB452}" type="datetime1">
              <a:rPr lang="en-US" smtClean="0"/>
              <a:t>3/20/2024</a:t>
            </a:fld>
            <a:endParaRPr lang="en-US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CF8DC70B-C791-4867-1BC0-CF9B4368B1B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0" r="23560"/>
          <a:stretch>
            <a:fillRect/>
          </a:stretch>
        </p:blipFill>
        <p:spPr>
          <a:xfrm>
            <a:off x="1035194" y="979054"/>
            <a:ext cx="3280974" cy="4572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A9E1A9-C5E4-9A26-DA06-7DB271BF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CATEgory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F536C4A-62DE-4749-5194-FFAFDC19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9240-7348-4BB6-8AC4-2C897F188896}" type="datetime1">
              <a:rPr lang="en-US" smtClean="0"/>
              <a:t>3/20/2024</a:t>
            </a:fld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C6D93A7A-B96D-5FF3-63FA-52EC0ECE5B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38" y="1366452"/>
            <a:ext cx="3753374" cy="2419688"/>
          </a:xfr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3FE768CD-71BE-42D9-BC44-0C7F2170B4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027" y="882636"/>
            <a:ext cx="4933950" cy="360469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3E5D82E-F6A3-5982-6AC9-A4EE42DC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0178" y="5165678"/>
            <a:ext cx="2631643" cy="1507067"/>
          </a:xfrm>
        </p:spPr>
        <p:txBody>
          <a:bodyPr/>
          <a:lstStyle/>
          <a:p>
            <a:r>
              <a:rPr lang="vi-VN" dirty="0"/>
              <a:t>PRoduct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45E73-15A8-F801-5E4D-D90AAC8F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4A24E-1C79-42E5-B90D-4B789006579E}" type="datetime1">
              <a:rPr lang="en-US" smtClean="0"/>
              <a:t>3/20/2024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CAF5BF5-B86E-07E5-4D77-09DEEB5893A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209" y="185255"/>
            <a:ext cx="6171331" cy="505561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4871" y="4655124"/>
            <a:ext cx="6262255" cy="182880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322" y="4815990"/>
            <a:ext cx="5199352" cy="1507067"/>
          </a:xfrm>
        </p:spPr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 DETAILS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1FA62-A114-5254-3851-38DE9916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F30-5D0F-402D-950B-2765CF93A241}" type="datetime1">
              <a:rPr lang="en-US" smtClean="0"/>
              <a:t>3/20/2024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12C4D3-5EAF-879C-E959-C4A7A809B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612" y="374075"/>
            <a:ext cx="6674772" cy="3855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509" y="5064512"/>
            <a:ext cx="10515600" cy="132556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B34AF-F492-8C9B-6769-4F366821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A071-4016-4673-BBAA-8E15861F59EE}" type="datetime1">
              <a:rPr lang="en-US" smtClean="0"/>
              <a:t>3/20/2024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EE5019-8160-248E-19B1-767103680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191" y="966163"/>
            <a:ext cx="9783618" cy="30424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863438" y="2621796"/>
            <a:ext cx="58674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 - Category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733044" y="1538514"/>
            <a:ext cx="0" cy="467976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FDF4E-FDA5-AA50-C5E6-7781F884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4574-7294-46FF-8335-9C8E98B1365A}" type="datetime1">
              <a:rPr lang="en-US" smtClean="0"/>
              <a:t>3/20/2024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3DC3B-5838-D17B-E75B-07F5D9AFC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962748"/>
            <a:ext cx="9818255" cy="53202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84868" y="2604655"/>
            <a:ext cx="7993144" cy="381499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0" y="1376507"/>
            <a:ext cx="498070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 – Products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0B9B6-1093-66BA-10FC-4119334FE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0545-B5D2-476C-9C24-0D82A8A2A21B}" type="datetime1">
              <a:rPr lang="en-US" smtClean="0"/>
              <a:t>3/20/2024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16679-1A4C-28E4-298B-8ACDEDCF3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68" y="2604655"/>
            <a:ext cx="7993144" cy="3814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77</TotalTime>
  <Words>106</Words>
  <Application>Microsoft Office PowerPoint</Application>
  <PresentationFormat>Widescreen</PresentationFormat>
  <Paragraphs>29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Century Gothic</vt:lpstr>
      <vt:lpstr>Google Sans</vt:lpstr>
      <vt:lpstr>Tahoma</vt:lpstr>
      <vt:lpstr>Wingdings 3</vt:lpstr>
      <vt:lpstr>Slice</vt:lpstr>
      <vt:lpstr> PET MANIA  </vt:lpstr>
      <vt:lpstr>HOME</vt:lpstr>
      <vt:lpstr>HOME</vt:lpstr>
      <vt:lpstr>CATEgory</vt:lpstr>
      <vt:lpstr>PRoduct</vt:lpstr>
      <vt:lpstr>PRODUCT DETAILS</vt:lpstr>
      <vt:lpstr>CART</vt:lpstr>
      <vt:lpstr>ADMIN - Category</vt:lpstr>
      <vt:lpstr>ADMIN – Products</vt:lpstr>
      <vt:lpstr>ADMIN - Order</vt:lpstr>
      <vt:lpstr>THANKS 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Moocha Tea Shop Website</dc:title>
  <dc:creator>LAPTOP KIM ANH</dc:creator>
  <cp:lastModifiedBy>Trung Nhật</cp:lastModifiedBy>
  <cp:revision>9</cp:revision>
  <dcterms:created xsi:type="dcterms:W3CDTF">2022-09-04T02:06:00Z</dcterms:created>
  <dcterms:modified xsi:type="dcterms:W3CDTF">2024-03-20T08:24:11Z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7F15D819238F43499FD7F5E62E071C5E</vt:lpwstr>
  </property>
  <property fmtid="{D5CDD505-2E9C-101B-9397-08002B2CF9AE}" pid="3" name="KSOProductBuildVer">
    <vt:lpwstr>1033-11.2.0.11486</vt:lpwstr>
  </property>
</Properties>
</file>