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25/03/2016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demo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9938" y="742950"/>
            <a:ext cx="5244123" cy="41243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Danh sách liên kết</a:t>
            </a:r>
          </a:p>
          <a:p>
            <a:r>
              <a:rPr lang="en-US" smtClean="0"/>
              <a:t>Mỗi phần tử được liên kết với 1 phần tử đứng trước và 1 phần tử đứng sau nó</a:t>
            </a:r>
            <a:endParaRPr lang="en-US"/>
          </a:p>
        </p:txBody>
      </p:sp>
      <p:pic>
        <p:nvPicPr>
          <p:cNvPr id="4" name="Picture 3" descr="tải xuố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24150"/>
            <a:ext cx="4648200" cy="20750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Ưu , 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Ưu điểm:</a:t>
            </a:r>
          </a:p>
          <a:p>
            <a:pPr lvl="1"/>
            <a:r>
              <a:rPr lang="en-US" smtClean="0"/>
              <a:t>Dữ liệu có tính liên kết</a:t>
            </a:r>
          </a:p>
          <a:p>
            <a:pPr lvl="1"/>
            <a:r>
              <a:rPr lang="en-US" smtClean="0"/>
              <a:t>Insert , delete </a:t>
            </a:r>
            <a:r>
              <a:rPr lang="en-US" smtClean="0"/>
              <a:t>cực </a:t>
            </a:r>
            <a:r>
              <a:rPr lang="en-US" smtClean="0"/>
              <a:t>nhanh : O(1)</a:t>
            </a:r>
          </a:p>
          <a:p>
            <a:r>
              <a:rPr lang="en-US" smtClean="0"/>
              <a:t>Nhược điểm :</a:t>
            </a:r>
          </a:p>
          <a:p>
            <a:pPr lvl="1"/>
            <a:r>
              <a:rPr lang="en-US" smtClean="0"/>
              <a:t>Select thì lại lâu : O(n)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	</a:t>
            </a:r>
            <a:endParaRPr lang="en-US"/>
          </a:p>
        </p:txBody>
      </p:sp>
      <p:pic>
        <p:nvPicPr>
          <p:cNvPr id="4" name="Content Placeholder 3" descr="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742950"/>
            <a:ext cx="5363080" cy="4124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Mảng động ( kích thước có thể thay đổi )</a:t>
            </a:r>
          </a:p>
          <a:p>
            <a:r>
              <a:rPr lang="en-US" smtClean="0"/>
              <a:t>Có thể sử dụng , truy cập như mảng thường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 descr="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343150"/>
            <a:ext cx="3581400" cy="2383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Ưu , 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Ưu điểm:</a:t>
            </a:r>
          </a:p>
          <a:p>
            <a:pPr lvl="1"/>
            <a:r>
              <a:rPr lang="en-US" smtClean="0"/>
              <a:t>Dễ sử dụng ( giống hệt array )</a:t>
            </a:r>
          </a:p>
          <a:p>
            <a:pPr lvl="1"/>
            <a:r>
              <a:rPr lang="en-US" smtClean="0"/>
              <a:t>Dài ngắn tùy ý</a:t>
            </a:r>
          </a:p>
          <a:p>
            <a:pPr lvl="1"/>
            <a:r>
              <a:rPr lang="en-US" smtClean="0"/>
              <a:t>Tốc độ nhanh</a:t>
            </a:r>
          </a:p>
          <a:p>
            <a:r>
              <a:rPr lang="en-US" smtClean="0"/>
              <a:t>Nhược điểm :</a:t>
            </a:r>
          </a:p>
          <a:p>
            <a:pPr lvl="1"/>
            <a:r>
              <a:rPr lang="en-US" smtClean="0"/>
              <a:t>Thiết kế theo dạng Object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demove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2879" y="742950"/>
            <a:ext cx="5098242" cy="4124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bộ quản lí “key-value”</a:t>
            </a:r>
          </a:p>
          <a:p>
            <a:r>
              <a:rPr lang="en-US" smtClean="0"/>
              <a:t>Ko có key giống nhau</a:t>
            </a:r>
          </a:p>
          <a:p>
            <a:r>
              <a:rPr lang="en-US" smtClean="0"/>
              <a:t>Key , value là các kiểu dc user khai báo tùy thích</a:t>
            </a:r>
            <a:endParaRPr lang="en-US"/>
          </a:p>
        </p:txBody>
      </p:sp>
      <p:pic>
        <p:nvPicPr>
          <p:cNvPr id="4" name="Picture 3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0035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Ưu , 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Ưu điểm:</a:t>
            </a:r>
          </a:p>
          <a:p>
            <a:pPr lvl="1"/>
            <a:r>
              <a:rPr lang="en-US" smtClean="0"/>
              <a:t>Tính linh hoạt</a:t>
            </a:r>
          </a:p>
          <a:p>
            <a:pPr lvl="1"/>
            <a:r>
              <a:rPr lang="en-US" smtClean="0"/>
              <a:t>Dễ sử dụng</a:t>
            </a:r>
          </a:p>
          <a:p>
            <a:r>
              <a:rPr lang="en-US" smtClean="0"/>
              <a:t>Nhược điểm :</a:t>
            </a:r>
          </a:p>
          <a:p>
            <a:pPr lvl="1"/>
            <a:r>
              <a:rPr lang="en-US" smtClean="0"/>
              <a:t>Tốn bộ nhớ</a:t>
            </a:r>
          </a:p>
          <a:p>
            <a:pPr lvl="1"/>
            <a:r>
              <a:rPr lang="en-US" smtClean="0"/>
              <a:t>Tốc độ khá chậm : O(logn)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ion1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lession1</Template>
  <TotalTime>147</TotalTime>
  <Words>162</Words>
  <Application>Microsoft Office PowerPoint</Application>
  <PresentationFormat>On-screen Show (16:9)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lession1</vt:lpstr>
      <vt:lpstr>Algorithm Data Structure</vt:lpstr>
      <vt:lpstr>List</vt:lpstr>
      <vt:lpstr>Ưu , nhược điểm</vt:lpstr>
      <vt:lpstr>Demo </vt:lpstr>
      <vt:lpstr>Vector</vt:lpstr>
      <vt:lpstr>Ưu , nhược điểm</vt:lpstr>
      <vt:lpstr>Demo</vt:lpstr>
      <vt:lpstr>Map</vt:lpstr>
      <vt:lpstr>Ưu , nhược điểm</vt:lpstr>
      <vt:lpstr>Demo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10</cp:revision>
  <dcterms:created xsi:type="dcterms:W3CDTF">2016-03-24T14:33:05Z</dcterms:created>
  <dcterms:modified xsi:type="dcterms:W3CDTF">2016-03-25T16:43:29Z</dcterms:modified>
</cp:coreProperties>
</file>