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27"/>
  </p:notesMasterIdLst>
  <p:sldIdLst>
    <p:sldId id="256" r:id="rId2"/>
    <p:sldId id="264" r:id="rId3"/>
    <p:sldId id="257" r:id="rId4"/>
    <p:sldId id="259" r:id="rId5"/>
    <p:sldId id="261" r:id="rId6"/>
    <p:sldId id="262" r:id="rId7"/>
    <p:sldId id="269" r:id="rId8"/>
    <p:sldId id="276" r:id="rId9"/>
    <p:sldId id="277" r:id="rId10"/>
    <p:sldId id="279" r:id="rId11"/>
    <p:sldId id="268" r:id="rId12"/>
    <p:sldId id="280" r:id="rId13"/>
    <p:sldId id="263" r:id="rId14"/>
    <p:sldId id="281" r:id="rId15"/>
    <p:sldId id="283" r:id="rId16"/>
    <p:sldId id="284" r:id="rId17"/>
    <p:sldId id="285" r:id="rId18"/>
    <p:sldId id="292" r:id="rId19"/>
    <p:sldId id="286" r:id="rId20"/>
    <p:sldId id="287" r:id="rId21"/>
    <p:sldId id="288" r:id="rId22"/>
    <p:sldId id="291" r:id="rId23"/>
    <p:sldId id="289" r:id="rId24"/>
    <p:sldId id="290" r:id="rId25"/>
    <p:sldId id="282" r:id="rId26"/>
  </p:sldIdLst>
  <p:sldSz cx="18288000" cy="10287000"/>
  <p:notesSz cx="6858000" cy="9144000"/>
  <p:embeddedFontLst>
    <p:embeddedFont>
      <p:font typeface="Calibri" panose="020F0502020204030204" pitchFamily="34" charset="0"/>
      <p:regular r:id="rId28"/>
      <p:bold r:id="rId29"/>
      <p:italic r:id="rId30"/>
      <p:boldItalic r:id="rId31"/>
    </p:embeddedFont>
    <p:embeddedFont>
      <p:font typeface="Droid Serif" panose="02020600060500020200" pitchFamily="18" charset="0"/>
      <p:regular r:id="rId32"/>
      <p:bold r:id="rId33"/>
      <p:italic r:id="rId34"/>
      <p:boldItalic r:id="rId35"/>
    </p:embeddedFont>
    <p:embeddedFont>
      <p:font typeface="Homemade Apple" panose="020B0604020202020204" charset="0"/>
      <p:regular r:id="rId36"/>
    </p:embeddedFont>
    <p:embeddedFont>
      <p:font typeface="Pompiere" panose="020B0604020202020204" charset="0"/>
      <p:regular r:id="rId37"/>
    </p:embeddedFont>
    <p:embeddedFont>
      <p:font typeface="Poppins" panose="00000500000000000000" pitchFamily="2" charset="0"/>
      <p:regular r:id="rId38"/>
      <p:bold r:id="rId39"/>
      <p:italic r:id="rId40"/>
      <p:boldItalic r:id="rId41"/>
    </p:embeddedFont>
    <p:embeddedFont>
      <p:font typeface="Questrial" pitchFamily="2" charset="0"/>
      <p:regular r:id="rId42"/>
    </p:embeddedFont>
    <p:embeddedFont>
      <p:font typeface="Shadows Into Light Two" panose="02000506000000020004" pitchFamily="2" charset="0"/>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40">
          <p15:clr>
            <a:srgbClr val="A4A3A4"/>
          </p15:clr>
        </p15:guide>
        <p15:guide id="2" pos="57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69287-AAE9-4983-BB5A-1E20E4B3BE3B}">
  <a:tblStyle styleId="{90669287-AAE9-4983-BB5A-1E20E4B3BE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06" autoAdjust="0"/>
    <p:restoredTop sz="95033" autoAdjust="0"/>
  </p:normalViewPr>
  <p:slideViewPr>
    <p:cSldViewPr snapToGrid="0">
      <p:cViewPr varScale="1">
        <p:scale>
          <a:sx n="52" d="100"/>
          <a:sy n="52" d="100"/>
        </p:scale>
        <p:origin x="494" y="72"/>
      </p:cViewPr>
      <p:guideLst>
        <p:guide orient="horz" pos="3240"/>
        <p:guide pos="5760"/>
      </p:guideLst>
    </p:cSldViewPr>
  </p:slideViewPr>
  <p:notesTextViewPr>
    <p:cViewPr>
      <p:scale>
        <a:sx n="3" d="2"/>
        <a:sy n="3" d="2"/>
      </p:scale>
      <p:origin x="0" y="0"/>
    </p:cViewPr>
  </p:notesTextViewPr>
  <p:sorterViewPr>
    <p:cViewPr>
      <p:scale>
        <a:sx n="100" d="100"/>
        <a:sy n="100" d="100"/>
      </p:scale>
      <p:origin x="0" y="-138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4"/>
        <p:cNvGrpSpPr/>
        <p:nvPr/>
      </p:nvGrpSpPr>
      <p:grpSpPr>
        <a:xfrm>
          <a:off x="0" y="0"/>
          <a:ext cx="0" cy="0"/>
          <a:chOff x="0" y="0"/>
          <a:chExt cx="0" cy="0"/>
        </a:xfrm>
      </p:grpSpPr>
      <p:sp>
        <p:nvSpPr>
          <p:cNvPr id="3115" name="Google Shape;3115;gfd6f18662e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6" name="Google Shape;3116;gfd6f18662e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1"/>
        <p:cNvGrpSpPr/>
        <p:nvPr/>
      </p:nvGrpSpPr>
      <p:grpSpPr>
        <a:xfrm>
          <a:off x="0" y="0"/>
          <a:ext cx="0" cy="0"/>
          <a:chOff x="0" y="0"/>
          <a:chExt cx="0" cy="0"/>
        </a:xfrm>
      </p:grpSpPr>
      <p:sp>
        <p:nvSpPr>
          <p:cNvPr id="3232" name="Google Shape;3232;gfd6f18662e_0_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3" name="Google Shape;3233;gfd6f18662e_0_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 Ta sử dụng Proxy.newProxyInstance() để bắt đầu tạo dynamic proxy class.</a:t>
            </a:r>
          </a:p>
          <a:p>
            <a:pPr marL="0" lvl="0" indent="0" algn="l" rtl="0">
              <a:spcBef>
                <a:spcPts val="0"/>
              </a:spcBef>
              <a:spcAft>
                <a:spcPts val="0"/>
              </a:spcAft>
              <a:buNone/>
            </a:pPr>
            <a:r>
              <a:rPr lang="vi-VN" dirty="0"/>
              <a:t>- Ta lần lượt truyền các đối số cho nó là: ClassLoader, Interface và một InvocationHandler.</a:t>
            </a:r>
          </a:p>
          <a:p>
            <a:pPr marL="0" lvl="0" indent="0" algn="l" rtl="0">
              <a:spcBef>
                <a:spcPts val="0"/>
              </a:spcBef>
              <a:spcAft>
                <a:spcPts val="0"/>
              </a:spcAft>
              <a:buNone/>
            </a:pPr>
            <a:r>
              <a:rPr lang="vi-VN" dirty="0"/>
              <a:t>- Với ClassLoader, Interface là của đối tượng thật. Chúng ta cần nó để định nghĩa, tạo một class proxy có quyền truy cập và có cùng public method với đối tượng thật.</a:t>
            </a:r>
          </a:p>
          <a:p>
            <a:pPr marL="0" lvl="0" indent="0" algn="l" rtl="0">
              <a:spcBef>
                <a:spcPts val="0"/>
              </a:spcBef>
              <a:spcAft>
                <a:spcPts val="0"/>
              </a:spcAft>
              <a:buNone/>
            </a:pPr>
            <a:r>
              <a:rPr lang="vi-VN" dirty="0"/>
              <a:t>- Sau đó ta ép kiểu nó về Interface chung của proxy và đối tượng thật là ta có thể sử dụng proxy như một đối  tượng thật, proxy hoàn thành vai trò của nó là thay thế, kiểm soát quyền truy cập vào đối tượng thật.</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246671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0"/>
        <p:cNvGrpSpPr/>
        <p:nvPr/>
      </p:nvGrpSpPr>
      <p:grpSpPr>
        <a:xfrm>
          <a:off x="0" y="0"/>
          <a:ext cx="0" cy="0"/>
          <a:chOff x="0" y="0"/>
          <a:chExt cx="0" cy="0"/>
        </a:xfrm>
      </p:grpSpPr>
      <p:sp>
        <p:nvSpPr>
          <p:cNvPr id="3361" name="Google Shape;3361;gfd6f18662e_0_7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2" name="Google Shape;3362;gfd6f18662e_0_7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1"/>
        <p:cNvGrpSpPr/>
        <p:nvPr/>
      </p:nvGrpSpPr>
      <p:grpSpPr>
        <a:xfrm>
          <a:off x="0" y="0"/>
          <a:ext cx="0" cy="0"/>
          <a:chOff x="0" y="0"/>
          <a:chExt cx="0" cy="0"/>
        </a:xfrm>
      </p:grpSpPr>
      <p:sp>
        <p:nvSpPr>
          <p:cNvPr id="3232" name="Google Shape;3232;gfd6f18662e_0_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3" name="Google Shape;3233;gfd6f18662e_0_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 Ta sử dụng Proxy.newProxyInstance() để bắt đầu tạo dynamic proxy class.</a:t>
            </a:r>
          </a:p>
          <a:p>
            <a:pPr marL="0" lvl="0" indent="0" algn="l" rtl="0">
              <a:spcBef>
                <a:spcPts val="0"/>
              </a:spcBef>
              <a:spcAft>
                <a:spcPts val="0"/>
              </a:spcAft>
              <a:buNone/>
            </a:pPr>
            <a:r>
              <a:rPr lang="vi-VN" dirty="0"/>
              <a:t>- Ta lần lượt truyền các đối số cho nó là: ClassLoader, Interface và một InvocationHandler.</a:t>
            </a:r>
          </a:p>
          <a:p>
            <a:pPr marL="0" lvl="0" indent="0" algn="l" rtl="0">
              <a:spcBef>
                <a:spcPts val="0"/>
              </a:spcBef>
              <a:spcAft>
                <a:spcPts val="0"/>
              </a:spcAft>
              <a:buNone/>
            </a:pPr>
            <a:r>
              <a:rPr lang="vi-VN" dirty="0"/>
              <a:t>- Với ClassLoader, Interface là của đối tượng thật. Chúng ta cần nó để định nghĩa, tạo một class proxy có quyền truy cập và có cùng public method với đối tượng thật.</a:t>
            </a:r>
          </a:p>
          <a:p>
            <a:pPr marL="0" lvl="0" indent="0" algn="l" rtl="0">
              <a:spcBef>
                <a:spcPts val="0"/>
              </a:spcBef>
              <a:spcAft>
                <a:spcPts val="0"/>
              </a:spcAft>
              <a:buNone/>
            </a:pPr>
            <a:r>
              <a:rPr lang="vi-VN" dirty="0"/>
              <a:t>- Sau đó ta ép kiểu nó về Interface chung của proxy và đối tượng thật là ta có thể sử dụng proxy như một đối  tượng thật, proxy hoàn thành vai trò của nó là thay thế, kiểm soát quyền truy cập vào đối tượng thật.</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566548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6"/>
        <p:cNvGrpSpPr/>
        <p:nvPr/>
      </p:nvGrpSpPr>
      <p:grpSpPr>
        <a:xfrm>
          <a:off x="0" y="0"/>
          <a:ext cx="0" cy="0"/>
          <a:chOff x="0" y="0"/>
          <a:chExt cx="0" cy="0"/>
        </a:xfrm>
      </p:grpSpPr>
      <p:sp>
        <p:nvSpPr>
          <p:cNvPr id="3247" name="Google Shape;3247;gfd6f18662e_0_8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8" name="Google Shape;3248;gfd6f18662e_0_8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1"/>
        <p:cNvGrpSpPr/>
        <p:nvPr/>
      </p:nvGrpSpPr>
      <p:grpSpPr>
        <a:xfrm>
          <a:off x="0" y="0"/>
          <a:ext cx="0" cy="0"/>
          <a:chOff x="0" y="0"/>
          <a:chExt cx="0" cy="0"/>
        </a:xfrm>
      </p:grpSpPr>
      <p:sp>
        <p:nvSpPr>
          <p:cNvPr id="3232" name="Google Shape;3232;gfd6f18662e_0_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3" name="Google Shape;3233;gfd6f18662e_0_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8261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b="0" i="0" dirty="0">
                <a:solidFill>
                  <a:srgbClr val="252525"/>
                </a:solidFill>
                <a:effectLst/>
                <a:latin typeface="Droid Serif"/>
              </a:rPr>
              <a:t> CEO chạy màn hình, đầu tiên lấy </a:t>
            </a:r>
            <a:r>
              <a:rPr lang="vi-VN" b="0" i="0" dirty="0" err="1">
                <a:solidFill>
                  <a:srgbClr val="252525"/>
                </a:solidFill>
                <a:effectLst/>
                <a:latin typeface="Droid Serif"/>
              </a:rPr>
              <a:t>proxy</a:t>
            </a:r>
            <a:r>
              <a:rPr lang="vi-VN" b="0" i="0" dirty="0">
                <a:solidFill>
                  <a:srgbClr val="252525"/>
                </a:solidFill>
                <a:effectLst/>
                <a:latin typeface="Droid Serif"/>
              </a:rPr>
              <a:t> của máy bắn kẹo cao su từ xa và sau đó gọi </a:t>
            </a:r>
            <a:r>
              <a:rPr lang="vi-VN" b="1" i="0" dirty="0" err="1">
                <a:solidFill>
                  <a:srgbClr val="252525"/>
                </a:solidFill>
                <a:effectLst/>
                <a:latin typeface="Droid Serif"/>
              </a:rPr>
              <a:t>getState</a:t>
            </a:r>
            <a:r>
              <a:rPr lang="vi-VN" b="1" i="0" dirty="0">
                <a:solidFill>
                  <a:srgbClr val="252525"/>
                </a:solidFill>
                <a:effectLst/>
                <a:latin typeface="Droid Serif"/>
              </a:rPr>
              <a:t>()</a:t>
            </a:r>
            <a:r>
              <a:rPr lang="vi-VN" b="0" i="0" dirty="0">
                <a:solidFill>
                  <a:srgbClr val="252525"/>
                </a:solidFill>
                <a:effectLst/>
                <a:latin typeface="Droid Serif"/>
              </a:rPr>
              <a:t> trên mỗi máy (cùng với </a:t>
            </a:r>
            <a:r>
              <a:rPr lang="vi-VN" b="1" i="0" dirty="0" err="1">
                <a:solidFill>
                  <a:srgbClr val="252525"/>
                </a:solidFill>
                <a:effectLst/>
                <a:latin typeface="Droid Serif"/>
              </a:rPr>
              <a:t>getCount</a:t>
            </a:r>
            <a:r>
              <a:rPr lang="vi-VN" b="1" i="0" dirty="0">
                <a:solidFill>
                  <a:srgbClr val="252525"/>
                </a:solidFill>
                <a:effectLst/>
                <a:latin typeface="Droid Serif"/>
              </a:rPr>
              <a:t>()</a:t>
            </a:r>
            <a:r>
              <a:rPr lang="vi-VN" b="0" i="0" dirty="0">
                <a:solidFill>
                  <a:srgbClr val="252525"/>
                </a:solidFill>
                <a:effectLst/>
                <a:latin typeface="Droid Serif"/>
              </a:rPr>
              <a:t> và </a:t>
            </a:r>
            <a:r>
              <a:rPr lang="vi-VN" b="1" i="0" dirty="0" err="1">
                <a:solidFill>
                  <a:srgbClr val="252525"/>
                </a:solidFill>
                <a:effectLst/>
                <a:latin typeface="Droid Serif"/>
              </a:rPr>
              <a:t>getLocation</a:t>
            </a:r>
            <a:r>
              <a:rPr lang="vi-VN" b="1" i="0" dirty="0">
                <a:solidFill>
                  <a:srgbClr val="252525"/>
                </a:solidFill>
                <a:effectLst/>
                <a:latin typeface="Droid Serif"/>
              </a:rPr>
              <a:t>()</a:t>
            </a:r>
            <a:r>
              <a:rPr lang="vi-VN" b="0" i="0" dirty="0">
                <a:solidFill>
                  <a:srgbClr val="252525"/>
                </a:solidFill>
                <a:effectLst/>
                <a:latin typeface="Droid Serif"/>
              </a:rPr>
              <a:t>).</a:t>
            </a:r>
            <a:endParaRPr lang="vi-VN" dirty="0"/>
          </a:p>
        </p:txBody>
      </p:sp>
    </p:spTree>
    <p:extLst>
      <p:ext uri="{BB962C8B-B14F-4D97-AF65-F5344CB8AC3E}">
        <p14:creationId xmlns:p14="http://schemas.microsoft.com/office/powerpoint/2010/main" val="1917826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b="1" i="0" dirty="0" err="1">
                <a:solidFill>
                  <a:srgbClr val="252525"/>
                </a:solidFill>
                <a:effectLst/>
                <a:latin typeface="Droid Serif"/>
              </a:rPr>
              <a:t>getState</a:t>
            </a:r>
            <a:r>
              <a:rPr lang="vi-VN" b="1" i="0" dirty="0">
                <a:solidFill>
                  <a:srgbClr val="252525"/>
                </a:solidFill>
                <a:effectLst/>
                <a:latin typeface="Droid Serif"/>
              </a:rPr>
              <a:t>()</a:t>
            </a:r>
            <a:r>
              <a:rPr lang="vi-VN" b="0" i="0" dirty="0">
                <a:solidFill>
                  <a:srgbClr val="252525"/>
                </a:solidFill>
                <a:effectLst/>
                <a:latin typeface="Droid Serif"/>
              </a:rPr>
              <a:t> được gọi trên </a:t>
            </a:r>
            <a:r>
              <a:rPr lang="vi-VN" b="0" i="0" dirty="0" err="1">
                <a:solidFill>
                  <a:srgbClr val="252525"/>
                </a:solidFill>
                <a:effectLst/>
                <a:latin typeface="Droid Serif"/>
              </a:rPr>
              <a:t>proxy</a:t>
            </a:r>
            <a:r>
              <a:rPr lang="vi-VN" b="0" i="0" dirty="0">
                <a:solidFill>
                  <a:srgbClr val="252525"/>
                </a:solidFill>
                <a:effectLst/>
                <a:latin typeface="Droid Serif"/>
              </a:rPr>
              <a:t>, chuyển cuộc gọi đến </a:t>
            </a:r>
            <a:r>
              <a:rPr lang="vi-VN" b="0" i="0" dirty="0" err="1">
                <a:solidFill>
                  <a:srgbClr val="252525"/>
                </a:solidFill>
                <a:effectLst/>
                <a:latin typeface="Droid Serif"/>
              </a:rPr>
              <a:t>remote</a:t>
            </a:r>
            <a:r>
              <a:rPr lang="vi-VN" b="0" i="0" dirty="0">
                <a:solidFill>
                  <a:srgbClr val="252525"/>
                </a:solidFill>
                <a:effectLst/>
                <a:latin typeface="Droid Serif"/>
              </a:rPr>
              <a:t> </a:t>
            </a:r>
            <a:r>
              <a:rPr lang="vi-VN" b="0" i="0" dirty="0" err="1">
                <a:solidFill>
                  <a:srgbClr val="252525"/>
                </a:solidFill>
                <a:effectLst/>
                <a:latin typeface="Droid Serif"/>
              </a:rPr>
              <a:t>service</a:t>
            </a:r>
            <a:r>
              <a:rPr lang="vi-VN" b="0" i="0" dirty="0">
                <a:solidFill>
                  <a:srgbClr val="252525"/>
                </a:solidFill>
                <a:effectLst/>
                <a:latin typeface="Droid Serif"/>
              </a:rPr>
              <a:t>. </a:t>
            </a:r>
            <a:r>
              <a:rPr lang="vi-VN" b="0" i="0" dirty="0" err="1">
                <a:solidFill>
                  <a:srgbClr val="252525"/>
                </a:solidFill>
                <a:effectLst/>
                <a:latin typeface="Droid Serif"/>
              </a:rPr>
              <a:t>Skeleton</a:t>
            </a:r>
            <a:r>
              <a:rPr lang="vi-VN" b="0" i="0" dirty="0">
                <a:solidFill>
                  <a:srgbClr val="252525"/>
                </a:solidFill>
                <a:effectLst/>
                <a:latin typeface="Droid Serif"/>
              </a:rPr>
              <a:t> nhận được yêu cầu và sau đó chuyển nó đến máy bắn kẹo cao su.</a:t>
            </a:r>
            <a:endParaRPr lang="vi-VN" dirty="0"/>
          </a:p>
        </p:txBody>
      </p:sp>
    </p:spTree>
    <p:extLst>
      <p:ext uri="{BB962C8B-B14F-4D97-AF65-F5344CB8AC3E}">
        <p14:creationId xmlns:p14="http://schemas.microsoft.com/office/powerpoint/2010/main" val="2477602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b="0" i="0" dirty="0">
                <a:solidFill>
                  <a:srgbClr val="252525"/>
                </a:solidFill>
                <a:effectLst/>
                <a:latin typeface="Droid Serif"/>
              </a:rPr>
              <a:t> </a:t>
            </a:r>
            <a:r>
              <a:rPr lang="vi-VN" b="1" i="0" dirty="0" err="1">
                <a:solidFill>
                  <a:srgbClr val="252525"/>
                </a:solidFill>
                <a:effectLst/>
                <a:latin typeface="Droid Serif"/>
              </a:rPr>
              <a:t>GumballMachine</a:t>
            </a:r>
            <a:r>
              <a:rPr lang="vi-VN" b="1" i="0" dirty="0">
                <a:solidFill>
                  <a:srgbClr val="252525"/>
                </a:solidFill>
                <a:effectLst/>
                <a:latin typeface="Droid Serif"/>
              </a:rPr>
              <a:t> </a:t>
            </a:r>
            <a:r>
              <a:rPr lang="vi-VN" b="0" i="0" dirty="0" err="1">
                <a:solidFill>
                  <a:srgbClr val="252525"/>
                </a:solidFill>
                <a:effectLst/>
                <a:latin typeface="Droid Serif"/>
              </a:rPr>
              <a:t>return</a:t>
            </a:r>
            <a:r>
              <a:rPr lang="vi-VN" b="0" i="0" dirty="0">
                <a:solidFill>
                  <a:srgbClr val="252525"/>
                </a:solidFill>
                <a:effectLst/>
                <a:latin typeface="Droid Serif"/>
              </a:rPr>
              <a:t> trạng thái cho </a:t>
            </a:r>
            <a:r>
              <a:rPr lang="vi-VN" b="0" i="0" dirty="0" err="1">
                <a:solidFill>
                  <a:srgbClr val="252525"/>
                </a:solidFill>
                <a:effectLst/>
                <a:latin typeface="Droid Serif"/>
              </a:rPr>
              <a:t>skeleton</a:t>
            </a:r>
            <a:r>
              <a:rPr lang="vi-VN" b="0" i="0" dirty="0">
                <a:solidFill>
                  <a:srgbClr val="252525"/>
                </a:solidFill>
                <a:effectLst/>
                <a:latin typeface="Droid Serif"/>
              </a:rPr>
              <a:t>, </a:t>
            </a:r>
            <a:r>
              <a:rPr lang="vi-VN" b="1" i="0" dirty="0" err="1">
                <a:solidFill>
                  <a:srgbClr val="252525"/>
                </a:solidFill>
                <a:effectLst/>
                <a:latin typeface="Droid Serif"/>
              </a:rPr>
              <a:t>serialize</a:t>
            </a:r>
            <a:r>
              <a:rPr lang="vi-VN" b="1" i="0" dirty="0">
                <a:solidFill>
                  <a:srgbClr val="252525"/>
                </a:solidFill>
                <a:effectLst/>
                <a:latin typeface="Droid Serif"/>
              </a:rPr>
              <a:t> </a:t>
            </a:r>
            <a:r>
              <a:rPr lang="vi-VN" b="0" i="0" dirty="0">
                <a:solidFill>
                  <a:srgbClr val="252525"/>
                </a:solidFill>
                <a:effectLst/>
                <a:latin typeface="Droid Serif"/>
              </a:rPr>
              <a:t>nó và chuyển nó trở lại </a:t>
            </a:r>
            <a:r>
              <a:rPr lang="vi-VN" b="0" i="0" dirty="0" err="1">
                <a:solidFill>
                  <a:srgbClr val="252525"/>
                </a:solidFill>
                <a:effectLst/>
                <a:latin typeface="Droid Serif"/>
              </a:rPr>
              <a:t>proxy</a:t>
            </a:r>
            <a:r>
              <a:rPr lang="vi-VN" b="0" i="0" dirty="0">
                <a:solidFill>
                  <a:srgbClr val="252525"/>
                </a:solidFill>
                <a:effectLst/>
                <a:latin typeface="Droid Serif"/>
              </a:rPr>
              <a:t>. Proxy </a:t>
            </a:r>
            <a:r>
              <a:rPr lang="vi-VN" b="1" i="0" dirty="0" err="1">
                <a:solidFill>
                  <a:srgbClr val="252525"/>
                </a:solidFill>
                <a:effectLst/>
                <a:latin typeface="Droid Serif"/>
              </a:rPr>
              <a:t>deserialize</a:t>
            </a:r>
            <a:r>
              <a:rPr lang="vi-VN" b="1" i="0" dirty="0">
                <a:solidFill>
                  <a:srgbClr val="252525"/>
                </a:solidFill>
                <a:effectLst/>
                <a:latin typeface="Droid Serif"/>
              </a:rPr>
              <a:t> </a:t>
            </a:r>
            <a:r>
              <a:rPr lang="vi-VN" b="0" i="0" dirty="0">
                <a:solidFill>
                  <a:srgbClr val="252525"/>
                </a:solidFill>
                <a:effectLst/>
                <a:latin typeface="Droid Serif"/>
              </a:rPr>
              <a:t>nó và </a:t>
            </a:r>
            <a:r>
              <a:rPr lang="vi-VN" b="0" i="0" dirty="0" err="1">
                <a:solidFill>
                  <a:srgbClr val="252525"/>
                </a:solidFill>
                <a:effectLst/>
                <a:latin typeface="Droid Serif"/>
              </a:rPr>
              <a:t>return</a:t>
            </a:r>
            <a:r>
              <a:rPr lang="vi-VN" b="0" i="0" dirty="0">
                <a:solidFill>
                  <a:srgbClr val="252525"/>
                </a:solidFill>
                <a:effectLst/>
                <a:latin typeface="Droid Serif"/>
              </a:rPr>
              <a:t> nó như một </a:t>
            </a:r>
            <a:r>
              <a:rPr lang="vi-VN" b="0" i="0" dirty="0" err="1">
                <a:solidFill>
                  <a:srgbClr val="252525"/>
                </a:solidFill>
                <a:effectLst/>
                <a:latin typeface="Droid Serif"/>
              </a:rPr>
              <a:t>object</a:t>
            </a:r>
            <a:r>
              <a:rPr lang="vi-VN" b="0" i="0" dirty="0">
                <a:solidFill>
                  <a:srgbClr val="252525"/>
                </a:solidFill>
                <a:effectLst/>
                <a:latin typeface="Droid Serif"/>
              </a:rPr>
              <a:t> cho </a:t>
            </a:r>
            <a:r>
              <a:rPr lang="vi-VN" b="0" i="0" dirty="0" err="1">
                <a:solidFill>
                  <a:srgbClr val="252525"/>
                </a:solidFill>
                <a:effectLst/>
                <a:latin typeface="Droid Serif"/>
              </a:rPr>
              <a:t>monitor</a:t>
            </a:r>
            <a:r>
              <a:rPr lang="vi-VN" b="0" i="0" dirty="0">
                <a:solidFill>
                  <a:srgbClr val="252525"/>
                </a:solidFill>
                <a:effectLst/>
                <a:latin typeface="Droid Serif"/>
              </a:rPr>
              <a:t>.</a:t>
            </a:r>
            <a:endParaRPr lang="vi-VN" dirty="0"/>
          </a:p>
        </p:txBody>
      </p:sp>
    </p:spTree>
    <p:extLst>
      <p:ext uri="{BB962C8B-B14F-4D97-AF65-F5344CB8AC3E}">
        <p14:creationId xmlns:p14="http://schemas.microsoft.com/office/powerpoint/2010/main" val="37560336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b="0" i="0" dirty="0">
                <a:solidFill>
                  <a:srgbClr val="252525"/>
                </a:solidFill>
                <a:effectLst/>
                <a:latin typeface="Droid Serif"/>
              </a:rPr>
              <a:t>Chúng tôi đã tạo một </a:t>
            </a:r>
            <a:r>
              <a:rPr lang="vi-VN" b="1" i="0" dirty="0" err="1">
                <a:solidFill>
                  <a:srgbClr val="252525"/>
                </a:solidFill>
                <a:effectLst/>
                <a:latin typeface="Droid Serif"/>
              </a:rPr>
              <a:t>ImageProxy</a:t>
            </a:r>
            <a:r>
              <a:rPr lang="vi-VN" b="1" i="0" dirty="0">
                <a:solidFill>
                  <a:srgbClr val="252525"/>
                </a:solidFill>
                <a:effectLst/>
                <a:latin typeface="Droid Serif"/>
              </a:rPr>
              <a:t> </a:t>
            </a:r>
            <a:r>
              <a:rPr lang="vi-VN" b="0" i="0" dirty="0">
                <a:solidFill>
                  <a:srgbClr val="252525"/>
                </a:solidFill>
                <a:effectLst/>
                <a:latin typeface="Droid Serif"/>
              </a:rPr>
              <a:t>cho màn hình. Phương thức </a:t>
            </a:r>
            <a:r>
              <a:rPr lang="vi-VN" b="1" i="0" dirty="0" err="1">
                <a:solidFill>
                  <a:srgbClr val="252525"/>
                </a:solidFill>
                <a:effectLst/>
                <a:latin typeface="Droid Serif"/>
              </a:rPr>
              <a:t>paintIcon</a:t>
            </a:r>
            <a:r>
              <a:rPr lang="vi-VN" b="1" i="0" dirty="0">
                <a:solidFill>
                  <a:srgbClr val="252525"/>
                </a:solidFill>
                <a:effectLst/>
                <a:latin typeface="Droid Serif"/>
              </a:rPr>
              <a:t>()</a:t>
            </a:r>
            <a:r>
              <a:rPr lang="vi-VN" b="0" i="0" dirty="0">
                <a:solidFill>
                  <a:srgbClr val="252525"/>
                </a:solidFill>
                <a:effectLst/>
                <a:latin typeface="Droid Serif"/>
              </a:rPr>
              <a:t> được gọi và </a:t>
            </a:r>
            <a:r>
              <a:rPr lang="vi-VN" b="0" i="0" dirty="0" err="1">
                <a:solidFill>
                  <a:srgbClr val="252525"/>
                </a:solidFill>
                <a:effectLst/>
                <a:latin typeface="Droid Serif"/>
              </a:rPr>
              <a:t>ImageProxy</a:t>
            </a:r>
            <a:r>
              <a:rPr lang="vi-VN" b="0" i="0" dirty="0">
                <a:solidFill>
                  <a:srgbClr val="252525"/>
                </a:solidFill>
                <a:effectLst/>
                <a:latin typeface="Droid Serif"/>
              </a:rPr>
              <a:t> tạo một luồng (</a:t>
            </a:r>
            <a:r>
              <a:rPr lang="vi-VN" b="0" i="0" dirty="0" err="1">
                <a:solidFill>
                  <a:srgbClr val="252525"/>
                </a:solidFill>
                <a:effectLst/>
                <a:latin typeface="Droid Serif"/>
              </a:rPr>
              <a:t>thread</a:t>
            </a:r>
            <a:r>
              <a:rPr lang="vi-VN" b="0" i="0" dirty="0">
                <a:solidFill>
                  <a:srgbClr val="252525"/>
                </a:solidFill>
                <a:effectLst/>
                <a:latin typeface="Droid Serif"/>
              </a:rPr>
              <a:t>) để truy xuất hình ảnh và tạo </a:t>
            </a:r>
            <a:r>
              <a:rPr lang="vi-VN" b="0" i="0" dirty="0" err="1">
                <a:solidFill>
                  <a:srgbClr val="252525"/>
                </a:solidFill>
                <a:effectLst/>
                <a:latin typeface="Droid Serif"/>
              </a:rPr>
              <a:t>ImageIcon</a:t>
            </a:r>
            <a:r>
              <a:rPr lang="vi-VN" b="0" i="0" dirty="0">
                <a:solidFill>
                  <a:srgbClr val="252525"/>
                </a:solidFill>
                <a:effectLst/>
                <a:latin typeface="Droid Serif"/>
              </a:rPr>
              <a:t>.</a:t>
            </a:r>
            <a:endParaRPr lang="vi-VN" dirty="0"/>
          </a:p>
        </p:txBody>
      </p:sp>
    </p:spTree>
    <p:extLst>
      <p:ext uri="{BB962C8B-B14F-4D97-AF65-F5344CB8AC3E}">
        <p14:creationId xmlns:p14="http://schemas.microsoft.com/office/powerpoint/2010/main" val="4294423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b="0" i="0" dirty="0">
                <a:solidFill>
                  <a:srgbClr val="252525"/>
                </a:solidFill>
                <a:effectLst/>
                <a:latin typeface="Droid Serif"/>
              </a:rPr>
              <a:t> Tại một thời điểm nào đó, hình ảnh được trả về và </a:t>
            </a:r>
            <a:r>
              <a:rPr lang="vi-VN" b="1" i="0" dirty="0" err="1">
                <a:solidFill>
                  <a:srgbClr val="252525"/>
                </a:solidFill>
                <a:effectLst/>
                <a:latin typeface="Droid Serif"/>
              </a:rPr>
              <a:t>ImageIcon</a:t>
            </a:r>
            <a:r>
              <a:rPr lang="vi-VN" b="1" i="0" dirty="0">
                <a:solidFill>
                  <a:srgbClr val="252525"/>
                </a:solidFill>
                <a:effectLst/>
                <a:latin typeface="Droid Serif"/>
              </a:rPr>
              <a:t> </a:t>
            </a:r>
            <a:r>
              <a:rPr lang="vi-VN" b="0" i="0" dirty="0">
                <a:solidFill>
                  <a:srgbClr val="252525"/>
                </a:solidFill>
                <a:effectLst/>
                <a:latin typeface="Droid Serif"/>
              </a:rPr>
              <a:t>được khởi tạo hoàn toàn.</a:t>
            </a:r>
            <a:endParaRPr lang="vi-VN" dirty="0"/>
          </a:p>
        </p:txBody>
      </p:sp>
    </p:spTree>
    <p:extLst>
      <p:ext uri="{BB962C8B-B14F-4D97-AF65-F5344CB8AC3E}">
        <p14:creationId xmlns:p14="http://schemas.microsoft.com/office/powerpoint/2010/main" val="3638381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9"/>
        <p:cNvGrpSpPr/>
        <p:nvPr/>
      </p:nvGrpSpPr>
      <p:grpSpPr>
        <a:xfrm>
          <a:off x="0" y="0"/>
          <a:ext cx="0" cy="0"/>
          <a:chOff x="0" y="0"/>
          <a:chExt cx="0" cy="0"/>
        </a:xfrm>
      </p:grpSpPr>
      <p:sp>
        <p:nvSpPr>
          <p:cNvPr id="3260" name="Google Shape;3260;gfd6f18662e_0_6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1" name="Google Shape;3261;gfd6f18662e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b="0" i="0" dirty="0">
                <a:solidFill>
                  <a:srgbClr val="252525"/>
                </a:solidFill>
                <a:effectLst/>
                <a:latin typeface="Droid Serif"/>
              </a:rPr>
              <a:t>Sau khi </a:t>
            </a:r>
            <a:r>
              <a:rPr lang="vi-VN" b="1" i="0" dirty="0" err="1">
                <a:solidFill>
                  <a:srgbClr val="252525"/>
                </a:solidFill>
                <a:effectLst/>
                <a:latin typeface="Droid Serif"/>
              </a:rPr>
              <a:t>ImageIcon</a:t>
            </a:r>
            <a:r>
              <a:rPr lang="vi-VN" b="1" i="0" dirty="0">
                <a:solidFill>
                  <a:srgbClr val="252525"/>
                </a:solidFill>
                <a:effectLst/>
                <a:latin typeface="Droid Serif"/>
              </a:rPr>
              <a:t> </a:t>
            </a:r>
            <a:r>
              <a:rPr lang="vi-VN" b="0" i="0" dirty="0">
                <a:solidFill>
                  <a:srgbClr val="252525"/>
                </a:solidFill>
                <a:effectLst/>
                <a:latin typeface="Droid Serif"/>
              </a:rPr>
              <a:t>được tạo, lần sau khi gọi </a:t>
            </a:r>
            <a:r>
              <a:rPr lang="vi-VN" b="1" i="0" dirty="0" err="1">
                <a:solidFill>
                  <a:srgbClr val="252525"/>
                </a:solidFill>
                <a:effectLst/>
                <a:latin typeface="Droid Serif"/>
              </a:rPr>
              <a:t>paintIcon</a:t>
            </a:r>
            <a:r>
              <a:rPr lang="vi-VN" b="1" i="0" dirty="0">
                <a:solidFill>
                  <a:srgbClr val="252525"/>
                </a:solidFill>
                <a:effectLst/>
                <a:latin typeface="Droid Serif"/>
              </a:rPr>
              <a:t>()</a:t>
            </a:r>
            <a:r>
              <a:rPr lang="vi-VN" b="0" i="0" dirty="0">
                <a:solidFill>
                  <a:srgbClr val="252525"/>
                </a:solidFill>
                <a:effectLst/>
                <a:latin typeface="Droid Serif"/>
              </a:rPr>
              <a:t>, </a:t>
            </a:r>
            <a:r>
              <a:rPr lang="vi-VN" b="0" i="0" dirty="0" err="1">
                <a:solidFill>
                  <a:srgbClr val="252525"/>
                </a:solidFill>
                <a:effectLst/>
                <a:latin typeface="Droid Serif"/>
              </a:rPr>
              <a:t>proxy</a:t>
            </a:r>
            <a:r>
              <a:rPr lang="vi-VN" b="0" i="0" dirty="0">
                <a:solidFill>
                  <a:srgbClr val="252525"/>
                </a:solidFill>
                <a:effectLst/>
                <a:latin typeface="Droid Serif"/>
              </a:rPr>
              <a:t> sẽ ủy quyền cho </a:t>
            </a:r>
            <a:r>
              <a:rPr lang="vi-VN" b="1" i="0" dirty="0" err="1">
                <a:solidFill>
                  <a:srgbClr val="252525"/>
                </a:solidFill>
                <a:effectLst/>
                <a:latin typeface="Droid Serif"/>
              </a:rPr>
              <a:t>ImageIcon</a:t>
            </a:r>
            <a:r>
              <a:rPr lang="vi-VN" b="0" i="0" dirty="0">
                <a:solidFill>
                  <a:srgbClr val="252525"/>
                </a:solidFill>
                <a:effectLst/>
                <a:latin typeface="Droid Serif"/>
              </a:rPr>
              <a:t>.</a:t>
            </a:r>
            <a:endParaRPr lang="vi-VN" dirty="0"/>
          </a:p>
        </p:txBody>
      </p:sp>
    </p:spTree>
    <p:extLst>
      <p:ext uri="{BB962C8B-B14F-4D97-AF65-F5344CB8AC3E}">
        <p14:creationId xmlns:p14="http://schemas.microsoft.com/office/powerpoint/2010/main" val="15339614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1"/>
        <p:cNvGrpSpPr/>
        <p:nvPr/>
      </p:nvGrpSpPr>
      <p:grpSpPr>
        <a:xfrm>
          <a:off x="0" y="0"/>
          <a:ext cx="0" cy="0"/>
          <a:chOff x="0" y="0"/>
          <a:chExt cx="0" cy="0"/>
        </a:xfrm>
      </p:grpSpPr>
      <p:sp>
        <p:nvSpPr>
          <p:cNvPr id="3232" name="Google Shape;3232;gfd6f18662e_0_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3" name="Google Shape;3233;gfd6f18662e_0_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614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1"/>
        <p:cNvGrpSpPr/>
        <p:nvPr/>
      </p:nvGrpSpPr>
      <p:grpSpPr>
        <a:xfrm>
          <a:off x="0" y="0"/>
          <a:ext cx="0" cy="0"/>
          <a:chOff x="0" y="0"/>
          <a:chExt cx="0" cy="0"/>
        </a:xfrm>
      </p:grpSpPr>
      <p:sp>
        <p:nvSpPr>
          <p:cNvPr id="3122" name="Google Shape;3122;gfd6f18662e_0_10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3" name="Google Shape;3123;gfd6f18662e_0_10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indent="-457200" algn="just">
              <a:lnSpc>
                <a:spcPct val="150000"/>
              </a:lnSpc>
              <a:spcBef>
                <a:spcPts val="0"/>
              </a:spcBef>
              <a:spcAft>
                <a:spcPts val="0"/>
              </a:spcAft>
              <a:buFontTx/>
              <a:buChar char="-"/>
              <a:tabLst>
                <a:tab pos="400050" algn="l"/>
              </a:tabLst>
            </a:pPr>
            <a:r>
              <a:rPr lang="en-US" sz="2800" dirty="0">
                <a:effectLst/>
                <a:latin typeface="Times New Roman" panose="02020603050405020304" pitchFamily="18" charset="0"/>
                <a:ea typeface="Times New Roman" panose="02020603050405020304" pitchFamily="18" charset="0"/>
              </a:rPr>
              <a:t>Có nghĩa là để truy cập tới một đối tượng cụ thể, ta phải thông qua một đối tượng proxy là trung gian để điều khiển, gọi method của đối tượng đó, ta không truy cập, gọi trực tiếp method của nó.</a:t>
            </a:r>
          </a:p>
          <a:p>
            <a:pPr marL="457200" marR="0" indent="-457200" algn="just">
              <a:lnSpc>
                <a:spcPct val="150000"/>
              </a:lnSpc>
              <a:spcBef>
                <a:spcPts val="0"/>
              </a:spcBef>
              <a:spcAft>
                <a:spcPts val="0"/>
              </a:spcAft>
              <a:buFontTx/>
              <a:buChar char="-"/>
              <a:tabLst>
                <a:tab pos="400050" algn="l"/>
              </a:tabLst>
            </a:pPr>
            <a:r>
              <a:rPr lang="en-US" sz="1800" dirty="0">
                <a:effectLst/>
                <a:latin typeface="Times New Roman" panose="02020603050405020304" pitchFamily="18" charset="0"/>
                <a:ea typeface="Times New Roman" panose="02020603050405020304" pitchFamily="18" charset="0"/>
              </a:rPr>
              <a:t>Thẻ tín dụng là đại diện cho những gì có trong tài khoản ngân hàng của chúng ta. Nó có thể được sử dụng thay cho tiền mặt và cung cấp một phương tiện để truy cập tiền mặt đó khi được yêu cầu. Và đó chính xác là những gì mà</a:t>
            </a:r>
            <a:r>
              <a:rPr lang="en-US" sz="1800" b="1" dirty="0">
                <a:effectLst/>
                <a:latin typeface="Times New Roman" panose="02020603050405020304" pitchFamily="18" charset="0"/>
                <a:ea typeface="Times New Roman" panose="02020603050405020304" pitchFamily="18" charset="0"/>
              </a:rPr>
              <a:t> Proxy</a:t>
            </a: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Pattern</a:t>
            </a:r>
            <a:r>
              <a:rPr lang="en-US" sz="1800" dirty="0">
                <a:effectLst/>
                <a:latin typeface="Times New Roman" panose="02020603050405020304" pitchFamily="18" charset="0"/>
                <a:ea typeface="Times New Roman" panose="02020603050405020304" pitchFamily="18" charset="0"/>
              </a:rPr>
              <a:t> làm – ” </a:t>
            </a:r>
            <a:r>
              <a:rPr lang="en-US" sz="1800" b="1" dirty="0">
                <a:effectLst/>
                <a:latin typeface="Times New Roman" panose="02020603050405020304" pitchFamily="18" charset="0"/>
                <a:ea typeface="Times New Roman" panose="02020603050405020304" pitchFamily="18" charset="0"/>
              </a:rPr>
              <a:t>Kiểm soát và quản lý quyền truy cập vào đối tượng mà chúng đang bảo vệ</a:t>
            </a:r>
            <a:r>
              <a:rPr lang="en-US" sz="1800" dirty="0">
                <a:effectLst/>
                <a:latin typeface="Times New Roman" panose="02020603050405020304" pitchFamily="18" charset="0"/>
                <a:ea typeface="Times New Roman" panose="02020603050405020304" pitchFamily="18" charset="0"/>
              </a:rPr>
              <a:t> “.</a:t>
            </a:r>
            <a:endParaRPr lang="en-US" sz="2800" dirty="0">
              <a:effectLst/>
              <a:latin typeface="Times New Roman" panose="02020603050405020304" pitchFamily="18" charset="0"/>
              <a:ea typeface="Times New Roman" panose="02020603050405020304" pitchFamily="18" charset="0"/>
            </a:endParaRPr>
          </a:p>
          <a:p>
            <a:pPr marL="457200" marR="0" indent="-457200" algn="just">
              <a:lnSpc>
                <a:spcPct val="150000"/>
              </a:lnSpc>
              <a:spcBef>
                <a:spcPts val="0"/>
              </a:spcBef>
              <a:spcAft>
                <a:spcPts val="0"/>
              </a:spcAft>
              <a:buFontTx/>
              <a:buChar char="-"/>
              <a:tabLst>
                <a:tab pos="400050" algn="l"/>
              </a:tabLst>
            </a:pPr>
            <a:endParaRPr lang="en-US" sz="2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6"/>
        <p:cNvGrpSpPr/>
        <p:nvPr/>
      </p:nvGrpSpPr>
      <p:grpSpPr>
        <a:xfrm>
          <a:off x="0" y="0"/>
          <a:ext cx="0" cy="0"/>
          <a:chOff x="0" y="0"/>
          <a:chExt cx="0" cy="0"/>
        </a:xfrm>
      </p:grpSpPr>
      <p:sp>
        <p:nvSpPr>
          <p:cNvPr id="3177" name="Google Shape;3177;gfd6f18662e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8" name="Google Shape;3178;gfd6f18662e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a:lnSpc>
                <a:spcPct val="150000"/>
              </a:lnSpc>
              <a:spcBef>
                <a:spcPts val="0"/>
              </a:spcBef>
              <a:spcAft>
                <a:spcPts val="0"/>
              </a:spcAft>
              <a:tabLst>
                <a:tab pos="400050" algn="l"/>
              </a:tabLst>
            </a:pPr>
            <a:r>
              <a:rPr lang="en-US" sz="1800" dirty="0">
                <a:effectLst/>
                <a:latin typeface="Times New Roman" panose="02020603050405020304" pitchFamily="18" charset="0"/>
                <a:ea typeface="Times New Roman" panose="02020603050405020304" pitchFamily="18" charset="0"/>
              </a:rPr>
              <a:t>Chúng ta có một </a:t>
            </a:r>
            <a:r>
              <a:rPr lang="en-US" sz="1800" b="1" dirty="0">
                <a:effectLst/>
                <a:latin typeface="Times New Roman" panose="02020603050405020304" pitchFamily="18" charset="0"/>
                <a:ea typeface="Times New Roman" panose="02020603050405020304" pitchFamily="18" charset="0"/>
              </a:rPr>
              <a:t>Subject</a:t>
            </a:r>
            <a:r>
              <a:rPr lang="en-US" sz="1800" dirty="0">
                <a:effectLst/>
                <a:latin typeface="Times New Roman" panose="02020603050405020304" pitchFamily="18" charset="0"/>
                <a:ea typeface="Times New Roman" panose="02020603050405020304" pitchFamily="18" charset="0"/>
              </a:rPr>
              <a:t>, cung cấp giao diện cho </a:t>
            </a:r>
            <a:r>
              <a:rPr lang="en-US" sz="1800" b="1" dirty="0" err="1">
                <a:effectLst/>
                <a:latin typeface="Times New Roman" panose="02020603050405020304" pitchFamily="18" charset="0"/>
                <a:ea typeface="Times New Roman" panose="02020603050405020304" pitchFamily="18" charset="0"/>
              </a:rPr>
              <a:t>RealSubject</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và </a:t>
            </a:r>
            <a:r>
              <a:rPr lang="en-US" sz="1800" b="1" dirty="0">
                <a:effectLst/>
                <a:latin typeface="Times New Roman" panose="02020603050405020304" pitchFamily="18" charset="0"/>
                <a:ea typeface="Times New Roman" panose="02020603050405020304" pitchFamily="18" charset="0"/>
              </a:rPr>
              <a:t>Proxy</a:t>
            </a:r>
            <a:r>
              <a:rPr lang="en-US" sz="1800" dirty="0">
                <a:effectLst/>
                <a:latin typeface="Times New Roman" panose="02020603050405020304" pitchFamily="18" charset="0"/>
                <a:ea typeface="Times New Roman" panose="02020603050405020304" pitchFamily="18" charset="0"/>
              </a:rPr>
              <a:t>.</a:t>
            </a:r>
          </a:p>
          <a:p>
            <a:pPr marL="0" marR="0" algn="just">
              <a:lnSpc>
                <a:spcPct val="15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Proxy </a:t>
            </a:r>
            <a:r>
              <a:rPr lang="en-US" sz="1800" dirty="0">
                <a:effectLst/>
                <a:latin typeface="Times New Roman" panose="02020603050405020304" pitchFamily="18" charset="0"/>
                <a:ea typeface="Times New Roman" panose="02020603050405020304" pitchFamily="18" charset="0"/>
              </a:rPr>
              <a:t>giữ một tham chiếu đến </a:t>
            </a:r>
            <a:r>
              <a:rPr lang="en-US" sz="1800" b="1" dirty="0" err="1">
                <a:effectLst/>
                <a:latin typeface="Times New Roman" panose="02020603050405020304" pitchFamily="18" charset="0"/>
                <a:ea typeface="Times New Roman" panose="02020603050405020304" pitchFamily="18" charset="0"/>
              </a:rPr>
              <a:t>RealSubject</a:t>
            </a:r>
            <a:r>
              <a:rPr lang="en-US" sz="1800" dirty="0">
                <a:effectLst/>
                <a:latin typeface="Times New Roman" panose="02020603050405020304" pitchFamily="18" charset="0"/>
                <a:ea typeface="Times New Roman" panose="02020603050405020304" pitchFamily="18" charset="0"/>
              </a:rPr>
              <a:t>. Trong một số trường hợp, </a:t>
            </a:r>
            <a:r>
              <a:rPr lang="en-US" sz="1800" b="1" dirty="0">
                <a:effectLst/>
                <a:latin typeface="Times New Roman" panose="02020603050405020304" pitchFamily="18" charset="0"/>
                <a:ea typeface="Times New Roman" panose="02020603050405020304" pitchFamily="18" charset="0"/>
              </a:rPr>
              <a:t>Proxy</a:t>
            </a:r>
            <a:r>
              <a:rPr lang="en-US" sz="1800" dirty="0">
                <a:effectLst/>
                <a:latin typeface="Times New Roman" panose="02020603050405020304" pitchFamily="18" charset="0"/>
                <a:ea typeface="Times New Roman" panose="02020603050405020304" pitchFamily="18" charset="0"/>
              </a:rPr>
              <a:t> có thể chịu trách nhiệm tạo và hủy </a:t>
            </a:r>
            <a:r>
              <a:rPr lang="en-US" sz="1800" b="1" dirty="0" err="1">
                <a:effectLst/>
                <a:latin typeface="Times New Roman" panose="02020603050405020304" pitchFamily="18" charset="0"/>
                <a:ea typeface="Times New Roman" panose="02020603050405020304" pitchFamily="18" charset="0"/>
              </a:rPr>
              <a:t>RealSubject</a:t>
            </a:r>
            <a:r>
              <a:rPr lang="en-US" sz="1800" dirty="0">
                <a:effectLst/>
                <a:latin typeface="Times New Roman" panose="02020603050405020304" pitchFamily="18" charset="0"/>
                <a:ea typeface="Times New Roman" panose="02020603050405020304" pitchFamily="18" charset="0"/>
              </a:rPr>
              <a:t>. Client tương tác với </a:t>
            </a:r>
            <a:r>
              <a:rPr lang="en-US" sz="1800" b="1" dirty="0" err="1">
                <a:effectLst/>
                <a:latin typeface="Times New Roman" panose="02020603050405020304" pitchFamily="18" charset="0"/>
                <a:ea typeface="Times New Roman" panose="02020603050405020304" pitchFamily="18" charset="0"/>
              </a:rPr>
              <a:t>RealSubject</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thông qua Proxy. Vì Proxy</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và </a:t>
            </a:r>
            <a:r>
              <a:rPr lang="en-US" sz="1800" b="1" dirty="0" err="1">
                <a:effectLst/>
                <a:latin typeface="Times New Roman" panose="02020603050405020304" pitchFamily="18" charset="0"/>
                <a:ea typeface="Times New Roman" panose="02020603050405020304" pitchFamily="18" charset="0"/>
              </a:rPr>
              <a:t>RealSubject</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implements cùng một giao diện (Subject), Proxy có thể được thay thế ở bất kỳ nơi nào có thể sử dụng subject. </a:t>
            </a:r>
            <a:r>
              <a:rPr lang="en-US" sz="1800" b="1" dirty="0">
                <a:effectLst/>
                <a:latin typeface="Times New Roman" panose="02020603050405020304" pitchFamily="18" charset="0"/>
                <a:ea typeface="Times New Roman" panose="02020603050405020304" pitchFamily="18" charset="0"/>
              </a:rPr>
              <a:t>Proxy</a:t>
            </a:r>
            <a:r>
              <a:rPr lang="en-US" sz="1800" dirty="0">
                <a:effectLst/>
                <a:latin typeface="Times New Roman" panose="02020603050405020304" pitchFamily="18" charset="0"/>
                <a:ea typeface="Times New Roman" panose="02020603050405020304" pitchFamily="18" charset="0"/>
              </a:rPr>
              <a:t> cũng kiểm soát quyền truy cập vào </a:t>
            </a:r>
            <a:r>
              <a:rPr lang="en-US" sz="1800" b="1" dirty="0" err="1">
                <a:effectLst/>
                <a:latin typeface="Times New Roman" panose="02020603050405020304" pitchFamily="18" charset="0"/>
                <a:ea typeface="Times New Roman" panose="02020603050405020304" pitchFamily="18" charset="0"/>
              </a:rPr>
              <a:t>RealSubject</a:t>
            </a:r>
            <a:r>
              <a:rPr lang="en-US" sz="1800" dirty="0">
                <a:effectLst/>
                <a:latin typeface="Times New Roman" panose="02020603050405020304" pitchFamily="18" charset="0"/>
                <a:ea typeface="Times New Roman" panose="02020603050405020304" pitchFamily="18" charset="0"/>
              </a:rPr>
              <a:t>; điều khiển này có thể cần thiết nếu </a:t>
            </a:r>
            <a:r>
              <a:rPr lang="en-US" sz="1800" b="1" dirty="0">
                <a:effectLst/>
                <a:latin typeface="Times New Roman" panose="02020603050405020304" pitchFamily="18" charset="0"/>
                <a:ea typeface="Times New Roman" panose="02020603050405020304" pitchFamily="18" charset="0"/>
              </a:rPr>
              <a:t>Subject </a:t>
            </a:r>
            <a:r>
              <a:rPr lang="en-US" sz="1800" dirty="0">
                <a:effectLst/>
                <a:latin typeface="Times New Roman" panose="02020603050405020304" pitchFamily="18" charset="0"/>
                <a:ea typeface="Times New Roman" panose="02020603050405020304" pitchFamily="18" charset="0"/>
              </a:rPr>
              <a:t>đang chạy trên một máy từ xa, nếu </a:t>
            </a:r>
            <a:r>
              <a:rPr lang="en-US" sz="1800" b="1" dirty="0">
                <a:effectLst/>
                <a:latin typeface="Times New Roman" panose="02020603050405020304" pitchFamily="18" charset="0"/>
                <a:ea typeface="Times New Roman" panose="02020603050405020304" pitchFamily="18" charset="0"/>
              </a:rPr>
              <a:t>Subject </a:t>
            </a:r>
            <a:r>
              <a:rPr lang="en-US" sz="1800" dirty="0">
                <a:effectLst/>
                <a:latin typeface="Times New Roman" panose="02020603050405020304" pitchFamily="18" charset="0"/>
                <a:ea typeface="Times New Roman" panose="02020603050405020304" pitchFamily="18" charset="0"/>
              </a:rPr>
              <a:t>tốn kém để tạo theo một cách nào đó hoặc nếu quyền truy cập vào </a:t>
            </a:r>
            <a:r>
              <a:rPr lang="en-US" sz="1800" b="1" dirty="0">
                <a:effectLst/>
                <a:latin typeface="Times New Roman" panose="02020603050405020304" pitchFamily="18" charset="0"/>
                <a:ea typeface="Times New Roman" panose="02020603050405020304" pitchFamily="18" charset="0"/>
              </a:rPr>
              <a:t>Subject </a:t>
            </a:r>
            <a:r>
              <a:rPr lang="en-US" sz="1800" dirty="0">
                <a:effectLst/>
                <a:latin typeface="Times New Roman" panose="02020603050405020304" pitchFamily="18" charset="0"/>
                <a:ea typeface="Times New Roman" panose="02020603050405020304" pitchFamily="18" charset="0"/>
              </a:rPr>
              <a:t>cần được bảo vệ theo một cách nào đó.</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6"/>
        <p:cNvGrpSpPr/>
        <p:nvPr/>
      </p:nvGrpSpPr>
      <p:grpSpPr>
        <a:xfrm>
          <a:off x="0" y="0"/>
          <a:ext cx="0" cy="0"/>
          <a:chOff x="0" y="0"/>
          <a:chExt cx="0" cy="0"/>
        </a:xfrm>
      </p:grpSpPr>
      <p:sp>
        <p:nvSpPr>
          <p:cNvPr id="3217" name="Google Shape;3217;gfd6f18662e_0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8" name="Google Shape;3218;gfd6f18662e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1"/>
        <p:cNvGrpSpPr/>
        <p:nvPr/>
      </p:nvGrpSpPr>
      <p:grpSpPr>
        <a:xfrm>
          <a:off x="0" y="0"/>
          <a:ext cx="0" cy="0"/>
          <a:chOff x="0" y="0"/>
          <a:chExt cx="0" cy="0"/>
        </a:xfrm>
      </p:grpSpPr>
      <p:sp>
        <p:nvSpPr>
          <p:cNvPr id="3232" name="Google Shape;3232;gfd6f18662e_0_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3" name="Google Shape;3233;gfd6f18662e_0_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1"/>
        <p:cNvGrpSpPr/>
        <p:nvPr/>
      </p:nvGrpSpPr>
      <p:grpSpPr>
        <a:xfrm>
          <a:off x="0" y="0"/>
          <a:ext cx="0" cy="0"/>
          <a:chOff x="0" y="0"/>
          <a:chExt cx="0" cy="0"/>
        </a:xfrm>
      </p:grpSpPr>
      <p:sp>
        <p:nvSpPr>
          <p:cNvPr id="3372" name="Google Shape;3372;gf86b4f6fdb_1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3" name="Google Shape;3373;gf86b4f6fdb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Times New Roman" panose="02020603050405020304" pitchFamily="18" charset="0"/>
                <a:ea typeface="Times New Roman" panose="02020603050405020304" pitchFamily="18" charset="0"/>
              </a:rPr>
              <a:t>- Ở mô hình ví dụ này, proxy đại diện, thay thế cho một đối tượng thật ở một máy khác. Khi client gọi method request() trên proxy, method đó sẽ được gọi đến đối tượng thật thông qua đường truyền mạng. Đối tượng thật trả kết quả cho proxy, rồi proxy trả kết quả cho client.</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1"/>
        <p:cNvGrpSpPr/>
        <p:nvPr/>
      </p:nvGrpSpPr>
      <p:grpSpPr>
        <a:xfrm>
          <a:off x="0" y="0"/>
          <a:ext cx="0" cy="0"/>
          <a:chOff x="0" y="0"/>
          <a:chExt cx="0" cy="0"/>
        </a:xfrm>
      </p:grpSpPr>
      <p:sp>
        <p:nvSpPr>
          <p:cNvPr id="3372" name="Google Shape;3372;gf86b4f6fdb_1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3" name="Google Shape;3373;gf86b4f6fdb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indent="0" algn="just">
              <a:lnSpc>
                <a:spcPct val="150000"/>
              </a:lnSpc>
              <a:spcBef>
                <a:spcPts val="0"/>
              </a:spcBef>
              <a:spcAft>
                <a:spcPts val="0"/>
              </a:spcAft>
              <a:buNone/>
              <a:tabLst>
                <a:tab pos="457200" algn="l"/>
              </a:tabLst>
            </a:pPr>
            <a:r>
              <a:rPr lang="en-US" sz="1800" dirty="0">
                <a:effectLst/>
                <a:latin typeface="Times New Roman" panose="02020603050405020304" pitchFamily="18" charset="0"/>
                <a:ea typeface="Times New Roman" panose="02020603050405020304" pitchFamily="18" charset="0"/>
              </a:rPr>
              <a:t>- Ở mô hình ví dụ này, proxy thay thế cho đối tượng thật mà nó rất tốn tài nguyên để khởi tạo. Khi client gọi method request() trên proxy, nếu đối tượng thật chưa được khỏi tạo, proxy sẽ khởi tạo nó và đồng thời hoạt động như một thế thân của nó cho tới khi đối tượng thật được khởi tạo hoàn tất. Sau đó, proxy chuyển tiếp. gọi method request() trên nó.</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0145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1"/>
        <p:cNvGrpSpPr/>
        <p:nvPr/>
      </p:nvGrpSpPr>
      <p:grpSpPr>
        <a:xfrm>
          <a:off x="0" y="0"/>
          <a:ext cx="0" cy="0"/>
          <a:chOff x="0" y="0"/>
          <a:chExt cx="0" cy="0"/>
        </a:xfrm>
      </p:grpSpPr>
      <p:sp>
        <p:nvSpPr>
          <p:cNvPr id="3372" name="Google Shape;3372;gf86b4f6fdb_1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3" name="Google Shape;3373;gf86b4f6fdb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Times New Roman" panose="02020603050405020304" pitchFamily="18" charset="0"/>
                <a:ea typeface="Times New Roman" panose="02020603050405020304" pitchFamily="18" charset="0"/>
              </a:rPr>
              <a:t>Ở ví dụ này, khi method request() được gọi trên proxy, proxy không chuyển tiếp message đến đối tượng thật mà chuyển đến </a:t>
            </a:r>
            <a:r>
              <a:rPr lang="en-US" sz="1800" dirty="0" err="1">
                <a:effectLst/>
                <a:latin typeface="Times New Roman" panose="02020603050405020304" pitchFamily="18" charset="0"/>
                <a:ea typeface="Times New Roman" panose="02020603050405020304" pitchFamily="18" charset="0"/>
              </a:rPr>
              <a:t>InvocationHandler</a:t>
            </a:r>
            <a:r>
              <a:rPr lang="en-US" sz="1800" dirty="0">
                <a:effectLst/>
                <a:latin typeface="Times New Roman" panose="02020603050405020304" pitchFamily="18" charset="0"/>
                <a:ea typeface="Times New Roman" panose="02020603050405020304" pitchFamily="18" charset="0"/>
              </a:rPr>
              <a:t> để kiểm tra xem cuộc gọi này có được chuyển tiếp hay là không dựa trên người gọi nó.</a:t>
            </a:r>
            <a:endParaRPr dirty="0"/>
          </a:p>
        </p:txBody>
      </p:sp>
    </p:spTree>
    <p:extLst>
      <p:ext uri="{BB962C8B-B14F-4D97-AF65-F5344CB8AC3E}">
        <p14:creationId xmlns:p14="http://schemas.microsoft.com/office/powerpoint/2010/main" val="3167539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facebook.com/SlidesManiaSM/" TargetMode="External"/><Relationship Id="rId7" Type="http://schemas.openxmlformats.org/officeDocument/2006/relationships/hyperlink" Target="https://www.pinterest.com/slidesmania/" TargetMode="External"/><Relationship Id="rId2" Type="http://schemas.openxmlformats.org/officeDocument/2006/relationships/hyperlink" Target="https://slidesmania.com/questions-powerpoint-google-slides/can-i-use-these-templates/"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image" Target="../media/image5.png"/><Relationship Id="rId5" Type="http://schemas.openxmlformats.org/officeDocument/2006/relationships/hyperlink" Target="https://twitter.com/SlidesManiaSM/" TargetMode="External"/><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hyperlink" Target="https://www.instagram.com/slidesmania/"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grpSp>
        <p:nvGrpSpPr>
          <p:cNvPr id="11" name="Google Shape;11;p2"/>
          <p:cNvGrpSpPr/>
          <p:nvPr/>
        </p:nvGrpSpPr>
        <p:grpSpPr>
          <a:xfrm rot="1552322">
            <a:off x="16540639" y="1061526"/>
            <a:ext cx="777769" cy="1303822"/>
            <a:chOff x="5875210" y="3579589"/>
            <a:chExt cx="504443" cy="845629"/>
          </a:xfrm>
        </p:grpSpPr>
        <p:grpSp>
          <p:nvGrpSpPr>
            <p:cNvPr id="12" name="Google Shape;12;p2"/>
            <p:cNvGrpSpPr/>
            <p:nvPr/>
          </p:nvGrpSpPr>
          <p:grpSpPr>
            <a:xfrm>
              <a:off x="5875210" y="3579589"/>
              <a:ext cx="504443" cy="845629"/>
              <a:chOff x="5875210" y="3579589"/>
              <a:chExt cx="504443" cy="845629"/>
            </a:xfrm>
          </p:grpSpPr>
          <p:grpSp>
            <p:nvGrpSpPr>
              <p:cNvPr id="13" name="Google Shape;13;p2"/>
              <p:cNvGrpSpPr/>
              <p:nvPr/>
            </p:nvGrpSpPr>
            <p:grpSpPr>
              <a:xfrm>
                <a:off x="5875210" y="3579589"/>
                <a:ext cx="504443" cy="845629"/>
                <a:chOff x="5875210" y="3579589"/>
                <a:chExt cx="504443" cy="845629"/>
              </a:xfrm>
            </p:grpSpPr>
            <p:sp>
              <p:nvSpPr>
                <p:cNvPr id="14" name="Google Shape;14;p2"/>
                <p:cNvSpPr/>
                <p:nvPr/>
              </p:nvSpPr>
              <p:spPr>
                <a:xfrm>
                  <a:off x="5889498" y="3593782"/>
                  <a:ext cx="475868" cy="817149"/>
                </a:xfrm>
                <a:custGeom>
                  <a:avLst/>
                  <a:gdLst/>
                  <a:ahLst/>
                  <a:cxnLst/>
                  <a:rect l="l" t="t" r="r" b="b"/>
                  <a:pathLst>
                    <a:path w="475868" h="817149" extrusionOk="0">
                      <a:moveTo>
                        <a:pt x="422910" y="817150"/>
                      </a:moveTo>
                      <a:lnTo>
                        <a:pt x="52959" y="817150"/>
                      </a:lnTo>
                      <a:cubicBezTo>
                        <a:pt x="23813" y="817150"/>
                        <a:pt x="0" y="793337"/>
                        <a:pt x="0" y="764191"/>
                      </a:cubicBezTo>
                      <a:lnTo>
                        <a:pt x="0" y="52959"/>
                      </a:lnTo>
                      <a:cubicBezTo>
                        <a:pt x="0" y="23813"/>
                        <a:pt x="23813" y="0"/>
                        <a:pt x="52959" y="0"/>
                      </a:cubicBezTo>
                      <a:lnTo>
                        <a:pt x="422910" y="0"/>
                      </a:lnTo>
                      <a:cubicBezTo>
                        <a:pt x="452056" y="0"/>
                        <a:pt x="475869" y="23813"/>
                        <a:pt x="475869" y="52959"/>
                      </a:cubicBezTo>
                      <a:lnTo>
                        <a:pt x="475869" y="764191"/>
                      </a:lnTo>
                      <a:cubicBezTo>
                        <a:pt x="475774" y="793337"/>
                        <a:pt x="451961" y="817150"/>
                        <a:pt x="422910" y="81715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5875210" y="3579589"/>
                  <a:ext cx="504443" cy="845629"/>
                </a:xfrm>
                <a:custGeom>
                  <a:avLst/>
                  <a:gdLst/>
                  <a:ahLst/>
                  <a:cxnLst/>
                  <a:rect l="l" t="t" r="r" b="b"/>
                  <a:pathLst>
                    <a:path w="504443" h="845629" extrusionOk="0">
                      <a:moveTo>
                        <a:pt x="437197" y="845630"/>
                      </a:moveTo>
                      <a:lnTo>
                        <a:pt x="67246" y="845630"/>
                      </a:lnTo>
                      <a:cubicBezTo>
                        <a:pt x="30194" y="845630"/>
                        <a:pt x="0" y="815435"/>
                        <a:pt x="0" y="778478"/>
                      </a:cubicBezTo>
                      <a:lnTo>
                        <a:pt x="0" y="67246"/>
                      </a:lnTo>
                      <a:cubicBezTo>
                        <a:pt x="0" y="30194"/>
                        <a:pt x="30194" y="0"/>
                        <a:pt x="67246" y="0"/>
                      </a:cubicBezTo>
                      <a:lnTo>
                        <a:pt x="437197" y="0"/>
                      </a:lnTo>
                      <a:cubicBezTo>
                        <a:pt x="474250" y="0"/>
                        <a:pt x="504444" y="30194"/>
                        <a:pt x="504444" y="67246"/>
                      </a:cubicBezTo>
                      <a:lnTo>
                        <a:pt x="504444" y="778478"/>
                      </a:lnTo>
                      <a:cubicBezTo>
                        <a:pt x="504349" y="815435"/>
                        <a:pt x="474250" y="845630"/>
                        <a:pt x="437197" y="845630"/>
                      </a:cubicBezTo>
                      <a:close/>
                      <a:moveTo>
                        <a:pt x="67246" y="28480"/>
                      </a:moveTo>
                      <a:cubicBezTo>
                        <a:pt x="45911" y="28480"/>
                        <a:pt x="28575" y="45815"/>
                        <a:pt x="28575" y="67151"/>
                      </a:cubicBezTo>
                      <a:lnTo>
                        <a:pt x="28575" y="778383"/>
                      </a:lnTo>
                      <a:cubicBezTo>
                        <a:pt x="28575" y="799719"/>
                        <a:pt x="45911" y="816959"/>
                        <a:pt x="67246" y="816959"/>
                      </a:cubicBezTo>
                      <a:lnTo>
                        <a:pt x="437197" y="816959"/>
                      </a:lnTo>
                      <a:cubicBezTo>
                        <a:pt x="458533" y="816959"/>
                        <a:pt x="475869" y="799624"/>
                        <a:pt x="475869" y="778383"/>
                      </a:cubicBezTo>
                      <a:lnTo>
                        <a:pt x="475869" y="67151"/>
                      </a:lnTo>
                      <a:cubicBezTo>
                        <a:pt x="475869" y="45815"/>
                        <a:pt x="458533" y="28480"/>
                        <a:pt x="437197" y="28480"/>
                      </a:cubicBezTo>
                      <a:lnTo>
                        <a:pt x="67246" y="28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 name="Google Shape;16;p2"/>
              <p:cNvGrpSpPr/>
              <p:nvPr/>
            </p:nvGrpSpPr>
            <p:grpSpPr>
              <a:xfrm>
                <a:off x="5875210" y="3776090"/>
                <a:ext cx="504348" cy="442245"/>
                <a:chOff x="5875210" y="3776090"/>
                <a:chExt cx="504348" cy="442245"/>
              </a:xfrm>
            </p:grpSpPr>
            <p:sp>
              <p:nvSpPr>
                <p:cNvPr id="17" name="Google Shape;17;p2"/>
                <p:cNvSpPr/>
                <p:nvPr/>
              </p:nvSpPr>
              <p:spPr>
                <a:xfrm>
                  <a:off x="5889498" y="3790378"/>
                  <a:ext cx="475773" cy="413670"/>
                </a:xfrm>
                <a:custGeom>
                  <a:avLst/>
                  <a:gdLst/>
                  <a:ahLst/>
                  <a:cxnLst/>
                  <a:rect l="l" t="t" r="r" b="b"/>
                  <a:pathLst>
                    <a:path w="475773" h="413670" extrusionOk="0">
                      <a:moveTo>
                        <a:pt x="0" y="0"/>
                      </a:moveTo>
                      <a:lnTo>
                        <a:pt x="475774" y="0"/>
                      </a:lnTo>
                      <a:lnTo>
                        <a:pt x="475774" y="413671"/>
                      </a:lnTo>
                      <a:lnTo>
                        <a:pt x="0" y="41367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5875210" y="3776090"/>
                  <a:ext cx="504348" cy="442245"/>
                </a:xfrm>
                <a:custGeom>
                  <a:avLst/>
                  <a:gdLst/>
                  <a:ahLst/>
                  <a:cxnLst/>
                  <a:rect l="l" t="t" r="r" b="b"/>
                  <a:pathLst>
                    <a:path w="504348" h="442245" extrusionOk="0">
                      <a:moveTo>
                        <a:pt x="490061" y="442246"/>
                      </a:moveTo>
                      <a:lnTo>
                        <a:pt x="14288" y="442246"/>
                      </a:lnTo>
                      <a:cubicBezTo>
                        <a:pt x="6382" y="442246"/>
                        <a:pt x="0" y="435864"/>
                        <a:pt x="0" y="427958"/>
                      </a:cubicBezTo>
                      <a:lnTo>
                        <a:pt x="0" y="14288"/>
                      </a:lnTo>
                      <a:cubicBezTo>
                        <a:pt x="0" y="6382"/>
                        <a:pt x="6382" y="0"/>
                        <a:pt x="14288" y="0"/>
                      </a:cubicBezTo>
                      <a:lnTo>
                        <a:pt x="490061" y="0"/>
                      </a:lnTo>
                      <a:cubicBezTo>
                        <a:pt x="497967" y="0"/>
                        <a:pt x="504349" y="6382"/>
                        <a:pt x="504349" y="14288"/>
                      </a:cubicBezTo>
                      <a:lnTo>
                        <a:pt x="504349" y="427958"/>
                      </a:lnTo>
                      <a:cubicBezTo>
                        <a:pt x="504349" y="435864"/>
                        <a:pt x="497967" y="442246"/>
                        <a:pt x="490061" y="442246"/>
                      </a:cubicBezTo>
                      <a:close/>
                      <a:moveTo>
                        <a:pt x="28575" y="413671"/>
                      </a:moveTo>
                      <a:lnTo>
                        <a:pt x="475774" y="413671"/>
                      </a:lnTo>
                      <a:lnTo>
                        <a:pt x="475774" y="28575"/>
                      </a:lnTo>
                      <a:lnTo>
                        <a:pt x="28575" y="28575"/>
                      </a:lnTo>
                      <a:lnTo>
                        <a:pt x="28575" y="41367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9" name="Google Shape;19;p2"/>
            <p:cNvSpPr/>
            <p:nvPr/>
          </p:nvSpPr>
          <p:spPr>
            <a:xfrm>
              <a:off x="5889498" y="3593782"/>
              <a:ext cx="195738" cy="817149"/>
            </a:xfrm>
            <a:custGeom>
              <a:avLst/>
              <a:gdLst/>
              <a:ahLst/>
              <a:cxnLst/>
              <a:rect l="l" t="t" r="r" b="b"/>
              <a:pathLst>
                <a:path w="195738" h="817149" extrusionOk="0">
                  <a:moveTo>
                    <a:pt x="195739" y="817150"/>
                  </a:moveTo>
                  <a:lnTo>
                    <a:pt x="52864" y="817150"/>
                  </a:lnTo>
                  <a:cubicBezTo>
                    <a:pt x="23813" y="817150"/>
                    <a:pt x="0" y="793337"/>
                    <a:pt x="0" y="764191"/>
                  </a:cubicBezTo>
                  <a:lnTo>
                    <a:pt x="0" y="52959"/>
                  </a:lnTo>
                  <a:cubicBezTo>
                    <a:pt x="0" y="23813"/>
                    <a:pt x="23813" y="0"/>
                    <a:pt x="52864" y="0"/>
                  </a:cubicBezTo>
                  <a:lnTo>
                    <a:pt x="195739" y="0"/>
                  </a:lnTo>
                  <a:cubicBezTo>
                    <a:pt x="166688" y="0"/>
                    <a:pt x="142875" y="23813"/>
                    <a:pt x="142875" y="52959"/>
                  </a:cubicBezTo>
                  <a:lnTo>
                    <a:pt x="142875" y="764191"/>
                  </a:lnTo>
                  <a:cubicBezTo>
                    <a:pt x="142875" y="793337"/>
                    <a:pt x="166688" y="817150"/>
                    <a:pt x="195739" y="81715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 name="Google Shape;20;p2"/>
          <p:cNvGrpSpPr/>
          <p:nvPr/>
        </p:nvGrpSpPr>
        <p:grpSpPr>
          <a:xfrm rot="-1773853">
            <a:off x="1427935" y="4129659"/>
            <a:ext cx="743609" cy="1330509"/>
            <a:chOff x="7289577" y="3651979"/>
            <a:chExt cx="482250" cy="862870"/>
          </a:xfrm>
        </p:grpSpPr>
        <p:grpSp>
          <p:nvGrpSpPr>
            <p:cNvPr id="21" name="Google Shape;21;p2"/>
            <p:cNvGrpSpPr/>
            <p:nvPr/>
          </p:nvGrpSpPr>
          <p:grpSpPr>
            <a:xfrm>
              <a:off x="7289577" y="3651979"/>
              <a:ext cx="482250" cy="862870"/>
              <a:chOff x="7289577" y="3651979"/>
              <a:chExt cx="482250" cy="862870"/>
            </a:xfrm>
          </p:grpSpPr>
          <p:grpSp>
            <p:nvGrpSpPr>
              <p:cNvPr id="22" name="Google Shape;22;p2"/>
              <p:cNvGrpSpPr/>
              <p:nvPr/>
            </p:nvGrpSpPr>
            <p:grpSpPr>
              <a:xfrm>
                <a:off x="7289577" y="4061840"/>
                <a:ext cx="482250" cy="130968"/>
                <a:chOff x="7289577" y="4061840"/>
                <a:chExt cx="482250" cy="130968"/>
              </a:xfrm>
            </p:grpSpPr>
            <p:sp>
              <p:nvSpPr>
                <p:cNvPr id="23" name="Google Shape;23;p2"/>
                <p:cNvSpPr/>
                <p:nvPr/>
              </p:nvSpPr>
              <p:spPr>
                <a:xfrm>
                  <a:off x="7303865" y="4076128"/>
                  <a:ext cx="453675" cy="102393"/>
                </a:xfrm>
                <a:custGeom>
                  <a:avLst/>
                  <a:gdLst/>
                  <a:ahLst/>
                  <a:cxnLst/>
                  <a:rect l="l" t="t" r="r" b="b"/>
                  <a:pathLst>
                    <a:path w="453675" h="102393" extrusionOk="0">
                      <a:moveTo>
                        <a:pt x="431673" y="102394"/>
                      </a:moveTo>
                      <a:lnTo>
                        <a:pt x="22003" y="102394"/>
                      </a:lnTo>
                      <a:cubicBezTo>
                        <a:pt x="9811" y="102394"/>
                        <a:pt x="0" y="92488"/>
                        <a:pt x="0" y="80391"/>
                      </a:cubicBezTo>
                      <a:lnTo>
                        <a:pt x="0" y="22003"/>
                      </a:lnTo>
                      <a:cubicBezTo>
                        <a:pt x="0" y="9811"/>
                        <a:pt x="9906" y="0"/>
                        <a:pt x="22003" y="0"/>
                      </a:cubicBezTo>
                      <a:lnTo>
                        <a:pt x="431673" y="0"/>
                      </a:lnTo>
                      <a:cubicBezTo>
                        <a:pt x="443865" y="0"/>
                        <a:pt x="453676" y="9906"/>
                        <a:pt x="453676" y="22003"/>
                      </a:cubicBezTo>
                      <a:lnTo>
                        <a:pt x="453676" y="80391"/>
                      </a:lnTo>
                      <a:cubicBezTo>
                        <a:pt x="453676" y="92583"/>
                        <a:pt x="443770" y="102394"/>
                        <a:pt x="431673" y="102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7289577" y="4061840"/>
                  <a:ext cx="482250" cy="130968"/>
                </a:xfrm>
                <a:custGeom>
                  <a:avLst/>
                  <a:gdLst/>
                  <a:ahLst/>
                  <a:cxnLst/>
                  <a:rect l="l" t="t" r="r" b="b"/>
                  <a:pathLst>
                    <a:path w="482250" h="130968" extrusionOk="0">
                      <a:moveTo>
                        <a:pt x="445961" y="130969"/>
                      </a:moveTo>
                      <a:lnTo>
                        <a:pt x="36290" y="130969"/>
                      </a:lnTo>
                      <a:cubicBezTo>
                        <a:pt x="16288" y="130969"/>
                        <a:pt x="0" y="114681"/>
                        <a:pt x="0" y="94679"/>
                      </a:cubicBezTo>
                      <a:lnTo>
                        <a:pt x="0" y="36290"/>
                      </a:lnTo>
                      <a:cubicBezTo>
                        <a:pt x="0" y="16288"/>
                        <a:pt x="16288" y="0"/>
                        <a:pt x="36290" y="0"/>
                      </a:cubicBezTo>
                      <a:lnTo>
                        <a:pt x="445961" y="0"/>
                      </a:lnTo>
                      <a:cubicBezTo>
                        <a:pt x="465963" y="0"/>
                        <a:pt x="482251" y="16288"/>
                        <a:pt x="482251" y="36290"/>
                      </a:cubicBezTo>
                      <a:lnTo>
                        <a:pt x="482251" y="94679"/>
                      </a:lnTo>
                      <a:cubicBezTo>
                        <a:pt x="482251" y="114681"/>
                        <a:pt x="465963" y="130969"/>
                        <a:pt x="445961" y="130969"/>
                      </a:cubicBezTo>
                      <a:close/>
                      <a:moveTo>
                        <a:pt x="36290" y="28480"/>
                      </a:moveTo>
                      <a:cubicBezTo>
                        <a:pt x="32004" y="28480"/>
                        <a:pt x="28575" y="32004"/>
                        <a:pt x="28575" y="36195"/>
                      </a:cubicBezTo>
                      <a:lnTo>
                        <a:pt x="28575" y="94583"/>
                      </a:lnTo>
                      <a:cubicBezTo>
                        <a:pt x="28575" y="98870"/>
                        <a:pt x="32099" y="102298"/>
                        <a:pt x="36290" y="102298"/>
                      </a:cubicBezTo>
                      <a:lnTo>
                        <a:pt x="445961" y="102298"/>
                      </a:lnTo>
                      <a:cubicBezTo>
                        <a:pt x="450247" y="102298"/>
                        <a:pt x="453676" y="98774"/>
                        <a:pt x="453676" y="94583"/>
                      </a:cubicBezTo>
                      <a:lnTo>
                        <a:pt x="453676" y="36195"/>
                      </a:lnTo>
                      <a:cubicBezTo>
                        <a:pt x="453676" y="31909"/>
                        <a:pt x="450152" y="28480"/>
                        <a:pt x="445961" y="28480"/>
                      </a:cubicBezTo>
                      <a:lnTo>
                        <a:pt x="36290" y="28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 name="Google Shape;25;p2"/>
              <p:cNvGrpSpPr/>
              <p:nvPr/>
            </p:nvGrpSpPr>
            <p:grpSpPr>
              <a:xfrm>
                <a:off x="7318724" y="3651979"/>
                <a:ext cx="423767" cy="130968"/>
                <a:chOff x="7318724" y="3651979"/>
                <a:chExt cx="423767" cy="130968"/>
              </a:xfrm>
            </p:grpSpPr>
            <p:sp>
              <p:nvSpPr>
                <p:cNvPr id="26" name="Google Shape;26;p2"/>
                <p:cNvSpPr/>
                <p:nvPr/>
              </p:nvSpPr>
              <p:spPr>
                <a:xfrm>
                  <a:off x="7333011" y="3666267"/>
                  <a:ext cx="395192" cy="102393"/>
                </a:xfrm>
                <a:custGeom>
                  <a:avLst/>
                  <a:gdLst/>
                  <a:ahLst/>
                  <a:cxnLst/>
                  <a:rect l="l" t="t" r="r" b="b"/>
                  <a:pathLst>
                    <a:path w="395192" h="102393" extrusionOk="0">
                      <a:moveTo>
                        <a:pt x="375285" y="102394"/>
                      </a:moveTo>
                      <a:lnTo>
                        <a:pt x="19907" y="102394"/>
                      </a:lnTo>
                      <a:cubicBezTo>
                        <a:pt x="8858" y="102394"/>
                        <a:pt x="0" y="93440"/>
                        <a:pt x="0" y="82487"/>
                      </a:cubicBezTo>
                      <a:lnTo>
                        <a:pt x="0" y="19907"/>
                      </a:lnTo>
                      <a:cubicBezTo>
                        <a:pt x="0" y="8858"/>
                        <a:pt x="8954" y="0"/>
                        <a:pt x="19907" y="0"/>
                      </a:cubicBezTo>
                      <a:lnTo>
                        <a:pt x="375285" y="0"/>
                      </a:lnTo>
                      <a:cubicBezTo>
                        <a:pt x="386334" y="0"/>
                        <a:pt x="395192" y="8954"/>
                        <a:pt x="395192" y="19907"/>
                      </a:cubicBezTo>
                      <a:lnTo>
                        <a:pt x="395192" y="82487"/>
                      </a:lnTo>
                      <a:cubicBezTo>
                        <a:pt x="395288" y="93535"/>
                        <a:pt x="386334" y="102394"/>
                        <a:pt x="375285" y="102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7318724" y="3651979"/>
                  <a:ext cx="423767" cy="130968"/>
                </a:xfrm>
                <a:custGeom>
                  <a:avLst/>
                  <a:gdLst/>
                  <a:ahLst/>
                  <a:cxnLst/>
                  <a:rect l="l" t="t" r="r" b="b"/>
                  <a:pathLst>
                    <a:path w="423767" h="130968" extrusionOk="0">
                      <a:moveTo>
                        <a:pt x="389572" y="130969"/>
                      </a:moveTo>
                      <a:lnTo>
                        <a:pt x="34195" y="130969"/>
                      </a:lnTo>
                      <a:cubicBezTo>
                        <a:pt x="15335" y="130969"/>
                        <a:pt x="0" y="115633"/>
                        <a:pt x="0" y="96774"/>
                      </a:cubicBezTo>
                      <a:lnTo>
                        <a:pt x="0" y="34195"/>
                      </a:lnTo>
                      <a:cubicBezTo>
                        <a:pt x="0" y="15335"/>
                        <a:pt x="15335" y="0"/>
                        <a:pt x="34195" y="0"/>
                      </a:cubicBezTo>
                      <a:lnTo>
                        <a:pt x="389572" y="0"/>
                      </a:lnTo>
                      <a:cubicBezTo>
                        <a:pt x="408432" y="0"/>
                        <a:pt x="423767" y="15335"/>
                        <a:pt x="423767" y="34195"/>
                      </a:cubicBezTo>
                      <a:lnTo>
                        <a:pt x="423767" y="96774"/>
                      </a:lnTo>
                      <a:cubicBezTo>
                        <a:pt x="423863" y="115633"/>
                        <a:pt x="408527" y="130969"/>
                        <a:pt x="389572" y="130969"/>
                      </a:cubicBezTo>
                      <a:close/>
                      <a:moveTo>
                        <a:pt x="34290" y="28575"/>
                      </a:moveTo>
                      <a:cubicBezTo>
                        <a:pt x="31147" y="28575"/>
                        <a:pt x="28670" y="31147"/>
                        <a:pt x="28670" y="34195"/>
                      </a:cubicBezTo>
                      <a:lnTo>
                        <a:pt x="28670" y="96774"/>
                      </a:lnTo>
                      <a:cubicBezTo>
                        <a:pt x="28670" y="99917"/>
                        <a:pt x="31242" y="102394"/>
                        <a:pt x="34290" y="102394"/>
                      </a:cubicBezTo>
                      <a:lnTo>
                        <a:pt x="389668" y="102394"/>
                      </a:lnTo>
                      <a:cubicBezTo>
                        <a:pt x="392811" y="102394"/>
                        <a:pt x="395288" y="99822"/>
                        <a:pt x="395288" y="96774"/>
                      </a:cubicBezTo>
                      <a:lnTo>
                        <a:pt x="395288" y="34195"/>
                      </a:lnTo>
                      <a:cubicBezTo>
                        <a:pt x="395288" y="31051"/>
                        <a:pt x="392716" y="28575"/>
                        <a:pt x="389668" y="28575"/>
                      </a:cubicBezTo>
                      <a:lnTo>
                        <a:pt x="34290"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 name="Google Shape;28;p2"/>
              <p:cNvGrpSpPr/>
              <p:nvPr/>
            </p:nvGrpSpPr>
            <p:grpSpPr>
              <a:xfrm>
                <a:off x="7304014" y="3754278"/>
                <a:ext cx="453092" cy="336041"/>
                <a:chOff x="7304014" y="3754278"/>
                <a:chExt cx="453092" cy="336041"/>
              </a:xfrm>
            </p:grpSpPr>
            <p:sp>
              <p:nvSpPr>
                <p:cNvPr id="29" name="Google Shape;29;p2"/>
                <p:cNvSpPr/>
                <p:nvPr/>
              </p:nvSpPr>
              <p:spPr>
                <a:xfrm>
                  <a:off x="7318438" y="3768661"/>
                  <a:ext cx="424433" cy="307371"/>
                </a:xfrm>
                <a:custGeom>
                  <a:avLst/>
                  <a:gdLst/>
                  <a:ahLst/>
                  <a:cxnLst/>
                  <a:rect l="l" t="t" r="r" b="b"/>
                  <a:pathLst>
                    <a:path w="424433" h="307371" extrusionOk="0">
                      <a:moveTo>
                        <a:pt x="424434" y="307372"/>
                      </a:moveTo>
                      <a:lnTo>
                        <a:pt x="322040" y="225838"/>
                      </a:lnTo>
                      <a:lnTo>
                        <a:pt x="322040" y="83820"/>
                      </a:lnTo>
                      <a:lnTo>
                        <a:pt x="395192" y="0"/>
                      </a:lnTo>
                      <a:lnTo>
                        <a:pt x="29242" y="0"/>
                      </a:lnTo>
                      <a:lnTo>
                        <a:pt x="102489" y="83820"/>
                      </a:lnTo>
                      <a:lnTo>
                        <a:pt x="102489" y="225838"/>
                      </a:lnTo>
                      <a:lnTo>
                        <a:pt x="0" y="30737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7304014" y="3754278"/>
                  <a:ext cx="453092" cy="336041"/>
                </a:xfrm>
                <a:custGeom>
                  <a:avLst/>
                  <a:gdLst/>
                  <a:ahLst/>
                  <a:cxnLst/>
                  <a:rect l="l" t="t" r="r" b="b"/>
                  <a:pathLst>
                    <a:path w="453092" h="336041" extrusionOk="0">
                      <a:moveTo>
                        <a:pt x="438858" y="336042"/>
                      </a:moveTo>
                      <a:lnTo>
                        <a:pt x="14329" y="336042"/>
                      </a:lnTo>
                      <a:cubicBezTo>
                        <a:pt x="8233" y="336042"/>
                        <a:pt x="2804" y="332232"/>
                        <a:pt x="804" y="326517"/>
                      </a:cubicBezTo>
                      <a:cubicBezTo>
                        <a:pt x="-1196" y="320802"/>
                        <a:pt x="613" y="314420"/>
                        <a:pt x="5376" y="310610"/>
                      </a:cubicBezTo>
                      <a:lnTo>
                        <a:pt x="102435" y="233267"/>
                      </a:lnTo>
                      <a:lnTo>
                        <a:pt x="102435" y="103442"/>
                      </a:lnTo>
                      <a:lnTo>
                        <a:pt x="32808" y="23717"/>
                      </a:lnTo>
                      <a:cubicBezTo>
                        <a:pt x="29093" y="19526"/>
                        <a:pt x="28236" y="13526"/>
                        <a:pt x="30522" y="8382"/>
                      </a:cubicBezTo>
                      <a:cubicBezTo>
                        <a:pt x="32808" y="3239"/>
                        <a:pt x="37951" y="0"/>
                        <a:pt x="43571" y="0"/>
                      </a:cubicBezTo>
                      <a:lnTo>
                        <a:pt x="409522" y="0"/>
                      </a:lnTo>
                      <a:cubicBezTo>
                        <a:pt x="415141" y="0"/>
                        <a:pt x="420190" y="3239"/>
                        <a:pt x="422571" y="8382"/>
                      </a:cubicBezTo>
                      <a:cubicBezTo>
                        <a:pt x="424857" y="13526"/>
                        <a:pt x="423999" y="19431"/>
                        <a:pt x="420285" y="23717"/>
                      </a:cubicBezTo>
                      <a:lnTo>
                        <a:pt x="350657" y="103442"/>
                      </a:lnTo>
                      <a:lnTo>
                        <a:pt x="350657" y="233267"/>
                      </a:lnTo>
                      <a:lnTo>
                        <a:pt x="447717" y="310610"/>
                      </a:lnTo>
                      <a:cubicBezTo>
                        <a:pt x="452479" y="314420"/>
                        <a:pt x="454289" y="320802"/>
                        <a:pt x="452289" y="326517"/>
                      </a:cubicBezTo>
                      <a:cubicBezTo>
                        <a:pt x="450384" y="332232"/>
                        <a:pt x="444955" y="336042"/>
                        <a:pt x="438858" y="336042"/>
                      </a:cubicBezTo>
                      <a:close/>
                      <a:moveTo>
                        <a:pt x="55287" y="307467"/>
                      </a:moveTo>
                      <a:lnTo>
                        <a:pt x="397996" y="307467"/>
                      </a:lnTo>
                      <a:lnTo>
                        <a:pt x="327511" y="251365"/>
                      </a:lnTo>
                      <a:cubicBezTo>
                        <a:pt x="324082" y="248603"/>
                        <a:pt x="322082" y="244507"/>
                        <a:pt x="322082" y="240221"/>
                      </a:cubicBezTo>
                      <a:lnTo>
                        <a:pt x="322082" y="98203"/>
                      </a:lnTo>
                      <a:cubicBezTo>
                        <a:pt x="322082" y="94774"/>
                        <a:pt x="323320" y="91440"/>
                        <a:pt x="325606" y="88773"/>
                      </a:cubicBezTo>
                      <a:lnTo>
                        <a:pt x="378089" y="28670"/>
                      </a:lnTo>
                      <a:lnTo>
                        <a:pt x="75099" y="28670"/>
                      </a:lnTo>
                      <a:lnTo>
                        <a:pt x="127582" y="88773"/>
                      </a:lnTo>
                      <a:cubicBezTo>
                        <a:pt x="129867" y="91345"/>
                        <a:pt x="131106" y="94679"/>
                        <a:pt x="131106" y="98203"/>
                      </a:cubicBezTo>
                      <a:lnTo>
                        <a:pt x="131106" y="240221"/>
                      </a:lnTo>
                      <a:cubicBezTo>
                        <a:pt x="131106" y="244602"/>
                        <a:pt x="129106" y="248698"/>
                        <a:pt x="125676" y="251365"/>
                      </a:cubicBezTo>
                      <a:lnTo>
                        <a:pt x="55287" y="3074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 name="Google Shape;31;p2"/>
              <p:cNvGrpSpPr/>
              <p:nvPr/>
            </p:nvGrpSpPr>
            <p:grpSpPr>
              <a:xfrm>
                <a:off x="7451165" y="4164234"/>
                <a:ext cx="159069" cy="350615"/>
                <a:chOff x="7451165" y="4164234"/>
                <a:chExt cx="159069" cy="350615"/>
              </a:xfrm>
            </p:grpSpPr>
            <p:sp>
              <p:nvSpPr>
                <p:cNvPr id="32" name="Google Shape;32;p2"/>
                <p:cNvSpPr/>
                <p:nvPr/>
              </p:nvSpPr>
              <p:spPr>
                <a:xfrm>
                  <a:off x="7465504" y="4178521"/>
                  <a:ext cx="130397" cy="322040"/>
                </a:xfrm>
                <a:custGeom>
                  <a:avLst/>
                  <a:gdLst/>
                  <a:ahLst/>
                  <a:cxnLst/>
                  <a:rect l="l" t="t" r="r" b="b"/>
                  <a:pathLst>
                    <a:path w="130397" h="322040" extrusionOk="0">
                      <a:moveTo>
                        <a:pt x="0" y="0"/>
                      </a:moveTo>
                      <a:lnTo>
                        <a:pt x="61627" y="322040"/>
                      </a:lnTo>
                      <a:lnTo>
                        <a:pt x="130397"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7451165" y="4164234"/>
                  <a:ext cx="159069" cy="350615"/>
                </a:xfrm>
                <a:custGeom>
                  <a:avLst/>
                  <a:gdLst/>
                  <a:ahLst/>
                  <a:cxnLst/>
                  <a:rect l="l" t="t" r="r" b="b"/>
                  <a:pathLst>
                    <a:path w="159069" h="350615" extrusionOk="0">
                      <a:moveTo>
                        <a:pt x="76061" y="350615"/>
                      </a:moveTo>
                      <a:cubicBezTo>
                        <a:pt x="75965" y="350615"/>
                        <a:pt x="75965" y="350615"/>
                        <a:pt x="75870" y="350615"/>
                      </a:cubicBezTo>
                      <a:cubicBezTo>
                        <a:pt x="69107" y="350520"/>
                        <a:pt x="63297" y="345662"/>
                        <a:pt x="61964" y="338995"/>
                      </a:cubicBezTo>
                      <a:lnTo>
                        <a:pt x="241" y="16954"/>
                      </a:lnTo>
                      <a:cubicBezTo>
                        <a:pt x="-520" y="12763"/>
                        <a:pt x="527" y="8477"/>
                        <a:pt x="3290" y="5143"/>
                      </a:cubicBezTo>
                      <a:cubicBezTo>
                        <a:pt x="6052" y="1905"/>
                        <a:pt x="10052" y="0"/>
                        <a:pt x="14339" y="0"/>
                      </a:cubicBezTo>
                      <a:lnTo>
                        <a:pt x="144736" y="0"/>
                      </a:lnTo>
                      <a:cubicBezTo>
                        <a:pt x="149022" y="0"/>
                        <a:pt x="153118" y="1905"/>
                        <a:pt x="155880" y="5334"/>
                      </a:cubicBezTo>
                      <a:cubicBezTo>
                        <a:pt x="158547" y="8668"/>
                        <a:pt x="159690" y="13049"/>
                        <a:pt x="158738" y="17335"/>
                      </a:cubicBezTo>
                      <a:lnTo>
                        <a:pt x="90062" y="339376"/>
                      </a:lnTo>
                      <a:cubicBezTo>
                        <a:pt x="88538" y="345948"/>
                        <a:pt x="82728" y="350615"/>
                        <a:pt x="76061" y="350615"/>
                      </a:cubicBezTo>
                      <a:close/>
                      <a:moveTo>
                        <a:pt x="31579" y="28575"/>
                      </a:moveTo>
                      <a:lnTo>
                        <a:pt x="76727" y="264319"/>
                      </a:lnTo>
                      <a:lnTo>
                        <a:pt x="127019" y="28575"/>
                      </a:lnTo>
                      <a:lnTo>
                        <a:pt x="31579"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4" name="Google Shape;34;p2"/>
            <p:cNvSpPr/>
            <p:nvPr/>
          </p:nvSpPr>
          <p:spPr>
            <a:xfrm>
              <a:off x="7310437" y="3666267"/>
              <a:ext cx="183356" cy="512254"/>
            </a:xfrm>
            <a:custGeom>
              <a:avLst/>
              <a:gdLst/>
              <a:ahLst/>
              <a:cxnLst/>
              <a:rect l="l" t="t" r="r" b="b"/>
              <a:pathLst>
                <a:path w="183356" h="512254" extrusionOk="0">
                  <a:moveTo>
                    <a:pt x="77534" y="431863"/>
                  </a:moveTo>
                  <a:lnTo>
                    <a:pt x="77534" y="490252"/>
                  </a:lnTo>
                  <a:cubicBezTo>
                    <a:pt x="77534" y="502444"/>
                    <a:pt x="86392" y="512255"/>
                    <a:pt x="97441" y="512255"/>
                  </a:cubicBezTo>
                  <a:lnTo>
                    <a:pt x="19907" y="512255"/>
                  </a:lnTo>
                  <a:cubicBezTo>
                    <a:pt x="8858" y="512255"/>
                    <a:pt x="0" y="502444"/>
                    <a:pt x="0" y="490252"/>
                  </a:cubicBezTo>
                  <a:lnTo>
                    <a:pt x="0" y="431863"/>
                  </a:lnTo>
                  <a:cubicBezTo>
                    <a:pt x="0" y="419671"/>
                    <a:pt x="8858" y="409765"/>
                    <a:pt x="19907" y="409765"/>
                  </a:cubicBezTo>
                  <a:lnTo>
                    <a:pt x="13145" y="409765"/>
                  </a:lnTo>
                  <a:lnTo>
                    <a:pt x="105823" y="328231"/>
                  </a:lnTo>
                  <a:lnTo>
                    <a:pt x="105823" y="186214"/>
                  </a:lnTo>
                  <a:lnTo>
                    <a:pt x="39719" y="102394"/>
                  </a:lnTo>
                  <a:lnTo>
                    <a:pt x="44482" y="102394"/>
                  </a:lnTo>
                  <a:cubicBezTo>
                    <a:pt x="34576" y="102394"/>
                    <a:pt x="26479" y="93535"/>
                    <a:pt x="26479" y="82487"/>
                  </a:cubicBezTo>
                  <a:lnTo>
                    <a:pt x="26479" y="19907"/>
                  </a:lnTo>
                  <a:cubicBezTo>
                    <a:pt x="26479" y="8858"/>
                    <a:pt x="34576" y="0"/>
                    <a:pt x="44482" y="0"/>
                  </a:cubicBezTo>
                  <a:lnTo>
                    <a:pt x="122015" y="0"/>
                  </a:lnTo>
                  <a:cubicBezTo>
                    <a:pt x="112109" y="0"/>
                    <a:pt x="104013" y="8858"/>
                    <a:pt x="104013" y="19907"/>
                  </a:cubicBezTo>
                  <a:lnTo>
                    <a:pt x="104013" y="82487"/>
                  </a:lnTo>
                  <a:cubicBezTo>
                    <a:pt x="104013" y="93535"/>
                    <a:pt x="112109" y="102394"/>
                    <a:pt x="122015" y="102394"/>
                  </a:cubicBezTo>
                  <a:lnTo>
                    <a:pt x="117253" y="102394"/>
                  </a:lnTo>
                  <a:lnTo>
                    <a:pt x="183356" y="186214"/>
                  </a:lnTo>
                  <a:lnTo>
                    <a:pt x="183356" y="328231"/>
                  </a:lnTo>
                  <a:lnTo>
                    <a:pt x="90678" y="409765"/>
                  </a:lnTo>
                  <a:lnTo>
                    <a:pt x="97441" y="409765"/>
                  </a:lnTo>
                  <a:cubicBezTo>
                    <a:pt x="86392" y="409765"/>
                    <a:pt x="77534" y="419671"/>
                    <a:pt x="77534" y="43186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7456646" y="4178521"/>
              <a:ext cx="96583" cy="322040"/>
            </a:xfrm>
            <a:custGeom>
              <a:avLst/>
              <a:gdLst/>
              <a:ahLst/>
              <a:cxnLst/>
              <a:rect l="l" t="t" r="r" b="b"/>
              <a:pathLst>
                <a:path w="96583" h="322040" extrusionOk="0">
                  <a:moveTo>
                    <a:pt x="96583" y="110300"/>
                  </a:moveTo>
                  <a:lnTo>
                    <a:pt x="55816" y="322040"/>
                  </a:lnTo>
                  <a:lnTo>
                    <a:pt x="0" y="0"/>
                  </a:lnTo>
                  <a:lnTo>
                    <a:pt x="77533"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 name="Google Shape;36;p2"/>
          <p:cNvSpPr/>
          <p:nvPr/>
        </p:nvSpPr>
        <p:spPr>
          <a:xfrm rot="10800000" flipH="1">
            <a:off x="2625970" y="1808513"/>
            <a:ext cx="13036048" cy="6669972"/>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7" name="Google Shape;37;p2"/>
          <p:cNvGrpSpPr/>
          <p:nvPr/>
        </p:nvGrpSpPr>
        <p:grpSpPr>
          <a:xfrm rot="8502245">
            <a:off x="1543643" y="5895190"/>
            <a:ext cx="1657853" cy="1653015"/>
            <a:chOff x="8171157" y="5416867"/>
            <a:chExt cx="1032469" cy="1029366"/>
          </a:xfrm>
        </p:grpSpPr>
        <p:grpSp>
          <p:nvGrpSpPr>
            <p:cNvPr id="38" name="Google Shape;38;p2"/>
            <p:cNvGrpSpPr/>
            <p:nvPr/>
          </p:nvGrpSpPr>
          <p:grpSpPr>
            <a:xfrm>
              <a:off x="8171157" y="5416867"/>
              <a:ext cx="705666" cy="1029366"/>
              <a:chOff x="8171157" y="5416867"/>
              <a:chExt cx="705666" cy="1029366"/>
            </a:xfrm>
          </p:grpSpPr>
          <p:grpSp>
            <p:nvGrpSpPr>
              <p:cNvPr id="39" name="Google Shape;39;p2"/>
              <p:cNvGrpSpPr/>
              <p:nvPr/>
            </p:nvGrpSpPr>
            <p:grpSpPr>
              <a:xfrm>
                <a:off x="8171157" y="5416867"/>
                <a:ext cx="705666" cy="1029366"/>
                <a:chOff x="8171157" y="5416867"/>
                <a:chExt cx="705666" cy="1029366"/>
              </a:xfrm>
            </p:grpSpPr>
            <p:sp>
              <p:nvSpPr>
                <p:cNvPr id="40" name="Google Shape;40;p2"/>
                <p:cNvSpPr/>
                <p:nvPr/>
              </p:nvSpPr>
              <p:spPr>
                <a:xfrm>
                  <a:off x="8185308" y="5431154"/>
                  <a:ext cx="677037" cy="1000696"/>
                </a:xfrm>
                <a:custGeom>
                  <a:avLst/>
                  <a:gdLst/>
                  <a:ahLst/>
                  <a:cxnLst/>
                  <a:rect l="l" t="t" r="r" b="b"/>
                  <a:pathLst>
                    <a:path w="677037" h="1000696" extrusionOk="0">
                      <a:moveTo>
                        <a:pt x="197930" y="292512"/>
                      </a:moveTo>
                      <a:lnTo>
                        <a:pt x="677037" y="1000697"/>
                      </a:lnTo>
                      <a:lnTo>
                        <a:pt x="677037" y="0"/>
                      </a:lnTo>
                      <a:lnTo>
                        <a:pt x="0" y="0"/>
                      </a:lnTo>
                      <a:lnTo>
                        <a:pt x="91440" y="135160"/>
                      </a:lnTo>
                      <a:moveTo>
                        <a:pt x="134398" y="198501"/>
                      </a:moveTo>
                      <a:lnTo>
                        <a:pt x="198025" y="292512"/>
                      </a:lnTo>
                      <a:moveTo>
                        <a:pt x="509874" y="447389"/>
                      </a:moveTo>
                      <a:lnTo>
                        <a:pt x="326041" y="175546"/>
                      </a:lnTo>
                      <a:lnTo>
                        <a:pt x="509874" y="175546"/>
                      </a:lnTo>
                      <a:lnTo>
                        <a:pt x="509874" y="447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8171157" y="5416867"/>
                  <a:ext cx="705666" cy="1029366"/>
                </a:xfrm>
                <a:custGeom>
                  <a:avLst/>
                  <a:gdLst/>
                  <a:ahLst/>
                  <a:cxnLst/>
                  <a:rect l="l" t="t" r="r" b="b"/>
                  <a:pathLst>
                    <a:path w="705666" h="1029366" extrusionOk="0">
                      <a:moveTo>
                        <a:pt x="691189" y="1029367"/>
                      </a:moveTo>
                      <a:cubicBezTo>
                        <a:pt x="686521" y="1029367"/>
                        <a:pt x="682044" y="1027081"/>
                        <a:pt x="679378" y="1023080"/>
                      </a:cubicBezTo>
                      <a:lnTo>
                        <a:pt x="200270" y="314896"/>
                      </a:lnTo>
                      <a:cubicBezTo>
                        <a:pt x="200270" y="314896"/>
                        <a:pt x="200270" y="314896"/>
                        <a:pt x="200270" y="314896"/>
                      </a:cubicBezTo>
                      <a:lnTo>
                        <a:pt x="136738" y="220885"/>
                      </a:lnTo>
                      <a:cubicBezTo>
                        <a:pt x="132357" y="214313"/>
                        <a:pt x="134071" y="205454"/>
                        <a:pt x="140548" y="201073"/>
                      </a:cubicBezTo>
                      <a:cubicBezTo>
                        <a:pt x="147025" y="196691"/>
                        <a:pt x="155979" y="198311"/>
                        <a:pt x="160360" y="204883"/>
                      </a:cubicBezTo>
                      <a:lnTo>
                        <a:pt x="223892" y="298895"/>
                      </a:lnTo>
                      <a:lnTo>
                        <a:pt x="223892" y="298895"/>
                      </a:lnTo>
                      <a:lnTo>
                        <a:pt x="676901" y="968502"/>
                      </a:lnTo>
                      <a:lnTo>
                        <a:pt x="676901" y="28575"/>
                      </a:lnTo>
                      <a:lnTo>
                        <a:pt x="41107" y="28575"/>
                      </a:lnTo>
                      <a:lnTo>
                        <a:pt x="117498" y="141446"/>
                      </a:lnTo>
                      <a:cubicBezTo>
                        <a:pt x="121879" y="148018"/>
                        <a:pt x="120165" y="156876"/>
                        <a:pt x="113688" y="161258"/>
                      </a:cubicBezTo>
                      <a:cubicBezTo>
                        <a:pt x="107211" y="165640"/>
                        <a:pt x="98257" y="164020"/>
                        <a:pt x="93876" y="157448"/>
                      </a:cubicBezTo>
                      <a:lnTo>
                        <a:pt x="2436" y="22288"/>
                      </a:lnTo>
                      <a:cubicBezTo>
                        <a:pt x="-517" y="17907"/>
                        <a:pt x="-802" y="12287"/>
                        <a:pt x="1674" y="7620"/>
                      </a:cubicBezTo>
                      <a:cubicBezTo>
                        <a:pt x="4150" y="2953"/>
                        <a:pt x="9008" y="0"/>
                        <a:pt x="14342" y="0"/>
                      </a:cubicBezTo>
                      <a:lnTo>
                        <a:pt x="691379" y="0"/>
                      </a:lnTo>
                      <a:cubicBezTo>
                        <a:pt x="699285" y="0"/>
                        <a:pt x="705667" y="6382"/>
                        <a:pt x="705667" y="14288"/>
                      </a:cubicBezTo>
                      <a:lnTo>
                        <a:pt x="705667" y="1014984"/>
                      </a:lnTo>
                      <a:cubicBezTo>
                        <a:pt x="705667" y="1021270"/>
                        <a:pt x="701571" y="1026795"/>
                        <a:pt x="695570" y="1028605"/>
                      </a:cubicBezTo>
                      <a:cubicBezTo>
                        <a:pt x="694046" y="1029081"/>
                        <a:pt x="692618" y="1029367"/>
                        <a:pt x="691189" y="1029367"/>
                      </a:cubicBezTo>
                      <a:close/>
                      <a:moveTo>
                        <a:pt x="524025" y="475964"/>
                      </a:moveTo>
                      <a:cubicBezTo>
                        <a:pt x="519358" y="475964"/>
                        <a:pt x="514881" y="473678"/>
                        <a:pt x="512214" y="469678"/>
                      </a:cubicBezTo>
                      <a:lnTo>
                        <a:pt x="328382" y="197834"/>
                      </a:lnTo>
                      <a:cubicBezTo>
                        <a:pt x="325429" y="193453"/>
                        <a:pt x="325143" y="187833"/>
                        <a:pt x="327619" y="183166"/>
                      </a:cubicBezTo>
                      <a:cubicBezTo>
                        <a:pt x="330096" y="178498"/>
                        <a:pt x="334954" y="175546"/>
                        <a:pt x="340288" y="175546"/>
                      </a:cubicBezTo>
                      <a:lnTo>
                        <a:pt x="524120" y="175546"/>
                      </a:lnTo>
                      <a:cubicBezTo>
                        <a:pt x="532026" y="175546"/>
                        <a:pt x="538408" y="181927"/>
                        <a:pt x="538408" y="189833"/>
                      </a:cubicBezTo>
                      <a:lnTo>
                        <a:pt x="538408" y="461676"/>
                      </a:lnTo>
                      <a:cubicBezTo>
                        <a:pt x="538408" y="467963"/>
                        <a:pt x="534312" y="473487"/>
                        <a:pt x="528311" y="475297"/>
                      </a:cubicBezTo>
                      <a:cubicBezTo>
                        <a:pt x="526882" y="475774"/>
                        <a:pt x="525454" y="475964"/>
                        <a:pt x="524025" y="475964"/>
                      </a:cubicBezTo>
                      <a:close/>
                      <a:moveTo>
                        <a:pt x="367148" y="204121"/>
                      </a:moveTo>
                      <a:lnTo>
                        <a:pt x="509833" y="415004"/>
                      </a:lnTo>
                      <a:lnTo>
                        <a:pt x="509833" y="204121"/>
                      </a:lnTo>
                      <a:lnTo>
                        <a:pt x="367148" y="20412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 name="Google Shape;42;p2"/>
              <p:cNvGrpSpPr/>
              <p:nvPr/>
            </p:nvGrpSpPr>
            <p:grpSpPr>
              <a:xfrm>
                <a:off x="8751951" y="6169342"/>
                <a:ext cx="120300" cy="28575"/>
                <a:chOff x="8751951" y="6169342"/>
                <a:chExt cx="120300" cy="28575"/>
              </a:xfrm>
            </p:grpSpPr>
            <p:sp>
              <p:nvSpPr>
                <p:cNvPr id="43" name="Google Shape;43;p2"/>
                <p:cNvSpPr/>
                <p:nvPr/>
              </p:nvSpPr>
              <p:spPr>
                <a:xfrm>
                  <a:off x="8766238" y="6183629"/>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8751951" y="6169342"/>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 name="Google Shape;45;p2"/>
              <p:cNvGrpSpPr/>
              <p:nvPr/>
            </p:nvGrpSpPr>
            <p:grpSpPr>
              <a:xfrm>
                <a:off x="8751951" y="6060756"/>
                <a:ext cx="120300" cy="28575"/>
                <a:chOff x="8751951" y="6060756"/>
                <a:chExt cx="120300" cy="28575"/>
              </a:xfrm>
            </p:grpSpPr>
            <p:sp>
              <p:nvSpPr>
                <p:cNvPr id="46" name="Google Shape;46;p2"/>
                <p:cNvSpPr/>
                <p:nvPr/>
              </p:nvSpPr>
              <p:spPr>
                <a:xfrm>
                  <a:off x="8766238" y="6075044"/>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2"/>
                <p:cNvSpPr/>
                <p:nvPr/>
              </p:nvSpPr>
              <p:spPr>
                <a:xfrm>
                  <a:off x="8751951" y="606075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 name="Google Shape;48;p2"/>
              <p:cNvGrpSpPr/>
              <p:nvPr/>
            </p:nvGrpSpPr>
            <p:grpSpPr>
              <a:xfrm>
                <a:off x="8751951" y="5952076"/>
                <a:ext cx="120300" cy="28575"/>
                <a:chOff x="8751951" y="5952076"/>
                <a:chExt cx="120300" cy="28575"/>
              </a:xfrm>
            </p:grpSpPr>
            <p:sp>
              <p:nvSpPr>
                <p:cNvPr id="49" name="Google Shape;49;p2"/>
                <p:cNvSpPr/>
                <p:nvPr/>
              </p:nvSpPr>
              <p:spPr>
                <a:xfrm>
                  <a:off x="8766238" y="5966364"/>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2"/>
                <p:cNvSpPr/>
                <p:nvPr/>
              </p:nvSpPr>
              <p:spPr>
                <a:xfrm>
                  <a:off x="8751951" y="595207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 name="Google Shape;51;p2"/>
              <p:cNvGrpSpPr/>
              <p:nvPr/>
            </p:nvGrpSpPr>
            <p:grpSpPr>
              <a:xfrm>
                <a:off x="8751951" y="5843396"/>
                <a:ext cx="120300" cy="28575"/>
                <a:chOff x="8751951" y="5843396"/>
                <a:chExt cx="120300" cy="28575"/>
              </a:xfrm>
            </p:grpSpPr>
            <p:sp>
              <p:nvSpPr>
                <p:cNvPr id="52" name="Google Shape;52;p2"/>
                <p:cNvSpPr/>
                <p:nvPr/>
              </p:nvSpPr>
              <p:spPr>
                <a:xfrm>
                  <a:off x="8766238" y="5857684"/>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a:off x="8751951" y="584339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 name="Google Shape;54;p2"/>
              <p:cNvGrpSpPr/>
              <p:nvPr/>
            </p:nvGrpSpPr>
            <p:grpSpPr>
              <a:xfrm>
                <a:off x="8751951" y="5734716"/>
                <a:ext cx="120300" cy="28575"/>
                <a:chOff x="8751951" y="5734716"/>
                <a:chExt cx="120300" cy="28575"/>
              </a:xfrm>
            </p:grpSpPr>
            <p:sp>
              <p:nvSpPr>
                <p:cNvPr id="55" name="Google Shape;55;p2"/>
                <p:cNvSpPr/>
                <p:nvPr/>
              </p:nvSpPr>
              <p:spPr>
                <a:xfrm>
                  <a:off x="8766238" y="5749099"/>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2"/>
                <p:cNvSpPr/>
                <p:nvPr/>
              </p:nvSpPr>
              <p:spPr>
                <a:xfrm>
                  <a:off x="8751951" y="573471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 name="Google Shape;57;p2"/>
              <p:cNvGrpSpPr/>
              <p:nvPr/>
            </p:nvGrpSpPr>
            <p:grpSpPr>
              <a:xfrm>
                <a:off x="8751951" y="5626131"/>
                <a:ext cx="120300" cy="28575"/>
                <a:chOff x="8751951" y="5626131"/>
                <a:chExt cx="120300" cy="28575"/>
              </a:xfrm>
            </p:grpSpPr>
            <p:sp>
              <p:nvSpPr>
                <p:cNvPr id="58" name="Google Shape;58;p2"/>
                <p:cNvSpPr/>
                <p:nvPr/>
              </p:nvSpPr>
              <p:spPr>
                <a:xfrm>
                  <a:off x="8766238" y="5640418"/>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2"/>
                <p:cNvSpPr/>
                <p:nvPr/>
              </p:nvSpPr>
              <p:spPr>
                <a:xfrm>
                  <a:off x="8751951" y="562613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 name="Google Shape;60;p2"/>
              <p:cNvGrpSpPr/>
              <p:nvPr/>
            </p:nvGrpSpPr>
            <p:grpSpPr>
              <a:xfrm>
                <a:off x="8751951" y="5517451"/>
                <a:ext cx="120300" cy="28575"/>
                <a:chOff x="8751951" y="5517451"/>
                <a:chExt cx="120300" cy="28575"/>
              </a:xfrm>
            </p:grpSpPr>
            <p:sp>
              <p:nvSpPr>
                <p:cNvPr id="61" name="Google Shape;61;p2"/>
                <p:cNvSpPr/>
                <p:nvPr/>
              </p:nvSpPr>
              <p:spPr>
                <a:xfrm>
                  <a:off x="8766238" y="5531738"/>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2"/>
                <p:cNvSpPr/>
                <p:nvPr/>
              </p:nvSpPr>
              <p:spPr>
                <a:xfrm>
                  <a:off x="8751951" y="551745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3" name="Google Shape;63;p2"/>
            <p:cNvGrpSpPr/>
            <p:nvPr/>
          </p:nvGrpSpPr>
          <p:grpSpPr>
            <a:xfrm>
              <a:off x="8924353" y="5425249"/>
              <a:ext cx="279273" cy="1014793"/>
              <a:chOff x="8924353" y="5425249"/>
              <a:chExt cx="279273" cy="1014793"/>
            </a:xfrm>
          </p:grpSpPr>
          <p:sp>
            <p:nvSpPr>
              <p:cNvPr id="64" name="Google Shape;64;p2"/>
              <p:cNvSpPr/>
              <p:nvPr/>
            </p:nvSpPr>
            <p:spPr>
              <a:xfrm>
                <a:off x="8938641" y="5439536"/>
                <a:ext cx="250698" cy="986218"/>
              </a:xfrm>
              <a:custGeom>
                <a:avLst/>
                <a:gdLst/>
                <a:ahLst/>
                <a:cxnLst/>
                <a:rect l="l" t="t" r="r" b="b"/>
                <a:pathLst>
                  <a:path w="250698" h="986218" extrusionOk="0">
                    <a:moveTo>
                      <a:pt x="0" y="613410"/>
                    </a:moveTo>
                    <a:lnTo>
                      <a:pt x="0" y="0"/>
                    </a:lnTo>
                    <a:lnTo>
                      <a:pt x="250698" y="0"/>
                    </a:lnTo>
                    <a:lnTo>
                      <a:pt x="250698" y="986218"/>
                    </a:lnTo>
                    <a:lnTo>
                      <a:pt x="0" y="986218"/>
                    </a:lnTo>
                    <a:lnTo>
                      <a:pt x="0" y="715042"/>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2"/>
              <p:cNvSpPr/>
              <p:nvPr/>
            </p:nvSpPr>
            <p:spPr>
              <a:xfrm>
                <a:off x="8924353" y="5425249"/>
                <a:ext cx="279273" cy="1014793"/>
              </a:xfrm>
              <a:custGeom>
                <a:avLst/>
                <a:gdLst/>
                <a:ahLst/>
                <a:cxnLst/>
                <a:rect l="l" t="t" r="r" b="b"/>
                <a:pathLst>
                  <a:path w="279273" h="1014793" extrusionOk="0">
                    <a:moveTo>
                      <a:pt x="264986" y="1014793"/>
                    </a:moveTo>
                    <a:lnTo>
                      <a:pt x="14288" y="1014793"/>
                    </a:lnTo>
                    <a:cubicBezTo>
                      <a:pt x="6382" y="1014793"/>
                      <a:pt x="0" y="1008412"/>
                      <a:pt x="0" y="1000506"/>
                    </a:cubicBezTo>
                    <a:lnTo>
                      <a:pt x="0" y="729329"/>
                    </a:lnTo>
                    <a:cubicBezTo>
                      <a:pt x="0" y="721423"/>
                      <a:pt x="6382" y="715042"/>
                      <a:pt x="14288" y="715042"/>
                    </a:cubicBezTo>
                    <a:cubicBezTo>
                      <a:pt x="22193" y="715042"/>
                      <a:pt x="28575" y="721423"/>
                      <a:pt x="28575" y="729329"/>
                    </a:cubicBezTo>
                    <a:lnTo>
                      <a:pt x="28575" y="986218"/>
                    </a:lnTo>
                    <a:lnTo>
                      <a:pt x="250698" y="986218"/>
                    </a:lnTo>
                    <a:lnTo>
                      <a:pt x="250698" y="28575"/>
                    </a:lnTo>
                    <a:lnTo>
                      <a:pt x="28575" y="28575"/>
                    </a:lnTo>
                    <a:lnTo>
                      <a:pt x="28575" y="627602"/>
                    </a:lnTo>
                    <a:cubicBezTo>
                      <a:pt x="28575" y="635508"/>
                      <a:pt x="22193" y="641889"/>
                      <a:pt x="14288" y="641889"/>
                    </a:cubicBezTo>
                    <a:cubicBezTo>
                      <a:pt x="6382" y="641889"/>
                      <a:pt x="0" y="635508"/>
                      <a:pt x="0" y="627602"/>
                    </a:cubicBezTo>
                    <a:lnTo>
                      <a:pt x="0" y="14288"/>
                    </a:lnTo>
                    <a:cubicBezTo>
                      <a:pt x="0" y="6382"/>
                      <a:pt x="6382" y="0"/>
                      <a:pt x="14288" y="0"/>
                    </a:cubicBezTo>
                    <a:lnTo>
                      <a:pt x="264986" y="0"/>
                    </a:lnTo>
                    <a:cubicBezTo>
                      <a:pt x="272891" y="0"/>
                      <a:pt x="279273" y="6382"/>
                      <a:pt x="279273" y="14288"/>
                    </a:cubicBezTo>
                    <a:lnTo>
                      <a:pt x="279273" y="1000506"/>
                    </a:lnTo>
                    <a:cubicBezTo>
                      <a:pt x="279273" y="1008412"/>
                      <a:pt x="272891" y="1014793"/>
                      <a:pt x="264986" y="101479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6" name="Google Shape;66;p2"/>
            <p:cNvGrpSpPr/>
            <p:nvPr/>
          </p:nvGrpSpPr>
          <p:grpSpPr>
            <a:xfrm>
              <a:off x="9085421" y="6300691"/>
              <a:ext cx="118205" cy="28575"/>
              <a:chOff x="9085421" y="6300691"/>
              <a:chExt cx="118205" cy="28575"/>
            </a:xfrm>
          </p:grpSpPr>
          <p:sp>
            <p:nvSpPr>
              <p:cNvPr id="67" name="Google Shape;67;p2"/>
              <p:cNvSpPr/>
              <p:nvPr/>
            </p:nvSpPr>
            <p:spPr>
              <a:xfrm>
                <a:off x="9099708" y="6314979"/>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2"/>
              <p:cNvSpPr/>
              <p:nvPr/>
            </p:nvSpPr>
            <p:spPr>
              <a:xfrm>
                <a:off x="9085421" y="6300691"/>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 name="Google Shape;69;p2"/>
            <p:cNvGrpSpPr/>
            <p:nvPr/>
          </p:nvGrpSpPr>
          <p:grpSpPr>
            <a:xfrm>
              <a:off x="9027794" y="6192107"/>
              <a:ext cx="175831" cy="28575"/>
              <a:chOff x="9027794" y="6192107"/>
              <a:chExt cx="175831" cy="28575"/>
            </a:xfrm>
          </p:grpSpPr>
          <p:sp>
            <p:nvSpPr>
              <p:cNvPr id="70" name="Google Shape;70;p2"/>
              <p:cNvSpPr/>
              <p:nvPr/>
            </p:nvSpPr>
            <p:spPr>
              <a:xfrm>
                <a:off x="9042082" y="6206394"/>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2"/>
              <p:cNvSpPr/>
              <p:nvPr/>
            </p:nvSpPr>
            <p:spPr>
              <a:xfrm>
                <a:off x="9027794" y="6192107"/>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 name="Google Shape;72;p2"/>
            <p:cNvGrpSpPr/>
            <p:nvPr/>
          </p:nvGrpSpPr>
          <p:grpSpPr>
            <a:xfrm>
              <a:off x="9085421" y="6083426"/>
              <a:ext cx="118205" cy="28575"/>
              <a:chOff x="9085421" y="6083426"/>
              <a:chExt cx="118205" cy="28575"/>
            </a:xfrm>
          </p:grpSpPr>
          <p:sp>
            <p:nvSpPr>
              <p:cNvPr id="73" name="Google Shape;73;p2"/>
              <p:cNvSpPr/>
              <p:nvPr/>
            </p:nvSpPr>
            <p:spPr>
              <a:xfrm>
                <a:off x="9099708" y="6097713"/>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2"/>
              <p:cNvSpPr/>
              <p:nvPr/>
            </p:nvSpPr>
            <p:spPr>
              <a:xfrm>
                <a:off x="9085421" y="6083426"/>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 name="Google Shape;75;p2"/>
            <p:cNvGrpSpPr/>
            <p:nvPr/>
          </p:nvGrpSpPr>
          <p:grpSpPr>
            <a:xfrm>
              <a:off x="9027794" y="5974746"/>
              <a:ext cx="175831" cy="28575"/>
              <a:chOff x="9027794" y="5974746"/>
              <a:chExt cx="175831" cy="28575"/>
            </a:xfrm>
          </p:grpSpPr>
          <p:sp>
            <p:nvSpPr>
              <p:cNvPr id="76" name="Google Shape;76;p2"/>
              <p:cNvSpPr/>
              <p:nvPr/>
            </p:nvSpPr>
            <p:spPr>
              <a:xfrm>
                <a:off x="9042082" y="5989033"/>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2"/>
              <p:cNvSpPr/>
              <p:nvPr/>
            </p:nvSpPr>
            <p:spPr>
              <a:xfrm>
                <a:off x="9027794" y="5974746"/>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 name="Google Shape;78;p2"/>
            <p:cNvGrpSpPr/>
            <p:nvPr/>
          </p:nvGrpSpPr>
          <p:grpSpPr>
            <a:xfrm>
              <a:off x="9085421" y="5866065"/>
              <a:ext cx="118205" cy="28575"/>
              <a:chOff x="9085421" y="5866065"/>
              <a:chExt cx="118205" cy="28575"/>
            </a:xfrm>
          </p:grpSpPr>
          <p:sp>
            <p:nvSpPr>
              <p:cNvPr id="79" name="Google Shape;79;p2"/>
              <p:cNvSpPr/>
              <p:nvPr/>
            </p:nvSpPr>
            <p:spPr>
              <a:xfrm>
                <a:off x="9099708" y="5880353"/>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2"/>
              <p:cNvSpPr/>
              <p:nvPr/>
            </p:nvSpPr>
            <p:spPr>
              <a:xfrm>
                <a:off x="9085421" y="5866065"/>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1" name="Google Shape;81;p2"/>
            <p:cNvGrpSpPr/>
            <p:nvPr/>
          </p:nvGrpSpPr>
          <p:grpSpPr>
            <a:xfrm>
              <a:off x="9027794" y="5757481"/>
              <a:ext cx="175831" cy="28575"/>
              <a:chOff x="9027794" y="5757481"/>
              <a:chExt cx="175831" cy="28575"/>
            </a:xfrm>
          </p:grpSpPr>
          <p:sp>
            <p:nvSpPr>
              <p:cNvPr id="82" name="Google Shape;82;p2"/>
              <p:cNvSpPr/>
              <p:nvPr/>
            </p:nvSpPr>
            <p:spPr>
              <a:xfrm>
                <a:off x="9042082" y="5771768"/>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2"/>
              <p:cNvSpPr/>
              <p:nvPr/>
            </p:nvSpPr>
            <p:spPr>
              <a:xfrm>
                <a:off x="9027794" y="5757481"/>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4" name="Google Shape;84;p2"/>
            <p:cNvGrpSpPr/>
            <p:nvPr/>
          </p:nvGrpSpPr>
          <p:grpSpPr>
            <a:xfrm>
              <a:off x="9085421" y="5648800"/>
              <a:ext cx="118205" cy="28575"/>
              <a:chOff x="9085421" y="5648800"/>
              <a:chExt cx="118205" cy="28575"/>
            </a:xfrm>
          </p:grpSpPr>
          <p:sp>
            <p:nvSpPr>
              <p:cNvPr id="85" name="Google Shape;85;p2"/>
              <p:cNvSpPr/>
              <p:nvPr/>
            </p:nvSpPr>
            <p:spPr>
              <a:xfrm>
                <a:off x="9099708" y="5663088"/>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2"/>
              <p:cNvSpPr/>
              <p:nvPr/>
            </p:nvSpPr>
            <p:spPr>
              <a:xfrm>
                <a:off x="9085421" y="5648800"/>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7" name="Google Shape;87;p2"/>
            <p:cNvGrpSpPr/>
            <p:nvPr/>
          </p:nvGrpSpPr>
          <p:grpSpPr>
            <a:xfrm>
              <a:off x="9027794" y="5540120"/>
              <a:ext cx="175831" cy="28575"/>
              <a:chOff x="9027794" y="5540120"/>
              <a:chExt cx="175831" cy="28575"/>
            </a:xfrm>
          </p:grpSpPr>
          <p:sp>
            <p:nvSpPr>
              <p:cNvPr id="88" name="Google Shape;88;p2"/>
              <p:cNvSpPr/>
              <p:nvPr/>
            </p:nvSpPr>
            <p:spPr>
              <a:xfrm>
                <a:off x="9042082" y="5554408"/>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2"/>
              <p:cNvSpPr/>
              <p:nvPr/>
            </p:nvSpPr>
            <p:spPr>
              <a:xfrm>
                <a:off x="9027794" y="5540120"/>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0" name="Google Shape;90;p2"/>
            <p:cNvSpPr/>
            <p:nvPr/>
          </p:nvSpPr>
          <p:spPr>
            <a:xfrm>
              <a:off x="8189594" y="5435345"/>
              <a:ext cx="676941" cy="1000696"/>
            </a:xfrm>
            <a:custGeom>
              <a:avLst/>
              <a:gdLst/>
              <a:ahLst/>
              <a:cxnLst/>
              <a:rect l="l" t="t" r="r" b="b"/>
              <a:pathLst>
                <a:path w="676941" h="1000696" extrusionOk="0">
                  <a:moveTo>
                    <a:pt x="676942" y="1000697"/>
                  </a:moveTo>
                  <a:lnTo>
                    <a:pt x="676942" y="877157"/>
                  </a:lnTo>
                  <a:lnTo>
                    <a:pt x="592646" y="752475"/>
                  </a:lnTo>
                  <a:lnTo>
                    <a:pt x="83534" y="0"/>
                  </a:lnTo>
                  <a:lnTo>
                    <a:pt x="0" y="0"/>
                  </a:lnTo>
                  <a:lnTo>
                    <a:pt x="164306" y="242792"/>
                  </a:lnTo>
                  <a:moveTo>
                    <a:pt x="164211" y="242888"/>
                  </a:moveTo>
                  <a:lnTo>
                    <a:pt x="238125" y="352139"/>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2"/>
            <p:cNvSpPr/>
            <p:nvPr/>
          </p:nvSpPr>
          <p:spPr>
            <a:xfrm>
              <a:off x="8941784" y="5443727"/>
              <a:ext cx="75247" cy="986218"/>
            </a:xfrm>
            <a:custGeom>
              <a:avLst/>
              <a:gdLst/>
              <a:ahLst/>
              <a:cxnLst/>
              <a:rect l="l" t="t" r="r" b="b"/>
              <a:pathLst>
                <a:path w="75247" h="986218" extrusionOk="0">
                  <a:moveTo>
                    <a:pt x="0" y="0"/>
                  </a:moveTo>
                  <a:lnTo>
                    <a:pt x="75248" y="0"/>
                  </a:lnTo>
                  <a:lnTo>
                    <a:pt x="75248" y="986219"/>
                  </a:lnTo>
                  <a:lnTo>
                    <a:pt x="0" y="9862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2" name="Google Shape;92;p2"/>
          <p:cNvSpPr/>
          <p:nvPr/>
        </p:nvSpPr>
        <p:spPr>
          <a:xfrm>
            <a:off x="5140975" y="7796500"/>
            <a:ext cx="8635730"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3" name="Google Shape;93;p2"/>
          <p:cNvGrpSpPr/>
          <p:nvPr/>
        </p:nvGrpSpPr>
        <p:grpSpPr>
          <a:xfrm rot="-408978">
            <a:off x="16516689" y="5867319"/>
            <a:ext cx="825500" cy="1120590"/>
            <a:chOff x="4584954" y="2452115"/>
            <a:chExt cx="607790" cy="825055"/>
          </a:xfrm>
        </p:grpSpPr>
        <p:grpSp>
          <p:nvGrpSpPr>
            <p:cNvPr id="94" name="Google Shape;94;p2"/>
            <p:cNvGrpSpPr/>
            <p:nvPr/>
          </p:nvGrpSpPr>
          <p:grpSpPr>
            <a:xfrm>
              <a:off x="4584954" y="2452115"/>
              <a:ext cx="607790" cy="825055"/>
              <a:chOff x="4584954" y="2452115"/>
              <a:chExt cx="607790" cy="825055"/>
            </a:xfrm>
          </p:grpSpPr>
          <p:sp>
            <p:nvSpPr>
              <p:cNvPr id="95" name="Google Shape;95;p2"/>
              <p:cNvSpPr/>
              <p:nvPr/>
            </p:nvSpPr>
            <p:spPr>
              <a:xfrm>
                <a:off x="4599241" y="2466402"/>
                <a:ext cx="579215" cy="796480"/>
              </a:xfrm>
              <a:custGeom>
                <a:avLst/>
                <a:gdLst/>
                <a:ahLst/>
                <a:cxnLst/>
                <a:rect l="l" t="t" r="r" b="b"/>
                <a:pathLst>
                  <a:path w="579215" h="796480" extrusionOk="0">
                    <a:moveTo>
                      <a:pt x="470630" y="398240"/>
                    </a:moveTo>
                    <a:cubicBezTo>
                      <a:pt x="470630" y="472916"/>
                      <a:pt x="516731" y="535686"/>
                      <a:pt x="579215" y="553498"/>
                    </a:cubicBezTo>
                    <a:lnTo>
                      <a:pt x="579215" y="796481"/>
                    </a:lnTo>
                    <a:lnTo>
                      <a:pt x="0" y="796481"/>
                    </a:lnTo>
                    <a:lnTo>
                      <a:pt x="0" y="553498"/>
                    </a:lnTo>
                    <a:cubicBezTo>
                      <a:pt x="62484" y="535686"/>
                      <a:pt x="108585" y="472916"/>
                      <a:pt x="108585" y="398240"/>
                    </a:cubicBezTo>
                    <a:cubicBezTo>
                      <a:pt x="108585" y="323564"/>
                      <a:pt x="62484" y="260795"/>
                      <a:pt x="0" y="242983"/>
                    </a:cubicBezTo>
                    <a:lnTo>
                      <a:pt x="0" y="0"/>
                    </a:lnTo>
                    <a:lnTo>
                      <a:pt x="579215" y="0"/>
                    </a:lnTo>
                    <a:lnTo>
                      <a:pt x="579215" y="242983"/>
                    </a:lnTo>
                    <a:cubicBezTo>
                      <a:pt x="516731" y="260795"/>
                      <a:pt x="470630" y="323564"/>
                      <a:pt x="470630" y="39824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2"/>
              <p:cNvSpPr/>
              <p:nvPr/>
            </p:nvSpPr>
            <p:spPr>
              <a:xfrm>
                <a:off x="4584954" y="2452115"/>
                <a:ext cx="607790" cy="825055"/>
              </a:xfrm>
              <a:custGeom>
                <a:avLst/>
                <a:gdLst/>
                <a:ahLst/>
                <a:cxnLst/>
                <a:rect l="l" t="t" r="r" b="b"/>
                <a:pathLst>
                  <a:path w="607790" h="825055" extrusionOk="0">
                    <a:moveTo>
                      <a:pt x="593503" y="825056"/>
                    </a:moveTo>
                    <a:lnTo>
                      <a:pt x="14288" y="825056"/>
                    </a:lnTo>
                    <a:cubicBezTo>
                      <a:pt x="6382" y="825056"/>
                      <a:pt x="0" y="818674"/>
                      <a:pt x="0" y="810768"/>
                    </a:cubicBezTo>
                    <a:lnTo>
                      <a:pt x="0" y="567785"/>
                    </a:lnTo>
                    <a:cubicBezTo>
                      <a:pt x="0" y="561404"/>
                      <a:pt x="4191" y="555784"/>
                      <a:pt x="10382" y="554069"/>
                    </a:cubicBezTo>
                    <a:cubicBezTo>
                      <a:pt x="68199" y="537591"/>
                      <a:pt x="108585" y="479393"/>
                      <a:pt x="108585" y="412528"/>
                    </a:cubicBezTo>
                    <a:cubicBezTo>
                      <a:pt x="108585" y="345662"/>
                      <a:pt x="68199" y="287465"/>
                      <a:pt x="10382" y="270986"/>
                    </a:cubicBezTo>
                    <a:cubicBezTo>
                      <a:pt x="4286" y="269272"/>
                      <a:pt x="0" y="263652"/>
                      <a:pt x="0" y="257270"/>
                    </a:cubicBezTo>
                    <a:lnTo>
                      <a:pt x="0" y="14288"/>
                    </a:lnTo>
                    <a:cubicBezTo>
                      <a:pt x="0" y="6382"/>
                      <a:pt x="6382" y="0"/>
                      <a:pt x="14288" y="0"/>
                    </a:cubicBezTo>
                    <a:lnTo>
                      <a:pt x="593503" y="0"/>
                    </a:lnTo>
                    <a:cubicBezTo>
                      <a:pt x="601409" y="0"/>
                      <a:pt x="607790" y="6382"/>
                      <a:pt x="607790" y="14288"/>
                    </a:cubicBezTo>
                    <a:lnTo>
                      <a:pt x="607790" y="257270"/>
                    </a:lnTo>
                    <a:cubicBezTo>
                      <a:pt x="607790" y="263652"/>
                      <a:pt x="603599" y="269272"/>
                      <a:pt x="597408" y="270986"/>
                    </a:cubicBezTo>
                    <a:cubicBezTo>
                      <a:pt x="539591" y="287465"/>
                      <a:pt x="499205" y="345662"/>
                      <a:pt x="499205" y="412528"/>
                    </a:cubicBezTo>
                    <a:cubicBezTo>
                      <a:pt x="499205" y="479393"/>
                      <a:pt x="539591" y="537591"/>
                      <a:pt x="597408" y="554069"/>
                    </a:cubicBezTo>
                    <a:cubicBezTo>
                      <a:pt x="603504" y="555784"/>
                      <a:pt x="607790" y="561404"/>
                      <a:pt x="607790" y="567785"/>
                    </a:cubicBezTo>
                    <a:lnTo>
                      <a:pt x="607790" y="810768"/>
                    </a:lnTo>
                    <a:cubicBezTo>
                      <a:pt x="607790" y="818579"/>
                      <a:pt x="601409" y="825056"/>
                      <a:pt x="593503" y="825056"/>
                    </a:cubicBezTo>
                    <a:close/>
                    <a:moveTo>
                      <a:pt x="28575" y="796481"/>
                    </a:moveTo>
                    <a:lnTo>
                      <a:pt x="579215" y="796481"/>
                    </a:lnTo>
                    <a:lnTo>
                      <a:pt x="579215" y="578168"/>
                    </a:lnTo>
                    <a:cubicBezTo>
                      <a:pt x="514731" y="554641"/>
                      <a:pt x="470630" y="488061"/>
                      <a:pt x="470630" y="412528"/>
                    </a:cubicBezTo>
                    <a:cubicBezTo>
                      <a:pt x="470630" y="336995"/>
                      <a:pt x="514731" y="270510"/>
                      <a:pt x="579215" y="246888"/>
                    </a:cubicBezTo>
                    <a:lnTo>
                      <a:pt x="579215" y="28575"/>
                    </a:lnTo>
                    <a:lnTo>
                      <a:pt x="28575" y="28575"/>
                    </a:lnTo>
                    <a:lnTo>
                      <a:pt x="28575" y="246888"/>
                    </a:lnTo>
                    <a:cubicBezTo>
                      <a:pt x="93059" y="270415"/>
                      <a:pt x="137160" y="336899"/>
                      <a:pt x="137160" y="412528"/>
                    </a:cubicBezTo>
                    <a:cubicBezTo>
                      <a:pt x="137160" y="488061"/>
                      <a:pt x="93059" y="554546"/>
                      <a:pt x="28575" y="578168"/>
                    </a:cubicBezTo>
                    <a:lnTo>
                      <a:pt x="28575" y="79648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7" name="Google Shape;97;p2"/>
            <p:cNvSpPr/>
            <p:nvPr/>
          </p:nvSpPr>
          <p:spPr>
            <a:xfrm>
              <a:off x="4599241" y="2466402"/>
              <a:ext cx="232409" cy="796480"/>
            </a:xfrm>
            <a:custGeom>
              <a:avLst/>
              <a:gdLst/>
              <a:ahLst/>
              <a:cxnLst/>
              <a:rect l="l" t="t" r="r" b="b"/>
              <a:pathLst>
                <a:path w="232409" h="796480" extrusionOk="0">
                  <a:moveTo>
                    <a:pt x="232410" y="398240"/>
                  </a:moveTo>
                  <a:cubicBezTo>
                    <a:pt x="232410" y="472916"/>
                    <a:pt x="186214" y="535686"/>
                    <a:pt x="123825" y="553498"/>
                  </a:cubicBezTo>
                  <a:lnTo>
                    <a:pt x="123825" y="796481"/>
                  </a:lnTo>
                  <a:lnTo>
                    <a:pt x="0" y="796481"/>
                  </a:lnTo>
                  <a:lnTo>
                    <a:pt x="0" y="553498"/>
                  </a:lnTo>
                  <a:cubicBezTo>
                    <a:pt x="62389" y="535686"/>
                    <a:pt x="108585" y="472916"/>
                    <a:pt x="108585" y="398240"/>
                  </a:cubicBezTo>
                  <a:cubicBezTo>
                    <a:pt x="108585" y="323564"/>
                    <a:pt x="62389" y="260795"/>
                    <a:pt x="0" y="242983"/>
                  </a:cubicBezTo>
                  <a:lnTo>
                    <a:pt x="0" y="0"/>
                  </a:lnTo>
                  <a:lnTo>
                    <a:pt x="123825" y="0"/>
                  </a:lnTo>
                  <a:lnTo>
                    <a:pt x="123825" y="242983"/>
                  </a:lnTo>
                  <a:cubicBezTo>
                    <a:pt x="186214" y="260795"/>
                    <a:pt x="232410" y="323564"/>
                    <a:pt x="232410" y="39824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8" name="Google Shape;98;p2"/>
            <p:cNvGrpSpPr/>
            <p:nvPr/>
          </p:nvGrpSpPr>
          <p:grpSpPr>
            <a:xfrm>
              <a:off x="4745259" y="2514218"/>
              <a:ext cx="287178" cy="752570"/>
              <a:chOff x="4745259" y="2514218"/>
              <a:chExt cx="287178" cy="752570"/>
            </a:xfrm>
          </p:grpSpPr>
          <p:sp>
            <p:nvSpPr>
              <p:cNvPr id="99" name="Google Shape;99;p2"/>
              <p:cNvSpPr/>
              <p:nvPr/>
            </p:nvSpPr>
            <p:spPr>
              <a:xfrm>
                <a:off x="4759547" y="2528506"/>
                <a:ext cx="258603" cy="723995"/>
              </a:xfrm>
              <a:custGeom>
                <a:avLst/>
                <a:gdLst/>
                <a:ahLst/>
                <a:cxnLst/>
                <a:rect l="l" t="t" r="r" b="b"/>
                <a:pathLst>
                  <a:path w="258603" h="723995" extrusionOk="0">
                    <a:moveTo>
                      <a:pt x="0" y="0"/>
                    </a:moveTo>
                    <a:lnTo>
                      <a:pt x="258604" y="0"/>
                    </a:lnTo>
                    <a:lnTo>
                      <a:pt x="258604" y="723995"/>
                    </a:lnTo>
                    <a:lnTo>
                      <a:pt x="0"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2"/>
              <p:cNvSpPr/>
              <p:nvPr/>
            </p:nvSpPr>
            <p:spPr>
              <a:xfrm>
                <a:off x="4745259" y="2514218"/>
                <a:ext cx="287178" cy="752570"/>
              </a:xfrm>
              <a:custGeom>
                <a:avLst/>
                <a:gdLst/>
                <a:ahLst/>
                <a:cxnLst/>
                <a:rect l="l" t="t" r="r" b="b"/>
                <a:pathLst>
                  <a:path w="287178" h="752570" extrusionOk="0">
                    <a:moveTo>
                      <a:pt x="272891" y="752570"/>
                    </a:moveTo>
                    <a:lnTo>
                      <a:pt x="14288" y="752570"/>
                    </a:lnTo>
                    <a:cubicBezTo>
                      <a:pt x="6382" y="752570"/>
                      <a:pt x="0" y="746189"/>
                      <a:pt x="0" y="738283"/>
                    </a:cubicBezTo>
                    <a:lnTo>
                      <a:pt x="0" y="14288"/>
                    </a:lnTo>
                    <a:cubicBezTo>
                      <a:pt x="0" y="6382"/>
                      <a:pt x="6382" y="0"/>
                      <a:pt x="14288" y="0"/>
                    </a:cubicBezTo>
                    <a:lnTo>
                      <a:pt x="272891" y="0"/>
                    </a:lnTo>
                    <a:cubicBezTo>
                      <a:pt x="280797" y="0"/>
                      <a:pt x="287179" y="6382"/>
                      <a:pt x="287179" y="14288"/>
                    </a:cubicBezTo>
                    <a:lnTo>
                      <a:pt x="287179" y="738283"/>
                    </a:lnTo>
                    <a:cubicBezTo>
                      <a:pt x="287179" y="746189"/>
                      <a:pt x="280797" y="752570"/>
                      <a:pt x="272891" y="752570"/>
                    </a:cubicBezTo>
                    <a:close/>
                    <a:moveTo>
                      <a:pt x="28575" y="723995"/>
                    </a:moveTo>
                    <a:lnTo>
                      <a:pt x="258604" y="723995"/>
                    </a:lnTo>
                    <a:lnTo>
                      <a:pt x="258604" y="28575"/>
                    </a:lnTo>
                    <a:lnTo>
                      <a:pt x="28575" y="28575"/>
                    </a:lnTo>
                    <a:lnTo>
                      <a:pt x="28575"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 name="Google Shape;101;p2"/>
            <p:cNvGrpSpPr/>
            <p:nvPr/>
          </p:nvGrpSpPr>
          <p:grpSpPr>
            <a:xfrm>
              <a:off x="4923662" y="2514218"/>
              <a:ext cx="111347" cy="752570"/>
              <a:chOff x="4923662" y="2514218"/>
              <a:chExt cx="111347" cy="752570"/>
            </a:xfrm>
          </p:grpSpPr>
          <p:sp>
            <p:nvSpPr>
              <p:cNvPr id="102" name="Google Shape;102;p2"/>
              <p:cNvSpPr/>
              <p:nvPr/>
            </p:nvSpPr>
            <p:spPr>
              <a:xfrm>
                <a:off x="4937950" y="2528506"/>
                <a:ext cx="82772" cy="723995"/>
              </a:xfrm>
              <a:custGeom>
                <a:avLst/>
                <a:gdLst/>
                <a:ahLst/>
                <a:cxnLst/>
                <a:rect l="l" t="t" r="r" b="b"/>
                <a:pathLst>
                  <a:path w="82772" h="723995" extrusionOk="0">
                    <a:moveTo>
                      <a:pt x="0" y="0"/>
                    </a:moveTo>
                    <a:lnTo>
                      <a:pt x="82772" y="0"/>
                    </a:lnTo>
                    <a:lnTo>
                      <a:pt x="82772" y="723995"/>
                    </a:lnTo>
                    <a:lnTo>
                      <a:pt x="0"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2"/>
              <p:cNvSpPr/>
              <p:nvPr/>
            </p:nvSpPr>
            <p:spPr>
              <a:xfrm>
                <a:off x="4923662" y="2514218"/>
                <a:ext cx="111347" cy="752570"/>
              </a:xfrm>
              <a:custGeom>
                <a:avLst/>
                <a:gdLst/>
                <a:ahLst/>
                <a:cxnLst/>
                <a:rect l="l" t="t" r="r" b="b"/>
                <a:pathLst>
                  <a:path w="111347" h="752570" extrusionOk="0">
                    <a:moveTo>
                      <a:pt x="97060" y="752570"/>
                    </a:moveTo>
                    <a:lnTo>
                      <a:pt x="14288" y="752570"/>
                    </a:lnTo>
                    <a:cubicBezTo>
                      <a:pt x="6382" y="752570"/>
                      <a:pt x="0" y="746189"/>
                      <a:pt x="0" y="738283"/>
                    </a:cubicBezTo>
                    <a:lnTo>
                      <a:pt x="0" y="14288"/>
                    </a:lnTo>
                    <a:cubicBezTo>
                      <a:pt x="0" y="6382"/>
                      <a:pt x="6382" y="0"/>
                      <a:pt x="14288" y="0"/>
                    </a:cubicBezTo>
                    <a:lnTo>
                      <a:pt x="97060" y="0"/>
                    </a:lnTo>
                    <a:cubicBezTo>
                      <a:pt x="104966" y="0"/>
                      <a:pt x="111347" y="6382"/>
                      <a:pt x="111347" y="14288"/>
                    </a:cubicBezTo>
                    <a:lnTo>
                      <a:pt x="111347" y="738283"/>
                    </a:lnTo>
                    <a:cubicBezTo>
                      <a:pt x="111347" y="746189"/>
                      <a:pt x="104966" y="752570"/>
                      <a:pt x="97060" y="752570"/>
                    </a:cubicBezTo>
                    <a:close/>
                    <a:moveTo>
                      <a:pt x="28575" y="723995"/>
                    </a:moveTo>
                    <a:lnTo>
                      <a:pt x="82772" y="723995"/>
                    </a:lnTo>
                    <a:lnTo>
                      <a:pt x="82772" y="28575"/>
                    </a:lnTo>
                    <a:lnTo>
                      <a:pt x="28575" y="28575"/>
                    </a:lnTo>
                    <a:lnTo>
                      <a:pt x="28575"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4" name="Google Shape;104;p2"/>
            <p:cNvGrpSpPr/>
            <p:nvPr/>
          </p:nvGrpSpPr>
          <p:grpSpPr>
            <a:xfrm>
              <a:off x="4799552" y="2803778"/>
              <a:ext cx="100965" cy="100964"/>
              <a:chOff x="4799552" y="2803778"/>
              <a:chExt cx="100965" cy="100964"/>
            </a:xfrm>
          </p:grpSpPr>
          <p:sp>
            <p:nvSpPr>
              <p:cNvPr id="105" name="Google Shape;105;p2"/>
              <p:cNvSpPr/>
              <p:nvPr/>
            </p:nvSpPr>
            <p:spPr>
              <a:xfrm>
                <a:off x="4813839" y="2818066"/>
                <a:ext cx="72390" cy="72389"/>
              </a:xfrm>
              <a:custGeom>
                <a:avLst/>
                <a:gdLst/>
                <a:ahLst/>
                <a:cxnLst/>
                <a:rect l="l" t="t" r="r" b="b"/>
                <a:pathLst>
                  <a:path w="72390" h="72389" extrusionOk="0">
                    <a:moveTo>
                      <a:pt x="72390" y="36195"/>
                    </a:moveTo>
                    <a:cubicBezTo>
                      <a:pt x="72390" y="56185"/>
                      <a:pt x="56185" y="72390"/>
                      <a:pt x="36195" y="72390"/>
                    </a:cubicBezTo>
                    <a:cubicBezTo>
                      <a:pt x="16205" y="72390"/>
                      <a:pt x="0" y="56185"/>
                      <a:pt x="0" y="36195"/>
                    </a:cubicBezTo>
                    <a:cubicBezTo>
                      <a:pt x="0" y="16205"/>
                      <a:pt x="16205" y="0"/>
                      <a:pt x="36195" y="0"/>
                    </a:cubicBezTo>
                    <a:cubicBezTo>
                      <a:pt x="56185" y="0"/>
                      <a:pt x="72390" y="16205"/>
                      <a:pt x="72390" y="3619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2"/>
              <p:cNvSpPr/>
              <p:nvPr/>
            </p:nvSpPr>
            <p:spPr>
              <a:xfrm>
                <a:off x="4799552" y="2803778"/>
                <a:ext cx="100965" cy="100964"/>
              </a:xfrm>
              <a:custGeom>
                <a:avLst/>
                <a:gdLst/>
                <a:ahLst/>
                <a:cxnLst/>
                <a:rect l="l" t="t" r="r" b="b"/>
                <a:pathLst>
                  <a:path w="100965" h="100964" extrusionOk="0">
                    <a:moveTo>
                      <a:pt x="50483" y="100965"/>
                    </a:moveTo>
                    <a:cubicBezTo>
                      <a:pt x="22670" y="100965"/>
                      <a:pt x="0" y="78296"/>
                      <a:pt x="0" y="50482"/>
                    </a:cubicBezTo>
                    <a:cubicBezTo>
                      <a:pt x="0" y="22670"/>
                      <a:pt x="22670" y="0"/>
                      <a:pt x="50483" y="0"/>
                    </a:cubicBezTo>
                    <a:cubicBezTo>
                      <a:pt x="78296" y="0"/>
                      <a:pt x="100965" y="22670"/>
                      <a:pt x="100965" y="50482"/>
                    </a:cubicBezTo>
                    <a:cubicBezTo>
                      <a:pt x="100965" y="78391"/>
                      <a:pt x="78296" y="100965"/>
                      <a:pt x="50483" y="100965"/>
                    </a:cubicBezTo>
                    <a:close/>
                    <a:moveTo>
                      <a:pt x="50483" y="28575"/>
                    </a:moveTo>
                    <a:cubicBezTo>
                      <a:pt x="38386" y="28575"/>
                      <a:pt x="28575" y="38386"/>
                      <a:pt x="28575" y="50482"/>
                    </a:cubicBezTo>
                    <a:cubicBezTo>
                      <a:pt x="28575" y="62579"/>
                      <a:pt x="38386" y="72390"/>
                      <a:pt x="50483" y="72390"/>
                    </a:cubicBezTo>
                    <a:cubicBezTo>
                      <a:pt x="62579" y="72390"/>
                      <a:pt x="72390" y="62579"/>
                      <a:pt x="72390" y="50482"/>
                    </a:cubicBezTo>
                    <a:cubicBezTo>
                      <a:pt x="72390" y="38386"/>
                      <a:pt x="62579" y="28575"/>
                      <a:pt x="5048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07" name="Google Shape;107;p2"/>
          <p:cNvGrpSpPr/>
          <p:nvPr/>
        </p:nvGrpSpPr>
        <p:grpSpPr>
          <a:xfrm rot="392636">
            <a:off x="11649302" y="667954"/>
            <a:ext cx="1028819" cy="1356862"/>
            <a:chOff x="4572000" y="3600062"/>
            <a:chExt cx="618078" cy="815155"/>
          </a:xfrm>
        </p:grpSpPr>
        <p:grpSp>
          <p:nvGrpSpPr>
            <p:cNvPr id="108" name="Google Shape;108;p2"/>
            <p:cNvGrpSpPr/>
            <p:nvPr/>
          </p:nvGrpSpPr>
          <p:grpSpPr>
            <a:xfrm>
              <a:off x="4572000" y="4024312"/>
              <a:ext cx="618078" cy="390525"/>
              <a:chOff x="4572000" y="4024312"/>
              <a:chExt cx="618078" cy="390525"/>
            </a:xfrm>
          </p:grpSpPr>
          <p:sp>
            <p:nvSpPr>
              <p:cNvPr id="109" name="Google Shape;109;p2"/>
              <p:cNvSpPr/>
              <p:nvPr/>
            </p:nvSpPr>
            <p:spPr>
              <a:xfrm>
                <a:off x="4586287" y="4038599"/>
                <a:ext cx="589502" cy="362045"/>
              </a:xfrm>
              <a:custGeom>
                <a:avLst/>
                <a:gdLst/>
                <a:ahLst/>
                <a:cxnLst/>
                <a:rect l="l" t="t" r="r" b="b"/>
                <a:pathLst>
                  <a:path w="589502" h="362045" extrusionOk="0">
                    <a:moveTo>
                      <a:pt x="0" y="0"/>
                    </a:moveTo>
                    <a:lnTo>
                      <a:pt x="589502" y="0"/>
                    </a:lnTo>
                    <a:lnTo>
                      <a:pt x="589502" y="362045"/>
                    </a:lnTo>
                    <a:lnTo>
                      <a:pt x="0" y="36204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2"/>
              <p:cNvSpPr/>
              <p:nvPr/>
            </p:nvSpPr>
            <p:spPr>
              <a:xfrm>
                <a:off x="4572000" y="4024312"/>
                <a:ext cx="618078" cy="390525"/>
              </a:xfrm>
              <a:custGeom>
                <a:avLst/>
                <a:gdLst/>
                <a:ahLst/>
                <a:cxnLst/>
                <a:rect l="l" t="t" r="r" b="b"/>
                <a:pathLst>
                  <a:path w="618078" h="390525" extrusionOk="0">
                    <a:moveTo>
                      <a:pt x="603885" y="390525"/>
                    </a:moveTo>
                    <a:lnTo>
                      <a:pt x="14288" y="390525"/>
                    </a:lnTo>
                    <a:cubicBezTo>
                      <a:pt x="6382" y="390525"/>
                      <a:pt x="0" y="384143"/>
                      <a:pt x="0" y="376238"/>
                    </a:cubicBezTo>
                    <a:lnTo>
                      <a:pt x="0" y="14288"/>
                    </a:lnTo>
                    <a:cubicBezTo>
                      <a:pt x="0" y="6382"/>
                      <a:pt x="6382" y="0"/>
                      <a:pt x="14288" y="0"/>
                    </a:cubicBezTo>
                    <a:lnTo>
                      <a:pt x="603790" y="0"/>
                    </a:lnTo>
                    <a:cubicBezTo>
                      <a:pt x="611696" y="0"/>
                      <a:pt x="618077" y="6382"/>
                      <a:pt x="618077" y="14288"/>
                    </a:cubicBezTo>
                    <a:lnTo>
                      <a:pt x="618077" y="376333"/>
                    </a:lnTo>
                    <a:cubicBezTo>
                      <a:pt x="618172" y="384143"/>
                      <a:pt x="611696" y="390525"/>
                      <a:pt x="603885" y="390525"/>
                    </a:cubicBezTo>
                    <a:close/>
                    <a:moveTo>
                      <a:pt x="28575" y="361950"/>
                    </a:moveTo>
                    <a:lnTo>
                      <a:pt x="589502" y="361950"/>
                    </a:lnTo>
                    <a:lnTo>
                      <a:pt x="589502" y="28575"/>
                    </a:lnTo>
                    <a:lnTo>
                      <a:pt x="28575" y="28575"/>
                    </a:lnTo>
                    <a:lnTo>
                      <a:pt x="28575" y="36195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1" name="Google Shape;111;p2"/>
            <p:cNvSpPr/>
            <p:nvPr/>
          </p:nvSpPr>
          <p:spPr>
            <a:xfrm>
              <a:off x="4664868" y="3600062"/>
              <a:ext cx="421576" cy="763053"/>
            </a:xfrm>
            <a:custGeom>
              <a:avLst/>
              <a:gdLst/>
              <a:ahLst/>
              <a:cxnLst/>
              <a:rect l="l" t="t" r="r" b="b"/>
              <a:pathLst>
                <a:path w="421576" h="763053" extrusionOk="0">
                  <a:moveTo>
                    <a:pt x="407575" y="763053"/>
                  </a:moveTo>
                  <a:lnTo>
                    <a:pt x="324803" y="763053"/>
                  </a:lnTo>
                  <a:cubicBezTo>
                    <a:pt x="317563" y="763053"/>
                    <a:pt x="311467" y="757624"/>
                    <a:pt x="310610" y="750480"/>
                  </a:cubicBezTo>
                  <a:cubicBezTo>
                    <a:pt x="300228" y="664279"/>
                    <a:pt x="289941" y="575411"/>
                    <a:pt x="279559" y="486543"/>
                  </a:cubicBezTo>
                  <a:cubicBezTo>
                    <a:pt x="269176" y="397865"/>
                    <a:pt x="258889" y="309092"/>
                    <a:pt x="248507" y="222986"/>
                  </a:cubicBezTo>
                  <a:cubicBezTo>
                    <a:pt x="247745" y="216318"/>
                    <a:pt x="251650" y="209937"/>
                    <a:pt x="258032" y="207746"/>
                  </a:cubicBezTo>
                  <a:cubicBezTo>
                    <a:pt x="304514" y="191839"/>
                    <a:pt x="335280" y="150215"/>
                    <a:pt x="331184" y="108876"/>
                  </a:cubicBezTo>
                  <a:cubicBezTo>
                    <a:pt x="325946" y="56013"/>
                    <a:pt x="263462" y="30105"/>
                    <a:pt x="220789" y="28676"/>
                  </a:cubicBezTo>
                  <a:cubicBezTo>
                    <a:pt x="174593" y="26961"/>
                    <a:pt x="107251" y="54108"/>
                    <a:pt x="101060" y="109067"/>
                  </a:cubicBezTo>
                  <a:cubicBezTo>
                    <a:pt x="96774" y="147167"/>
                    <a:pt x="123254" y="188029"/>
                    <a:pt x="165449" y="208317"/>
                  </a:cubicBezTo>
                  <a:cubicBezTo>
                    <a:pt x="170783" y="210889"/>
                    <a:pt x="173926" y="216414"/>
                    <a:pt x="173450" y="222319"/>
                  </a:cubicBezTo>
                  <a:cubicBezTo>
                    <a:pt x="166497" y="310616"/>
                    <a:pt x="154210" y="400246"/>
                    <a:pt x="142304" y="486924"/>
                  </a:cubicBezTo>
                  <a:cubicBezTo>
                    <a:pt x="130492" y="573125"/>
                    <a:pt x="118205" y="662374"/>
                    <a:pt x="111347" y="749814"/>
                  </a:cubicBezTo>
                  <a:cubicBezTo>
                    <a:pt x="110776" y="757243"/>
                    <a:pt x="104584" y="762958"/>
                    <a:pt x="97060" y="762958"/>
                  </a:cubicBezTo>
                  <a:lnTo>
                    <a:pt x="14288" y="762958"/>
                  </a:lnTo>
                  <a:cubicBezTo>
                    <a:pt x="6382" y="762958"/>
                    <a:pt x="0" y="756576"/>
                    <a:pt x="0" y="748671"/>
                  </a:cubicBezTo>
                  <a:cubicBezTo>
                    <a:pt x="0" y="740765"/>
                    <a:pt x="6382" y="734383"/>
                    <a:pt x="14288" y="734383"/>
                  </a:cubicBezTo>
                  <a:lnTo>
                    <a:pt x="83820" y="734383"/>
                  </a:lnTo>
                  <a:cubicBezTo>
                    <a:pt x="90868" y="650373"/>
                    <a:pt x="102584" y="565314"/>
                    <a:pt x="113824" y="483018"/>
                  </a:cubicBezTo>
                  <a:cubicBezTo>
                    <a:pt x="125254" y="399865"/>
                    <a:pt x="137065" y="313950"/>
                    <a:pt x="144018" y="229463"/>
                  </a:cubicBezTo>
                  <a:cubicBezTo>
                    <a:pt x="95536" y="202317"/>
                    <a:pt x="67056" y="153739"/>
                    <a:pt x="72390" y="105828"/>
                  </a:cubicBezTo>
                  <a:cubicBezTo>
                    <a:pt x="80105" y="37629"/>
                    <a:pt x="155734" y="-2280"/>
                    <a:pt x="221551" y="101"/>
                  </a:cubicBezTo>
                  <a:cubicBezTo>
                    <a:pt x="274606" y="1911"/>
                    <a:pt x="352520" y="36010"/>
                    <a:pt x="359378" y="106019"/>
                  </a:cubicBezTo>
                  <a:cubicBezTo>
                    <a:pt x="364426" y="156978"/>
                    <a:pt x="330613" y="207651"/>
                    <a:pt x="277939" y="230511"/>
                  </a:cubicBezTo>
                  <a:cubicBezTo>
                    <a:pt x="287846" y="313188"/>
                    <a:pt x="297751" y="398246"/>
                    <a:pt x="307658" y="483209"/>
                  </a:cubicBezTo>
                  <a:cubicBezTo>
                    <a:pt x="317468" y="567696"/>
                    <a:pt x="327374" y="652182"/>
                    <a:pt x="337185" y="734478"/>
                  </a:cubicBezTo>
                  <a:lnTo>
                    <a:pt x="407289" y="734478"/>
                  </a:lnTo>
                  <a:cubicBezTo>
                    <a:pt x="415195" y="734478"/>
                    <a:pt x="421576" y="740860"/>
                    <a:pt x="421576" y="748766"/>
                  </a:cubicBezTo>
                  <a:cubicBezTo>
                    <a:pt x="421576" y="756672"/>
                    <a:pt x="415480" y="763053"/>
                    <a:pt x="407575" y="76305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2" name="Google Shape;112;p2"/>
            <p:cNvGrpSpPr/>
            <p:nvPr/>
          </p:nvGrpSpPr>
          <p:grpSpPr>
            <a:xfrm>
              <a:off x="4572000" y="4305775"/>
              <a:ext cx="612933" cy="109442"/>
              <a:chOff x="4572000" y="4305775"/>
              <a:chExt cx="612933" cy="109442"/>
            </a:xfrm>
          </p:grpSpPr>
          <p:grpSp>
            <p:nvGrpSpPr>
              <p:cNvPr id="113" name="Google Shape;113;p2"/>
              <p:cNvGrpSpPr/>
              <p:nvPr/>
            </p:nvGrpSpPr>
            <p:grpSpPr>
              <a:xfrm>
                <a:off x="4572000" y="4305775"/>
                <a:ext cx="156114" cy="109442"/>
                <a:chOff x="4572000" y="4305775"/>
                <a:chExt cx="156114" cy="109442"/>
              </a:xfrm>
            </p:grpSpPr>
            <p:sp>
              <p:nvSpPr>
                <p:cNvPr id="114" name="Google Shape;114;p2"/>
                <p:cNvSpPr/>
                <p:nvPr/>
              </p:nvSpPr>
              <p:spPr>
                <a:xfrm>
                  <a:off x="458628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2"/>
                <p:cNvSpPr/>
                <p:nvPr/>
              </p:nvSpPr>
              <p:spPr>
                <a:xfrm>
                  <a:off x="4572000"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 name="Google Shape;116;p2"/>
              <p:cNvGrpSpPr/>
              <p:nvPr/>
            </p:nvGrpSpPr>
            <p:grpSpPr>
              <a:xfrm>
                <a:off x="4800409" y="4305775"/>
                <a:ext cx="156114" cy="109442"/>
                <a:chOff x="4800409" y="4305775"/>
                <a:chExt cx="156114" cy="109442"/>
              </a:xfrm>
            </p:grpSpPr>
            <p:sp>
              <p:nvSpPr>
                <p:cNvPr id="117" name="Google Shape;117;p2"/>
                <p:cNvSpPr/>
                <p:nvPr/>
              </p:nvSpPr>
              <p:spPr>
                <a:xfrm>
                  <a:off x="481469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2"/>
                <p:cNvSpPr/>
                <p:nvPr/>
              </p:nvSpPr>
              <p:spPr>
                <a:xfrm>
                  <a:off x="480040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9" name="Google Shape;119;p2"/>
              <p:cNvGrpSpPr/>
              <p:nvPr/>
            </p:nvGrpSpPr>
            <p:grpSpPr>
              <a:xfrm>
                <a:off x="5028819" y="4305775"/>
                <a:ext cx="156114" cy="109442"/>
                <a:chOff x="5028819" y="4305775"/>
                <a:chExt cx="156114" cy="109442"/>
              </a:xfrm>
            </p:grpSpPr>
            <p:sp>
              <p:nvSpPr>
                <p:cNvPr id="120" name="Google Shape;120;p2"/>
                <p:cNvSpPr/>
                <p:nvPr/>
              </p:nvSpPr>
              <p:spPr>
                <a:xfrm>
                  <a:off x="5043201"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2"/>
                <p:cNvSpPr/>
                <p:nvPr/>
              </p:nvSpPr>
              <p:spPr>
                <a:xfrm>
                  <a:off x="502881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670" y="80867"/>
                      </a:moveTo>
                      <a:lnTo>
                        <a:pt x="127635" y="80867"/>
                      </a:lnTo>
                      <a:lnTo>
                        <a:pt x="127635" y="28575"/>
                      </a:lnTo>
                      <a:lnTo>
                        <a:pt x="28670" y="28575"/>
                      </a:lnTo>
                      <a:lnTo>
                        <a:pt x="2867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22" name="Google Shape;122;p2"/>
            <p:cNvSpPr/>
            <p:nvPr/>
          </p:nvSpPr>
          <p:spPr>
            <a:xfrm>
              <a:off x="4586287" y="4043362"/>
              <a:ext cx="142875" cy="361950"/>
            </a:xfrm>
            <a:custGeom>
              <a:avLst/>
              <a:gdLst/>
              <a:ahLst/>
              <a:cxnLst/>
              <a:rect l="l" t="t" r="r" b="b"/>
              <a:pathLst>
                <a:path w="142875" h="361950" extrusionOk="0">
                  <a:moveTo>
                    <a:pt x="0" y="0"/>
                  </a:moveTo>
                  <a:lnTo>
                    <a:pt x="142875" y="0"/>
                  </a:lnTo>
                  <a:lnTo>
                    <a:pt x="142875" y="361950"/>
                  </a:lnTo>
                  <a:lnTo>
                    <a:pt x="0" y="36195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3" name="Google Shape;123;p2"/>
          <p:cNvGrpSpPr/>
          <p:nvPr/>
        </p:nvGrpSpPr>
        <p:grpSpPr>
          <a:xfrm rot="-1773853">
            <a:off x="1427935" y="4131996"/>
            <a:ext cx="743609" cy="1330509"/>
            <a:chOff x="7289577" y="3651979"/>
            <a:chExt cx="482250" cy="862870"/>
          </a:xfrm>
        </p:grpSpPr>
        <p:grpSp>
          <p:nvGrpSpPr>
            <p:cNvPr id="124" name="Google Shape;124;p2"/>
            <p:cNvGrpSpPr/>
            <p:nvPr/>
          </p:nvGrpSpPr>
          <p:grpSpPr>
            <a:xfrm>
              <a:off x="7289577" y="3651979"/>
              <a:ext cx="482250" cy="862870"/>
              <a:chOff x="7289577" y="3651979"/>
              <a:chExt cx="482250" cy="862870"/>
            </a:xfrm>
          </p:grpSpPr>
          <p:grpSp>
            <p:nvGrpSpPr>
              <p:cNvPr id="125" name="Google Shape;125;p2"/>
              <p:cNvGrpSpPr/>
              <p:nvPr/>
            </p:nvGrpSpPr>
            <p:grpSpPr>
              <a:xfrm>
                <a:off x="7289577" y="4061840"/>
                <a:ext cx="482250" cy="130968"/>
                <a:chOff x="7289577" y="4061840"/>
                <a:chExt cx="482250" cy="130968"/>
              </a:xfrm>
            </p:grpSpPr>
            <p:sp>
              <p:nvSpPr>
                <p:cNvPr id="126" name="Google Shape;126;p2"/>
                <p:cNvSpPr/>
                <p:nvPr/>
              </p:nvSpPr>
              <p:spPr>
                <a:xfrm>
                  <a:off x="7303865" y="4076128"/>
                  <a:ext cx="453675" cy="102393"/>
                </a:xfrm>
                <a:custGeom>
                  <a:avLst/>
                  <a:gdLst/>
                  <a:ahLst/>
                  <a:cxnLst/>
                  <a:rect l="l" t="t" r="r" b="b"/>
                  <a:pathLst>
                    <a:path w="453675" h="102393" extrusionOk="0">
                      <a:moveTo>
                        <a:pt x="431673" y="102394"/>
                      </a:moveTo>
                      <a:lnTo>
                        <a:pt x="22003" y="102394"/>
                      </a:lnTo>
                      <a:cubicBezTo>
                        <a:pt x="9811" y="102394"/>
                        <a:pt x="0" y="92488"/>
                        <a:pt x="0" y="80391"/>
                      </a:cubicBezTo>
                      <a:lnTo>
                        <a:pt x="0" y="22003"/>
                      </a:lnTo>
                      <a:cubicBezTo>
                        <a:pt x="0" y="9811"/>
                        <a:pt x="9906" y="0"/>
                        <a:pt x="22003" y="0"/>
                      </a:cubicBezTo>
                      <a:lnTo>
                        <a:pt x="431673" y="0"/>
                      </a:lnTo>
                      <a:cubicBezTo>
                        <a:pt x="443865" y="0"/>
                        <a:pt x="453676" y="9906"/>
                        <a:pt x="453676" y="22003"/>
                      </a:cubicBezTo>
                      <a:lnTo>
                        <a:pt x="453676" y="80391"/>
                      </a:lnTo>
                      <a:cubicBezTo>
                        <a:pt x="453676" y="92583"/>
                        <a:pt x="443770" y="102394"/>
                        <a:pt x="431673" y="1023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2"/>
                <p:cNvSpPr/>
                <p:nvPr/>
              </p:nvSpPr>
              <p:spPr>
                <a:xfrm>
                  <a:off x="7289577" y="4061840"/>
                  <a:ext cx="482250" cy="130968"/>
                </a:xfrm>
                <a:custGeom>
                  <a:avLst/>
                  <a:gdLst/>
                  <a:ahLst/>
                  <a:cxnLst/>
                  <a:rect l="l" t="t" r="r" b="b"/>
                  <a:pathLst>
                    <a:path w="482250" h="130968" extrusionOk="0">
                      <a:moveTo>
                        <a:pt x="445961" y="130969"/>
                      </a:moveTo>
                      <a:lnTo>
                        <a:pt x="36290" y="130969"/>
                      </a:lnTo>
                      <a:cubicBezTo>
                        <a:pt x="16288" y="130969"/>
                        <a:pt x="0" y="114681"/>
                        <a:pt x="0" y="94679"/>
                      </a:cubicBezTo>
                      <a:lnTo>
                        <a:pt x="0" y="36290"/>
                      </a:lnTo>
                      <a:cubicBezTo>
                        <a:pt x="0" y="16288"/>
                        <a:pt x="16288" y="0"/>
                        <a:pt x="36290" y="0"/>
                      </a:cubicBezTo>
                      <a:lnTo>
                        <a:pt x="445961" y="0"/>
                      </a:lnTo>
                      <a:cubicBezTo>
                        <a:pt x="465963" y="0"/>
                        <a:pt x="482251" y="16288"/>
                        <a:pt x="482251" y="36290"/>
                      </a:cubicBezTo>
                      <a:lnTo>
                        <a:pt x="482251" y="94679"/>
                      </a:lnTo>
                      <a:cubicBezTo>
                        <a:pt x="482251" y="114681"/>
                        <a:pt x="465963" y="130969"/>
                        <a:pt x="445961" y="130969"/>
                      </a:cubicBezTo>
                      <a:close/>
                      <a:moveTo>
                        <a:pt x="36290" y="28480"/>
                      </a:moveTo>
                      <a:cubicBezTo>
                        <a:pt x="32004" y="28480"/>
                        <a:pt x="28575" y="32004"/>
                        <a:pt x="28575" y="36195"/>
                      </a:cubicBezTo>
                      <a:lnTo>
                        <a:pt x="28575" y="94583"/>
                      </a:lnTo>
                      <a:cubicBezTo>
                        <a:pt x="28575" y="98870"/>
                        <a:pt x="32099" y="102298"/>
                        <a:pt x="36290" y="102298"/>
                      </a:cubicBezTo>
                      <a:lnTo>
                        <a:pt x="445961" y="102298"/>
                      </a:lnTo>
                      <a:cubicBezTo>
                        <a:pt x="450247" y="102298"/>
                        <a:pt x="453676" y="98774"/>
                        <a:pt x="453676" y="94583"/>
                      </a:cubicBezTo>
                      <a:lnTo>
                        <a:pt x="453676" y="36195"/>
                      </a:lnTo>
                      <a:cubicBezTo>
                        <a:pt x="453676" y="31909"/>
                        <a:pt x="450152" y="28480"/>
                        <a:pt x="445961" y="28480"/>
                      </a:cubicBezTo>
                      <a:lnTo>
                        <a:pt x="36290" y="28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8" name="Google Shape;128;p2"/>
              <p:cNvGrpSpPr/>
              <p:nvPr/>
            </p:nvGrpSpPr>
            <p:grpSpPr>
              <a:xfrm>
                <a:off x="7318724" y="3651979"/>
                <a:ext cx="423767" cy="130968"/>
                <a:chOff x="7318724" y="3651979"/>
                <a:chExt cx="423767" cy="130968"/>
              </a:xfrm>
            </p:grpSpPr>
            <p:sp>
              <p:nvSpPr>
                <p:cNvPr id="129" name="Google Shape;129;p2"/>
                <p:cNvSpPr/>
                <p:nvPr/>
              </p:nvSpPr>
              <p:spPr>
                <a:xfrm>
                  <a:off x="7333011" y="3666267"/>
                  <a:ext cx="395192" cy="102393"/>
                </a:xfrm>
                <a:custGeom>
                  <a:avLst/>
                  <a:gdLst/>
                  <a:ahLst/>
                  <a:cxnLst/>
                  <a:rect l="l" t="t" r="r" b="b"/>
                  <a:pathLst>
                    <a:path w="395192" h="102393" extrusionOk="0">
                      <a:moveTo>
                        <a:pt x="375285" y="102394"/>
                      </a:moveTo>
                      <a:lnTo>
                        <a:pt x="19907" y="102394"/>
                      </a:lnTo>
                      <a:cubicBezTo>
                        <a:pt x="8858" y="102394"/>
                        <a:pt x="0" y="93440"/>
                        <a:pt x="0" y="82487"/>
                      </a:cubicBezTo>
                      <a:lnTo>
                        <a:pt x="0" y="19907"/>
                      </a:lnTo>
                      <a:cubicBezTo>
                        <a:pt x="0" y="8858"/>
                        <a:pt x="8954" y="0"/>
                        <a:pt x="19907" y="0"/>
                      </a:cubicBezTo>
                      <a:lnTo>
                        <a:pt x="375285" y="0"/>
                      </a:lnTo>
                      <a:cubicBezTo>
                        <a:pt x="386334" y="0"/>
                        <a:pt x="395192" y="8954"/>
                        <a:pt x="395192" y="19907"/>
                      </a:cubicBezTo>
                      <a:lnTo>
                        <a:pt x="395192" y="82487"/>
                      </a:lnTo>
                      <a:cubicBezTo>
                        <a:pt x="395288" y="93535"/>
                        <a:pt x="386334" y="102394"/>
                        <a:pt x="375285" y="1023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2"/>
                <p:cNvSpPr/>
                <p:nvPr/>
              </p:nvSpPr>
              <p:spPr>
                <a:xfrm>
                  <a:off x="7318724" y="3651979"/>
                  <a:ext cx="423767" cy="130968"/>
                </a:xfrm>
                <a:custGeom>
                  <a:avLst/>
                  <a:gdLst/>
                  <a:ahLst/>
                  <a:cxnLst/>
                  <a:rect l="l" t="t" r="r" b="b"/>
                  <a:pathLst>
                    <a:path w="423767" h="130968" extrusionOk="0">
                      <a:moveTo>
                        <a:pt x="389572" y="130969"/>
                      </a:moveTo>
                      <a:lnTo>
                        <a:pt x="34195" y="130969"/>
                      </a:lnTo>
                      <a:cubicBezTo>
                        <a:pt x="15335" y="130969"/>
                        <a:pt x="0" y="115633"/>
                        <a:pt x="0" y="96774"/>
                      </a:cubicBezTo>
                      <a:lnTo>
                        <a:pt x="0" y="34195"/>
                      </a:lnTo>
                      <a:cubicBezTo>
                        <a:pt x="0" y="15335"/>
                        <a:pt x="15335" y="0"/>
                        <a:pt x="34195" y="0"/>
                      </a:cubicBezTo>
                      <a:lnTo>
                        <a:pt x="389572" y="0"/>
                      </a:lnTo>
                      <a:cubicBezTo>
                        <a:pt x="408432" y="0"/>
                        <a:pt x="423767" y="15335"/>
                        <a:pt x="423767" y="34195"/>
                      </a:cubicBezTo>
                      <a:lnTo>
                        <a:pt x="423767" y="96774"/>
                      </a:lnTo>
                      <a:cubicBezTo>
                        <a:pt x="423863" y="115633"/>
                        <a:pt x="408527" y="130969"/>
                        <a:pt x="389572" y="130969"/>
                      </a:cubicBezTo>
                      <a:close/>
                      <a:moveTo>
                        <a:pt x="34290" y="28575"/>
                      </a:moveTo>
                      <a:cubicBezTo>
                        <a:pt x="31147" y="28575"/>
                        <a:pt x="28670" y="31147"/>
                        <a:pt x="28670" y="34195"/>
                      </a:cubicBezTo>
                      <a:lnTo>
                        <a:pt x="28670" y="96774"/>
                      </a:lnTo>
                      <a:cubicBezTo>
                        <a:pt x="28670" y="99917"/>
                        <a:pt x="31242" y="102394"/>
                        <a:pt x="34290" y="102394"/>
                      </a:cubicBezTo>
                      <a:lnTo>
                        <a:pt x="389668" y="102394"/>
                      </a:lnTo>
                      <a:cubicBezTo>
                        <a:pt x="392811" y="102394"/>
                        <a:pt x="395288" y="99822"/>
                        <a:pt x="395288" y="96774"/>
                      </a:cubicBezTo>
                      <a:lnTo>
                        <a:pt x="395288" y="34195"/>
                      </a:lnTo>
                      <a:cubicBezTo>
                        <a:pt x="395288" y="31051"/>
                        <a:pt x="392716" y="28575"/>
                        <a:pt x="389668" y="28575"/>
                      </a:cubicBezTo>
                      <a:lnTo>
                        <a:pt x="34290"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1" name="Google Shape;131;p2"/>
              <p:cNvGrpSpPr/>
              <p:nvPr/>
            </p:nvGrpSpPr>
            <p:grpSpPr>
              <a:xfrm>
                <a:off x="7304014" y="3754278"/>
                <a:ext cx="453092" cy="336041"/>
                <a:chOff x="7304014" y="3754278"/>
                <a:chExt cx="453092" cy="336041"/>
              </a:xfrm>
            </p:grpSpPr>
            <p:sp>
              <p:nvSpPr>
                <p:cNvPr id="132" name="Google Shape;132;p2"/>
                <p:cNvSpPr/>
                <p:nvPr/>
              </p:nvSpPr>
              <p:spPr>
                <a:xfrm>
                  <a:off x="7318438" y="3768661"/>
                  <a:ext cx="424433" cy="307371"/>
                </a:xfrm>
                <a:custGeom>
                  <a:avLst/>
                  <a:gdLst/>
                  <a:ahLst/>
                  <a:cxnLst/>
                  <a:rect l="l" t="t" r="r" b="b"/>
                  <a:pathLst>
                    <a:path w="424433" h="307371" extrusionOk="0">
                      <a:moveTo>
                        <a:pt x="424434" y="307372"/>
                      </a:moveTo>
                      <a:lnTo>
                        <a:pt x="322040" y="225838"/>
                      </a:lnTo>
                      <a:lnTo>
                        <a:pt x="322040" y="83820"/>
                      </a:lnTo>
                      <a:lnTo>
                        <a:pt x="395192" y="0"/>
                      </a:lnTo>
                      <a:lnTo>
                        <a:pt x="29242" y="0"/>
                      </a:lnTo>
                      <a:lnTo>
                        <a:pt x="102489" y="83820"/>
                      </a:lnTo>
                      <a:lnTo>
                        <a:pt x="102489" y="225838"/>
                      </a:lnTo>
                      <a:lnTo>
                        <a:pt x="0" y="30737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2"/>
                <p:cNvSpPr/>
                <p:nvPr/>
              </p:nvSpPr>
              <p:spPr>
                <a:xfrm>
                  <a:off x="7304014" y="3754278"/>
                  <a:ext cx="453092" cy="336041"/>
                </a:xfrm>
                <a:custGeom>
                  <a:avLst/>
                  <a:gdLst/>
                  <a:ahLst/>
                  <a:cxnLst/>
                  <a:rect l="l" t="t" r="r" b="b"/>
                  <a:pathLst>
                    <a:path w="453092" h="336041" extrusionOk="0">
                      <a:moveTo>
                        <a:pt x="438858" y="336042"/>
                      </a:moveTo>
                      <a:lnTo>
                        <a:pt x="14329" y="336042"/>
                      </a:lnTo>
                      <a:cubicBezTo>
                        <a:pt x="8233" y="336042"/>
                        <a:pt x="2804" y="332232"/>
                        <a:pt x="804" y="326517"/>
                      </a:cubicBezTo>
                      <a:cubicBezTo>
                        <a:pt x="-1196" y="320802"/>
                        <a:pt x="613" y="314420"/>
                        <a:pt x="5376" y="310610"/>
                      </a:cubicBezTo>
                      <a:lnTo>
                        <a:pt x="102435" y="233267"/>
                      </a:lnTo>
                      <a:lnTo>
                        <a:pt x="102435" y="103442"/>
                      </a:lnTo>
                      <a:lnTo>
                        <a:pt x="32808" y="23717"/>
                      </a:lnTo>
                      <a:cubicBezTo>
                        <a:pt x="29093" y="19526"/>
                        <a:pt x="28236" y="13526"/>
                        <a:pt x="30522" y="8382"/>
                      </a:cubicBezTo>
                      <a:cubicBezTo>
                        <a:pt x="32808" y="3239"/>
                        <a:pt x="37951" y="0"/>
                        <a:pt x="43571" y="0"/>
                      </a:cubicBezTo>
                      <a:lnTo>
                        <a:pt x="409522" y="0"/>
                      </a:lnTo>
                      <a:cubicBezTo>
                        <a:pt x="415141" y="0"/>
                        <a:pt x="420190" y="3239"/>
                        <a:pt x="422571" y="8382"/>
                      </a:cubicBezTo>
                      <a:cubicBezTo>
                        <a:pt x="424857" y="13526"/>
                        <a:pt x="423999" y="19431"/>
                        <a:pt x="420285" y="23717"/>
                      </a:cubicBezTo>
                      <a:lnTo>
                        <a:pt x="350657" y="103442"/>
                      </a:lnTo>
                      <a:lnTo>
                        <a:pt x="350657" y="233267"/>
                      </a:lnTo>
                      <a:lnTo>
                        <a:pt x="447717" y="310610"/>
                      </a:lnTo>
                      <a:cubicBezTo>
                        <a:pt x="452479" y="314420"/>
                        <a:pt x="454289" y="320802"/>
                        <a:pt x="452289" y="326517"/>
                      </a:cubicBezTo>
                      <a:cubicBezTo>
                        <a:pt x="450384" y="332232"/>
                        <a:pt x="444955" y="336042"/>
                        <a:pt x="438858" y="336042"/>
                      </a:cubicBezTo>
                      <a:close/>
                      <a:moveTo>
                        <a:pt x="55287" y="307467"/>
                      </a:moveTo>
                      <a:lnTo>
                        <a:pt x="397996" y="307467"/>
                      </a:lnTo>
                      <a:lnTo>
                        <a:pt x="327511" y="251365"/>
                      </a:lnTo>
                      <a:cubicBezTo>
                        <a:pt x="324082" y="248603"/>
                        <a:pt x="322082" y="244507"/>
                        <a:pt x="322082" y="240221"/>
                      </a:cubicBezTo>
                      <a:lnTo>
                        <a:pt x="322082" y="98203"/>
                      </a:lnTo>
                      <a:cubicBezTo>
                        <a:pt x="322082" y="94774"/>
                        <a:pt x="323320" y="91440"/>
                        <a:pt x="325606" y="88773"/>
                      </a:cubicBezTo>
                      <a:lnTo>
                        <a:pt x="378089" y="28670"/>
                      </a:lnTo>
                      <a:lnTo>
                        <a:pt x="75099" y="28670"/>
                      </a:lnTo>
                      <a:lnTo>
                        <a:pt x="127582" y="88773"/>
                      </a:lnTo>
                      <a:cubicBezTo>
                        <a:pt x="129867" y="91345"/>
                        <a:pt x="131106" y="94679"/>
                        <a:pt x="131106" y="98203"/>
                      </a:cubicBezTo>
                      <a:lnTo>
                        <a:pt x="131106" y="240221"/>
                      </a:lnTo>
                      <a:cubicBezTo>
                        <a:pt x="131106" y="244602"/>
                        <a:pt x="129106" y="248698"/>
                        <a:pt x="125676" y="251365"/>
                      </a:cubicBezTo>
                      <a:lnTo>
                        <a:pt x="55287" y="3074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 name="Google Shape;134;p2"/>
              <p:cNvGrpSpPr/>
              <p:nvPr/>
            </p:nvGrpSpPr>
            <p:grpSpPr>
              <a:xfrm>
                <a:off x="7451165" y="4164234"/>
                <a:ext cx="159069" cy="350615"/>
                <a:chOff x="7451165" y="4164234"/>
                <a:chExt cx="159069" cy="350615"/>
              </a:xfrm>
            </p:grpSpPr>
            <p:sp>
              <p:nvSpPr>
                <p:cNvPr id="135" name="Google Shape;135;p2"/>
                <p:cNvSpPr/>
                <p:nvPr/>
              </p:nvSpPr>
              <p:spPr>
                <a:xfrm>
                  <a:off x="7465504" y="4178521"/>
                  <a:ext cx="130397" cy="322040"/>
                </a:xfrm>
                <a:custGeom>
                  <a:avLst/>
                  <a:gdLst/>
                  <a:ahLst/>
                  <a:cxnLst/>
                  <a:rect l="l" t="t" r="r" b="b"/>
                  <a:pathLst>
                    <a:path w="130397" h="322040" extrusionOk="0">
                      <a:moveTo>
                        <a:pt x="0" y="0"/>
                      </a:moveTo>
                      <a:lnTo>
                        <a:pt x="61627" y="322040"/>
                      </a:lnTo>
                      <a:lnTo>
                        <a:pt x="130397" y="0"/>
                      </a:ln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2"/>
                <p:cNvSpPr/>
                <p:nvPr/>
              </p:nvSpPr>
              <p:spPr>
                <a:xfrm>
                  <a:off x="7451165" y="4164234"/>
                  <a:ext cx="159069" cy="350615"/>
                </a:xfrm>
                <a:custGeom>
                  <a:avLst/>
                  <a:gdLst/>
                  <a:ahLst/>
                  <a:cxnLst/>
                  <a:rect l="l" t="t" r="r" b="b"/>
                  <a:pathLst>
                    <a:path w="159069" h="350615" extrusionOk="0">
                      <a:moveTo>
                        <a:pt x="76061" y="350615"/>
                      </a:moveTo>
                      <a:cubicBezTo>
                        <a:pt x="75965" y="350615"/>
                        <a:pt x="75965" y="350615"/>
                        <a:pt x="75870" y="350615"/>
                      </a:cubicBezTo>
                      <a:cubicBezTo>
                        <a:pt x="69107" y="350520"/>
                        <a:pt x="63297" y="345662"/>
                        <a:pt x="61964" y="338995"/>
                      </a:cubicBezTo>
                      <a:lnTo>
                        <a:pt x="241" y="16954"/>
                      </a:lnTo>
                      <a:cubicBezTo>
                        <a:pt x="-520" y="12763"/>
                        <a:pt x="527" y="8477"/>
                        <a:pt x="3290" y="5143"/>
                      </a:cubicBezTo>
                      <a:cubicBezTo>
                        <a:pt x="6052" y="1905"/>
                        <a:pt x="10052" y="0"/>
                        <a:pt x="14339" y="0"/>
                      </a:cubicBezTo>
                      <a:lnTo>
                        <a:pt x="144736" y="0"/>
                      </a:lnTo>
                      <a:cubicBezTo>
                        <a:pt x="149022" y="0"/>
                        <a:pt x="153118" y="1905"/>
                        <a:pt x="155880" y="5334"/>
                      </a:cubicBezTo>
                      <a:cubicBezTo>
                        <a:pt x="158547" y="8668"/>
                        <a:pt x="159690" y="13049"/>
                        <a:pt x="158738" y="17335"/>
                      </a:cubicBezTo>
                      <a:lnTo>
                        <a:pt x="90062" y="339376"/>
                      </a:lnTo>
                      <a:cubicBezTo>
                        <a:pt x="88538" y="345948"/>
                        <a:pt x="82728" y="350615"/>
                        <a:pt x="76061" y="350615"/>
                      </a:cubicBezTo>
                      <a:close/>
                      <a:moveTo>
                        <a:pt x="31579" y="28575"/>
                      </a:moveTo>
                      <a:lnTo>
                        <a:pt x="76727" y="264319"/>
                      </a:lnTo>
                      <a:lnTo>
                        <a:pt x="127019" y="28575"/>
                      </a:lnTo>
                      <a:lnTo>
                        <a:pt x="31579"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37" name="Google Shape;137;p2"/>
            <p:cNvSpPr/>
            <p:nvPr/>
          </p:nvSpPr>
          <p:spPr>
            <a:xfrm>
              <a:off x="7310437" y="3666267"/>
              <a:ext cx="183356" cy="512254"/>
            </a:xfrm>
            <a:custGeom>
              <a:avLst/>
              <a:gdLst/>
              <a:ahLst/>
              <a:cxnLst/>
              <a:rect l="l" t="t" r="r" b="b"/>
              <a:pathLst>
                <a:path w="183356" h="512254" extrusionOk="0">
                  <a:moveTo>
                    <a:pt x="77534" y="431863"/>
                  </a:moveTo>
                  <a:lnTo>
                    <a:pt x="77534" y="490252"/>
                  </a:lnTo>
                  <a:cubicBezTo>
                    <a:pt x="77534" y="502444"/>
                    <a:pt x="86392" y="512255"/>
                    <a:pt x="97441" y="512255"/>
                  </a:cubicBezTo>
                  <a:lnTo>
                    <a:pt x="19907" y="512255"/>
                  </a:lnTo>
                  <a:cubicBezTo>
                    <a:pt x="8858" y="512255"/>
                    <a:pt x="0" y="502444"/>
                    <a:pt x="0" y="490252"/>
                  </a:cubicBezTo>
                  <a:lnTo>
                    <a:pt x="0" y="431863"/>
                  </a:lnTo>
                  <a:cubicBezTo>
                    <a:pt x="0" y="419671"/>
                    <a:pt x="8858" y="409765"/>
                    <a:pt x="19907" y="409765"/>
                  </a:cubicBezTo>
                  <a:lnTo>
                    <a:pt x="13145" y="409765"/>
                  </a:lnTo>
                  <a:lnTo>
                    <a:pt x="105823" y="328231"/>
                  </a:lnTo>
                  <a:lnTo>
                    <a:pt x="105823" y="186214"/>
                  </a:lnTo>
                  <a:lnTo>
                    <a:pt x="39719" y="102394"/>
                  </a:lnTo>
                  <a:lnTo>
                    <a:pt x="44482" y="102394"/>
                  </a:lnTo>
                  <a:cubicBezTo>
                    <a:pt x="34576" y="102394"/>
                    <a:pt x="26479" y="93535"/>
                    <a:pt x="26479" y="82487"/>
                  </a:cubicBezTo>
                  <a:lnTo>
                    <a:pt x="26479" y="19907"/>
                  </a:lnTo>
                  <a:cubicBezTo>
                    <a:pt x="26479" y="8858"/>
                    <a:pt x="34576" y="0"/>
                    <a:pt x="44482" y="0"/>
                  </a:cubicBezTo>
                  <a:lnTo>
                    <a:pt x="122015" y="0"/>
                  </a:lnTo>
                  <a:cubicBezTo>
                    <a:pt x="112109" y="0"/>
                    <a:pt x="104013" y="8858"/>
                    <a:pt x="104013" y="19907"/>
                  </a:cubicBezTo>
                  <a:lnTo>
                    <a:pt x="104013" y="82487"/>
                  </a:lnTo>
                  <a:cubicBezTo>
                    <a:pt x="104013" y="93535"/>
                    <a:pt x="112109" y="102394"/>
                    <a:pt x="122015" y="102394"/>
                  </a:cubicBezTo>
                  <a:lnTo>
                    <a:pt x="117253" y="102394"/>
                  </a:lnTo>
                  <a:lnTo>
                    <a:pt x="183356" y="186214"/>
                  </a:lnTo>
                  <a:lnTo>
                    <a:pt x="183356" y="328231"/>
                  </a:lnTo>
                  <a:lnTo>
                    <a:pt x="90678" y="409765"/>
                  </a:lnTo>
                  <a:lnTo>
                    <a:pt x="97441" y="409765"/>
                  </a:lnTo>
                  <a:cubicBezTo>
                    <a:pt x="86392" y="409765"/>
                    <a:pt x="77534" y="419671"/>
                    <a:pt x="77534" y="431863"/>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2"/>
            <p:cNvSpPr/>
            <p:nvPr/>
          </p:nvSpPr>
          <p:spPr>
            <a:xfrm>
              <a:off x="7456646" y="4178521"/>
              <a:ext cx="96583" cy="322040"/>
            </a:xfrm>
            <a:custGeom>
              <a:avLst/>
              <a:gdLst/>
              <a:ahLst/>
              <a:cxnLst/>
              <a:rect l="l" t="t" r="r" b="b"/>
              <a:pathLst>
                <a:path w="96583" h="322040" extrusionOk="0">
                  <a:moveTo>
                    <a:pt x="96583" y="110300"/>
                  </a:moveTo>
                  <a:lnTo>
                    <a:pt x="55816" y="322040"/>
                  </a:lnTo>
                  <a:lnTo>
                    <a:pt x="0" y="0"/>
                  </a:lnTo>
                  <a:lnTo>
                    <a:pt x="77533" y="0"/>
                  </a:ln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9" name="Google Shape;139;p2"/>
          <p:cNvGrpSpPr/>
          <p:nvPr/>
        </p:nvGrpSpPr>
        <p:grpSpPr>
          <a:xfrm>
            <a:off x="15073538" y="4288134"/>
            <a:ext cx="1477581" cy="1710736"/>
            <a:chOff x="8390004" y="456115"/>
            <a:chExt cx="904162" cy="1046834"/>
          </a:xfrm>
        </p:grpSpPr>
        <p:grpSp>
          <p:nvGrpSpPr>
            <p:cNvPr id="140" name="Google Shape;140;p2"/>
            <p:cNvGrpSpPr/>
            <p:nvPr/>
          </p:nvGrpSpPr>
          <p:grpSpPr>
            <a:xfrm>
              <a:off x="8390004" y="1344626"/>
              <a:ext cx="193429" cy="158323"/>
              <a:chOff x="8390004" y="1344626"/>
              <a:chExt cx="193429" cy="158323"/>
            </a:xfrm>
          </p:grpSpPr>
          <p:sp>
            <p:nvSpPr>
              <p:cNvPr id="141" name="Google Shape;141;p2"/>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2"/>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3" name="Google Shape;143;p2"/>
            <p:cNvGrpSpPr/>
            <p:nvPr/>
          </p:nvGrpSpPr>
          <p:grpSpPr>
            <a:xfrm>
              <a:off x="8437418" y="1249718"/>
              <a:ext cx="235873" cy="221893"/>
              <a:chOff x="8437418" y="1249718"/>
              <a:chExt cx="235873" cy="221893"/>
            </a:xfrm>
          </p:grpSpPr>
          <p:sp>
            <p:nvSpPr>
              <p:cNvPr id="144" name="Google Shape;144;p2"/>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2"/>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6" name="Google Shape;146;p2"/>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2"/>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8" name="Google Shape;148;p2"/>
            <p:cNvGrpSpPr/>
            <p:nvPr/>
          </p:nvGrpSpPr>
          <p:grpSpPr>
            <a:xfrm>
              <a:off x="8433011" y="1095392"/>
              <a:ext cx="388579" cy="353169"/>
              <a:chOff x="8433011" y="1095392"/>
              <a:chExt cx="388579" cy="353169"/>
            </a:xfrm>
          </p:grpSpPr>
          <p:sp>
            <p:nvSpPr>
              <p:cNvPr id="149" name="Google Shape;149;p2"/>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2"/>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1" name="Google Shape;151;p2"/>
            <p:cNvGrpSpPr/>
            <p:nvPr/>
          </p:nvGrpSpPr>
          <p:grpSpPr>
            <a:xfrm>
              <a:off x="8457991" y="456115"/>
              <a:ext cx="836175" cy="922341"/>
              <a:chOff x="8457991" y="456115"/>
              <a:chExt cx="836175" cy="922341"/>
            </a:xfrm>
          </p:grpSpPr>
          <p:sp>
            <p:nvSpPr>
              <p:cNvPr id="152" name="Google Shape;152;p2"/>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2"/>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4" name="Google Shape;154;p2"/>
            <p:cNvGrpSpPr/>
            <p:nvPr/>
          </p:nvGrpSpPr>
          <p:grpSpPr>
            <a:xfrm>
              <a:off x="9017765" y="1062485"/>
              <a:ext cx="43394" cy="51843"/>
              <a:chOff x="9017765" y="1062485"/>
              <a:chExt cx="43394" cy="51843"/>
            </a:xfrm>
          </p:grpSpPr>
          <p:sp>
            <p:nvSpPr>
              <p:cNvPr id="155" name="Google Shape;155;p2"/>
              <p:cNvSpPr/>
              <p:nvPr/>
            </p:nvSpPr>
            <p:spPr>
              <a:xfrm>
                <a:off x="9032081" y="1076800"/>
                <a:ext cx="14858" cy="23240"/>
              </a:xfrm>
              <a:custGeom>
                <a:avLst/>
                <a:gdLst/>
                <a:ahLst/>
                <a:cxnLst/>
                <a:rect l="l" t="t" r="r" b="b"/>
                <a:pathLst>
                  <a:path w="14858" h="23240" extrusionOk="0">
                    <a:moveTo>
                      <a:pt x="14859" y="0"/>
                    </a:moveTo>
                    <a:lnTo>
                      <a:pt x="0" y="2324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2"/>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7" name="Google Shape;157;p2"/>
            <p:cNvGrpSpPr/>
            <p:nvPr/>
          </p:nvGrpSpPr>
          <p:grpSpPr>
            <a:xfrm>
              <a:off x="8715085" y="603328"/>
              <a:ext cx="436817" cy="522335"/>
              <a:chOff x="8715085" y="603328"/>
              <a:chExt cx="436817" cy="522335"/>
            </a:xfrm>
          </p:grpSpPr>
          <p:sp>
            <p:nvSpPr>
              <p:cNvPr id="158" name="Google Shape;158;p2"/>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2"/>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0" name="Google Shape;160;p2"/>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2"/>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2"/>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3" name="Google Shape;163;p2"/>
          <p:cNvGrpSpPr/>
          <p:nvPr/>
        </p:nvGrpSpPr>
        <p:grpSpPr>
          <a:xfrm>
            <a:off x="15662019" y="7580072"/>
            <a:ext cx="1385387" cy="1633742"/>
            <a:chOff x="4444301" y="5303307"/>
            <a:chExt cx="837446" cy="987573"/>
          </a:xfrm>
        </p:grpSpPr>
        <p:grpSp>
          <p:nvGrpSpPr>
            <p:cNvPr id="164" name="Google Shape;164;p2"/>
            <p:cNvGrpSpPr/>
            <p:nvPr/>
          </p:nvGrpSpPr>
          <p:grpSpPr>
            <a:xfrm>
              <a:off x="4447958" y="5864581"/>
              <a:ext cx="411276" cy="403725"/>
              <a:chOff x="4447958" y="5864581"/>
              <a:chExt cx="411276" cy="403725"/>
            </a:xfrm>
          </p:grpSpPr>
          <p:sp>
            <p:nvSpPr>
              <p:cNvPr id="165" name="Google Shape;165;p2"/>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2"/>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7" name="Google Shape;167;p2"/>
            <p:cNvGrpSpPr/>
            <p:nvPr/>
          </p:nvGrpSpPr>
          <p:grpSpPr>
            <a:xfrm>
              <a:off x="4444301" y="6116630"/>
              <a:ext cx="191552" cy="174250"/>
              <a:chOff x="4444301" y="6116630"/>
              <a:chExt cx="191552" cy="174250"/>
            </a:xfrm>
          </p:grpSpPr>
          <p:sp>
            <p:nvSpPr>
              <p:cNvPr id="168" name="Google Shape;168;p2"/>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2"/>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0" name="Google Shape;170;p2"/>
            <p:cNvGrpSpPr/>
            <p:nvPr/>
          </p:nvGrpSpPr>
          <p:grpSpPr>
            <a:xfrm>
              <a:off x="4462311" y="5636933"/>
              <a:ext cx="572525" cy="575651"/>
              <a:chOff x="4462311" y="5636933"/>
              <a:chExt cx="572525" cy="575651"/>
            </a:xfrm>
          </p:grpSpPr>
          <p:sp>
            <p:nvSpPr>
              <p:cNvPr id="171" name="Google Shape;171;p2"/>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2"/>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3" name="Google Shape;173;p2"/>
            <p:cNvGrpSpPr/>
            <p:nvPr/>
          </p:nvGrpSpPr>
          <p:grpSpPr>
            <a:xfrm>
              <a:off x="4751814" y="5483009"/>
              <a:ext cx="402028" cy="354862"/>
              <a:chOff x="4751814" y="5483009"/>
              <a:chExt cx="402028" cy="354862"/>
            </a:xfrm>
          </p:grpSpPr>
          <p:sp>
            <p:nvSpPr>
              <p:cNvPr id="174" name="Google Shape;174;p2"/>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2"/>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6" name="Google Shape;176;p2"/>
            <p:cNvGrpSpPr/>
            <p:nvPr/>
          </p:nvGrpSpPr>
          <p:grpSpPr>
            <a:xfrm>
              <a:off x="4865542" y="5303307"/>
              <a:ext cx="416205" cy="387402"/>
              <a:chOff x="4865542" y="5303307"/>
              <a:chExt cx="416205" cy="387402"/>
            </a:xfrm>
          </p:grpSpPr>
          <p:sp>
            <p:nvSpPr>
              <p:cNvPr id="177" name="Google Shape;177;p2"/>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2"/>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9" name="Google Shape;179;p2"/>
            <p:cNvGrpSpPr/>
            <p:nvPr/>
          </p:nvGrpSpPr>
          <p:grpSpPr>
            <a:xfrm>
              <a:off x="4804248" y="5401592"/>
              <a:ext cx="421233" cy="357222"/>
              <a:chOff x="4804248" y="5401592"/>
              <a:chExt cx="421233" cy="357222"/>
            </a:xfrm>
          </p:grpSpPr>
          <p:sp>
            <p:nvSpPr>
              <p:cNvPr id="180" name="Google Shape;180;p2"/>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2"/>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2" name="Google Shape;182;p2"/>
            <p:cNvGrpSpPr/>
            <p:nvPr/>
          </p:nvGrpSpPr>
          <p:grpSpPr>
            <a:xfrm>
              <a:off x="4680264" y="5562151"/>
              <a:ext cx="421201" cy="357254"/>
              <a:chOff x="4680264" y="5562151"/>
              <a:chExt cx="421201" cy="357254"/>
            </a:xfrm>
          </p:grpSpPr>
          <p:sp>
            <p:nvSpPr>
              <p:cNvPr id="183" name="Google Shape;183;p2"/>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2"/>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5" name="Google Shape;185;p2"/>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6" name="Google Shape;186;p2"/>
            <p:cNvGrpSpPr/>
            <p:nvPr/>
          </p:nvGrpSpPr>
          <p:grpSpPr>
            <a:xfrm>
              <a:off x="4661227" y="5807423"/>
              <a:ext cx="195857" cy="208030"/>
              <a:chOff x="4661227" y="5807423"/>
              <a:chExt cx="195857" cy="208030"/>
            </a:xfrm>
          </p:grpSpPr>
          <p:sp>
            <p:nvSpPr>
              <p:cNvPr id="187" name="Google Shape;187;p2"/>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2"/>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9" name="Google Shape;189;p2"/>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0" name="Google Shape;190;p2"/>
          <p:cNvGrpSpPr/>
          <p:nvPr/>
        </p:nvGrpSpPr>
        <p:grpSpPr>
          <a:xfrm rot="-408978">
            <a:off x="16516689" y="5867319"/>
            <a:ext cx="825500" cy="1120590"/>
            <a:chOff x="4584954" y="2452115"/>
            <a:chExt cx="607790" cy="825055"/>
          </a:xfrm>
        </p:grpSpPr>
        <p:grpSp>
          <p:nvGrpSpPr>
            <p:cNvPr id="191" name="Google Shape;191;p2"/>
            <p:cNvGrpSpPr/>
            <p:nvPr/>
          </p:nvGrpSpPr>
          <p:grpSpPr>
            <a:xfrm>
              <a:off x="4584954" y="2452115"/>
              <a:ext cx="607790" cy="825055"/>
              <a:chOff x="4584954" y="2452115"/>
              <a:chExt cx="607790" cy="825055"/>
            </a:xfrm>
          </p:grpSpPr>
          <p:sp>
            <p:nvSpPr>
              <p:cNvPr id="192" name="Google Shape;192;p2"/>
              <p:cNvSpPr/>
              <p:nvPr/>
            </p:nvSpPr>
            <p:spPr>
              <a:xfrm>
                <a:off x="4599241" y="2466402"/>
                <a:ext cx="579215" cy="796480"/>
              </a:xfrm>
              <a:custGeom>
                <a:avLst/>
                <a:gdLst/>
                <a:ahLst/>
                <a:cxnLst/>
                <a:rect l="l" t="t" r="r" b="b"/>
                <a:pathLst>
                  <a:path w="579215" h="796480" extrusionOk="0">
                    <a:moveTo>
                      <a:pt x="470630" y="398240"/>
                    </a:moveTo>
                    <a:cubicBezTo>
                      <a:pt x="470630" y="472916"/>
                      <a:pt x="516731" y="535686"/>
                      <a:pt x="579215" y="553498"/>
                    </a:cubicBezTo>
                    <a:lnTo>
                      <a:pt x="579215" y="796481"/>
                    </a:lnTo>
                    <a:lnTo>
                      <a:pt x="0" y="796481"/>
                    </a:lnTo>
                    <a:lnTo>
                      <a:pt x="0" y="553498"/>
                    </a:lnTo>
                    <a:cubicBezTo>
                      <a:pt x="62484" y="535686"/>
                      <a:pt x="108585" y="472916"/>
                      <a:pt x="108585" y="398240"/>
                    </a:cubicBezTo>
                    <a:cubicBezTo>
                      <a:pt x="108585" y="323564"/>
                      <a:pt x="62484" y="260795"/>
                      <a:pt x="0" y="242983"/>
                    </a:cubicBezTo>
                    <a:lnTo>
                      <a:pt x="0" y="0"/>
                    </a:lnTo>
                    <a:lnTo>
                      <a:pt x="579215" y="0"/>
                    </a:lnTo>
                    <a:lnTo>
                      <a:pt x="579215" y="242983"/>
                    </a:lnTo>
                    <a:cubicBezTo>
                      <a:pt x="516731" y="260795"/>
                      <a:pt x="470630" y="323564"/>
                      <a:pt x="470630" y="39824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2"/>
              <p:cNvSpPr/>
              <p:nvPr/>
            </p:nvSpPr>
            <p:spPr>
              <a:xfrm>
                <a:off x="4584954" y="2452115"/>
                <a:ext cx="607790" cy="825055"/>
              </a:xfrm>
              <a:custGeom>
                <a:avLst/>
                <a:gdLst/>
                <a:ahLst/>
                <a:cxnLst/>
                <a:rect l="l" t="t" r="r" b="b"/>
                <a:pathLst>
                  <a:path w="607790" h="825055" extrusionOk="0">
                    <a:moveTo>
                      <a:pt x="593503" y="825056"/>
                    </a:moveTo>
                    <a:lnTo>
                      <a:pt x="14288" y="825056"/>
                    </a:lnTo>
                    <a:cubicBezTo>
                      <a:pt x="6382" y="825056"/>
                      <a:pt x="0" y="818674"/>
                      <a:pt x="0" y="810768"/>
                    </a:cubicBezTo>
                    <a:lnTo>
                      <a:pt x="0" y="567785"/>
                    </a:lnTo>
                    <a:cubicBezTo>
                      <a:pt x="0" y="561404"/>
                      <a:pt x="4191" y="555784"/>
                      <a:pt x="10382" y="554069"/>
                    </a:cubicBezTo>
                    <a:cubicBezTo>
                      <a:pt x="68199" y="537591"/>
                      <a:pt x="108585" y="479393"/>
                      <a:pt x="108585" y="412528"/>
                    </a:cubicBezTo>
                    <a:cubicBezTo>
                      <a:pt x="108585" y="345662"/>
                      <a:pt x="68199" y="287465"/>
                      <a:pt x="10382" y="270986"/>
                    </a:cubicBezTo>
                    <a:cubicBezTo>
                      <a:pt x="4286" y="269272"/>
                      <a:pt x="0" y="263652"/>
                      <a:pt x="0" y="257270"/>
                    </a:cubicBezTo>
                    <a:lnTo>
                      <a:pt x="0" y="14288"/>
                    </a:lnTo>
                    <a:cubicBezTo>
                      <a:pt x="0" y="6382"/>
                      <a:pt x="6382" y="0"/>
                      <a:pt x="14288" y="0"/>
                    </a:cubicBezTo>
                    <a:lnTo>
                      <a:pt x="593503" y="0"/>
                    </a:lnTo>
                    <a:cubicBezTo>
                      <a:pt x="601409" y="0"/>
                      <a:pt x="607790" y="6382"/>
                      <a:pt x="607790" y="14288"/>
                    </a:cubicBezTo>
                    <a:lnTo>
                      <a:pt x="607790" y="257270"/>
                    </a:lnTo>
                    <a:cubicBezTo>
                      <a:pt x="607790" y="263652"/>
                      <a:pt x="603599" y="269272"/>
                      <a:pt x="597408" y="270986"/>
                    </a:cubicBezTo>
                    <a:cubicBezTo>
                      <a:pt x="539591" y="287465"/>
                      <a:pt x="499205" y="345662"/>
                      <a:pt x="499205" y="412528"/>
                    </a:cubicBezTo>
                    <a:cubicBezTo>
                      <a:pt x="499205" y="479393"/>
                      <a:pt x="539591" y="537591"/>
                      <a:pt x="597408" y="554069"/>
                    </a:cubicBezTo>
                    <a:cubicBezTo>
                      <a:pt x="603504" y="555784"/>
                      <a:pt x="607790" y="561404"/>
                      <a:pt x="607790" y="567785"/>
                    </a:cubicBezTo>
                    <a:lnTo>
                      <a:pt x="607790" y="810768"/>
                    </a:lnTo>
                    <a:cubicBezTo>
                      <a:pt x="607790" y="818579"/>
                      <a:pt x="601409" y="825056"/>
                      <a:pt x="593503" y="825056"/>
                    </a:cubicBezTo>
                    <a:close/>
                    <a:moveTo>
                      <a:pt x="28575" y="796481"/>
                    </a:moveTo>
                    <a:lnTo>
                      <a:pt x="579215" y="796481"/>
                    </a:lnTo>
                    <a:lnTo>
                      <a:pt x="579215" y="578168"/>
                    </a:lnTo>
                    <a:cubicBezTo>
                      <a:pt x="514731" y="554641"/>
                      <a:pt x="470630" y="488061"/>
                      <a:pt x="470630" y="412528"/>
                    </a:cubicBezTo>
                    <a:cubicBezTo>
                      <a:pt x="470630" y="336995"/>
                      <a:pt x="514731" y="270510"/>
                      <a:pt x="579215" y="246888"/>
                    </a:cubicBezTo>
                    <a:lnTo>
                      <a:pt x="579215" y="28575"/>
                    </a:lnTo>
                    <a:lnTo>
                      <a:pt x="28575" y="28575"/>
                    </a:lnTo>
                    <a:lnTo>
                      <a:pt x="28575" y="246888"/>
                    </a:lnTo>
                    <a:cubicBezTo>
                      <a:pt x="93059" y="270415"/>
                      <a:pt x="137160" y="336899"/>
                      <a:pt x="137160" y="412528"/>
                    </a:cubicBezTo>
                    <a:cubicBezTo>
                      <a:pt x="137160" y="488061"/>
                      <a:pt x="93059" y="554546"/>
                      <a:pt x="28575" y="578168"/>
                    </a:cubicBezTo>
                    <a:lnTo>
                      <a:pt x="28575" y="7964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4" name="Google Shape;194;p2"/>
            <p:cNvSpPr/>
            <p:nvPr/>
          </p:nvSpPr>
          <p:spPr>
            <a:xfrm>
              <a:off x="4599241" y="2466402"/>
              <a:ext cx="232409" cy="796480"/>
            </a:xfrm>
            <a:custGeom>
              <a:avLst/>
              <a:gdLst/>
              <a:ahLst/>
              <a:cxnLst/>
              <a:rect l="l" t="t" r="r" b="b"/>
              <a:pathLst>
                <a:path w="232409" h="796480" extrusionOk="0">
                  <a:moveTo>
                    <a:pt x="232410" y="398240"/>
                  </a:moveTo>
                  <a:cubicBezTo>
                    <a:pt x="232410" y="472916"/>
                    <a:pt x="186214" y="535686"/>
                    <a:pt x="123825" y="553498"/>
                  </a:cubicBezTo>
                  <a:lnTo>
                    <a:pt x="123825" y="796481"/>
                  </a:lnTo>
                  <a:lnTo>
                    <a:pt x="0" y="796481"/>
                  </a:lnTo>
                  <a:lnTo>
                    <a:pt x="0" y="553498"/>
                  </a:lnTo>
                  <a:cubicBezTo>
                    <a:pt x="62389" y="535686"/>
                    <a:pt x="108585" y="472916"/>
                    <a:pt x="108585" y="398240"/>
                  </a:cubicBezTo>
                  <a:cubicBezTo>
                    <a:pt x="108585" y="323564"/>
                    <a:pt x="62389" y="260795"/>
                    <a:pt x="0" y="242983"/>
                  </a:cubicBezTo>
                  <a:lnTo>
                    <a:pt x="0" y="0"/>
                  </a:lnTo>
                  <a:lnTo>
                    <a:pt x="123825" y="0"/>
                  </a:lnTo>
                  <a:lnTo>
                    <a:pt x="123825" y="242983"/>
                  </a:lnTo>
                  <a:cubicBezTo>
                    <a:pt x="186214" y="260795"/>
                    <a:pt x="232410" y="323564"/>
                    <a:pt x="232410" y="39824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5" name="Google Shape;195;p2"/>
            <p:cNvGrpSpPr/>
            <p:nvPr/>
          </p:nvGrpSpPr>
          <p:grpSpPr>
            <a:xfrm>
              <a:off x="4745259" y="2514218"/>
              <a:ext cx="287178" cy="752570"/>
              <a:chOff x="4745259" y="2514218"/>
              <a:chExt cx="287178" cy="752570"/>
            </a:xfrm>
          </p:grpSpPr>
          <p:sp>
            <p:nvSpPr>
              <p:cNvPr id="196" name="Google Shape;196;p2"/>
              <p:cNvSpPr/>
              <p:nvPr/>
            </p:nvSpPr>
            <p:spPr>
              <a:xfrm>
                <a:off x="4759547" y="2528506"/>
                <a:ext cx="258603" cy="723995"/>
              </a:xfrm>
              <a:custGeom>
                <a:avLst/>
                <a:gdLst/>
                <a:ahLst/>
                <a:cxnLst/>
                <a:rect l="l" t="t" r="r" b="b"/>
                <a:pathLst>
                  <a:path w="258603" h="723995" extrusionOk="0">
                    <a:moveTo>
                      <a:pt x="0" y="0"/>
                    </a:moveTo>
                    <a:lnTo>
                      <a:pt x="258604" y="0"/>
                    </a:lnTo>
                    <a:lnTo>
                      <a:pt x="258604" y="723995"/>
                    </a:lnTo>
                    <a:lnTo>
                      <a:pt x="0" y="723995"/>
                    </a:lnTo>
                    <a:close/>
                  </a:path>
                </a:pathLst>
              </a:custGeom>
              <a:solidFill>
                <a:srgbClr val="A1A1A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2"/>
              <p:cNvSpPr/>
              <p:nvPr/>
            </p:nvSpPr>
            <p:spPr>
              <a:xfrm>
                <a:off x="4745259" y="2514218"/>
                <a:ext cx="287178" cy="752570"/>
              </a:xfrm>
              <a:custGeom>
                <a:avLst/>
                <a:gdLst/>
                <a:ahLst/>
                <a:cxnLst/>
                <a:rect l="l" t="t" r="r" b="b"/>
                <a:pathLst>
                  <a:path w="287178" h="752570" extrusionOk="0">
                    <a:moveTo>
                      <a:pt x="272891" y="752570"/>
                    </a:moveTo>
                    <a:lnTo>
                      <a:pt x="14288" y="752570"/>
                    </a:lnTo>
                    <a:cubicBezTo>
                      <a:pt x="6382" y="752570"/>
                      <a:pt x="0" y="746189"/>
                      <a:pt x="0" y="738283"/>
                    </a:cubicBezTo>
                    <a:lnTo>
                      <a:pt x="0" y="14288"/>
                    </a:lnTo>
                    <a:cubicBezTo>
                      <a:pt x="0" y="6382"/>
                      <a:pt x="6382" y="0"/>
                      <a:pt x="14288" y="0"/>
                    </a:cubicBezTo>
                    <a:lnTo>
                      <a:pt x="272891" y="0"/>
                    </a:lnTo>
                    <a:cubicBezTo>
                      <a:pt x="280797" y="0"/>
                      <a:pt x="287179" y="6382"/>
                      <a:pt x="287179" y="14288"/>
                    </a:cubicBezTo>
                    <a:lnTo>
                      <a:pt x="287179" y="738283"/>
                    </a:lnTo>
                    <a:cubicBezTo>
                      <a:pt x="287179" y="746189"/>
                      <a:pt x="280797" y="752570"/>
                      <a:pt x="272891" y="752570"/>
                    </a:cubicBezTo>
                    <a:close/>
                    <a:moveTo>
                      <a:pt x="28575" y="723995"/>
                    </a:moveTo>
                    <a:lnTo>
                      <a:pt x="258604" y="723995"/>
                    </a:lnTo>
                    <a:lnTo>
                      <a:pt x="258604" y="28575"/>
                    </a:lnTo>
                    <a:lnTo>
                      <a:pt x="28575" y="28575"/>
                    </a:lnTo>
                    <a:lnTo>
                      <a:pt x="28575" y="72399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8" name="Google Shape;198;p2"/>
            <p:cNvGrpSpPr/>
            <p:nvPr/>
          </p:nvGrpSpPr>
          <p:grpSpPr>
            <a:xfrm>
              <a:off x="4923662" y="2514218"/>
              <a:ext cx="111347" cy="752570"/>
              <a:chOff x="4923662" y="2514218"/>
              <a:chExt cx="111347" cy="752570"/>
            </a:xfrm>
          </p:grpSpPr>
          <p:sp>
            <p:nvSpPr>
              <p:cNvPr id="199" name="Google Shape;199;p2"/>
              <p:cNvSpPr/>
              <p:nvPr/>
            </p:nvSpPr>
            <p:spPr>
              <a:xfrm>
                <a:off x="4937950" y="2528506"/>
                <a:ext cx="82772" cy="723995"/>
              </a:xfrm>
              <a:custGeom>
                <a:avLst/>
                <a:gdLst/>
                <a:ahLst/>
                <a:cxnLst/>
                <a:rect l="l" t="t" r="r" b="b"/>
                <a:pathLst>
                  <a:path w="82772" h="723995" extrusionOk="0">
                    <a:moveTo>
                      <a:pt x="0" y="0"/>
                    </a:moveTo>
                    <a:lnTo>
                      <a:pt x="82772" y="0"/>
                    </a:lnTo>
                    <a:lnTo>
                      <a:pt x="82772" y="723995"/>
                    </a:lnTo>
                    <a:lnTo>
                      <a:pt x="0" y="723995"/>
                    </a:ln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2"/>
              <p:cNvSpPr/>
              <p:nvPr/>
            </p:nvSpPr>
            <p:spPr>
              <a:xfrm>
                <a:off x="4923662" y="2514218"/>
                <a:ext cx="111347" cy="752570"/>
              </a:xfrm>
              <a:custGeom>
                <a:avLst/>
                <a:gdLst/>
                <a:ahLst/>
                <a:cxnLst/>
                <a:rect l="l" t="t" r="r" b="b"/>
                <a:pathLst>
                  <a:path w="111347" h="752570" extrusionOk="0">
                    <a:moveTo>
                      <a:pt x="97060" y="752570"/>
                    </a:moveTo>
                    <a:lnTo>
                      <a:pt x="14288" y="752570"/>
                    </a:lnTo>
                    <a:cubicBezTo>
                      <a:pt x="6382" y="752570"/>
                      <a:pt x="0" y="746189"/>
                      <a:pt x="0" y="738283"/>
                    </a:cubicBezTo>
                    <a:lnTo>
                      <a:pt x="0" y="14288"/>
                    </a:lnTo>
                    <a:cubicBezTo>
                      <a:pt x="0" y="6382"/>
                      <a:pt x="6382" y="0"/>
                      <a:pt x="14288" y="0"/>
                    </a:cubicBezTo>
                    <a:lnTo>
                      <a:pt x="97060" y="0"/>
                    </a:lnTo>
                    <a:cubicBezTo>
                      <a:pt x="104966" y="0"/>
                      <a:pt x="111347" y="6382"/>
                      <a:pt x="111347" y="14288"/>
                    </a:cubicBezTo>
                    <a:lnTo>
                      <a:pt x="111347" y="738283"/>
                    </a:lnTo>
                    <a:cubicBezTo>
                      <a:pt x="111347" y="746189"/>
                      <a:pt x="104966" y="752570"/>
                      <a:pt x="97060" y="752570"/>
                    </a:cubicBezTo>
                    <a:close/>
                    <a:moveTo>
                      <a:pt x="28575" y="723995"/>
                    </a:moveTo>
                    <a:lnTo>
                      <a:pt x="82772" y="723995"/>
                    </a:lnTo>
                    <a:lnTo>
                      <a:pt x="82772" y="28575"/>
                    </a:lnTo>
                    <a:lnTo>
                      <a:pt x="28575" y="28575"/>
                    </a:lnTo>
                    <a:lnTo>
                      <a:pt x="28575" y="72399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1" name="Google Shape;201;p2"/>
            <p:cNvGrpSpPr/>
            <p:nvPr/>
          </p:nvGrpSpPr>
          <p:grpSpPr>
            <a:xfrm>
              <a:off x="4799552" y="2803778"/>
              <a:ext cx="100965" cy="100964"/>
              <a:chOff x="4799552" y="2803778"/>
              <a:chExt cx="100965" cy="100964"/>
            </a:xfrm>
          </p:grpSpPr>
          <p:sp>
            <p:nvSpPr>
              <p:cNvPr id="202" name="Google Shape;202;p2"/>
              <p:cNvSpPr/>
              <p:nvPr/>
            </p:nvSpPr>
            <p:spPr>
              <a:xfrm>
                <a:off x="4813839" y="2818066"/>
                <a:ext cx="72390" cy="72389"/>
              </a:xfrm>
              <a:custGeom>
                <a:avLst/>
                <a:gdLst/>
                <a:ahLst/>
                <a:cxnLst/>
                <a:rect l="l" t="t" r="r" b="b"/>
                <a:pathLst>
                  <a:path w="72390" h="72389" extrusionOk="0">
                    <a:moveTo>
                      <a:pt x="72390" y="36195"/>
                    </a:moveTo>
                    <a:cubicBezTo>
                      <a:pt x="72390" y="56185"/>
                      <a:pt x="56185" y="72390"/>
                      <a:pt x="36195" y="72390"/>
                    </a:cubicBezTo>
                    <a:cubicBezTo>
                      <a:pt x="16205" y="72390"/>
                      <a:pt x="0" y="56185"/>
                      <a:pt x="0" y="36195"/>
                    </a:cubicBezTo>
                    <a:cubicBezTo>
                      <a:pt x="0" y="16205"/>
                      <a:pt x="16205" y="0"/>
                      <a:pt x="36195" y="0"/>
                    </a:cubicBezTo>
                    <a:cubicBezTo>
                      <a:pt x="56185" y="0"/>
                      <a:pt x="72390" y="16205"/>
                      <a:pt x="72390" y="36195"/>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2"/>
              <p:cNvSpPr/>
              <p:nvPr/>
            </p:nvSpPr>
            <p:spPr>
              <a:xfrm>
                <a:off x="4799552" y="2803778"/>
                <a:ext cx="100965" cy="100964"/>
              </a:xfrm>
              <a:custGeom>
                <a:avLst/>
                <a:gdLst/>
                <a:ahLst/>
                <a:cxnLst/>
                <a:rect l="l" t="t" r="r" b="b"/>
                <a:pathLst>
                  <a:path w="100965" h="100964" extrusionOk="0">
                    <a:moveTo>
                      <a:pt x="50483" y="100965"/>
                    </a:moveTo>
                    <a:cubicBezTo>
                      <a:pt x="22670" y="100965"/>
                      <a:pt x="0" y="78296"/>
                      <a:pt x="0" y="50482"/>
                    </a:cubicBezTo>
                    <a:cubicBezTo>
                      <a:pt x="0" y="22670"/>
                      <a:pt x="22670" y="0"/>
                      <a:pt x="50483" y="0"/>
                    </a:cubicBezTo>
                    <a:cubicBezTo>
                      <a:pt x="78296" y="0"/>
                      <a:pt x="100965" y="22670"/>
                      <a:pt x="100965" y="50482"/>
                    </a:cubicBezTo>
                    <a:cubicBezTo>
                      <a:pt x="100965" y="78391"/>
                      <a:pt x="78296" y="100965"/>
                      <a:pt x="50483" y="100965"/>
                    </a:cubicBezTo>
                    <a:close/>
                    <a:moveTo>
                      <a:pt x="50483" y="28575"/>
                    </a:moveTo>
                    <a:cubicBezTo>
                      <a:pt x="38386" y="28575"/>
                      <a:pt x="28575" y="38386"/>
                      <a:pt x="28575" y="50482"/>
                    </a:cubicBezTo>
                    <a:cubicBezTo>
                      <a:pt x="28575" y="62579"/>
                      <a:pt x="38386" y="72390"/>
                      <a:pt x="50483" y="72390"/>
                    </a:cubicBezTo>
                    <a:cubicBezTo>
                      <a:pt x="62579" y="72390"/>
                      <a:pt x="72390" y="62579"/>
                      <a:pt x="72390" y="50482"/>
                    </a:cubicBezTo>
                    <a:cubicBezTo>
                      <a:pt x="72390" y="38386"/>
                      <a:pt x="62579" y="28575"/>
                      <a:pt x="5048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04" name="Google Shape;204;p2"/>
          <p:cNvGrpSpPr/>
          <p:nvPr/>
        </p:nvGrpSpPr>
        <p:grpSpPr>
          <a:xfrm>
            <a:off x="15662019" y="7573647"/>
            <a:ext cx="1385387" cy="1633742"/>
            <a:chOff x="4444301" y="5303307"/>
            <a:chExt cx="837446" cy="987573"/>
          </a:xfrm>
        </p:grpSpPr>
        <p:grpSp>
          <p:nvGrpSpPr>
            <p:cNvPr id="205" name="Google Shape;205;p2"/>
            <p:cNvGrpSpPr/>
            <p:nvPr/>
          </p:nvGrpSpPr>
          <p:grpSpPr>
            <a:xfrm>
              <a:off x="4447958" y="5864581"/>
              <a:ext cx="411276" cy="403725"/>
              <a:chOff x="4447958" y="5864581"/>
              <a:chExt cx="411276" cy="403725"/>
            </a:xfrm>
          </p:grpSpPr>
          <p:sp>
            <p:nvSpPr>
              <p:cNvPr id="206" name="Google Shape;206;p2"/>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2"/>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8" name="Google Shape;208;p2"/>
            <p:cNvGrpSpPr/>
            <p:nvPr/>
          </p:nvGrpSpPr>
          <p:grpSpPr>
            <a:xfrm>
              <a:off x="4444301" y="6116630"/>
              <a:ext cx="191552" cy="174250"/>
              <a:chOff x="4444301" y="6116630"/>
              <a:chExt cx="191552" cy="174250"/>
            </a:xfrm>
          </p:grpSpPr>
          <p:sp>
            <p:nvSpPr>
              <p:cNvPr id="209" name="Google Shape;209;p2"/>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2"/>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1" name="Google Shape;211;p2"/>
            <p:cNvGrpSpPr/>
            <p:nvPr/>
          </p:nvGrpSpPr>
          <p:grpSpPr>
            <a:xfrm>
              <a:off x="4462311" y="5636933"/>
              <a:ext cx="572525" cy="575651"/>
              <a:chOff x="4462311" y="5636933"/>
              <a:chExt cx="572525" cy="575651"/>
            </a:xfrm>
          </p:grpSpPr>
          <p:sp>
            <p:nvSpPr>
              <p:cNvPr id="212" name="Google Shape;212;p2"/>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2"/>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4" name="Google Shape;214;p2"/>
            <p:cNvGrpSpPr/>
            <p:nvPr/>
          </p:nvGrpSpPr>
          <p:grpSpPr>
            <a:xfrm>
              <a:off x="4751814" y="5483009"/>
              <a:ext cx="402028" cy="354862"/>
              <a:chOff x="4751814" y="5483009"/>
              <a:chExt cx="402028" cy="354862"/>
            </a:xfrm>
          </p:grpSpPr>
          <p:sp>
            <p:nvSpPr>
              <p:cNvPr id="215" name="Google Shape;215;p2"/>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2"/>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7" name="Google Shape;217;p2"/>
            <p:cNvGrpSpPr/>
            <p:nvPr/>
          </p:nvGrpSpPr>
          <p:grpSpPr>
            <a:xfrm>
              <a:off x="4865542" y="5303307"/>
              <a:ext cx="416205" cy="387402"/>
              <a:chOff x="4865542" y="5303307"/>
              <a:chExt cx="416205" cy="387402"/>
            </a:xfrm>
          </p:grpSpPr>
          <p:sp>
            <p:nvSpPr>
              <p:cNvPr id="218" name="Google Shape;218;p2"/>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2"/>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0" name="Google Shape;220;p2"/>
            <p:cNvGrpSpPr/>
            <p:nvPr/>
          </p:nvGrpSpPr>
          <p:grpSpPr>
            <a:xfrm>
              <a:off x="4804248" y="5401592"/>
              <a:ext cx="421233" cy="357222"/>
              <a:chOff x="4804248" y="5401592"/>
              <a:chExt cx="421233" cy="357222"/>
            </a:xfrm>
          </p:grpSpPr>
          <p:sp>
            <p:nvSpPr>
              <p:cNvPr id="221" name="Google Shape;221;p2"/>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2"/>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3" name="Google Shape;223;p2"/>
            <p:cNvGrpSpPr/>
            <p:nvPr/>
          </p:nvGrpSpPr>
          <p:grpSpPr>
            <a:xfrm>
              <a:off x="4680264" y="5562151"/>
              <a:ext cx="421201" cy="357254"/>
              <a:chOff x="4680264" y="5562151"/>
              <a:chExt cx="421201" cy="357254"/>
            </a:xfrm>
          </p:grpSpPr>
          <p:sp>
            <p:nvSpPr>
              <p:cNvPr id="224" name="Google Shape;224;p2"/>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2"/>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6" name="Google Shape;226;p2"/>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7" name="Google Shape;227;p2"/>
            <p:cNvGrpSpPr/>
            <p:nvPr/>
          </p:nvGrpSpPr>
          <p:grpSpPr>
            <a:xfrm>
              <a:off x="4661227" y="5807423"/>
              <a:ext cx="195857" cy="208030"/>
              <a:chOff x="4661227" y="5807423"/>
              <a:chExt cx="195857" cy="208030"/>
            </a:xfrm>
          </p:grpSpPr>
          <p:sp>
            <p:nvSpPr>
              <p:cNvPr id="228" name="Google Shape;228;p2"/>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2"/>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0" name="Google Shape;230;p2"/>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1" name="Google Shape;231;p2"/>
          <p:cNvGrpSpPr/>
          <p:nvPr/>
        </p:nvGrpSpPr>
        <p:grpSpPr>
          <a:xfrm rot="392636">
            <a:off x="11649302" y="667954"/>
            <a:ext cx="1028819" cy="1356862"/>
            <a:chOff x="4572000" y="3600062"/>
            <a:chExt cx="618078" cy="815155"/>
          </a:xfrm>
        </p:grpSpPr>
        <p:grpSp>
          <p:nvGrpSpPr>
            <p:cNvPr id="232" name="Google Shape;232;p2"/>
            <p:cNvGrpSpPr/>
            <p:nvPr/>
          </p:nvGrpSpPr>
          <p:grpSpPr>
            <a:xfrm>
              <a:off x="4572000" y="4024312"/>
              <a:ext cx="618078" cy="390525"/>
              <a:chOff x="4572000" y="4024312"/>
              <a:chExt cx="618078" cy="390525"/>
            </a:xfrm>
          </p:grpSpPr>
          <p:sp>
            <p:nvSpPr>
              <p:cNvPr id="233" name="Google Shape;233;p2"/>
              <p:cNvSpPr/>
              <p:nvPr/>
            </p:nvSpPr>
            <p:spPr>
              <a:xfrm>
                <a:off x="4586287" y="4038599"/>
                <a:ext cx="589502" cy="362045"/>
              </a:xfrm>
              <a:custGeom>
                <a:avLst/>
                <a:gdLst/>
                <a:ahLst/>
                <a:cxnLst/>
                <a:rect l="l" t="t" r="r" b="b"/>
                <a:pathLst>
                  <a:path w="589502" h="362045" extrusionOk="0">
                    <a:moveTo>
                      <a:pt x="0" y="0"/>
                    </a:moveTo>
                    <a:lnTo>
                      <a:pt x="589502" y="0"/>
                    </a:lnTo>
                    <a:lnTo>
                      <a:pt x="589502" y="362045"/>
                    </a:lnTo>
                    <a:lnTo>
                      <a:pt x="0" y="36204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2"/>
              <p:cNvSpPr/>
              <p:nvPr/>
            </p:nvSpPr>
            <p:spPr>
              <a:xfrm>
                <a:off x="4572000" y="4024312"/>
                <a:ext cx="618078" cy="390525"/>
              </a:xfrm>
              <a:custGeom>
                <a:avLst/>
                <a:gdLst/>
                <a:ahLst/>
                <a:cxnLst/>
                <a:rect l="l" t="t" r="r" b="b"/>
                <a:pathLst>
                  <a:path w="618078" h="390525" extrusionOk="0">
                    <a:moveTo>
                      <a:pt x="603885" y="390525"/>
                    </a:moveTo>
                    <a:lnTo>
                      <a:pt x="14288" y="390525"/>
                    </a:lnTo>
                    <a:cubicBezTo>
                      <a:pt x="6382" y="390525"/>
                      <a:pt x="0" y="384143"/>
                      <a:pt x="0" y="376238"/>
                    </a:cubicBezTo>
                    <a:lnTo>
                      <a:pt x="0" y="14288"/>
                    </a:lnTo>
                    <a:cubicBezTo>
                      <a:pt x="0" y="6382"/>
                      <a:pt x="6382" y="0"/>
                      <a:pt x="14288" y="0"/>
                    </a:cubicBezTo>
                    <a:lnTo>
                      <a:pt x="603790" y="0"/>
                    </a:lnTo>
                    <a:cubicBezTo>
                      <a:pt x="611696" y="0"/>
                      <a:pt x="618077" y="6382"/>
                      <a:pt x="618077" y="14288"/>
                    </a:cubicBezTo>
                    <a:lnTo>
                      <a:pt x="618077" y="376333"/>
                    </a:lnTo>
                    <a:cubicBezTo>
                      <a:pt x="618172" y="384143"/>
                      <a:pt x="611696" y="390525"/>
                      <a:pt x="603885" y="390525"/>
                    </a:cubicBezTo>
                    <a:close/>
                    <a:moveTo>
                      <a:pt x="28575" y="361950"/>
                    </a:moveTo>
                    <a:lnTo>
                      <a:pt x="589502" y="361950"/>
                    </a:lnTo>
                    <a:lnTo>
                      <a:pt x="589502" y="28575"/>
                    </a:lnTo>
                    <a:lnTo>
                      <a:pt x="28575" y="28575"/>
                    </a:lnTo>
                    <a:lnTo>
                      <a:pt x="28575" y="36195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5" name="Google Shape;235;p2"/>
            <p:cNvSpPr/>
            <p:nvPr/>
          </p:nvSpPr>
          <p:spPr>
            <a:xfrm>
              <a:off x="4664868" y="3600062"/>
              <a:ext cx="421576" cy="763053"/>
            </a:xfrm>
            <a:custGeom>
              <a:avLst/>
              <a:gdLst/>
              <a:ahLst/>
              <a:cxnLst/>
              <a:rect l="l" t="t" r="r" b="b"/>
              <a:pathLst>
                <a:path w="421576" h="763053" extrusionOk="0">
                  <a:moveTo>
                    <a:pt x="407575" y="763053"/>
                  </a:moveTo>
                  <a:lnTo>
                    <a:pt x="324803" y="763053"/>
                  </a:lnTo>
                  <a:cubicBezTo>
                    <a:pt x="317563" y="763053"/>
                    <a:pt x="311467" y="757624"/>
                    <a:pt x="310610" y="750480"/>
                  </a:cubicBezTo>
                  <a:cubicBezTo>
                    <a:pt x="300228" y="664279"/>
                    <a:pt x="289941" y="575411"/>
                    <a:pt x="279559" y="486543"/>
                  </a:cubicBezTo>
                  <a:cubicBezTo>
                    <a:pt x="269176" y="397865"/>
                    <a:pt x="258889" y="309092"/>
                    <a:pt x="248507" y="222986"/>
                  </a:cubicBezTo>
                  <a:cubicBezTo>
                    <a:pt x="247745" y="216318"/>
                    <a:pt x="251650" y="209937"/>
                    <a:pt x="258032" y="207746"/>
                  </a:cubicBezTo>
                  <a:cubicBezTo>
                    <a:pt x="304514" y="191839"/>
                    <a:pt x="335280" y="150215"/>
                    <a:pt x="331184" y="108876"/>
                  </a:cubicBezTo>
                  <a:cubicBezTo>
                    <a:pt x="325946" y="56013"/>
                    <a:pt x="263462" y="30105"/>
                    <a:pt x="220789" y="28676"/>
                  </a:cubicBezTo>
                  <a:cubicBezTo>
                    <a:pt x="174593" y="26961"/>
                    <a:pt x="107251" y="54108"/>
                    <a:pt x="101060" y="109067"/>
                  </a:cubicBezTo>
                  <a:cubicBezTo>
                    <a:pt x="96774" y="147167"/>
                    <a:pt x="123254" y="188029"/>
                    <a:pt x="165449" y="208317"/>
                  </a:cubicBezTo>
                  <a:cubicBezTo>
                    <a:pt x="170783" y="210889"/>
                    <a:pt x="173926" y="216414"/>
                    <a:pt x="173450" y="222319"/>
                  </a:cubicBezTo>
                  <a:cubicBezTo>
                    <a:pt x="166497" y="310616"/>
                    <a:pt x="154210" y="400246"/>
                    <a:pt x="142304" y="486924"/>
                  </a:cubicBezTo>
                  <a:cubicBezTo>
                    <a:pt x="130492" y="573125"/>
                    <a:pt x="118205" y="662374"/>
                    <a:pt x="111347" y="749814"/>
                  </a:cubicBezTo>
                  <a:cubicBezTo>
                    <a:pt x="110776" y="757243"/>
                    <a:pt x="104584" y="762958"/>
                    <a:pt x="97060" y="762958"/>
                  </a:cubicBezTo>
                  <a:lnTo>
                    <a:pt x="14288" y="762958"/>
                  </a:lnTo>
                  <a:cubicBezTo>
                    <a:pt x="6382" y="762958"/>
                    <a:pt x="0" y="756576"/>
                    <a:pt x="0" y="748671"/>
                  </a:cubicBezTo>
                  <a:cubicBezTo>
                    <a:pt x="0" y="740765"/>
                    <a:pt x="6382" y="734383"/>
                    <a:pt x="14288" y="734383"/>
                  </a:cubicBezTo>
                  <a:lnTo>
                    <a:pt x="83820" y="734383"/>
                  </a:lnTo>
                  <a:cubicBezTo>
                    <a:pt x="90868" y="650373"/>
                    <a:pt x="102584" y="565314"/>
                    <a:pt x="113824" y="483018"/>
                  </a:cubicBezTo>
                  <a:cubicBezTo>
                    <a:pt x="125254" y="399865"/>
                    <a:pt x="137065" y="313950"/>
                    <a:pt x="144018" y="229463"/>
                  </a:cubicBezTo>
                  <a:cubicBezTo>
                    <a:pt x="95536" y="202317"/>
                    <a:pt x="67056" y="153739"/>
                    <a:pt x="72390" y="105828"/>
                  </a:cubicBezTo>
                  <a:cubicBezTo>
                    <a:pt x="80105" y="37629"/>
                    <a:pt x="155734" y="-2280"/>
                    <a:pt x="221551" y="101"/>
                  </a:cubicBezTo>
                  <a:cubicBezTo>
                    <a:pt x="274606" y="1911"/>
                    <a:pt x="352520" y="36010"/>
                    <a:pt x="359378" y="106019"/>
                  </a:cubicBezTo>
                  <a:cubicBezTo>
                    <a:pt x="364426" y="156978"/>
                    <a:pt x="330613" y="207651"/>
                    <a:pt x="277939" y="230511"/>
                  </a:cubicBezTo>
                  <a:cubicBezTo>
                    <a:pt x="287846" y="313188"/>
                    <a:pt x="297751" y="398246"/>
                    <a:pt x="307658" y="483209"/>
                  </a:cubicBezTo>
                  <a:cubicBezTo>
                    <a:pt x="317468" y="567696"/>
                    <a:pt x="327374" y="652182"/>
                    <a:pt x="337185" y="734478"/>
                  </a:cubicBezTo>
                  <a:lnTo>
                    <a:pt x="407289" y="734478"/>
                  </a:lnTo>
                  <a:cubicBezTo>
                    <a:pt x="415195" y="734478"/>
                    <a:pt x="421576" y="740860"/>
                    <a:pt x="421576" y="748766"/>
                  </a:cubicBezTo>
                  <a:cubicBezTo>
                    <a:pt x="421576" y="756672"/>
                    <a:pt x="415480" y="763053"/>
                    <a:pt x="407575" y="7630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36" name="Google Shape;236;p2"/>
            <p:cNvGrpSpPr/>
            <p:nvPr/>
          </p:nvGrpSpPr>
          <p:grpSpPr>
            <a:xfrm>
              <a:off x="4572000" y="4305775"/>
              <a:ext cx="612933" cy="109442"/>
              <a:chOff x="4572000" y="4305775"/>
              <a:chExt cx="612933" cy="109442"/>
            </a:xfrm>
          </p:grpSpPr>
          <p:grpSp>
            <p:nvGrpSpPr>
              <p:cNvPr id="237" name="Google Shape;237;p2"/>
              <p:cNvGrpSpPr/>
              <p:nvPr/>
            </p:nvGrpSpPr>
            <p:grpSpPr>
              <a:xfrm>
                <a:off x="4572000" y="4305775"/>
                <a:ext cx="156114" cy="109442"/>
                <a:chOff x="4572000" y="4305775"/>
                <a:chExt cx="156114" cy="109442"/>
              </a:xfrm>
            </p:grpSpPr>
            <p:sp>
              <p:nvSpPr>
                <p:cNvPr id="238" name="Google Shape;238;p2"/>
                <p:cNvSpPr/>
                <p:nvPr/>
              </p:nvSpPr>
              <p:spPr>
                <a:xfrm>
                  <a:off x="458628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2"/>
                <p:cNvSpPr/>
                <p:nvPr/>
              </p:nvSpPr>
              <p:spPr>
                <a:xfrm>
                  <a:off x="4572000"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0" name="Google Shape;240;p2"/>
              <p:cNvGrpSpPr/>
              <p:nvPr/>
            </p:nvGrpSpPr>
            <p:grpSpPr>
              <a:xfrm>
                <a:off x="4800409" y="4305775"/>
                <a:ext cx="156114" cy="109442"/>
                <a:chOff x="4800409" y="4305775"/>
                <a:chExt cx="156114" cy="109442"/>
              </a:xfrm>
            </p:grpSpPr>
            <p:sp>
              <p:nvSpPr>
                <p:cNvPr id="241" name="Google Shape;241;p2"/>
                <p:cNvSpPr/>
                <p:nvPr/>
              </p:nvSpPr>
              <p:spPr>
                <a:xfrm>
                  <a:off x="481469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2"/>
                <p:cNvSpPr/>
                <p:nvPr/>
              </p:nvSpPr>
              <p:spPr>
                <a:xfrm>
                  <a:off x="480040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3" name="Google Shape;243;p2"/>
              <p:cNvGrpSpPr/>
              <p:nvPr/>
            </p:nvGrpSpPr>
            <p:grpSpPr>
              <a:xfrm>
                <a:off x="5028819" y="4305775"/>
                <a:ext cx="156114" cy="109442"/>
                <a:chOff x="5028819" y="4305775"/>
                <a:chExt cx="156114" cy="109442"/>
              </a:xfrm>
            </p:grpSpPr>
            <p:sp>
              <p:nvSpPr>
                <p:cNvPr id="244" name="Google Shape;244;p2"/>
                <p:cNvSpPr/>
                <p:nvPr/>
              </p:nvSpPr>
              <p:spPr>
                <a:xfrm>
                  <a:off x="5043201"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2"/>
                <p:cNvSpPr/>
                <p:nvPr/>
              </p:nvSpPr>
              <p:spPr>
                <a:xfrm>
                  <a:off x="502881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670" y="80867"/>
                      </a:moveTo>
                      <a:lnTo>
                        <a:pt x="127635" y="80867"/>
                      </a:lnTo>
                      <a:lnTo>
                        <a:pt x="127635" y="28575"/>
                      </a:lnTo>
                      <a:lnTo>
                        <a:pt x="28670" y="28575"/>
                      </a:lnTo>
                      <a:lnTo>
                        <a:pt x="28670" y="808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46" name="Google Shape;246;p2"/>
            <p:cNvSpPr/>
            <p:nvPr/>
          </p:nvSpPr>
          <p:spPr>
            <a:xfrm>
              <a:off x="4586287" y="4043362"/>
              <a:ext cx="142875" cy="361950"/>
            </a:xfrm>
            <a:custGeom>
              <a:avLst/>
              <a:gdLst/>
              <a:ahLst/>
              <a:cxnLst/>
              <a:rect l="l" t="t" r="r" b="b"/>
              <a:pathLst>
                <a:path w="142875" h="361950" extrusionOk="0">
                  <a:moveTo>
                    <a:pt x="0" y="0"/>
                  </a:moveTo>
                  <a:lnTo>
                    <a:pt x="142875" y="0"/>
                  </a:lnTo>
                  <a:lnTo>
                    <a:pt x="142875" y="361950"/>
                  </a:lnTo>
                  <a:lnTo>
                    <a:pt x="0" y="361950"/>
                  </a:ln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7" name="Google Shape;247;p2"/>
          <p:cNvGrpSpPr/>
          <p:nvPr/>
        </p:nvGrpSpPr>
        <p:grpSpPr>
          <a:xfrm rot="1662196">
            <a:off x="1130426" y="972965"/>
            <a:ext cx="1098840" cy="1482279"/>
            <a:chOff x="8283797" y="2441867"/>
            <a:chExt cx="597407" cy="805871"/>
          </a:xfrm>
        </p:grpSpPr>
        <p:grpSp>
          <p:nvGrpSpPr>
            <p:cNvPr id="248" name="Google Shape;248;p2"/>
            <p:cNvGrpSpPr/>
            <p:nvPr/>
          </p:nvGrpSpPr>
          <p:grpSpPr>
            <a:xfrm>
              <a:off x="8284787" y="2441867"/>
              <a:ext cx="419765" cy="628420"/>
              <a:chOff x="8284787" y="2441867"/>
              <a:chExt cx="419765" cy="628420"/>
            </a:xfrm>
          </p:grpSpPr>
          <p:sp>
            <p:nvSpPr>
              <p:cNvPr id="249" name="Google Shape;249;p2"/>
              <p:cNvSpPr/>
              <p:nvPr/>
            </p:nvSpPr>
            <p:spPr>
              <a:xfrm>
                <a:off x="8299028" y="2456115"/>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2"/>
              <p:cNvSpPr/>
              <p:nvPr/>
            </p:nvSpPr>
            <p:spPr>
              <a:xfrm>
                <a:off x="8284787" y="2441867"/>
                <a:ext cx="419765" cy="628420"/>
              </a:xfrm>
              <a:custGeom>
                <a:avLst/>
                <a:gdLst/>
                <a:ahLst/>
                <a:cxnLst/>
                <a:rect l="l" t="t" r="r" b="b"/>
                <a:pathLst>
                  <a:path w="419765" h="628420" extrusionOk="0">
                    <a:moveTo>
                      <a:pt x="343339" y="628421"/>
                    </a:moveTo>
                    <a:cubicBezTo>
                      <a:pt x="339053" y="628421"/>
                      <a:pt x="334862" y="626516"/>
                      <a:pt x="332099" y="622991"/>
                    </a:cubicBezTo>
                    <a:cubicBezTo>
                      <a:pt x="228086" y="490308"/>
                      <a:pt x="143695" y="389057"/>
                      <a:pt x="74258" y="313524"/>
                    </a:cubicBezTo>
                    <a:cubicBezTo>
                      <a:pt x="56541" y="294284"/>
                      <a:pt x="24633" y="259613"/>
                      <a:pt x="9011" y="204368"/>
                    </a:cubicBezTo>
                    <a:cubicBezTo>
                      <a:pt x="-8038" y="144074"/>
                      <a:pt x="-894" y="78161"/>
                      <a:pt x="30443" y="8438"/>
                    </a:cubicBezTo>
                    <a:cubicBezTo>
                      <a:pt x="32538" y="3676"/>
                      <a:pt x="37206" y="437"/>
                      <a:pt x="42349" y="56"/>
                    </a:cubicBezTo>
                    <a:cubicBezTo>
                      <a:pt x="47588" y="-420"/>
                      <a:pt x="52636" y="2152"/>
                      <a:pt x="55398" y="6533"/>
                    </a:cubicBezTo>
                    <a:lnTo>
                      <a:pt x="417443" y="565079"/>
                    </a:lnTo>
                    <a:cubicBezTo>
                      <a:pt x="421730" y="571652"/>
                      <a:pt x="419920" y="580415"/>
                      <a:pt x="413348" y="584701"/>
                    </a:cubicBezTo>
                    <a:lnTo>
                      <a:pt x="351245" y="626039"/>
                    </a:lnTo>
                    <a:cubicBezTo>
                      <a:pt x="348768" y="627659"/>
                      <a:pt x="346006" y="628421"/>
                      <a:pt x="343339" y="628421"/>
                    </a:cubicBezTo>
                    <a:close/>
                    <a:moveTo>
                      <a:pt x="46254" y="45014"/>
                    </a:moveTo>
                    <a:cubicBezTo>
                      <a:pt x="26538" y="99116"/>
                      <a:pt x="23204" y="149980"/>
                      <a:pt x="36443" y="196557"/>
                    </a:cubicBezTo>
                    <a:cubicBezTo>
                      <a:pt x="50255" y="245325"/>
                      <a:pt x="79115" y="276662"/>
                      <a:pt x="94641" y="293522"/>
                    </a:cubicBezTo>
                    <a:cubicBezTo>
                      <a:pt x="163412" y="368293"/>
                      <a:pt x="245613" y="466686"/>
                      <a:pt x="346387" y="594988"/>
                    </a:cubicBezTo>
                    <a:lnTo>
                      <a:pt x="385725" y="568794"/>
                    </a:lnTo>
                    <a:lnTo>
                      <a:pt x="46254" y="4501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1" name="Google Shape;251;p2"/>
            <p:cNvSpPr/>
            <p:nvPr/>
          </p:nvSpPr>
          <p:spPr>
            <a:xfrm>
              <a:off x="8299028" y="2465640"/>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2" name="Google Shape;252;p2"/>
            <p:cNvGrpSpPr/>
            <p:nvPr/>
          </p:nvGrpSpPr>
          <p:grpSpPr>
            <a:xfrm>
              <a:off x="8460611" y="2441867"/>
              <a:ext cx="419676" cy="628420"/>
              <a:chOff x="8460611" y="2441867"/>
              <a:chExt cx="419676" cy="628420"/>
            </a:xfrm>
          </p:grpSpPr>
          <p:sp>
            <p:nvSpPr>
              <p:cNvPr id="253" name="Google Shape;253;p2"/>
              <p:cNvSpPr/>
              <p:nvPr/>
            </p:nvSpPr>
            <p:spPr>
              <a:xfrm>
                <a:off x="8474773" y="2456115"/>
                <a:ext cx="391200" cy="599979"/>
              </a:xfrm>
              <a:custGeom>
                <a:avLst/>
                <a:gdLst/>
                <a:ahLst/>
                <a:cxnLst/>
                <a:rect l="l" t="t" r="r" b="b"/>
                <a:pathLst>
                  <a:path w="391200" h="599979" extrusionOk="0">
                    <a:moveTo>
                      <a:pt x="362141" y="0"/>
                    </a:moveTo>
                    <a:cubicBezTo>
                      <a:pt x="380905" y="41910"/>
                      <a:pt x="403860" y="111919"/>
                      <a:pt x="382810" y="186214"/>
                    </a:cubicBezTo>
                    <a:cubicBezTo>
                      <a:pt x="367855" y="238887"/>
                      <a:pt x="336899" y="272129"/>
                      <a:pt x="320707" y="289655"/>
                    </a:cubicBezTo>
                    <a:cubicBezTo>
                      <a:pt x="253460" y="362807"/>
                      <a:pt x="170974" y="461105"/>
                      <a:pt x="62103" y="599980"/>
                    </a:cubicBezTo>
                    <a:cubicBezTo>
                      <a:pt x="41434" y="586169"/>
                      <a:pt x="20764" y="572357"/>
                      <a:pt x="0" y="558641"/>
                    </a:cubicBezTo>
                    <a:cubicBezTo>
                      <a:pt x="120777" y="372332"/>
                      <a:pt x="241459" y="186119"/>
                      <a:pt x="362141"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2"/>
              <p:cNvSpPr/>
              <p:nvPr/>
            </p:nvSpPr>
            <p:spPr>
              <a:xfrm>
                <a:off x="8460611" y="2441867"/>
                <a:ext cx="419676" cy="628420"/>
              </a:xfrm>
              <a:custGeom>
                <a:avLst/>
                <a:gdLst/>
                <a:ahLst/>
                <a:cxnLst/>
                <a:rect l="l" t="t" r="r" b="b"/>
                <a:pathLst>
                  <a:path w="419676" h="628420" extrusionOk="0">
                    <a:moveTo>
                      <a:pt x="76360" y="628421"/>
                    </a:moveTo>
                    <a:cubicBezTo>
                      <a:pt x="73598" y="628421"/>
                      <a:pt x="70836" y="627659"/>
                      <a:pt x="68455" y="626039"/>
                    </a:cubicBezTo>
                    <a:lnTo>
                      <a:pt x="6351" y="584701"/>
                    </a:lnTo>
                    <a:cubicBezTo>
                      <a:pt x="-126" y="580319"/>
                      <a:pt x="-1935" y="571556"/>
                      <a:pt x="2256" y="565079"/>
                    </a:cubicBezTo>
                    <a:lnTo>
                      <a:pt x="364301" y="6533"/>
                    </a:lnTo>
                    <a:cubicBezTo>
                      <a:pt x="367158" y="2152"/>
                      <a:pt x="372207" y="-420"/>
                      <a:pt x="377350" y="56"/>
                    </a:cubicBezTo>
                    <a:cubicBezTo>
                      <a:pt x="382589" y="437"/>
                      <a:pt x="387161" y="3676"/>
                      <a:pt x="389256" y="8438"/>
                    </a:cubicBezTo>
                    <a:cubicBezTo>
                      <a:pt x="420499" y="78161"/>
                      <a:pt x="427737" y="144074"/>
                      <a:pt x="410688" y="204368"/>
                    </a:cubicBezTo>
                    <a:cubicBezTo>
                      <a:pt x="394971" y="259708"/>
                      <a:pt x="363158" y="294284"/>
                      <a:pt x="346013" y="312857"/>
                    </a:cubicBezTo>
                    <a:cubicBezTo>
                      <a:pt x="275909" y="389057"/>
                      <a:pt x="191613" y="490213"/>
                      <a:pt x="87505" y="622991"/>
                    </a:cubicBezTo>
                    <a:cubicBezTo>
                      <a:pt x="84743" y="626516"/>
                      <a:pt x="80551" y="628421"/>
                      <a:pt x="76360" y="628421"/>
                    </a:cubicBezTo>
                    <a:close/>
                    <a:moveTo>
                      <a:pt x="33974" y="568699"/>
                    </a:moveTo>
                    <a:lnTo>
                      <a:pt x="73312" y="594893"/>
                    </a:lnTo>
                    <a:cubicBezTo>
                      <a:pt x="174087" y="466686"/>
                      <a:pt x="256287" y="368198"/>
                      <a:pt x="324487" y="294188"/>
                    </a:cubicBezTo>
                    <a:cubicBezTo>
                      <a:pt x="340584" y="276662"/>
                      <a:pt x="369444" y="245325"/>
                      <a:pt x="383351" y="196557"/>
                    </a:cubicBezTo>
                    <a:cubicBezTo>
                      <a:pt x="396591" y="149980"/>
                      <a:pt x="393257" y="99116"/>
                      <a:pt x="373540" y="45014"/>
                    </a:cubicBezTo>
                    <a:lnTo>
                      <a:pt x="33974" y="56869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 name="Google Shape;255;p2"/>
            <p:cNvGrpSpPr/>
            <p:nvPr/>
          </p:nvGrpSpPr>
          <p:grpSpPr>
            <a:xfrm>
              <a:off x="8283797" y="2970942"/>
              <a:ext cx="597407" cy="276796"/>
              <a:chOff x="8283797" y="2970942"/>
              <a:chExt cx="597407" cy="276796"/>
            </a:xfrm>
          </p:grpSpPr>
          <p:grpSp>
            <p:nvGrpSpPr>
              <p:cNvPr id="256" name="Google Shape;256;p2"/>
              <p:cNvGrpSpPr/>
              <p:nvPr/>
            </p:nvGrpSpPr>
            <p:grpSpPr>
              <a:xfrm>
                <a:off x="8283797" y="2970942"/>
                <a:ext cx="276796" cy="276796"/>
                <a:chOff x="8283797" y="2970942"/>
                <a:chExt cx="276796" cy="276796"/>
              </a:xfrm>
            </p:grpSpPr>
            <p:sp>
              <p:nvSpPr>
                <p:cNvPr id="257" name="Google Shape;257;p2"/>
                <p:cNvSpPr/>
                <p:nvPr/>
              </p:nvSpPr>
              <p:spPr>
                <a:xfrm>
                  <a:off x="8298084" y="2985229"/>
                  <a:ext cx="248221" cy="248221"/>
                </a:xfrm>
                <a:custGeom>
                  <a:avLst/>
                  <a:gdLst/>
                  <a:ahLst/>
                  <a:cxnLst/>
                  <a:rect l="l" t="t" r="r" b="b"/>
                  <a:pathLst>
                    <a:path w="248221" h="248221" extrusionOk="0">
                      <a:moveTo>
                        <a:pt x="124110" y="0"/>
                      </a:moveTo>
                      <a:cubicBezTo>
                        <a:pt x="55531" y="0"/>
                        <a:pt x="0" y="55531"/>
                        <a:pt x="0" y="124111"/>
                      </a:cubicBezTo>
                      <a:cubicBezTo>
                        <a:pt x="0" y="192691"/>
                        <a:pt x="55531" y="248221"/>
                        <a:pt x="124110" y="248221"/>
                      </a:cubicBezTo>
                      <a:cubicBezTo>
                        <a:pt x="192691" y="248221"/>
                        <a:pt x="248221" y="192691"/>
                        <a:pt x="248221" y="124111"/>
                      </a:cubicBezTo>
                      <a:cubicBezTo>
                        <a:pt x="248221" y="55531"/>
                        <a:pt x="192691" y="0"/>
                        <a:pt x="124110" y="0"/>
                      </a:cubicBezTo>
                      <a:close/>
                      <a:moveTo>
                        <a:pt x="124110" y="175831"/>
                      </a:moveTo>
                      <a:cubicBezTo>
                        <a:pt x="95535" y="175831"/>
                        <a:pt x="72390" y="152686"/>
                        <a:pt x="72390" y="124111"/>
                      </a:cubicBezTo>
                      <a:cubicBezTo>
                        <a:pt x="72390" y="95536"/>
                        <a:pt x="95535" y="72390"/>
                        <a:pt x="124110" y="72390"/>
                      </a:cubicBezTo>
                      <a:cubicBezTo>
                        <a:pt x="152685" y="72390"/>
                        <a:pt x="175832" y="95536"/>
                        <a:pt x="175832" y="124111"/>
                      </a:cubicBezTo>
                      <a:cubicBezTo>
                        <a:pt x="175832" y="152686"/>
                        <a:pt x="152685" y="175831"/>
                        <a:pt x="124110"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2"/>
                <p:cNvSpPr/>
                <p:nvPr/>
              </p:nvSpPr>
              <p:spPr>
                <a:xfrm>
                  <a:off x="8283797" y="2970942"/>
                  <a:ext cx="276796" cy="276796"/>
                </a:xfrm>
                <a:custGeom>
                  <a:avLst/>
                  <a:gdLst/>
                  <a:ahLst/>
                  <a:cxnLst/>
                  <a:rect l="l" t="t" r="r" b="b"/>
                  <a:pathLst>
                    <a:path w="276796" h="276796" extrusionOk="0">
                      <a:moveTo>
                        <a:pt x="138398" y="276796"/>
                      </a:moveTo>
                      <a:cubicBezTo>
                        <a:pt x="62103" y="276796"/>
                        <a:pt x="0" y="214693"/>
                        <a:pt x="0" y="138398"/>
                      </a:cubicBezTo>
                      <a:cubicBezTo>
                        <a:pt x="0" y="62103"/>
                        <a:pt x="62103" y="0"/>
                        <a:pt x="138398" y="0"/>
                      </a:cubicBezTo>
                      <a:cubicBezTo>
                        <a:pt x="214693" y="0"/>
                        <a:pt x="276796" y="62103"/>
                        <a:pt x="276796" y="138398"/>
                      </a:cubicBezTo>
                      <a:cubicBezTo>
                        <a:pt x="276796" y="214693"/>
                        <a:pt x="214693" y="276796"/>
                        <a:pt x="138398" y="276796"/>
                      </a:cubicBezTo>
                      <a:close/>
                      <a:moveTo>
                        <a:pt x="138398" y="28575"/>
                      </a:moveTo>
                      <a:cubicBezTo>
                        <a:pt x="77819" y="28575"/>
                        <a:pt x="28575" y="77819"/>
                        <a:pt x="28575" y="138398"/>
                      </a:cubicBezTo>
                      <a:cubicBezTo>
                        <a:pt x="28575" y="198977"/>
                        <a:pt x="77819" y="248221"/>
                        <a:pt x="138398" y="248221"/>
                      </a:cubicBezTo>
                      <a:cubicBezTo>
                        <a:pt x="198977" y="248221"/>
                        <a:pt x="248221" y="198977"/>
                        <a:pt x="248221" y="138398"/>
                      </a:cubicBezTo>
                      <a:cubicBezTo>
                        <a:pt x="248221" y="77819"/>
                        <a:pt x="198977" y="28575"/>
                        <a:pt x="138398" y="28575"/>
                      </a:cubicBezTo>
                      <a:close/>
                      <a:moveTo>
                        <a:pt x="138398" y="204406"/>
                      </a:moveTo>
                      <a:cubicBezTo>
                        <a:pt x="102013" y="204406"/>
                        <a:pt x="72390" y="174784"/>
                        <a:pt x="72390" y="138398"/>
                      </a:cubicBezTo>
                      <a:cubicBezTo>
                        <a:pt x="72390" y="102013"/>
                        <a:pt x="102013" y="72390"/>
                        <a:pt x="138398" y="72390"/>
                      </a:cubicBezTo>
                      <a:cubicBezTo>
                        <a:pt x="174784" y="72390"/>
                        <a:pt x="204407" y="102013"/>
                        <a:pt x="204407" y="138398"/>
                      </a:cubicBezTo>
                      <a:cubicBezTo>
                        <a:pt x="204407" y="174784"/>
                        <a:pt x="174784" y="204406"/>
                        <a:pt x="138398" y="204406"/>
                      </a:cubicBezTo>
                      <a:close/>
                      <a:moveTo>
                        <a:pt x="138398" y="100965"/>
                      </a:moveTo>
                      <a:cubicBezTo>
                        <a:pt x="117729" y="100965"/>
                        <a:pt x="100965" y="117729"/>
                        <a:pt x="100965" y="138398"/>
                      </a:cubicBezTo>
                      <a:cubicBezTo>
                        <a:pt x="100965" y="159067"/>
                        <a:pt x="117729" y="175831"/>
                        <a:pt x="138398" y="175831"/>
                      </a:cubicBezTo>
                      <a:cubicBezTo>
                        <a:pt x="159068" y="175831"/>
                        <a:pt x="175832" y="159067"/>
                        <a:pt x="175832" y="138398"/>
                      </a:cubicBezTo>
                      <a:cubicBezTo>
                        <a:pt x="175832" y="117729"/>
                        <a:pt x="159068" y="100965"/>
                        <a:pt x="138398" y="10096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9" name="Google Shape;259;p2"/>
              <p:cNvGrpSpPr/>
              <p:nvPr/>
            </p:nvGrpSpPr>
            <p:grpSpPr>
              <a:xfrm>
                <a:off x="8604408" y="2970942"/>
                <a:ext cx="276796" cy="276796"/>
                <a:chOff x="8604408" y="2970942"/>
                <a:chExt cx="276796" cy="276796"/>
              </a:xfrm>
            </p:grpSpPr>
            <p:sp>
              <p:nvSpPr>
                <p:cNvPr id="260" name="Google Shape;260;p2"/>
                <p:cNvSpPr/>
                <p:nvPr/>
              </p:nvSpPr>
              <p:spPr>
                <a:xfrm>
                  <a:off x="861869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2"/>
                <p:cNvSpPr/>
                <p:nvPr/>
              </p:nvSpPr>
              <p:spPr>
                <a:xfrm>
                  <a:off x="8604408" y="2970942"/>
                  <a:ext cx="276796" cy="276796"/>
                </a:xfrm>
                <a:custGeom>
                  <a:avLst/>
                  <a:gdLst/>
                  <a:ahLst/>
                  <a:cxnLst/>
                  <a:rect l="l" t="t" r="r" b="b"/>
                  <a:pathLst>
                    <a:path w="276796" h="276796" extrusionOk="0">
                      <a:moveTo>
                        <a:pt x="138399" y="276796"/>
                      </a:moveTo>
                      <a:cubicBezTo>
                        <a:pt x="62103" y="276796"/>
                        <a:pt x="0" y="214693"/>
                        <a:pt x="0" y="138398"/>
                      </a:cubicBezTo>
                      <a:cubicBezTo>
                        <a:pt x="0" y="62103"/>
                        <a:pt x="62103" y="0"/>
                        <a:pt x="138399" y="0"/>
                      </a:cubicBezTo>
                      <a:cubicBezTo>
                        <a:pt x="214694" y="0"/>
                        <a:pt x="276796" y="62103"/>
                        <a:pt x="276796" y="138398"/>
                      </a:cubicBezTo>
                      <a:cubicBezTo>
                        <a:pt x="276796" y="214693"/>
                        <a:pt x="214694" y="276796"/>
                        <a:pt x="138399" y="276796"/>
                      </a:cubicBezTo>
                      <a:close/>
                      <a:moveTo>
                        <a:pt x="138399" y="28575"/>
                      </a:moveTo>
                      <a:cubicBezTo>
                        <a:pt x="77820" y="28575"/>
                        <a:pt x="28575" y="77819"/>
                        <a:pt x="28575" y="138398"/>
                      </a:cubicBezTo>
                      <a:cubicBezTo>
                        <a:pt x="28575" y="198977"/>
                        <a:pt x="77820" y="248221"/>
                        <a:pt x="138399" y="248221"/>
                      </a:cubicBezTo>
                      <a:cubicBezTo>
                        <a:pt x="198977" y="248221"/>
                        <a:pt x="248221" y="198977"/>
                        <a:pt x="248221" y="138398"/>
                      </a:cubicBezTo>
                      <a:cubicBezTo>
                        <a:pt x="248221" y="77819"/>
                        <a:pt x="198977" y="28575"/>
                        <a:pt x="138399" y="28575"/>
                      </a:cubicBezTo>
                      <a:close/>
                      <a:moveTo>
                        <a:pt x="138399" y="204406"/>
                      </a:moveTo>
                      <a:cubicBezTo>
                        <a:pt x="102013" y="204406"/>
                        <a:pt x="72390" y="174784"/>
                        <a:pt x="72390" y="138398"/>
                      </a:cubicBezTo>
                      <a:cubicBezTo>
                        <a:pt x="72390" y="102013"/>
                        <a:pt x="102013" y="72390"/>
                        <a:pt x="138399" y="72390"/>
                      </a:cubicBezTo>
                      <a:cubicBezTo>
                        <a:pt x="174784" y="72390"/>
                        <a:pt x="204407" y="102013"/>
                        <a:pt x="204407" y="138398"/>
                      </a:cubicBezTo>
                      <a:cubicBezTo>
                        <a:pt x="204407" y="174784"/>
                        <a:pt x="174784" y="204406"/>
                        <a:pt x="138399" y="204406"/>
                      </a:cubicBezTo>
                      <a:close/>
                      <a:moveTo>
                        <a:pt x="138399" y="100965"/>
                      </a:moveTo>
                      <a:cubicBezTo>
                        <a:pt x="117729" y="100965"/>
                        <a:pt x="100965" y="117729"/>
                        <a:pt x="100965" y="138398"/>
                      </a:cubicBezTo>
                      <a:cubicBezTo>
                        <a:pt x="100965" y="159067"/>
                        <a:pt x="117729" y="175831"/>
                        <a:pt x="138399" y="175831"/>
                      </a:cubicBezTo>
                      <a:cubicBezTo>
                        <a:pt x="159068" y="175831"/>
                        <a:pt x="175832" y="159067"/>
                        <a:pt x="175832" y="138398"/>
                      </a:cubicBezTo>
                      <a:cubicBezTo>
                        <a:pt x="175832" y="117729"/>
                        <a:pt x="159068" y="100965"/>
                        <a:pt x="138399" y="10096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62" name="Google Shape;262;p2"/>
            <p:cNvSpPr/>
            <p:nvPr/>
          </p:nvSpPr>
          <p:spPr>
            <a:xfrm>
              <a:off x="829484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3" name="Google Shape;263;p2"/>
          <p:cNvGrpSpPr/>
          <p:nvPr/>
        </p:nvGrpSpPr>
        <p:grpSpPr>
          <a:xfrm rot="1662196">
            <a:off x="1130426" y="972965"/>
            <a:ext cx="1098840" cy="1482279"/>
            <a:chOff x="8283797" y="2441867"/>
            <a:chExt cx="597407" cy="805871"/>
          </a:xfrm>
        </p:grpSpPr>
        <p:grpSp>
          <p:nvGrpSpPr>
            <p:cNvPr id="264" name="Google Shape;264;p2"/>
            <p:cNvGrpSpPr/>
            <p:nvPr/>
          </p:nvGrpSpPr>
          <p:grpSpPr>
            <a:xfrm>
              <a:off x="8284787" y="2441867"/>
              <a:ext cx="419765" cy="628420"/>
              <a:chOff x="8284787" y="2441867"/>
              <a:chExt cx="419765" cy="628420"/>
            </a:xfrm>
          </p:grpSpPr>
          <p:sp>
            <p:nvSpPr>
              <p:cNvPr id="265" name="Google Shape;265;p2"/>
              <p:cNvSpPr/>
              <p:nvPr/>
            </p:nvSpPr>
            <p:spPr>
              <a:xfrm>
                <a:off x="8299028" y="2456115"/>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2"/>
              <p:cNvSpPr/>
              <p:nvPr/>
            </p:nvSpPr>
            <p:spPr>
              <a:xfrm>
                <a:off x="8284787" y="2441867"/>
                <a:ext cx="419765" cy="628420"/>
              </a:xfrm>
              <a:custGeom>
                <a:avLst/>
                <a:gdLst/>
                <a:ahLst/>
                <a:cxnLst/>
                <a:rect l="l" t="t" r="r" b="b"/>
                <a:pathLst>
                  <a:path w="419765" h="628420" extrusionOk="0">
                    <a:moveTo>
                      <a:pt x="343339" y="628421"/>
                    </a:moveTo>
                    <a:cubicBezTo>
                      <a:pt x="339053" y="628421"/>
                      <a:pt x="334862" y="626516"/>
                      <a:pt x="332099" y="622991"/>
                    </a:cubicBezTo>
                    <a:cubicBezTo>
                      <a:pt x="228086" y="490308"/>
                      <a:pt x="143695" y="389057"/>
                      <a:pt x="74258" y="313524"/>
                    </a:cubicBezTo>
                    <a:cubicBezTo>
                      <a:pt x="56541" y="294284"/>
                      <a:pt x="24633" y="259613"/>
                      <a:pt x="9011" y="204368"/>
                    </a:cubicBezTo>
                    <a:cubicBezTo>
                      <a:pt x="-8038" y="144074"/>
                      <a:pt x="-894" y="78161"/>
                      <a:pt x="30443" y="8438"/>
                    </a:cubicBezTo>
                    <a:cubicBezTo>
                      <a:pt x="32538" y="3676"/>
                      <a:pt x="37206" y="437"/>
                      <a:pt x="42349" y="56"/>
                    </a:cubicBezTo>
                    <a:cubicBezTo>
                      <a:pt x="47588" y="-420"/>
                      <a:pt x="52636" y="2152"/>
                      <a:pt x="55398" y="6533"/>
                    </a:cubicBezTo>
                    <a:lnTo>
                      <a:pt x="417443" y="565079"/>
                    </a:lnTo>
                    <a:cubicBezTo>
                      <a:pt x="421730" y="571652"/>
                      <a:pt x="419920" y="580415"/>
                      <a:pt x="413348" y="584701"/>
                    </a:cubicBezTo>
                    <a:lnTo>
                      <a:pt x="351245" y="626039"/>
                    </a:lnTo>
                    <a:cubicBezTo>
                      <a:pt x="348768" y="627659"/>
                      <a:pt x="346006" y="628421"/>
                      <a:pt x="343339" y="628421"/>
                    </a:cubicBezTo>
                    <a:close/>
                    <a:moveTo>
                      <a:pt x="46254" y="45014"/>
                    </a:moveTo>
                    <a:cubicBezTo>
                      <a:pt x="26538" y="99116"/>
                      <a:pt x="23204" y="149980"/>
                      <a:pt x="36443" y="196557"/>
                    </a:cubicBezTo>
                    <a:cubicBezTo>
                      <a:pt x="50255" y="245325"/>
                      <a:pt x="79115" y="276662"/>
                      <a:pt x="94641" y="293522"/>
                    </a:cubicBezTo>
                    <a:cubicBezTo>
                      <a:pt x="163412" y="368293"/>
                      <a:pt x="245613" y="466686"/>
                      <a:pt x="346387" y="594988"/>
                    </a:cubicBezTo>
                    <a:lnTo>
                      <a:pt x="385725" y="568794"/>
                    </a:lnTo>
                    <a:lnTo>
                      <a:pt x="46254" y="4501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7" name="Google Shape;267;p2"/>
            <p:cNvSpPr/>
            <p:nvPr/>
          </p:nvSpPr>
          <p:spPr>
            <a:xfrm>
              <a:off x="8299028" y="2465640"/>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68" name="Google Shape;268;p2"/>
            <p:cNvGrpSpPr/>
            <p:nvPr/>
          </p:nvGrpSpPr>
          <p:grpSpPr>
            <a:xfrm>
              <a:off x="8460611" y="2441867"/>
              <a:ext cx="419676" cy="628420"/>
              <a:chOff x="8460611" y="2441867"/>
              <a:chExt cx="419676" cy="628420"/>
            </a:xfrm>
          </p:grpSpPr>
          <p:sp>
            <p:nvSpPr>
              <p:cNvPr id="269" name="Google Shape;269;p2"/>
              <p:cNvSpPr/>
              <p:nvPr/>
            </p:nvSpPr>
            <p:spPr>
              <a:xfrm>
                <a:off x="8474773" y="2456115"/>
                <a:ext cx="391200" cy="599979"/>
              </a:xfrm>
              <a:custGeom>
                <a:avLst/>
                <a:gdLst/>
                <a:ahLst/>
                <a:cxnLst/>
                <a:rect l="l" t="t" r="r" b="b"/>
                <a:pathLst>
                  <a:path w="391200" h="599979" extrusionOk="0">
                    <a:moveTo>
                      <a:pt x="362141" y="0"/>
                    </a:moveTo>
                    <a:cubicBezTo>
                      <a:pt x="380905" y="41910"/>
                      <a:pt x="403860" y="111919"/>
                      <a:pt x="382810" y="186214"/>
                    </a:cubicBezTo>
                    <a:cubicBezTo>
                      <a:pt x="367855" y="238887"/>
                      <a:pt x="336899" y="272129"/>
                      <a:pt x="320707" y="289655"/>
                    </a:cubicBezTo>
                    <a:cubicBezTo>
                      <a:pt x="253460" y="362807"/>
                      <a:pt x="170974" y="461105"/>
                      <a:pt x="62103" y="599980"/>
                    </a:cubicBezTo>
                    <a:cubicBezTo>
                      <a:pt x="41434" y="586169"/>
                      <a:pt x="20764" y="572357"/>
                      <a:pt x="0" y="558641"/>
                    </a:cubicBezTo>
                    <a:cubicBezTo>
                      <a:pt x="120777" y="372332"/>
                      <a:pt x="241459" y="186119"/>
                      <a:pt x="362141" y="0"/>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2"/>
              <p:cNvSpPr/>
              <p:nvPr/>
            </p:nvSpPr>
            <p:spPr>
              <a:xfrm>
                <a:off x="8460611" y="2441867"/>
                <a:ext cx="419676" cy="628420"/>
              </a:xfrm>
              <a:custGeom>
                <a:avLst/>
                <a:gdLst/>
                <a:ahLst/>
                <a:cxnLst/>
                <a:rect l="l" t="t" r="r" b="b"/>
                <a:pathLst>
                  <a:path w="419676" h="628420" extrusionOk="0">
                    <a:moveTo>
                      <a:pt x="76360" y="628421"/>
                    </a:moveTo>
                    <a:cubicBezTo>
                      <a:pt x="73598" y="628421"/>
                      <a:pt x="70836" y="627659"/>
                      <a:pt x="68455" y="626039"/>
                    </a:cubicBezTo>
                    <a:lnTo>
                      <a:pt x="6351" y="584701"/>
                    </a:lnTo>
                    <a:cubicBezTo>
                      <a:pt x="-126" y="580319"/>
                      <a:pt x="-1935" y="571556"/>
                      <a:pt x="2256" y="565079"/>
                    </a:cubicBezTo>
                    <a:lnTo>
                      <a:pt x="364301" y="6533"/>
                    </a:lnTo>
                    <a:cubicBezTo>
                      <a:pt x="367158" y="2152"/>
                      <a:pt x="372207" y="-420"/>
                      <a:pt x="377350" y="56"/>
                    </a:cubicBezTo>
                    <a:cubicBezTo>
                      <a:pt x="382589" y="437"/>
                      <a:pt x="387161" y="3676"/>
                      <a:pt x="389256" y="8438"/>
                    </a:cubicBezTo>
                    <a:cubicBezTo>
                      <a:pt x="420499" y="78161"/>
                      <a:pt x="427737" y="144074"/>
                      <a:pt x="410688" y="204368"/>
                    </a:cubicBezTo>
                    <a:cubicBezTo>
                      <a:pt x="394971" y="259708"/>
                      <a:pt x="363158" y="294284"/>
                      <a:pt x="346013" y="312857"/>
                    </a:cubicBezTo>
                    <a:cubicBezTo>
                      <a:pt x="275909" y="389057"/>
                      <a:pt x="191613" y="490213"/>
                      <a:pt x="87505" y="622991"/>
                    </a:cubicBezTo>
                    <a:cubicBezTo>
                      <a:pt x="84743" y="626516"/>
                      <a:pt x="80551" y="628421"/>
                      <a:pt x="76360" y="628421"/>
                    </a:cubicBezTo>
                    <a:close/>
                    <a:moveTo>
                      <a:pt x="33974" y="568699"/>
                    </a:moveTo>
                    <a:lnTo>
                      <a:pt x="73312" y="594893"/>
                    </a:lnTo>
                    <a:cubicBezTo>
                      <a:pt x="174087" y="466686"/>
                      <a:pt x="256287" y="368198"/>
                      <a:pt x="324487" y="294188"/>
                    </a:cubicBezTo>
                    <a:cubicBezTo>
                      <a:pt x="340584" y="276662"/>
                      <a:pt x="369444" y="245325"/>
                      <a:pt x="383351" y="196557"/>
                    </a:cubicBezTo>
                    <a:cubicBezTo>
                      <a:pt x="396591" y="149980"/>
                      <a:pt x="393257" y="99116"/>
                      <a:pt x="373540" y="45014"/>
                    </a:cubicBezTo>
                    <a:lnTo>
                      <a:pt x="33974" y="56869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1" name="Google Shape;271;p2"/>
            <p:cNvGrpSpPr/>
            <p:nvPr/>
          </p:nvGrpSpPr>
          <p:grpSpPr>
            <a:xfrm>
              <a:off x="8283797" y="2970942"/>
              <a:ext cx="597407" cy="276796"/>
              <a:chOff x="8283797" y="2970942"/>
              <a:chExt cx="597407" cy="276796"/>
            </a:xfrm>
          </p:grpSpPr>
          <p:grpSp>
            <p:nvGrpSpPr>
              <p:cNvPr id="272" name="Google Shape;272;p2"/>
              <p:cNvGrpSpPr/>
              <p:nvPr/>
            </p:nvGrpSpPr>
            <p:grpSpPr>
              <a:xfrm>
                <a:off x="8283797" y="2970942"/>
                <a:ext cx="276796" cy="276796"/>
                <a:chOff x="8283797" y="2970942"/>
                <a:chExt cx="276796" cy="276796"/>
              </a:xfrm>
            </p:grpSpPr>
            <p:sp>
              <p:nvSpPr>
                <p:cNvPr id="273" name="Google Shape;273;p2"/>
                <p:cNvSpPr/>
                <p:nvPr/>
              </p:nvSpPr>
              <p:spPr>
                <a:xfrm>
                  <a:off x="8298084" y="2985229"/>
                  <a:ext cx="248221" cy="248221"/>
                </a:xfrm>
                <a:custGeom>
                  <a:avLst/>
                  <a:gdLst/>
                  <a:ahLst/>
                  <a:cxnLst/>
                  <a:rect l="l" t="t" r="r" b="b"/>
                  <a:pathLst>
                    <a:path w="248221" h="248221" extrusionOk="0">
                      <a:moveTo>
                        <a:pt x="124110" y="0"/>
                      </a:moveTo>
                      <a:cubicBezTo>
                        <a:pt x="55531" y="0"/>
                        <a:pt x="0" y="55531"/>
                        <a:pt x="0" y="124111"/>
                      </a:cubicBezTo>
                      <a:cubicBezTo>
                        <a:pt x="0" y="192691"/>
                        <a:pt x="55531" y="248221"/>
                        <a:pt x="124110" y="248221"/>
                      </a:cubicBezTo>
                      <a:cubicBezTo>
                        <a:pt x="192691" y="248221"/>
                        <a:pt x="248221" y="192691"/>
                        <a:pt x="248221" y="124111"/>
                      </a:cubicBezTo>
                      <a:cubicBezTo>
                        <a:pt x="248221" y="55531"/>
                        <a:pt x="192691" y="0"/>
                        <a:pt x="124110" y="0"/>
                      </a:cubicBezTo>
                      <a:close/>
                      <a:moveTo>
                        <a:pt x="124110" y="175831"/>
                      </a:moveTo>
                      <a:cubicBezTo>
                        <a:pt x="95535" y="175831"/>
                        <a:pt x="72390" y="152686"/>
                        <a:pt x="72390" y="124111"/>
                      </a:cubicBezTo>
                      <a:cubicBezTo>
                        <a:pt x="72390" y="95536"/>
                        <a:pt x="95535" y="72390"/>
                        <a:pt x="124110" y="72390"/>
                      </a:cubicBezTo>
                      <a:cubicBezTo>
                        <a:pt x="152685" y="72390"/>
                        <a:pt x="175832" y="95536"/>
                        <a:pt x="175832" y="124111"/>
                      </a:cubicBezTo>
                      <a:cubicBezTo>
                        <a:pt x="175832" y="152686"/>
                        <a:pt x="152685" y="175831"/>
                        <a:pt x="124110" y="17583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2"/>
                <p:cNvSpPr/>
                <p:nvPr/>
              </p:nvSpPr>
              <p:spPr>
                <a:xfrm>
                  <a:off x="8283797" y="2970942"/>
                  <a:ext cx="276796" cy="276796"/>
                </a:xfrm>
                <a:custGeom>
                  <a:avLst/>
                  <a:gdLst/>
                  <a:ahLst/>
                  <a:cxnLst/>
                  <a:rect l="l" t="t" r="r" b="b"/>
                  <a:pathLst>
                    <a:path w="276796" h="276796" extrusionOk="0">
                      <a:moveTo>
                        <a:pt x="138398" y="276796"/>
                      </a:moveTo>
                      <a:cubicBezTo>
                        <a:pt x="62103" y="276796"/>
                        <a:pt x="0" y="214693"/>
                        <a:pt x="0" y="138398"/>
                      </a:cubicBezTo>
                      <a:cubicBezTo>
                        <a:pt x="0" y="62103"/>
                        <a:pt x="62103" y="0"/>
                        <a:pt x="138398" y="0"/>
                      </a:cubicBezTo>
                      <a:cubicBezTo>
                        <a:pt x="214693" y="0"/>
                        <a:pt x="276796" y="62103"/>
                        <a:pt x="276796" y="138398"/>
                      </a:cubicBezTo>
                      <a:cubicBezTo>
                        <a:pt x="276796" y="214693"/>
                        <a:pt x="214693" y="276796"/>
                        <a:pt x="138398" y="276796"/>
                      </a:cubicBezTo>
                      <a:close/>
                      <a:moveTo>
                        <a:pt x="138398" y="28575"/>
                      </a:moveTo>
                      <a:cubicBezTo>
                        <a:pt x="77819" y="28575"/>
                        <a:pt x="28575" y="77819"/>
                        <a:pt x="28575" y="138398"/>
                      </a:cubicBezTo>
                      <a:cubicBezTo>
                        <a:pt x="28575" y="198977"/>
                        <a:pt x="77819" y="248221"/>
                        <a:pt x="138398" y="248221"/>
                      </a:cubicBezTo>
                      <a:cubicBezTo>
                        <a:pt x="198977" y="248221"/>
                        <a:pt x="248221" y="198977"/>
                        <a:pt x="248221" y="138398"/>
                      </a:cubicBezTo>
                      <a:cubicBezTo>
                        <a:pt x="248221" y="77819"/>
                        <a:pt x="198977" y="28575"/>
                        <a:pt x="138398" y="28575"/>
                      </a:cubicBezTo>
                      <a:close/>
                      <a:moveTo>
                        <a:pt x="138398" y="204406"/>
                      </a:moveTo>
                      <a:cubicBezTo>
                        <a:pt x="102013" y="204406"/>
                        <a:pt x="72390" y="174784"/>
                        <a:pt x="72390" y="138398"/>
                      </a:cubicBezTo>
                      <a:cubicBezTo>
                        <a:pt x="72390" y="102013"/>
                        <a:pt x="102013" y="72390"/>
                        <a:pt x="138398" y="72390"/>
                      </a:cubicBezTo>
                      <a:cubicBezTo>
                        <a:pt x="174784" y="72390"/>
                        <a:pt x="204407" y="102013"/>
                        <a:pt x="204407" y="138398"/>
                      </a:cubicBezTo>
                      <a:cubicBezTo>
                        <a:pt x="204407" y="174784"/>
                        <a:pt x="174784" y="204406"/>
                        <a:pt x="138398" y="204406"/>
                      </a:cubicBezTo>
                      <a:close/>
                      <a:moveTo>
                        <a:pt x="138398" y="100965"/>
                      </a:moveTo>
                      <a:cubicBezTo>
                        <a:pt x="117729" y="100965"/>
                        <a:pt x="100965" y="117729"/>
                        <a:pt x="100965" y="138398"/>
                      </a:cubicBezTo>
                      <a:cubicBezTo>
                        <a:pt x="100965" y="159067"/>
                        <a:pt x="117729" y="175831"/>
                        <a:pt x="138398" y="175831"/>
                      </a:cubicBezTo>
                      <a:cubicBezTo>
                        <a:pt x="159068" y="175831"/>
                        <a:pt x="175832" y="159067"/>
                        <a:pt x="175832" y="138398"/>
                      </a:cubicBezTo>
                      <a:cubicBezTo>
                        <a:pt x="175832" y="117729"/>
                        <a:pt x="159068" y="100965"/>
                        <a:pt x="138398" y="1009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5" name="Google Shape;275;p2"/>
              <p:cNvGrpSpPr/>
              <p:nvPr/>
            </p:nvGrpSpPr>
            <p:grpSpPr>
              <a:xfrm>
                <a:off x="8604408" y="2970942"/>
                <a:ext cx="276796" cy="276796"/>
                <a:chOff x="8604408" y="2970942"/>
                <a:chExt cx="276796" cy="276796"/>
              </a:xfrm>
            </p:grpSpPr>
            <p:sp>
              <p:nvSpPr>
                <p:cNvPr id="276" name="Google Shape;276;p2"/>
                <p:cNvSpPr/>
                <p:nvPr/>
              </p:nvSpPr>
              <p:spPr>
                <a:xfrm>
                  <a:off x="861869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2"/>
                <p:cNvSpPr/>
                <p:nvPr/>
              </p:nvSpPr>
              <p:spPr>
                <a:xfrm>
                  <a:off x="8604408" y="2970942"/>
                  <a:ext cx="276796" cy="276796"/>
                </a:xfrm>
                <a:custGeom>
                  <a:avLst/>
                  <a:gdLst/>
                  <a:ahLst/>
                  <a:cxnLst/>
                  <a:rect l="l" t="t" r="r" b="b"/>
                  <a:pathLst>
                    <a:path w="276796" h="276796" extrusionOk="0">
                      <a:moveTo>
                        <a:pt x="138399" y="276796"/>
                      </a:moveTo>
                      <a:cubicBezTo>
                        <a:pt x="62103" y="276796"/>
                        <a:pt x="0" y="214693"/>
                        <a:pt x="0" y="138398"/>
                      </a:cubicBezTo>
                      <a:cubicBezTo>
                        <a:pt x="0" y="62103"/>
                        <a:pt x="62103" y="0"/>
                        <a:pt x="138399" y="0"/>
                      </a:cubicBezTo>
                      <a:cubicBezTo>
                        <a:pt x="214694" y="0"/>
                        <a:pt x="276796" y="62103"/>
                        <a:pt x="276796" y="138398"/>
                      </a:cubicBezTo>
                      <a:cubicBezTo>
                        <a:pt x="276796" y="214693"/>
                        <a:pt x="214694" y="276796"/>
                        <a:pt x="138399" y="276796"/>
                      </a:cubicBezTo>
                      <a:close/>
                      <a:moveTo>
                        <a:pt x="138399" y="28575"/>
                      </a:moveTo>
                      <a:cubicBezTo>
                        <a:pt x="77820" y="28575"/>
                        <a:pt x="28575" y="77819"/>
                        <a:pt x="28575" y="138398"/>
                      </a:cubicBezTo>
                      <a:cubicBezTo>
                        <a:pt x="28575" y="198977"/>
                        <a:pt x="77820" y="248221"/>
                        <a:pt x="138399" y="248221"/>
                      </a:cubicBezTo>
                      <a:cubicBezTo>
                        <a:pt x="198977" y="248221"/>
                        <a:pt x="248221" y="198977"/>
                        <a:pt x="248221" y="138398"/>
                      </a:cubicBezTo>
                      <a:cubicBezTo>
                        <a:pt x="248221" y="77819"/>
                        <a:pt x="198977" y="28575"/>
                        <a:pt x="138399" y="28575"/>
                      </a:cubicBezTo>
                      <a:close/>
                      <a:moveTo>
                        <a:pt x="138399" y="204406"/>
                      </a:moveTo>
                      <a:cubicBezTo>
                        <a:pt x="102013" y="204406"/>
                        <a:pt x="72390" y="174784"/>
                        <a:pt x="72390" y="138398"/>
                      </a:cubicBezTo>
                      <a:cubicBezTo>
                        <a:pt x="72390" y="102013"/>
                        <a:pt x="102013" y="72390"/>
                        <a:pt x="138399" y="72390"/>
                      </a:cubicBezTo>
                      <a:cubicBezTo>
                        <a:pt x="174784" y="72390"/>
                        <a:pt x="204407" y="102013"/>
                        <a:pt x="204407" y="138398"/>
                      </a:cubicBezTo>
                      <a:cubicBezTo>
                        <a:pt x="204407" y="174784"/>
                        <a:pt x="174784" y="204406"/>
                        <a:pt x="138399" y="204406"/>
                      </a:cubicBezTo>
                      <a:close/>
                      <a:moveTo>
                        <a:pt x="138399" y="100965"/>
                      </a:moveTo>
                      <a:cubicBezTo>
                        <a:pt x="117729" y="100965"/>
                        <a:pt x="100965" y="117729"/>
                        <a:pt x="100965" y="138398"/>
                      </a:cubicBezTo>
                      <a:cubicBezTo>
                        <a:pt x="100965" y="159067"/>
                        <a:pt x="117729" y="175831"/>
                        <a:pt x="138399" y="175831"/>
                      </a:cubicBezTo>
                      <a:cubicBezTo>
                        <a:pt x="159068" y="175831"/>
                        <a:pt x="175832" y="159067"/>
                        <a:pt x="175832" y="138398"/>
                      </a:cubicBezTo>
                      <a:cubicBezTo>
                        <a:pt x="175832" y="117729"/>
                        <a:pt x="159068" y="100965"/>
                        <a:pt x="138399" y="1009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78" name="Google Shape;278;p2"/>
            <p:cNvSpPr/>
            <p:nvPr/>
          </p:nvSpPr>
          <p:spPr>
            <a:xfrm>
              <a:off x="829484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9" name="Google Shape;279;p2"/>
          <p:cNvGrpSpPr/>
          <p:nvPr/>
        </p:nvGrpSpPr>
        <p:grpSpPr>
          <a:xfrm flipH="1">
            <a:off x="8127313" y="730397"/>
            <a:ext cx="1477581" cy="1710736"/>
            <a:chOff x="8390004" y="456115"/>
            <a:chExt cx="904162" cy="1046834"/>
          </a:xfrm>
        </p:grpSpPr>
        <p:grpSp>
          <p:nvGrpSpPr>
            <p:cNvPr id="280" name="Google Shape;280;p2"/>
            <p:cNvGrpSpPr/>
            <p:nvPr/>
          </p:nvGrpSpPr>
          <p:grpSpPr>
            <a:xfrm>
              <a:off x="8390004" y="1344626"/>
              <a:ext cx="193429" cy="158323"/>
              <a:chOff x="8390004" y="1344626"/>
              <a:chExt cx="193429" cy="158323"/>
            </a:xfrm>
          </p:grpSpPr>
          <p:sp>
            <p:nvSpPr>
              <p:cNvPr id="281" name="Google Shape;281;p2"/>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2"/>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3" name="Google Shape;283;p2"/>
            <p:cNvGrpSpPr/>
            <p:nvPr/>
          </p:nvGrpSpPr>
          <p:grpSpPr>
            <a:xfrm>
              <a:off x="8437418" y="1249718"/>
              <a:ext cx="235873" cy="221893"/>
              <a:chOff x="8437418" y="1249718"/>
              <a:chExt cx="235873" cy="221893"/>
            </a:xfrm>
          </p:grpSpPr>
          <p:sp>
            <p:nvSpPr>
              <p:cNvPr id="284" name="Google Shape;284;p2"/>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2"/>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6" name="Google Shape;286;p2"/>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2"/>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8" name="Google Shape;288;p2"/>
            <p:cNvGrpSpPr/>
            <p:nvPr/>
          </p:nvGrpSpPr>
          <p:grpSpPr>
            <a:xfrm>
              <a:off x="8433011" y="1095392"/>
              <a:ext cx="388579" cy="353169"/>
              <a:chOff x="8433011" y="1095392"/>
              <a:chExt cx="388579" cy="353169"/>
            </a:xfrm>
          </p:grpSpPr>
          <p:sp>
            <p:nvSpPr>
              <p:cNvPr id="289" name="Google Shape;289;p2"/>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90;p2"/>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1" name="Google Shape;291;p2"/>
            <p:cNvGrpSpPr/>
            <p:nvPr/>
          </p:nvGrpSpPr>
          <p:grpSpPr>
            <a:xfrm>
              <a:off x="8457991" y="456115"/>
              <a:ext cx="836175" cy="922341"/>
              <a:chOff x="8457991" y="456115"/>
              <a:chExt cx="836175" cy="922341"/>
            </a:xfrm>
          </p:grpSpPr>
          <p:sp>
            <p:nvSpPr>
              <p:cNvPr id="292" name="Google Shape;292;p2"/>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2"/>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4" name="Google Shape;294;p2"/>
            <p:cNvGrpSpPr/>
            <p:nvPr/>
          </p:nvGrpSpPr>
          <p:grpSpPr>
            <a:xfrm>
              <a:off x="9017765" y="1062485"/>
              <a:ext cx="43394" cy="51843"/>
              <a:chOff x="9017765" y="1062485"/>
              <a:chExt cx="43394" cy="51843"/>
            </a:xfrm>
          </p:grpSpPr>
          <p:sp>
            <p:nvSpPr>
              <p:cNvPr id="295" name="Google Shape;295;p2"/>
              <p:cNvSpPr/>
              <p:nvPr/>
            </p:nvSpPr>
            <p:spPr>
              <a:xfrm>
                <a:off x="9032081" y="1076800"/>
                <a:ext cx="14858" cy="23240"/>
              </a:xfrm>
              <a:custGeom>
                <a:avLst/>
                <a:gdLst/>
                <a:ahLst/>
                <a:cxnLst/>
                <a:rect l="l" t="t" r="r" b="b"/>
                <a:pathLst>
                  <a:path w="14858" h="23240" extrusionOk="0">
                    <a:moveTo>
                      <a:pt x="14859" y="0"/>
                    </a:moveTo>
                    <a:lnTo>
                      <a:pt x="0" y="2324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2"/>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7" name="Google Shape;297;p2"/>
            <p:cNvGrpSpPr/>
            <p:nvPr/>
          </p:nvGrpSpPr>
          <p:grpSpPr>
            <a:xfrm>
              <a:off x="8715085" y="603328"/>
              <a:ext cx="436817" cy="522335"/>
              <a:chOff x="8715085" y="603328"/>
              <a:chExt cx="436817" cy="522335"/>
            </a:xfrm>
          </p:grpSpPr>
          <p:sp>
            <p:nvSpPr>
              <p:cNvPr id="298" name="Google Shape;298;p2"/>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2"/>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0" name="Google Shape;300;p2"/>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01;p2"/>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2"/>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3" name="Google Shape;303;p2"/>
          <p:cNvGrpSpPr/>
          <p:nvPr/>
        </p:nvGrpSpPr>
        <p:grpSpPr>
          <a:xfrm flipH="1">
            <a:off x="8127313" y="716372"/>
            <a:ext cx="1477581" cy="1710736"/>
            <a:chOff x="8390004" y="456115"/>
            <a:chExt cx="904162" cy="1046834"/>
          </a:xfrm>
        </p:grpSpPr>
        <p:grpSp>
          <p:nvGrpSpPr>
            <p:cNvPr id="304" name="Google Shape;304;p2"/>
            <p:cNvGrpSpPr/>
            <p:nvPr/>
          </p:nvGrpSpPr>
          <p:grpSpPr>
            <a:xfrm>
              <a:off x="8390004" y="1344626"/>
              <a:ext cx="193429" cy="158323"/>
              <a:chOff x="8390004" y="1344626"/>
              <a:chExt cx="193429" cy="158323"/>
            </a:xfrm>
          </p:grpSpPr>
          <p:sp>
            <p:nvSpPr>
              <p:cNvPr id="305" name="Google Shape;305;p2"/>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7" name="Google Shape;307;p2"/>
            <p:cNvGrpSpPr/>
            <p:nvPr/>
          </p:nvGrpSpPr>
          <p:grpSpPr>
            <a:xfrm>
              <a:off x="8437418" y="1249718"/>
              <a:ext cx="235873" cy="221893"/>
              <a:chOff x="8437418" y="1249718"/>
              <a:chExt cx="235873" cy="221893"/>
            </a:xfrm>
          </p:grpSpPr>
          <p:sp>
            <p:nvSpPr>
              <p:cNvPr id="308" name="Google Shape;308;p2"/>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10" name="Google Shape;310;p2"/>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12" name="Google Shape;312;p2"/>
            <p:cNvGrpSpPr/>
            <p:nvPr/>
          </p:nvGrpSpPr>
          <p:grpSpPr>
            <a:xfrm>
              <a:off x="8433011" y="1095392"/>
              <a:ext cx="388579" cy="353169"/>
              <a:chOff x="8433011" y="1095392"/>
              <a:chExt cx="388579" cy="353169"/>
            </a:xfrm>
          </p:grpSpPr>
          <p:sp>
            <p:nvSpPr>
              <p:cNvPr id="313" name="Google Shape;313;p2"/>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4F4F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5" name="Google Shape;315;p2"/>
            <p:cNvGrpSpPr/>
            <p:nvPr/>
          </p:nvGrpSpPr>
          <p:grpSpPr>
            <a:xfrm>
              <a:off x="8457991" y="456115"/>
              <a:ext cx="836175" cy="922341"/>
              <a:chOff x="8457991" y="456115"/>
              <a:chExt cx="836175" cy="922341"/>
            </a:xfrm>
          </p:grpSpPr>
          <p:sp>
            <p:nvSpPr>
              <p:cNvPr id="316" name="Google Shape;316;p2"/>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2"/>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8" name="Google Shape;318;p2"/>
            <p:cNvGrpSpPr/>
            <p:nvPr/>
          </p:nvGrpSpPr>
          <p:grpSpPr>
            <a:xfrm>
              <a:off x="9017765" y="1062485"/>
              <a:ext cx="43394" cy="51843"/>
              <a:chOff x="9017765" y="1062485"/>
              <a:chExt cx="43394" cy="51843"/>
            </a:xfrm>
          </p:grpSpPr>
          <p:sp>
            <p:nvSpPr>
              <p:cNvPr id="319" name="Google Shape;319;p2"/>
              <p:cNvSpPr/>
              <p:nvPr/>
            </p:nvSpPr>
            <p:spPr>
              <a:xfrm>
                <a:off x="9032081" y="1076800"/>
                <a:ext cx="14858" cy="23240"/>
              </a:xfrm>
              <a:custGeom>
                <a:avLst/>
                <a:gdLst/>
                <a:ahLst/>
                <a:cxnLst/>
                <a:rect l="l" t="t" r="r" b="b"/>
                <a:pathLst>
                  <a:path w="14858" h="23240" extrusionOk="0">
                    <a:moveTo>
                      <a:pt x="14859" y="0"/>
                    </a:moveTo>
                    <a:lnTo>
                      <a:pt x="0" y="23241"/>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2"/>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1" name="Google Shape;321;p2"/>
            <p:cNvGrpSpPr/>
            <p:nvPr/>
          </p:nvGrpSpPr>
          <p:grpSpPr>
            <a:xfrm>
              <a:off x="8715085" y="603328"/>
              <a:ext cx="436817" cy="522335"/>
              <a:chOff x="8715085" y="603328"/>
              <a:chExt cx="436817" cy="522335"/>
            </a:xfrm>
          </p:grpSpPr>
          <p:sp>
            <p:nvSpPr>
              <p:cNvPr id="322" name="Google Shape;322;p2"/>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2"/>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4" name="Google Shape;324;p2"/>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2"/>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2"/>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7" name="Google Shape;327;p2"/>
          <p:cNvGrpSpPr/>
          <p:nvPr/>
        </p:nvGrpSpPr>
        <p:grpSpPr>
          <a:xfrm rot="1552322">
            <a:off x="16540628" y="1061521"/>
            <a:ext cx="777769" cy="1303822"/>
            <a:chOff x="5875210" y="3579589"/>
            <a:chExt cx="504443" cy="845629"/>
          </a:xfrm>
        </p:grpSpPr>
        <p:grpSp>
          <p:nvGrpSpPr>
            <p:cNvPr id="328" name="Google Shape;328;p2"/>
            <p:cNvGrpSpPr/>
            <p:nvPr/>
          </p:nvGrpSpPr>
          <p:grpSpPr>
            <a:xfrm>
              <a:off x="5875210" y="3579589"/>
              <a:ext cx="504443" cy="845629"/>
              <a:chOff x="5875210" y="3579589"/>
              <a:chExt cx="504443" cy="845629"/>
            </a:xfrm>
          </p:grpSpPr>
          <p:grpSp>
            <p:nvGrpSpPr>
              <p:cNvPr id="329" name="Google Shape;329;p2"/>
              <p:cNvGrpSpPr/>
              <p:nvPr/>
            </p:nvGrpSpPr>
            <p:grpSpPr>
              <a:xfrm>
                <a:off x="5875210" y="3579589"/>
                <a:ext cx="504443" cy="845629"/>
                <a:chOff x="5875210" y="3579589"/>
                <a:chExt cx="504443" cy="845629"/>
              </a:xfrm>
            </p:grpSpPr>
            <p:sp>
              <p:nvSpPr>
                <p:cNvPr id="330" name="Google Shape;330;p2"/>
                <p:cNvSpPr/>
                <p:nvPr/>
              </p:nvSpPr>
              <p:spPr>
                <a:xfrm>
                  <a:off x="5889498" y="3593782"/>
                  <a:ext cx="475868" cy="817149"/>
                </a:xfrm>
                <a:custGeom>
                  <a:avLst/>
                  <a:gdLst/>
                  <a:ahLst/>
                  <a:cxnLst/>
                  <a:rect l="l" t="t" r="r" b="b"/>
                  <a:pathLst>
                    <a:path w="475868" h="817149" extrusionOk="0">
                      <a:moveTo>
                        <a:pt x="422910" y="817150"/>
                      </a:moveTo>
                      <a:lnTo>
                        <a:pt x="52959" y="817150"/>
                      </a:lnTo>
                      <a:cubicBezTo>
                        <a:pt x="23813" y="817150"/>
                        <a:pt x="0" y="793337"/>
                        <a:pt x="0" y="764191"/>
                      </a:cubicBezTo>
                      <a:lnTo>
                        <a:pt x="0" y="52959"/>
                      </a:lnTo>
                      <a:cubicBezTo>
                        <a:pt x="0" y="23813"/>
                        <a:pt x="23813" y="0"/>
                        <a:pt x="52959" y="0"/>
                      </a:cubicBezTo>
                      <a:lnTo>
                        <a:pt x="422910" y="0"/>
                      </a:lnTo>
                      <a:cubicBezTo>
                        <a:pt x="452056" y="0"/>
                        <a:pt x="475869" y="23813"/>
                        <a:pt x="475869" y="52959"/>
                      </a:cubicBezTo>
                      <a:lnTo>
                        <a:pt x="475869" y="764191"/>
                      </a:lnTo>
                      <a:cubicBezTo>
                        <a:pt x="475774" y="793337"/>
                        <a:pt x="451961" y="817150"/>
                        <a:pt x="422910" y="817150"/>
                      </a:cubicBezTo>
                      <a:close/>
                    </a:path>
                  </a:pathLst>
                </a:custGeom>
                <a:solidFill>
                  <a:srgbClr val="FDFD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2"/>
                <p:cNvSpPr/>
                <p:nvPr/>
              </p:nvSpPr>
              <p:spPr>
                <a:xfrm>
                  <a:off x="5875210" y="3579589"/>
                  <a:ext cx="504443" cy="845629"/>
                </a:xfrm>
                <a:custGeom>
                  <a:avLst/>
                  <a:gdLst/>
                  <a:ahLst/>
                  <a:cxnLst/>
                  <a:rect l="l" t="t" r="r" b="b"/>
                  <a:pathLst>
                    <a:path w="504443" h="845629" extrusionOk="0">
                      <a:moveTo>
                        <a:pt x="437197" y="845630"/>
                      </a:moveTo>
                      <a:lnTo>
                        <a:pt x="67246" y="845630"/>
                      </a:lnTo>
                      <a:cubicBezTo>
                        <a:pt x="30194" y="845630"/>
                        <a:pt x="0" y="815435"/>
                        <a:pt x="0" y="778478"/>
                      </a:cubicBezTo>
                      <a:lnTo>
                        <a:pt x="0" y="67246"/>
                      </a:lnTo>
                      <a:cubicBezTo>
                        <a:pt x="0" y="30194"/>
                        <a:pt x="30194" y="0"/>
                        <a:pt x="67246" y="0"/>
                      </a:cubicBezTo>
                      <a:lnTo>
                        <a:pt x="437197" y="0"/>
                      </a:lnTo>
                      <a:cubicBezTo>
                        <a:pt x="474250" y="0"/>
                        <a:pt x="504444" y="30194"/>
                        <a:pt x="504444" y="67246"/>
                      </a:cubicBezTo>
                      <a:lnTo>
                        <a:pt x="504444" y="778478"/>
                      </a:lnTo>
                      <a:cubicBezTo>
                        <a:pt x="504349" y="815435"/>
                        <a:pt x="474250" y="845630"/>
                        <a:pt x="437197" y="845630"/>
                      </a:cubicBezTo>
                      <a:close/>
                      <a:moveTo>
                        <a:pt x="67246" y="28480"/>
                      </a:moveTo>
                      <a:cubicBezTo>
                        <a:pt x="45911" y="28480"/>
                        <a:pt x="28575" y="45815"/>
                        <a:pt x="28575" y="67151"/>
                      </a:cubicBezTo>
                      <a:lnTo>
                        <a:pt x="28575" y="778383"/>
                      </a:lnTo>
                      <a:cubicBezTo>
                        <a:pt x="28575" y="799719"/>
                        <a:pt x="45911" y="816959"/>
                        <a:pt x="67246" y="816959"/>
                      </a:cubicBezTo>
                      <a:lnTo>
                        <a:pt x="437197" y="816959"/>
                      </a:lnTo>
                      <a:cubicBezTo>
                        <a:pt x="458533" y="816959"/>
                        <a:pt x="475869" y="799624"/>
                        <a:pt x="475869" y="778383"/>
                      </a:cubicBezTo>
                      <a:lnTo>
                        <a:pt x="475869" y="67151"/>
                      </a:lnTo>
                      <a:cubicBezTo>
                        <a:pt x="475869" y="45815"/>
                        <a:pt x="458533" y="28480"/>
                        <a:pt x="437197" y="28480"/>
                      </a:cubicBezTo>
                      <a:lnTo>
                        <a:pt x="67246" y="28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2" name="Google Shape;332;p2"/>
              <p:cNvGrpSpPr/>
              <p:nvPr/>
            </p:nvGrpSpPr>
            <p:grpSpPr>
              <a:xfrm>
                <a:off x="5875210" y="3776090"/>
                <a:ext cx="504348" cy="442245"/>
                <a:chOff x="5875210" y="3776090"/>
                <a:chExt cx="504348" cy="442245"/>
              </a:xfrm>
            </p:grpSpPr>
            <p:sp>
              <p:nvSpPr>
                <p:cNvPr id="333" name="Google Shape;333;p2"/>
                <p:cNvSpPr/>
                <p:nvPr/>
              </p:nvSpPr>
              <p:spPr>
                <a:xfrm>
                  <a:off x="5889498" y="3790378"/>
                  <a:ext cx="475773" cy="413670"/>
                </a:xfrm>
                <a:custGeom>
                  <a:avLst/>
                  <a:gdLst/>
                  <a:ahLst/>
                  <a:cxnLst/>
                  <a:rect l="l" t="t" r="r" b="b"/>
                  <a:pathLst>
                    <a:path w="475773" h="413670" extrusionOk="0">
                      <a:moveTo>
                        <a:pt x="0" y="0"/>
                      </a:moveTo>
                      <a:lnTo>
                        <a:pt x="475774" y="0"/>
                      </a:lnTo>
                      <a:lnTo>
                        <a:pt x="475774" y="413671"/>
                      </a:lnTo>
                      <a:lnTo>
                        <a:pt x="0" y="41367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2"/>
                <p:cNvSpPr/>
                <p:nvPr/>
              </p:nvSpPr>
              <p:spPr>
                <a:xfrm>
                  <a:off x="5875210" y="3776090"/>
                  <a:ext cx="504348" cy="442245"/>
                </a:xfrm>
                <a:custGeom>
                  <a:avLst/>
                  <a:gdLst/>
                  <a:ahLst/>
                  <a:cxnLst/>
                  <a:rect l="l" t="t" r="r" b="b"/>
                  <a:pathLst>
                    <a:path w="504348" h="442245" extrusionOk="0">
                      <a:moveTo>
                        <a:pt x="490061" y="442246"/>
                      </a:moveTo>
                      <a:lnTo>
                        <a:pt x="14288" y="442246"/>
                      </a:lnTo>
                      <a:cubicBezTo>
                        <a:pt x="6382" y="442246"/>
                        <a:pt x="0" y="435864"/>
                        <a:pt x="0" y="427958"/>
                      </a:cubicBezTo>
                      <a:lnTo>
                        <a:pt x="0" y="14288"/>
                      </a:lnTo>
                      <a:cubicBezTo>
                        <a:pt x="0" y="6382"/>
                        <a:pt x="6382" y="0"/>
                        <a:pt x="14288" y="0"/>
                      </a:cubicBezTo>
                      <a:lnTo>
                        <a:pt x="490061" y="0"/>
                      </a:lnTo>
                      <a:cubicBezTo>
                        <a:pt x="497967" y="0"/>
                        <a:pt x="504349" y="6382"/>
                        <a:pt x="504349" y="14288"/>
                      </a:cubicBezTo>
                      <a:lnTo>
                        <a:pt x="504349" y="427958"/>
                      </a:lnTo>
                      <a:cubicBezTo>
                        <a:pt x="504349" y="435864"/>
                        <a:pt x="497967" y="442246"/>
                        <a:pt x="490061" y="442246"/>
                      </a:cubicBezTo>
                      <a:close/>
                      <a:moveTo>
                        <a:pt x="28575" y="413671"/>
                      </a:moveTo>
                      <a:lnTo>
                        <a:pt x="475774" y="413671"/>
                      </a:lnTo>
                      <a:lnTo>
                        <a:pt x="475774" y="28575"/>
                      </a:lnTo>
                      <a:lnTo>
                        <a:pt x="28575" y="28575"/>
                      </a:lnTo>
                      <a:lnTo>
                        <a:pt x="28575" y="4136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5" name="Google Shape;335;p2"/>
            <p:cNvSpPr/>
            <p:nvPr/>
          </p:nvSpPr>
          <p:spPr>
            <a:xfrm>
              <a:off x="5889498" y="3593782"/>
              <a:ext cx="195738" cy="817149"/>
            </a:xfrm>
            <a:custGeom>
              <a:avLst/>
              <a:gdLst/>
              <a:ahLst/>
              <a:cxnLst/>
              <a:rect l="l" t="t" r="r" b="b"/>
              <a:pathLst>
                <a:path w="195738" h="817149" extrusionOk="0">
                  <a:moveTo>
                    <a:pt x="195739" y="817150"/>
                  </a:moveTo>
                  <a:lnTo>
                    <a:pt x="52864" y="817150"/>
                  </a:lnTo>
                  <a:cubicBezTo>
                    <a:pt x="23813" y="817150"/>
                    <a:pt x="0" y="793337"/>
                    <a:pt x="0" y="764191"/>
                  </a:cubicBezTo>
                  <a:lnTo>
                    <a:pt x="0" y="52959"/>
                  </a:lnTo>
                  <a:cubicBezTo>
                    <a:pt x="0" y="23813"/>
                    <a:pt x="23813" y="0"/>
                    <a:pt x="52864" y="0"/>
                  </a:cubicBezTo>
                  <a:lnTo>
                    <a:pt x="195739" y="0"/>
                  </a:lnTo>
                  <a:cubicBezTo>
                    <a:pt x="166688" y="0"/>
                    <a:pt x="142875" y="23813"/>
                    <a:pt x="142875" y="52959"/>
                  </a:cubicBezTo>
                  <a:lnTo>
                    <a:pt x="142875" y="764191"/>
                  </a:lnTo>
                  <a:cubicBezTo>
                    <a:pt x="142875" y="793337"/>
                    <a:pt x="166688" y="817150"/>
                    <a:pt x="195739" y="81715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2"/>
          <p:cNvSpPr/>
          <p:nvPr/>
        </p:nvSpPr>
        <p:spPr>
          <a:xfrm>
            <a:off x="5140975" y="7796500"/>
            <a:ext cx="8635730"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7" name="Google Shape;337;p2"/>
          <p:cNvGrpSpPr/>
          <p:nvPr/>
        </p:nvGrpSpPr>
        <p:grpSpPr>
          <a:xfrm rot="8502245">
            <a:off x="1543643" y="5895190"/>
            <a:ext cx="1657853" cy="1653015"/>
            <a:chOff x="8171157" y="5416867"/>
            <a:chExt cx="1032469" cy="1029366"/>
          </a:xfrm>
        </p:grpSpPr>
        <p:grpSp>
          <p:nvGrpSpPr>
            <p:cNvPr id="338" name="Google Shape;338;p2"/>
            <p:cNvGrpSpPr/>
            <p:nvPr/>
          </p:nvGrpSpPr>
          <p:grpSpPr>
            <a:xfrm>
              <a:off x="8171157" y="5416867"/>
              <a:ext cx="705666" cy="1029366"/>
              <a:chOff x="8171157" y="5416867"/>
              <a:chExt cx="705666" cy="1029366"/>
            </a:xfrm>
          </p:grpSpPr>
          <p:grpSp>
            <p:nvGrpSpPr>
              <p:cNvPr id="339" name="Google Shape;339;p2"/>
              <p:cNvGrpSpPr/>
              <p:nvPr/>
            </p:nvGrpSpPr>
            <p:grpSpPr>
              <a:xfrm>
                <a:off x="8171157" y="5416867"/>
                <a:ext cx="705666" cy="1029366"/>
                <a:chOff x="8171157" y="5416867"/>
                <a:chExt cx="705666" cy="1029366"/>
              </a:xfrm>
            </p:grpSpPr>
            <p:sp>
              <p:nvSpPr>
                <p:cNvPr id="340" name="Google Shape;340;p2"/>
                <p:cNvSpPr/>
                <p:nvPr/>
              </p:nvSpPr>
              <p:spPr>
                <a:xfrm>
                  <a:off x="8185308" y="5431154"/>
                  <a:ext cx="677037" cy="1000696"/>
                </a:xfrm>
                <a:custGeom>
                  <a:avLst/>
                  <a:gdLst/>
                  <a:ahLst/>
                  <a:cxnLst/>
                  <a:rect l="l" t="t" r="r" b="b"/>
                  <a:pathLst>
                    <a:path w="677037" h="1000696" extrusionOk="0">
                      <a:moveTo>
                        <a:pt x="197930" y="292512"/>
                      </a:moveTo>
                      <a:lnTo>
                        <a:pt x="677037" y="1000697"/>
                      </a:lnTo>
                      <a:lnTo>
                        <a:pt x="677037" y="0"/>
                      </a:lnTo>
                      <a:lnTo>
                        <a:pt x="0" y="0"/>
                      </a:lnTo>
                      <a:lnTo>
                        <a:pt x="91440" y="135160"/>
                      </a:lnTo>
                      <a:moveTo>
                        <a:pt x="134398" y="198501"/>
                      </a:moveTo>
                      <a:lnTo>
                        <a:pt x="198025" y="292512"/>
                      </a:lnTo>
                      <a:moveTo>
                        <a:pt x="509874" y="447389"/>
                      </a:moveTo>
                      <a:lnTo>
                        <a:pt x="326041" y="175546"/>
                      </a:lnTo>
                      <a:lnTo>
                        <a:pt x="509874" y="175546"/>
                      </a:lnTo>
                      <a:lnTo>
                        <a:pt x="509874" y="44738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2"/>
                <p:cNvSpPr/>
                <p:nvPr/>
              </p:nvSpPr>
              <p:spPr>
                <a:xfrm>
                  <a:off x="8171157" y="5416867"/>
                  <a:ext cx="705666" cy="1029366"/>
                </a:xfrm>
                <a:custGeom>
                  <a:avLst/>
                  <a:gdLst/>
                  <a:ahLst/>
                  <a:cxnLst/>
                  <a:rect l="l" t="t" r="r" b="b"/>
                  <a:pathLst>
                    <a:path w="705666" h="1029366" extrusionOk="0">
                      <a:moveTo>
                        <a:pt x="691189" y="1029367"/>
                      </a:moveTo>
                      <a:cubicBezTo>
                        <a:pt x="686521" y="1029367"/>
                        <a:pt x="682044" y="1027081"/>
                        <a:pt x="679378" y="1023080"/>
                      </a:cubicBezTo>
                      <a:lnTo>
                        <a:pt x="200270" y="314896"/>
                      </a:lnTo>
                      <a:cubicBezTo>
                        <a:pt x="200270" y="314896"/>
                        <a:pt x="200270" y="314896"/>
                        <a:pt x="200270" y="314896"/>
                      </a:cubicBezTo>
                      <a:lnTo>
                        <a:pt x="136738" y="220885"/>
                      </a:lnTo>
                      <a:cubicBezTo>
                        <a:pt x="132357" y="214313"/>
                        <a:pt x="134071" y="205454"/>
                        <a:pt x="140548" y="201073"/>
                      </a:cubicBezTo>
                      <a:cubicBezTo>
                        <a:pt x="147025" y="196691"/>
                        <a:pt x="155979" y="198311"/>
                        <a:pt x="160360" y="204883"/>
                      </a:cubicBezTo>
                      <a:lnTo>
                        <a:pt x="223892" y="298895"/>
                      </a:lnTo>
                      <a:lnTo>
                        <a:pt x="223892" y="298895"/>
                      </a:lnTo>
                      <a:lnTo>
                        <a:pt x="676901" y="968502"/>
                      </a:lnTo>
                      <a:lnTo>
                        <a:pt x="676901" y="28575"/>
                      </a:lnTo>
                      <a:lnTo>
                        <a:pt x="41107" y="28575"/>
                      </a:lnTo>
                      <a:lnTo>
                        <a:pt x="117498" y="141446"/>
                      </a:lnTo>
                      <a:cubicBezTo>
                        <a:pt x="121879" y="148018"/>
                        <a:pt x="120165" y="156876"/>
                        <a:pt x="113688" y="161258"/>
                      </a:cubicBezTo>
                      <a:cubicBezTo>
                        <a:pt x="107211" y="165640"/>
                        <a:pt x="98257" y="164020"/>
                        <a:pt x="93876" y="157448"/>
                      </a:cubicBezTo>
                      <a:lnTo>
                        <a:pt x="2436" y="22288"/>
                      </a:lnTo>
                      <a:cubicBezTo>
                        <a:pt x="-517" y="17907"/>
                        <a:pt x="-802" y="12287"/>
                        <a:pt x="1674" y="7620"/>
                      </a:cubicBezTo>
                      <a:cubicBezTo>
                        <a:pt x="4150" y="2953"/>
                        <a:pt x="9008" y="0"/>
                        <a:pt x="14342" y="0"/>
                      </a:cubicBezTo>
                      <a:lnTo>
                        <a:pt x="691379" y="0"/>
                      </a:lnTo>
                      <a:cubicBezTo>
                        <a:pt x="699285" y="0"/>
                        <a:pt x="705667" y="6382"/>
                        <a:pt x="705667" y="14288"/>
                      </a:cubicBezTo>
                      <a:lnTo>
                        <a:pt x="705667" y="1014984"/>
                      </a:lnTo>
                      <a:cubicBezTo>
                        <a:pt x="705667" y="1021270"/>
                        <a:pt x="701571" y="1026795"/>
                        <a:pt x="695570" y="1028605"/>
                      </a:cubicBezTo>
                      <a:cubicBezTo>
                        <a:pt x="694046" y="1029081"/>
                        <a:pt x="692618" y="1029367"/>
                        <a:pt x="691189" y="1029367"/>
                      </a:cubicBezTo>
                      <a:close/>
                      <a:moveTo>
                        <a:pt x="524025" y="475964"/>
                      </a:moveTo>
                      <a:cubicBezTo>
                        <a:pt x="519358" y="475964"/>
                        <a:pt x="514881" y="473678"/>
                        <a:pt x="512214" y="469678"/>
                      </a:cubicBezTo>
                      <a:lnTo>
                        <a:pt x="328382" y="197834"/>
                      </a:lnTo>
                      <a:cubicBezTo>
                        <a:pt x="325429" y="193453"/>
                        <a:pt x="325143" y="187833"/>
                        <a:pt x="327619" y="183166"/>
                      </a:cubicBezTo>
                      <a:cubicBezTo>
                        <a:pt x="330096" y="178498"/>
                        <a:pt x="334954" y="175546"/>
                        <a:pt x="340288" y="175546"/>
                      </a:cubicBezTo>
                      <a:lnTo>
                        <a:pt x="524120" y="175546"/>
                      </a:lnTo>
                      <a:cubicBezTo>
                        <a:pt x="532026" y="175546"/>
                        <a:pt x="538408" y="181927"/>
                        <a:pt x="538408" y="189833"/>
                      </a:cubicBezTo>
                      <a:lnTo>
                        <a:pt x="538408" y="461676"/>
                      </a:lnTo>
                      <a:cubicBezTo>
                        <a:pt x="538408" y="467963"/>
                        <a:pt x="534312" y="473487"/>
                        <a:pt x="528311" y="475297"/>
                      </a:cubicBezTo>
                      <a:cubicBezTo>
                        <a:pt x="526882" y="475774"/>
                        <a:pt x="525454" y="475964"/>
                        <a:pt x="524025" y="475964"/>
                      </a:cubicBezTo>
                      <a:close/>
                      <a:moveTo>
                        <a:pt x="367148" y="204121"/>
                      </a:moveTo>
                      <a:lnTo>
                        <a:pt x="509833" y="415004"/>
                      </a:lnTo>
                      <a:lnTo>
                        <a:pt x="509833" y="204121"/>
                      </a:lnTo>
                      <a:lnTo>
                        <a:pt x="367148" y="2041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2" name="Google Shape;342;p2"/>
              <p:cNvGrpSpPr/>
              <p:nvPr/>
            </p:nvGrpSpPr>
            <p:grpSpPr>
              <a:xfrm>
                <a:off x="8751951" y="6169342"/>
                <a:ext cx="120300" cy="28575"/>
                <a:chOff x="8751951" y="6169342"/>
                <a:chExt cx="120300" cy="28575"/>
              </a:xfrm>
            </p:grpSpPr>
            <p:sp>
              <p:nvSpPr>
                <p:cNvPr id="343" name="Google Shape;343;p2"/>
                <p:cNvSpPr/>
                <p:nvPr/>
              </p:nvSpPr>
              <p:spPr>
                <a:xfrm>
                  <a:off x="8766238" y="6183629"/>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2"/>
                <p:cNvSpPr/>
                <p:nvPr/>
              </p:nvSpPr>
              <p:spPr>
                <a:xfrm>
                  <a:off x="8751951" y="6169342"/>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5" name="Google Shape;345;p2"/>
              <p:cNvGrpSpPr/>
              <p:nvPr/>
            </p:nvGrpSpPr>
            <p:grpSpPr>
              <a:xfrm>
                <a:off x="8751951" y="6060756"/>
                <a:ext cx="120300" cy="28575"/>
                <a:chOff x="8751951" y="6060756"/>
                <a:chExt cx="120300" cy="28575"/>
              </a:xfrm>
            </p:grpSpPr>
            <p:sp>
              <p:nvSpPr>
                <p:cNvPr id="346" name="Google Shape;346;p2"/>
                <p:cNvSpPr/>
                <p:nvPr/>
              </p:nvSpPr>
              <p:spPr>
                <a:xfrm>
                  <a:off x="8766238" y="6075044"/>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47;p2"/>
                <p:cNvSpPr/>
                <p:nvPr/>
              </p:nvSpPr>
              <p:spPr>
                <a:xfrm>
                  <a:off x="8751951" y="606075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8" name="Google Shape;348;p2"/>
              <p:cNvGrpSpPr/>
              <p:nvPr/>
            </p:nvGrpSpPr>
            <p:grpSpPr>
              <a:xfrm>
                <a:off x="8751951" y="5952076"/>
                <a:ext cx="120300" cy="28575"/>
                <a:chOff x="8751951" y="5952076"/>
                <a:chExt cx="120300" cy="28575"/>
              </a:xfrm>
            </p:grpSpPr>
            <p:sp>
              <p:nvSpPr>
                <p:cNvPr id="349" name="Google Shape;349;p2"/>
                <p:cNvSpPr/>
                <p:nvPr/>
              </p:nvSpPr>
              <p:spPr>
                <a:xfrm>
                  <a:off x="8766238" y="5966364"/>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2"/>
                <p:cNvSpPr/>
                <p:nvPr/>
              </p:nvSpPr>
              <p:spPr>
                <a:xfrm>
                  <a:off x="8751951" y="595207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1" name="Google Shape;351;p2"/>
              <p:cNvGrpSpPr/>
              <p:nvPr/>
            </p:nvGrpSpPr>
            <p:grpSpPr>
              <a:xfrm>
                <a:off x="8751951" y="5843396"/>
                <a:ext cx="120300" cy="28575"/>
                <a:chOff x="8751951" y="5843396"/>
                <a:chExt cx="120300" cy="28575"/>
              </a:xfrm>
            </p:grpSpPr>
            <p:sp>
              <p:nvSpPr>
                <p:cNvPr id="352" name="Google Shape;352;p2"/>
                <p:cNvSpPr/>
                <p:nvPr/>
              </p:nvSpPr>
              <p:spPr>
                <a:xfrm>
                  <a:off x="8766238" y="5857684"/>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2"/>
                <p:cNvSpPr/>
                <p:nvPr/>
              </p:nvSpPr>
              <p:spPr>
                <a:xfrm>
                  <a:off x="8751951" y="584339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4" name="Google Shape;354;p2"/>
              <p:cNvGrpSpPr/>
              <p:nvPr/>
            </p:nvGrpSpPr>
            <p:grpSpPr>
              <a:xfrm>
                <a:off x="8751951" y="5734716"/>
                <a:ext cx="120300" cy="28575"/>
                <a:chOff x="8751951" y="5734716"/>
                <a:chExt cx="120300" cy="28575"/>
              </a:xfrm>
            </p:grpSpPr>
            <p:sp>
              <p:nvSpPr>
                <p:cNvPr id="355" name="Google Shape;355;p2"/>
                <p:cNvSpPr/>
                <p:nvPr/>
              </p:nvSpPr>
              <p:spPr>
                <a:xfrm>
                  <a:off x="8766238" y="5749099"/>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2"/>
                <p:cNvSpPr/>
                <p:nvPr/>
              </p:nvSpPr>
              <p:spPr>
                <a:xfrm>
                  <a:off x="8751951" y="573471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7" name="Google Shape;357;p2"/>
              <p:cNvGrpSpPr/>
              <p:nvPr/>
            </p:nvGrpSpPr>
            <p:grpSpPr>
              <a:xfrm>
                <a:off x="8751951" y="5626131"/>
                <a:ext cx="120300" cy="28575"/>
                <a:chOff x="8751951" y="5626131"/>
                <a:chExt cx="120300" cy="28575"/>
              </a:xfrm>
            </p:grpSpPr>
            <p:sp>
              <p:nvSpPr>
                <p:cNvPr id="358" name="Google Shape;358;p2"/>
                <p:cNvSpPr/>
                <p:nvPr/>
              </p:nvSpPr>
              <p:spPr>
                <a:xfrm>
                  <a:off x="8766238" y="5640418"/>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2"/>
                <p:cNvSpPr/>
                <p:nvPr/>
              </p:nvSpPr>
              <p:spPr>
                <a:xfrm>
                  <a:off x="8751951" y="562613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0" name="Google Shape;360;p2"/>
              <p:cNvGrpSpPr/>
              <p:nvPr/>
            </p:nvGrpSpPr>
            <p:grpSpPr>
              <a:xfrm>
                <a:off x="8751951" y="5517451"/>
                <a:ext cx="120300" cy="28575"/>
                <a:chOff x="8751951" y="5517451"/>
                <a:chExt cx="120300" cy="28575"/>
              </a:xfrm>
            </p:grpSpPr>
            <p:sp>
              <p:nvSpPr>
                <p:cNvPr id="361" name="Google Shape;361;p2"/>
                <p:cNvSpPr/>
                <p:nvPr/>
              </p:nvSpPr>
              <p:spPr>
                <a:xfrm>
                  <a:off x="8766238" y="5531738"/>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2"/>
                <p:cNvSpPr/>
                <p:nvPr/>
              </p:nvSpPr>
              <p:spPr>
                <a:xfrm>
                  <a:off x="8751951" y="551745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63" name="Google Shape;363;p2"/>
            <p:cNvGrpSpPr/>
            <p:nvPr/>
          </p:nvGrpSpPr>
          <p:grpSpPr>
            <a:xfrm>
              <a:off x="8924353" y="5425249"/>
              <a:ext cx="279273" cy="1014793"/>
              <a:chOff x="8924353" y="5425249"/>
              <a:chExt cx="279273" cy="1014793"/>
            </a:xfrm>
          </p:grpSpPr>
          <p:sp>
            <p:nvSpPr>
              <p:cNvPr id="364" name="Google Shape;364;p2"/>
              <p:cNvSpPr/>
              <p:nvPr/>
            </p:nvSpPr>
            <p:spPr>
              <a:xfrm>
                <a:off x="8938641" y="5439536"/>
                <a:ext cx="250698" cy="986218"/>
              </a:xfrm>
              <a:custGeom>
                <a:avLst/>
                <a:gdLst/>
                <a:ahLst/>
                <a:cxnLst/>
                <a:rect l="l" t="t" r="r" b="b"/>
                <a:pathLst>
                  <a:path w="250698" h="986218" extrusionOk="0">
                    <a:moveTo>
                      <a:pt x="0" y="613410"/>
                    </a:moveTo>
                    <a:lnTo>
                      <a:pt x="0" y="0"/>
                    </a:lnTo>
                    <a:lnTo>
                      <a:pt x="250698" y="0"/>
                    </a:lnTo>
                    <a:lnTo>
                      <a:pt x="250698" y="986218"/>
                    </a:lnTo>
                    <a:lnTo>
                      <a:pt x="0" y="986218"/>
                    </a:lnTo>
                    <a:lnTo>
                      <a:pt x="0" y="715042"/>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2"/>
              <p:cNvSpPr/>
              <p:nvPr/>
            </p:nvSpPr>
            <p:spPr>
              <a:xfrm>
                <a:off x="8924353" y="5425249"/>
                <a:ext cx="279273" cy="1014793"/>
              </a:xfrm>
              <a:custGeom>
                <a:avLst/>
                <a:gdLst/>
                <a:ahLst/>
                <a:cxnLst/>
                <a:rect l="l" t="t" r="r" b="b"/>
                <a:pathLst>
                  <a:path w="279273" h="1014793" extrusionOk="0">
                    <a:moveTo>
                      <a:pt x="264986" y="1014793"/>
                    </a:moveTo>
                    <a:lnTo>
                      <a:pt x="14288" y="1014793"/>
                    </a:lnTo>
                    <a:cubicBezTo>
                      <a:pt x="6382" y="1014793"/>
                      <a:pt x="0" y="1008412"/>
                      <a:pt x="0" y="1000506"/>
                    </a:cubicBezTo>
                    <a:lnTo>
                      <a:pt x="0" y="729329"/>
                    </a:lnTo>
                    <a:cubicBezTo>
                      <a:pt x="0" y="721423"/>
                      <a:pt x="6382" y="715042"/>
                      <a:pt x="14288" y="715042"/>
                    </a:cubicBezTo>
                    <a:cubicBezTo>
                      <a:pt x="22193" y="715042"/>
                      <a:pt x="28575" y="721423"/>
                      <a:pt x="28575" y="729329"/>
                    </a:cubicBezTo>
                    <a:lnTo>
                      <a:pt x="28575" y="986218"/>
                    </a:lnTo>
                    <a:lnTo>
                      <a:pt x="250698" y="986218"/>
                    </a:lnTo>
                    <a:lnTo>
                      <a:pt x="250698" y="28575"/>
                    </a:lnTo>
                    <a:lnTo>
                      <a:pt x="28575" y="28575"/>
                    </a:lnTo>
                    <a:lnTo>
                      <a:pt x="28575" y="627602"/>
                    </a:lnTo>
                    <a:cubicBezTo>
                      <a:pt x="28575" y="635508"/>
                      <a:pt x="22193" y="641889"/>
                      <a:pt x="14288" y="641889"/>
                    </a:cubicBezTo>
                    <a:cubicBezTo>
                      <a:pt x="6382" y="641889"/>
                      <a:pt x="0" y="635508"/>
                      <a:pt x="0" y="627602"/>
                    </a:cubicBezTo>
                    <a:lnTo>
                      <a:pt x="0" y="14288"/>
                    </a:lnTo>
                    <a:cubicBezTo>
                      <a:pt x="0" y="6382"/>
                      <a:pt x="6382" y="0"/>
                      <a:pt x="14288" y="0"/>
                    </a:cubicBezTo>
                    <a:lnTo>
                      <a:pt x="264986" y="0"/>
                    </a:lnTo>
                    <a:cubicBezTo>
                      <a:pt x="272891" y="0"/>
                      <a:pt x="279273" y="6382"/>
                      <a:pt x="279273" y="14288"/>
                    </a:cubicBezTo>
                    <a:lnTo>
                      <a:pt x="279273" y="1000506"/>
                    </a:lnTo>
                    <a:cubicBezTo>
                      <a:pt x="279273" y="1008412"/>
                      <a:pt x="272891" y="1014793"/>
                      <a:pt x="264986" y="10147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6" name="Google Shape;366;p2"/>
            <p:cNvGrpSpPr/>
            <p:nvPr/>
          </p:nvGrpSpPr>
          <p:grpSpPr>
            <a:xfrm>
              <a:off x="9085421" y="6300691"/>
              <a:ext cx="118205" cy="28575"/>
              <a:chOff x="9085421" y="6300691"/>
              <a:chExt cx="118205" cy="28575"/>
            </a:xfrm>
          </p:grpSpPr>
          <p:sp>
            <p:nvSpPr>
              <p:cNvPr id="367" name="Google Shape;367;p2"/>
              <p:cNvSpPr/>
              <p:nvPr/>
            </p:nvSpPr>
            <p:spPr>
              <a:xfrm>
                <a:off x="9099708" y="6314979"/>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2"/>
              <p:cNvSpPr/>
              <p:nvPr/>
            </p:nvSpPr>
            <p:spPr>
              <a:xfrm>
                <a:off x="9085421" y="6300691"/>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9" name="Google Shape;369;p2"/>
            <p:cNvGrpSpPr/>
            <p:nvPr/>
          </p:nvGrpSpPr>
          <p:grpSpPr>
            <a:xfrm>
              <a:off x="9027794" y="6192107"/>
              <a:ext cx="175831" cy="28575"/>
              <a:chOff x="9027794" y="6192107"/>
              <a:chExt cx="175831" cy="28575"/>
            </a:xfrm>
          </p:grpSpPr>
          <p:sp>
            <p:nvSpPr>
              <p:cNvPr id="370" name="Google Shape;370;p2"/>
              <p:cNvSpPr/>
              <p:nvPr/>
            </p:nvSpPr>
            <p:spPr>
              <a:xfrm>
                <a:off x="9042082" y="6206394"/>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2"/>
              <p:cNvSpPr/>
              <p:nvPr/>
            </p:nvSpPr>
            <p:spPr>
              <a:xfrm>
                <a:off x="9027794" y="6192107"/>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2" name="Google Shape;372;p2"/>
            <p:cNvGrpSpPr/>
            <p:nvPr/>
          </p:nvGrpSpPr>
          <p:grpSpPr>
            <a:xfrm>
              <a:off x="9085421" y="6083426"/>
              <a:ext cx="118205" cy="28575"/>
              <a:chOff x="9085421" y="6083426"/>
              <a:chExt cx="118205" cy="28575"/>
            </a:xfrm>
          </p:grpSpPr>
          <p:sp>
            <p:nvSpPr>
              <p:cNvPr id="373" name="Google Shape;373;p2"/>
              <p:cNvSpPr/>
              <p:nvPr/>
            </p:nvSpPr>
            <p:spPr>
              <a:xfrm>
                <a:off x="9099708" y="6097713"/>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2"/>
              <p:cNvSpPr/>
              <p:nvPr/>
            </p:nvSpPr>
            <p:spPr>
              <a:xfrm>
                <a:off x="9085421" y="6083426"/>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5" name="Google Shape;375;p2"/>
            <p:cNvGrpSpPr/>
            <p:nvPr/>
          </p:nvGrpSpPr>
          <p:grpSpPr>
            <a:xfrm>
              <a:off x="9027794" y="5974746"/>
              <a:ext cx="175831" cy="28575"/>
              <a:chOff x="9027794" y="5974746"/>
              <a:chExt cx="175831" cy="28575"/>
            </a:xfrm>
          </p:grpSpPr>
          <p:sp>
            <p:nvSpPr>
              <p:cNvPr id="376" name="Google Shape;376;p2"/>
              <p:cNvSpPr/>
              <p:nvPr/>
            </p:nvSpPr>
            <p:spPr>
              <a:xfrm>
                <a:off x="9042082" y="5989033"/>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2"/>
              <p:cNvSpPr/>
              <p:nvPr/>
            </p:nvSpPr>
            <p:spPr>
              <a:xfrm>
                <a:off x="9027794" y="5974746"/>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8" name="Google Shape;378;p2"/>
            <p:cNvGrpSpPr/>
            <p:nvPr/>
          </p:nvGrpSpPr>
          <p:grpSpPr>
            <a:xfrm>
              <a:off x="9085421" y="5866065"/>
              <a:ext cx="118205" cy="28575"/>
              <a:chOff x="9085421" y="5866065"/>
              <a:chExt cx="118205" cy="28575"/>
            </a:xfrm>
          </p:grpSpPr>
          <p:sp>
            <p:nvSpPr>
              <p:cNvPr id="379" name="Google Shape;379;p2"/>
              <p:cNvSpPr/>
              <p:nvPr/>
            </p:nvSpPr>
            <p:spPr>
              <a:xfrm>
                <a:off x="9099708" y="5880353"/>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2"/>
              <p:cNvSpPr/>
              <p:nvPr/>
            </p:nvSpPr>
            <p:spPr>
              <a:xfrm>
                <a:off x="9085421" y="5866065"/>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1" name="Google Shape;381;p2"/>
            <p:cNvGrpSpPr/>
            <p:nvPr/>
          </p:nvGrpSpPr>
          <p:grpSpPr>
            <a:xfrm>
              <a:off x="9027794" y="5757481"/>
              <a:ext cx="175831" cy="28575"/>
              <a:chOff x="9027794" y="5757481"/>
              <a:chExt cx="175831" cy="28575"/>
            </a:xfrm>
          </p:grpSpPr>
          <p:sp>
            <p:nvSpPr>
              <p:cNvPr id="382" name="Google Shape;382;p2"/>
              <p:cNvSpPr/>
              <p:nvPr/>
            </p:nvSpPr>
            <p:spPr>
              <a:xfrm>
                <a:off x="9042082" y="5771768"/>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2"/>
              <p:cNvSpPr/>
              <p:nvPr/>
            </p:nvSpPr>
            <p:spPr>
              <a:xfrm>
                <a:off x="9027794" y="5757481"/>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4" name="Google Shape;384;p2"/>
            <p:cNvGrpSpPr/>
            <p:nvPr/>
          </p:nvGrpSpPr>
          <p:grpSpPr>
            <a:xfrm>
              <a:off x="9085421" y="5648800"/>
              <a:ext cx="118205" cy="28575"/>
              <a:chOff x="9085421" y="5648800"/>
              <a:chExt cx="118205" cy="28575"/>
            </a:xfrm>
          </p:grpSpPr>
          <p:sp>
            <p:nvSpPr>
              <p:cNvPr id="385" name="Google Shape;385;p2"/>
              <p:cNvSpPr/>
              <p:nvPr/>
            </p:nvSpPr>
            <p:spPr>
              <a:xfrm>
                <a:off x="9099708" y="5663088"/>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2"/>
              <p:cNvSpPr/>
              <p:nvPr/>
            </p:nvSpPr>
            <p:spPr>
              <a:xfrm>
                <a:off x="9085421" y="5648800"/>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7" name="Google Shape;387;p2"/>
            <p:cNvGrpSpPr/>
            <p:nvPr/>
          </p:nvGrpSpPr>
          <p:grpSpPr>
            <a:xfrm>
              <a:off x="9027794" y="5540120"/>
              <a:ext cx="175831" cy="28575"/>
              <a:chOff x="9027794" y="5540120"/>
              <a:chExt cx="175831" cy="28575"/>
            </a:xfrm>
          </p:grpSpPr>
          <p:sp>
            <p:nvSpPr>
              <p:cNvPr id="388" name="Google Shape;388;p2"/>
              <p:cNvSpPr/>
              <p:nvPr/>
            </p:nvSpPr>
            <p:spPr>
              <a:xfrm>
                <a:off x="9042082" y="5554408"/>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89;p2"/>
              <p:cNvSpPr/>
              <p:nvPr/>
            </p:nvSpPr>
            <p:spPr>
              <a:xfrm>
                <a:off x="9027794" y="5540120"/>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90" name="Google Shape;390;p2"/>
            <p:cNvSpPr/>
            <p:nvPr/>
          </p:nvSpPr>
          <p:spPr>
            <a:xfrm>
              <a:off x="8189594" y="5435345"/>
              <a:ext cx="676941" cy="1000696"/>
            </a:xfrm>
            <a:custGeom>
              <a:avLst/>
              <a:gdLst/>
              <a:ahLst/>
              <a:cxnLst/>
              <a:rect l="l" t="t" r="r" b="b"/>
              <a:pathLst>
                <a:path w="676941" h="1000696" extrusionOk="0">
                  <a:moveTo>
                    <a:pt x="676942" y="1000697"/>
                  </a:moveTo>
                  <a:lnTo>
                    <a:pt x="676942" y="877157"/>
                  </a:lnTo>
                  <a:lnTo>
                    <a:pt x="592646" y="752475"/>
                  </a:lnTo>
                  <a:lnTo>
                    <a:pt x="83534" y="0"/>
                  </a:lnTo>
                  <a:lnTo>
                    <a:pt x="0" y="0"/>
                  </a:lnTo>
                  <a:lnTo>
                    <a:pt x="164306" y="242792"/>
                  </a:lnTo>
                  <a:moveTo>
                    <a:pt x="164211" y="242888"/>
                  </a:moveTo>
                  <a:lnTo>
                    <a:pt x="238125" y="352139"/>
                  </a:lnTo>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2"/>
            <p:cNvSpPr/>
            <p:nvPr/>
          </p:nvSpPr>
          <p:spPr>
            <a:xfrm>
              <a:off x="8941784" y="5443727"/>
              <a:ext cx="75247" cy="986218"/>
            </a:xfrm>
            <a:custGeom>
              <a:avLst/>
              <a:gdLst/>
              <a:ahLst/>
              <a:cxnLst/>
              <a:rect l="l" t="t" r="r" b="b"/>
              <a:pathLst>
                <a:path w="75247" h="986218" extrusionOk="0">
                  <a:moveTo>
                    <a:pt x="0" y="0"/>
                  </a:moveTo>
                  <a:lnTo>
                    <a:pt x="75248" y="0"/>
                  </a:lnTo>
                  <a:lnTo>
                    <a:pt x="75248" y="986219"/>
                  </a:lnTo>
                  <a:lnTo>
                    <a:pt x="0" y="986219"/>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2" name="Google Shape;392;p2"/>
          <p:cNvGrpSpPr/>
          <p:nvPr/>
        </p:nvGrpSpPr>
        <p:grpSpPr>
          <a:xfrm>
            <a:off x="2451372" y="7926631"/>
            <a:ext cx="1640705" cy="1710795"/>
            <a:chOff x="2451372" y="7926631"/>
            <a:chExt cx="1640705" cy="1710795"/>
          </a:xfrm>
        </p:grpSpPr>
        <p:grpSp>
          <p:nvGrpSpPr>
            <p:cNvPr id="393" name="Google Shape;393;p2"/>
            <p:cNvGrpSpPr/>
            <p:nvPr/>
          </p:nvGrpSpPr>
          <p:grpSpPr>
            <a:xfrm>
              <a:off x="2451372" y="7926631"/>
              <a:ext cx="1640705" cy="1710795"/>
              <a:chOff x="10913347" y="1720888"/>
              <a:chExt cx="918545" cy="957731"/>
            </a:xfrm>
          </p:grpSpPr>
          <p:grpSp>
            <p:nvGrpSpPr>
              <p:cNvPr id="394" name="Google Shape;394;p2"/>
              <p:cNvGrpSpPr/>
              <p:nvPr/>
            </p:nvGrpSpPr>
            <p:grpSpPr>
              <a:xfrm>
                <a:off x="10913347" y="1960327"/>
                <a:ext cx="918545" cy="718292"/>
                <a:chOff x="10913347" y="1960327"/>
                <a:chExt cx="918545" cy="718292"/>
              </a:xfrm>
            </p:grpSpPr>
            <p:sp>
              <p:nvSpPr>
                <p:cNvPr id="395" name="Google Shape;395;p2"/>
                <p:cNvSpPr/>
                <p:nvPr/>
              </p:nvSpPr>
              <p:spPr>
                <a:xfrm>
                  <a:off x="10927512" y="1974398"/>
                  <a:ext cx="890163" cy="689754"/>
                </a:xfrm>
                <a:custGeom>
                  <a:avLst/>
                  <a:gdLst/>
                  <a:ahLst/>
                  <a:cxnLst/>
                  <a:rect l="l" t="t" r="r" b="b"/>
                  <a:pathLst>
                    <a:path w="890163" h="689754" extrusionOk="0">
                      <a:moveTo>
                        <a:pt x="51289" y="202635"/>
                      </a:moveTo>
                      <a:cubicBezTo>
                        <a:pt x="-8529" y="281216"/>
                        <a:pt x="-147" y="371323"/>
                        <a:pt x="1092" y="383229"/>
                      </a:cubicBezTo>
                      <a:cubicBezTo>
                        <a:pt x="13379" y="496291"/>
                        <a:pt x="102438" y="564109"/>
                        <a:pt x="141585" y="593922"/>
                      </a:cubicBezTo>
                      <a:cubicBezTo>
                        <a:pt x="271316" y="692696"/>
                        <a:pt x="461054" y="719271"/>
                        <a:pt x="623265" y="654120"/>
                      </a:cubicBezTo>
                      <a:cubicBezTo>
                        <a:pt x="678891" y="631831"/>
                        <a:pt x="849674" y="563156"/>
                        <a:pt x="884154" y="393230"/>
                      </a:cubicBezTo>
                      <a:cubicBezTo>
                        <a:pt x="904919" y="290551"/>
                        <a:pt x="871963" y="170917"/>
                        <a:pt x="783857" y="92240"/>
                      </a:cubicBezTo>
                      <a:cubicBezTo>
                        <a:pt x="745471" y="57950"/>
                        <a:pt x="695941" y="25660"/>
                        <a:pt x="647078" y="9563"/>
                      </a:cubicBezTo>
                      <a:cubicBezTo>
                        <a:pt x="542874" y="-24822"/>
                        <a:pt x="518775" y="38329"/>
                        <a:pt x="492867" y="122244"/>
                      </a:cubicBezTo>
                      <a:cubicBezTo>
                        <a:pt x="452863" y="251784"/>
                        <a:pt x="401714" y="222828"/>
                        <a:pt x="292176" y="172536"/>
                      </a:cubicBezTo>
                      <a:cubicBezTo>
                        <a:pt x="189782" y="125482"/>
                        <a:pt x="129108" y="100432"/>
                        <a:pt x="51289" y="20263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2"/>
                <p:cNvSpPr/>
                <p:nvPr/>
              </p:nvSpPr>
              <p:spPr>
                <a:xfrm>
                  <a:off x="10913347" y="1960327"/>
                  <a:ext cx="918545" cy="718292"/>
                </a:xfrm>
                <a:custGeom>
                  <a:avLst/>
                  <a:gdLst/>
                  <a:ahLst/>
                  <a:cxnLst/>
                  <a:rect l="l" t="t" r="r" b="b"/>
                  <a:pathLst>
                    <a:path w="918545" h="718292" extrusionOk="0">
                      <a:moveTo>
                        <a:pt x="450073" y="718293"/>
                      </a:moveTo>
                      <a:cubicBezTo>
                        <a:pt x="340726" y="718293"/>
                        <a:pt x="232522" y="684384"/>
                        <a:pt x="147178" y="619423"/>
                      </a:cubicBezTo>
                      <a:cubicBezTo>
                        <a:pt x="107364" y="589039"/>
                        <a:pt x="14018" y="517982"/>
                        <a:pt x="1160" y="398920"/>
                      </a:cubicBezTo>
                      <a:cubicBezTo>
                        <a:pt x="-745" y="381203"/>
                        <a:pt x="-7222" y="288620"/>
                        <a:pt x="54214" y="208134"/>
                      </a:cubicBezTo>
                      <a:cubicBezTo>
                        <a:pt x="140511" y="94786"/>
                        <a:pt x="212614" y="127933"/>
                        <a:pt x="312342" y="173749"/>
                      </a:cubicBezTo>
                      <a:lnTo>
                        <a:pt x="323581" y="178987"/>
                      </a:lnTo>
                      <a:cubicBezTo>
                        <a:pt x="379112" y="204610"/>
                        <a:pt x="419212" y="223088"/>
                        <a:pt x="445215" y="211468"/>
                      </a:cubicBezTo>
                      <a:cubicBezTo>
                        <a:pt x="463979" y="203086"/>
                        <a:pt x="479314" y="177940"/>
                        <a:pt x="493412" y="132315"/>
                      </a:cubicBezTo>
                      <a:cubicBezTo>
                        <a:pt x="511033" y="75165"/>
                        <a:pt x="527607" y="29921"/>
                        <a:pt x="566278" y="9919"/>
                      </a:cubicBezTo>
                      <a:cubicBezTo>
                        <a:pt x="592091" y="-3416"/>
                        <a:pt x="624571" y="-3321"/>
                        <a:pt x="665719" y="10300"/>
                      </a:cubicBezTo>
                      <a:cubicBezTo>
                        <a:pt x="712106" y="25540"/>
                        <a:pt x="763731" y="56782"/>
                        <a:pt x="807451" y="95834"/>
                      </a:cubicBezTo>
                      <a:cubicBezTo>
                        <a:pt x="894129" y="173272"/>
                        <a:pt x="935276" y="296717"/>
                        <a:pt x="912226" y="410350"/>
                      </a:cubicBezTo>
                      <a:cubicBezTo>
                        <a:pt x="876221" y="587800"/>
                        <a:pt x="700486" y="658476"/>
                        <a:pt x="642668" y="681622"/>
                      </a:cubicBezTo>
                      <a:cubicBezTo>
                        <a:pt x="581137" y="706196"/>
                        <a:pt x="515414" y="718293"/>
                        <a:pt x="450073" y="718293"/>
                      </a:cubicBezTo>
                      <a:close/>
                      <a:moveTo>
                        <a:pt x="178515" y="160128"/>
                      </a:moveTo>
                      <a:cubicBezTo>
                        <a:pt x="143083" y="160128"/>
                        <a:pt x="112697" y="178321"/>
                        <a:pt x="76883" y="225374"/>
                      </a:cubicBezTo>
                      <a:cubicBezTo>
                        <a:pt x="76883" y="225374"/>
                        <a:pt x="76883" y="225374"/>
                        <a:pt x="76883" y="225374"/>
                      </a:cubicBezTo>
                      <a:cubicBezTo>
                        <a:pt x="22114" y="297288"/>
                        <a:pt x="27830" y="379965"/>
                        <a:pt x="29544" y="395776"/>
                      </a:cubicBezTo>
                      <a:cubicBezTo>
                        <a:pt x="41164" y="502647"/>
                        <a:pt x="127557" y="568560"/>
                        <a:pt x="164418" y="596659"/>
                      </a:cubicBezTo>
                      <a:cubicBezTo>
                        <a:pt x="292911" y="694576"/>
                        <a:pt x="476553" y="717436"/>
                        <a:pt x="632096" y="654952"/>
                      </a:cubicBezTo>
                      <a:cubicBezTo>
                        <a:pt x="686388" y="633139"/>
                        <a:pt x="851361" y="566846"/>
                        <a:pt x="884318" y="404539"/>
                      </a:cubicBezTo>
                      <a:cubicBezTo>
                        <a:pt x="905369" y="300717"/>
                        <a:pt x="867744" y="187846"/>
                        <a:pt x="788497" y="116980"/>
                      </a:cubicBezTo>
                      <a:cubicBezTo>
                        <a:pt x="747539" y="80404"/>
                        <a:pt x="699532" y="51352"/>
                        <a:pt x="656765" y="37255"/>
                      </a:cubicBezTo>
                      <a:cubicBezTo>
                        <a:pt x="623332" y="26206"/>
                        <a:pt x="597997" y="25540"/>
                        <a:pt x="579327" y="35160"/>
                      </a:cubicBezTo>
                      <a:cubicBezTo>
                        <a:pt x="550562" y="50019"/>
                        <a:pt x="536275" y="89929"/>
                        <a:pt x="520654" y="140506"/>
                      </a:cubicBezTo>
                      <a:cubicBezTo>
                        <a:pt x="503699" y="195275"/>
                        <a:pt x="484077" y="225184"/>
                        <a:pt x="456835" y="237280"/>
                      </a:cubicBezTo>
                      <a:cubicBezTo>
                        <a:pt x="418926" y="254235"/>
                        <a:pt x="373968" y="233375"/>
                        <a:pt x="311579" y="204705"/>
                      </a:cubicBezTo>
                      <a:lnTo>
                        <a:pt x="300340" y="199561"/>
                      </a:lnTo>
                      <a:cubicBezTo>
                        <a:pt x="249571" y="176225"/>
                        <a:pt x="211757" y="160128"/>
                        <a:pt x="178515" y="160128"/>
                      </a:cubicBezTo>
                      <a:close/>
                      <a:moveTo>
                        <a:pt x="65454" y="216706"/>
                      </a:moveTo>
                      <a:lnTo>
                        <a:pt x="65454" y="216706"/>
                      </a:lnTo>
                      <a:lnTo>
                        <a:pt x="65454" y="21670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7" name="Google Shape;397;p2"/>
              <p:cNvGrpSpPr/>
              <p:nvPr/>
            </p:nvGrpSpPr>
            <p:grpSpPr>
              <a:xfrm>
                <a:off x="10974609" y="2212942"/>
                <a:ext cx="209169" cy="209168"/>
                <a:chOff x="10974609" y="2212942"/>
                <a:chExt cx="209169" cy="209168"/>
              </a:xfrm>
            </p:grpSpPr>
            <p:sp>
              <p:nvSpPr>
                <p:cNvPr id="398" name="Google Shape;398;p2"/>
                <p:cNvSpPr/>
                <p:nvPr/>
              </p:nvSpPr>
              <p:spPr>
                <a:xfrm>
                  <a:off x="10988802" y="2227230"/>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2"/>
                <p:cNvSpPr/>
                <p:nvPr/>
              </p:nvSpPr>
              <p:spPr>
                <a:xfrm>
                  <a:off x="10974609" y="2212942"/>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211"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0" name="Google Shape;400;p2"/>
              <p:cNvGrpSpPr/>
              <p:nvPr/>
            </p:nvGrpSpPr>
            <p:grpSpPr>
              <a:xfrm>
                <a:off x="11175206" y="2363437"/>
                <a:ext cx="209168" cy="209168"/>
                <a:chOff x="11175206" y="2363437"/>
                <a:chExt cx="209168" cy="209168"/>
              </a:xfrm>
            </p:grpSpPr>
            <p:sp>
              <p:nvSpPr>
                <p:cNvPr id="401" name="Google Shape;401;p2"/>
                <p:cNvSpPr/>
                <p:nvPr/>
              </p:nvSpPr>
              <p:spPr>
                <a:xfrm>
                  <a:off x="11189493" y="2377725"/>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0" y="140167"/>
                        <a:pt x="0" y="90297"/>
                      </a:cubicBezTo>
                      <a:cubicBezTo>
                        <a:pt x="0" y="40427"/>
                        <a:pt x="40428" y="0"/>
                        <a:pt x="90297" y="0"/>
                      </a:cubicBezTo>
                      <a:cubicBezTo>
                        <a:pt x="140167"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2"/>
                <p:cNvSpPr/>
                <p:nvPr/>
              </p:nvSpPr>
              <p:spPr>
                <a:xfrm>
                  <a:off x="11175206" y="2363437"/>
                  <a:ext cx="209168" cy="209168"/>
                </a:xfrm>
                <a:custGeom>
                  <a:avLst/>
                  <a:gdLst/>
                  <a:ahLst/>
                  <a:cxnLst/>
                  <a:rect l="l" t="t" r="r" b="b"/>
                  <a:pathLst>
                    <a:path w="209168" h="209168" extrusionOk="0">
                      <a:moveTo>
                        <a:pt x="104584" y="209169"/>
                      </a:moveTo>
                      <a:cubicBezTo>
                        <a:pt x="46959" y="209169"/>
                        <a:pt x="0" y="162211"/>
                        <a:pt x="0" y="104584"/>
                      </a:cubicBezTo>
                      <a:cubicBezTo>
                        <a:pt x="0" y="46958"/>
                        <a:pt x="46959" y="0"/>
                        <a:pt x="104584" y="0"/>
                      </a:cubicBezTo>
                      <a:cubicBezTo>
                        <a:pt x="162306" y="0"/>
                        <a:pt x="209169" y="46958"/>
                        <a:pt x="209169" y="104584"/>
                      </a:cubicBezTo>
                      <a:cubicBezTo>
                        <a:pt x="209169" y="162211"/>
                        <a:pt x="162306" y="209169"/>
                        <a:pt x="104584" y="209169"/>
                      </a:cubicBezTo>
                      <a:close/>
                      <a:moveTo>
                        <a:pt x="104584" y="28575"/>
                      </a:moveTo>
                      <a:cubicBezTo>
                        <a:pt x="62674" y="28575"/>
                        <a:pt x="28575" y="62675"/>
                        <a:pt x="28575" y="104584"/>
                      </a:cubicBezTo>
                      <a:cubicBezTo>
                        <a:pt x="28575" y="146494"/>
                        <a:pt x="62674" y="180594"/>
                        <a:pt x="104584" y="180594"/>
                      </a:cubicBezTo>
                      <a:cubicBezTo>
                        <a:pt x="146495" y="180594"/>
                        <a:pt x="180594" y="146494"/>
                        <a:pt x="180594" y="104584"/>
                      </a:cubicBezTo>
                      <a:cubicBezTo>
                        <a:pt x="180594" y="62675"/>
                        <a:pt x="146495" y="28575"/>
                        <a:pt x="10458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3" name="Google Shape;403;p2"/>
              <p:cNvGrpSpPr/>
              <p:nvPr/>
            </p:nvGrpSpPr>
            <p:grpSpPr>
              <a:xfrm>
                <a:off x="11516391" y="2092546"/>
                <a:ext cx="209169" cy="209168"/>
                <a:chOff x="11516391" y="2092546"/>
                <a:chExt cx="209169" cy="209168"/>
              </a:xfrm>
            </p:grpSpPr>
            <p:sp>
              <p:nvSpPr>
                <p:cNvPr id="404" name="Google Shape;404;p2"/>
                <p:cNvSpPr/>
                <p:nvPr/>
              </p:nvSpPr>
              <p:spPr>
                <a:xfrm>
                  <a:off x="11530679" y="2106739"/>
                  <a:ext cx="180594" cy="180593"/>
                </a:xfrm>
                <a:custGeom>
                  <a:avLst/>
                  <a:gdLst/>
                  <a:ahLst/>
                  <a:cxnLst/>
                  <a:rect l="l" t="t" r="r" b="b"/>
                  <a:pathLst>
                    <a:path w="180594" h="180593" extrusionOk="0">
                      <a:moveTo>
                        <a:pt x="180594" y="90297"/>
                      </a:moveTo>
                      <a:cubicBezTo>
                        <a:pt x="180594" y="140167"/>
                        <a:pt x="140167"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2"/>
                <p:cNvSpPr/>
                <p:nvPr/>
              </p:nvSpPr>
              <p:spPr>
                <a:xfrm>
                  <a:off x="11516391" y="2092546"/>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306"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6" name="Google Shape;406;p2"/>
              <p:cNvGrpSpPr/>
              <p:nvPr/>
            </p:nvGrpSpPr>
            <p:grpSpPr>
              <a:xfrm>
                <a:off x="11426094" y="2333338"/>
                <a:ext cx="209169" cy="209168"/>
                <a:chOff x="11426094" y="2333338"/>
                <a:chExt cx="209169" cy="209168"/>
              </a:xfrm>
            </p:grpSpPr>
            <p:sp>
              <p:nvSpPr>
                <p:cNvPr id="407" name="Google Shape;407;p2"/>
                <p:cNvSpPr/>
                <p:nvPr/>
              </p:nvSpPr>
              <p:spPr>
                <a:xfrm>
                  <a:off x="11440382" y="2347626"/>
                  <a:ext cx="180594" cy="180593"/>
                </a:xfrm>
                <a:custGeom>
                  <a:avLst/>
                  <a:gdLst/>
                  <a:ahLst/>
                  <a:cxnLst/>
                  <a:rect l="l" t="t" r="r" b="b"/>
                  <a:pathLst>
                    <a:path w="180594" h="180593" extrusionOk="0">
                      <a:moveTo>
                        <a:pt x="180594" y="90297"/>
                      </a:moveTo>
                      <a:cubicBezTo>
                        <a:pt x="180594" y="140167"/>
                        <a:pt x="140167" y="180594"/>
                        <a:pt x="90298" y="180594"/>
                      </a:cubicBezTo>
                      <a:cubicBezTo>
                        <a:pt x="40427" y="180594"/>
                        <a:pt x="1" y="140167"/>
                        <a:pt x="1" y="90297"/>
                      </a:cubicBezTo>
                      <a:cubicBezTo>
                        <a:pt x="1" y="40427"/>
                        <a:pt x="40429" y="0"/>
                        <a:pt x="90298"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2"/>
                <p:cNvSpPr/>
                <p:nvPr/>
              </p:nvSpPr>
              <p:spPr>
                <a:xfrm>
                  <a:off x="11426094" y="2333338"/>
                  <a:ext cx="209169" cy="209168"/>
                </a:xfrm>
                <a:custGeom>
                  <a:avLst/>
                  <a:gdLst/>
                  <a:ahLst/>
                  <a:cxnLst/>
                  <a:rect l="l" t="t" r="r" b="b"/>
                  <a:pathLst>
                    <a:path w="209169" h="209168" extrusionOk="0">
                      <a:moveTo>
                        <a:pt x="104584" y="209169"/>
                      </a:moveTo>
                      <a:cubicBezTo>
                        <a:pt x="46959" y="209169"/>
                        <a:pt x="0" y="162211"/>
                        <a:pt x="0" y="104584"/>
                      </a:cubicBezTo>
                      <a:cubicBezTo>
                        <a:pt x="0" y="46958"/>
                        <a:pt x="46959" y="0"/>
                        <a:pt x="104584" y="0"/>
                      </a:cubicBezTo>
                      <a:cubicBezTo>
                        <a:pt x="162306" y="0"/>
                        <a:pt x="209170" y="46958"/>
                        <a:pt x="209170" y="104584"/>
                      </a:cubicBezTo>
                      <a:cubicBezTo>
                        <a:pt x="209170" y="162211"/>
                        <a:pt x="162211" y="209169"/>
                        <a:pt x="104584" y="209169"/>
                      </a:cubicBezTo>
                      <a:close/>
                      <a:moveTo>
                        <a:pt x="104584" y="28575"/>
                      </a:moveTo>
                      <a:cubicBezTo>
                        <a:pt x="62675" y="28575"/>
                        <a:pt x="28575" y="62675"/>
                        <a:pt x="28575" y="104584"/>
                      </a:cubicBezTo>
                      <a:cubicBezTo>
                        <a:pt x="28575" y="146495"/>
                        <a:pt x="62675" y="180594"/>
                        <a:pt x="104584" y="180594"/>
                      </a:cubicBezTo>
                      <a:cubicBezTo>
                        <a:pt x="146495" y="180594"/>
                        <a:pt x="180595" y="146495"/>
                        <a:pt x="180595" y="104584"/>
                      </a:cubicBezTo>
                      <a:cubicBezTo>
                        <a:pt x="180595" y="62675"/>
                        <a:pt x="146495" y="28575"/>
                        <a:pt x="10458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9" name="Google Shape;409;p2"/>
              <p:cNvGrpSpPr/>
              <p:nvPr/>
            </p:nvGrpSpPr>
            <p:grpSpPr>
              <a:xfrm>
                <a:off x="10932301" y="1720888"/>
                <a:ext cx="646499" cy="499292"/>
                <a:chOff x="10932301" y="1720888"/>
                <a:chExt cx="646499" cy="499292"/>
              </a:xfrm>
            </p:grpSpPr>
            <p:grpSp>
              <p:nvGrpSpPr>
                <p:cNvPr id="410" name="Google Shape;410;p2"/>
                <p:cNvGrpSpPr/>
                <p:nvPr/>
              </p:nvGrpSpPr>
              <p:grpSpPr>
                <a:xfrm>
                  <a:off x="11292848" y="1720888"/>
                  <a:ext cx="285952" cy="231831"/>
                  <a:chOff x="11292848" y="1720888"/>
                  <a:chExt cx="285952" cy="231831"/>
                </a:xfrm>
              </p:grpSpPr>
              <p:sp>
                <p:nvSpPr>
                  <p:cNvPr id="411" name="Google Shape;411;p2"/>
                  <p:cNvSpPr/>
                  <p:nvPr/>
                </p:nvSpPr>
                <p:spPr>
                  <a:xfrm>
                    <a:off x="11307222" y="1734999"/>
                    <a:ext cx="257461" cy="203449"/>
                  </a:xfrm>
                  <a:custGeom>
                    <a:avLst/>
                    <a:gdLst/>
                    <a:ahLst/>
                    <a:cxnLst/>
                    <a:rect l="l" t="t" r="r" b="b"/>
                    <a:pathLst>
                      <a:path w="257461" h="203449" extrusionOk="0">
                        <a:moveTo>
                          <a:pt x="0" y="110183"/>
                        </a:moveTo>
                        <a:cubicBezTo>
                          <a:pt x="10002" y="90562"/>
                          <a:pt x="30290" y="57701"/>
                          <a:pt x="68199" y="32555"/>
                        </a:cubicBezTo>
                        <a:cubicBezTo>
                          <a:pt x="150495" y="-22024"/>
                          <a:pt x="244030" y="7504"/>
                          <a:pt x="257461" y="11981"/>
                        </a:cubicBezTo>
                        <a:cubicBezTo>
                          <a:pt x="254603" y="34460"/>
                          <a:pt x="247459" y="69893"/>
                          <a:pt x="226409" y="107897"/>
                        </a:cubicBezTo>
                        <a:cubicBezTo>
                          <a:pt x="209741" y="137996"/>
                          <a:pt x="189262" y="174953"/>
                          <a:pt x="146304" y="193241"/>
                        </a:cubicBezTo>
                        <a:cubicBezTo>
                          <a:pt x="91249" y="216673"/>
                          <a:pt x="37148" y="193241"/>
                          <a:pt x="24385" y="187336"/>
                        </a:cubicBezTo>
                        <a:cubicBezTo>
                          <a:pt x="16193" y="161618"/>
                          <a:pt x="8096" y="135901"/>
                          <a:pt x="0" y="11018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2"/>
                  <p:cNvSpPr/>
                  <p:nvPr/>
                </p:nvSpPr>
                <p:spPr>
                  <a:xfrm>
                    <a:off x="11292848" y="1720888"/>
                    <a:ext cx="285952" cy="231831"/>
                  </a:xfrm>
                  <a:custGeom>
                    <a:avLst/>
                    <a:gdLst/>
                    <a:ahLst/>
                    <a:cxnLst/>
                    <a:rect l="l" t="t" r="r" b="b"/>
                    <a:pathLst>
                      <a:path w="285952" h="231831" extrusionOk="0">
                        <a:moveTo>
                          <a:pt x="109338" y="231831"/>
                        </a:moveTo>
                        <a:cubicBezTo>
                          <a:pt x="75239" y="231831"/>
                          <a:pt x="46569" y="220877"/>
                          <a:pt x="32663" y="214400"/>
                        </a:cubicBezTo>
                        <a:cubicBezTo>
                          <a:pt x="29043" y="212686"/>
                          <a:pt x="26281" y="209543"/>
                          <a:pt x="25042" y="205733"/>
                        </a:cubicBezTo>
                        <a:lnTo>
                          <a:pt x="659" y="128580"/>
                        </a:lnTo>
                        <a:cubicBezTo>
                          <a:pt x="-484" y="125056"/>
                          <a:pt x="-104" y="121151"/>
                          <a:pt x="1516" y="117817"/>
                        </a:cubicBezTo>
                        <a:cubicBezTo>
                          <a:pt x="18851" y="83718"/>
                          <a:pt x="44092" y="54952"/>
                          <a:pt x="74573" y="34759"/>
                        </a:cubicBezTo>
                        <a:cubicBezTo>
                          <a:pt x="160107" y="-21915"/>
                          <a:pt x="257548" y="6279"/>
                          <a:pt x="276217" y="12566"/>
                        </a:cubicBezTo>
                        <a:cubicBezTo>
                          <a:pt x="282694" y="14756"/>
                          <a:pt x="286694" y="21138"/>
                          <a:pt x="285837" y="27901"/>
                        </a:cubicBezTo>
                        <a:cubicBezTo>
                          <a:pt x="281361" y="63906"/>
                          <a:pt x="270311" y="97910"/>
                          <a:pt x="253072" y="128961"/>
                        </a:cubicBezTo>
                        <a:cubicBezTo>
                          <a:pt x="235449" y="160775"/>
                          <a:pt x="213543" y="200303"/>
                          <a:pt x="166108" y="220497"/>
                        </a:cubicBezTo>
                        <a:cubicBezTo>
                          <a:pt x="146677" y="228783"/>
                          <a:pt x="127246" y="231831"/>
                          <a:pt x="109338" y="231831"/>
                        </a:cubicBezTo>
                        <a:close/>
                        <a:moveTo>
                          <a:pt x="50379" y="190969"/>
                        </a:moveTo>
                        <a:cubicBezTo>
                          <a:pt x="71049" y="199541"/>
                          <a:pt x="113053" y="212019"/>
                          <a:pt x="155059" y="194207"/>
                        </a:cubicBezTo>
                        <a:cubicBezTo>
                          <a:pt x="193540" y="177920"/>
                          <a:pt x="211923" y="144582"/>
                          <a:pt x="228211" y="115150"/>
                        </a:cubicBezTo>
                        <a:cubicBezTo>
                          <a:pt x="241736" y="90671"/>
                          <a:pt x="250975" y="64286"/>
                          <a:pt x="255833" y="36283"/>
                        </a:cubicBezTo>
                        <a:cubicBezTo>
                          <a:pt x="225924" y="28473"/>
                          <a:pt x="153916" y="16471"/>
                          <a:pt x="90384" y="58572"/>
                        </a:cubicBezTo>
                        <a:cubicBezTo>
                          <a:pt x="65524" y="75050"/>
                          <a:pt x="44665" y="98195"/>
                          <a:pt x="29710" y="125627"/>
                        </a:cubicBezTo>
                        <a:lnTo>
                          <a:pt x="50379" y="19096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3" name="Google Shape;413;p2"/>
                <p:cNvGrpSpPr/>
                <p:nvPr/>
              </p:nvGrpSpPr>
              <p:grpSpPr>
                <a:xfrm>
                  <a:off x="11190563" y="1827754"/>
                  <a:ext cx="209006" cy="212690"/>
                  <a:chOff x="11190563" y="1827754"/>
                  <a:chExt cx="209006" cy="212690"/>
                </a:xfrm>
              </p:grpSpPr>
              <p:sp>
                <p:nvSpPr>
                  <p:cNvPr id="414" name="Google Shape;414;p2"/>
                  <p:cNvSpPr/>
                  <p:nvPr/>
                </p:nvSpPr>
                <p:spPr>
                  <a:xfrm>
                    <a:off x="11204733" y="1842073"/>
                    <a:ext cx="180389" cy="184179"/>
                  </a:xfrm>
                  <a:custGeom>
                    <a:avLst/>
                    <a:gdLst/>
                    <a:ahLst/>
                    <a:cxnLst/>
                    <a:rect l="l" t="t" r="r" b="b"/>
                    <a:pathLst>
                      <a:path w="180389" h="184179" extrusionOk="0">
                        <a:moveTo>
                          <a:pt x="150591" y="147317"/>
                        </a:moveTo>
                        <a:cubicBezTo>
                          <a:pt x="182213" y="126077"/>
                          <a:pt x="189929" y="82928"/>
                          <a:pt x="167640" y="52067"/>
                        </a:cubicBezTo>
                        <a:lnTo>
                          <a:pt x="150114" y="27874"/>
                        </a:lnTo>
                        <a:cubicBezTo>
                          <a:pt x="127540" y="-3463"/>
                          <a:pt x="83248" y="-9274"/>
                          <a:pt x="53244" y="15015"/>
                        </a:cubicBezTo>
                        <a:lnTo>
                          <a:pt x="0" y="58068"/>
                        </a:lnTo>
                        <a:cubicBezTo>
                          <a:pt x="31813" y="100645"/>
                          <a:pt x="63818" y="142269"/>
                          <a:pt x="95727" y="184179"/>
                        </a:cubicBezTo>
                        <a:lnTo>
                          <a:pt x="150591" y="14731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2"/>
                  <p:cNvSpPr/>
                  <p:nvPr/>
                </p:nvSpPr>
                <p:spPr>
                  <a:xfrm>
                    <a:off x="11190563" y="1827754"/>
                    <a:ext cx="209006" cy="212690"/>
                  </a:xfrm>
                  <a:custGeom>
                    <a:avLst/>
                    <a:gdLst/>
                    <a:ahLst/>
                    <a:cxnLst/>
                    <a:rect l="l" t="t" r="r" b="b"/>
                    <a:pathLst>
                      <a:path w="209006" h="212690" extrusionOk="0">
                        <a:moveTo>
                          <a:pt x="109992" y="212691"/>
                        </a:moveTo>
                        <a:cubicBezTo>
                          <a:pt x="105705" y="212691"/>
                          <a:pt x="101420" y="210786"/>
                          <a:pt x="98657" y="207071"/>
                        </a:cubicBezTo>
                        <a:lnTo>
                          <a:pt x="81513" y="184592"/>
                        </a:lnTo>
                        <a:cubicBezTo>
                          <a:pt x="55699" y="150778"/>
                          <a:pt x="29030" y="115821"/>
                          <a:pt x="2836" y="80865"/>
                        </a:cubicBezTo>
                        <a:cubicBezTo>
                          <a:pt x="-1736" y="74673"/>
                          <a:pt x="-688" y="66006"/>
                          <a:pt x="5313" y="61243"/>
                        </a:cubicBezTo>
                        <a:lnTo>
                          <a:pt x="58557" y="18190"/>
                        </a:lnTo>
                        <a:cubicBezTo>
                          <a:pt x="76178" y="3903"/>
                          <a:pt x="98182" y="-2289"/>
                          <a:pt x="120660" y="759"/>
                        </a:cubicBezTo>
                        <a:cubicBezTo>
                          <a:pt x="143139" y="3712"/>
                          <a:pt x="162760" y="15523"/>
                          <a:pt x="176000" y="33811"/>
                        </a:cubicBezTo>
                        <a:lnTo>
                          <a:pt x="193527" y="58005"/>
                        </a:lnTo>
                        <a:cubicBezTo>
                          <a:pt x="206576" y="76102"/>
                          <a:pt x="211623" y="98200"/>
                          <a:pt x="207719" y="120108"/>
                        </a:cubicBezTo>
                        <a:cubicBezTo>
                          <a:pt x="203813" y="142110"/>
                          <a:pt x="191430" y="161065"/>
                          <a:pt x="172857" y="173448"/>
                        </a:cubicBezTo>
                        <a:lnTo>
                          <a:pt x="172857" y="173448"/>
                        </a:lnTo>
                        <a:lnTo>
                          <a:pt x="118088" y="210214"/>
                        </a:lnTo>
                        <a:cubicBezTo>
                          <a:pt x="115517" y="211929"/>
                          <a:pt x="112754" y="212691"/>
                          <a:pt x="109992" y="212691"/>
                        </a:cubicBezTo>
                        <a:close/>
                        <a:moveTo>
                          <a:pt x="33888" y="74769"/>
                        </a:moveTo>
                        <a:cubicBezTo>
                          <a:pt x="57319" y="105915"/>
                          <a:pt x="81036" y="137062"/>
                          <a:pt x="104087" y="167256"/>
                        </a:cubicBezTo>
                        <a:lnTo>
                          <a:pt x="113135" y="179067"/>
                        </a:lnTo>
                        <a:lnTo>
                          <a:pt x="156759" y="149730"/>
                        </a:lnTo>
                        <a:cubicBezTo>
                          <a:pt x="168761" y="141634"/>
                          <a:pt x="176858" y="129347"/>
                          <a:pt x="179429" y="115059"/>
                        </a:cubicBezTo>
                        <a:cubicBezTo>
                          <a:pt x="182001" y="100772"/>
                          <a:pt x="178667" y="86484"/>
                          <a:pt x="170190" y="74673"/>
                        </a:cubicBezTo>
                        <a:lnTo>
                          <a:pt x="152664" y="50480"/>
                        </a:lnTo>
                        <a:cubicBezTo>
                          <a:pt x="144092" y="38574"/>
                          <a:pt x="131233" y="30954"/>
                          <a:pt x="116659" y="28953"/>
                        </a:cubicBezTo>
                        <a:cubicBezTo>
                          <a:pt x="102086" y="27048"/>
                          <a:pt x="87798" y="31049"/>
                          <a:pt x="76369" y="40288"/>
                        </a:cubicBezTo>
                        <a:lnTo>
                          <a:pt x="33888" y="74769"/>
                        </a:lnTo>
                        <a:close/>
                        <a:moveTo>
                          <a:pt x="164761" y="161637"/>
                        </a:moveTo>
                        <a:lnTo>
                          <a:pt x="164761" y="161637"/>
                        </a:lnTo>
                        <a:lnTo>
                          <a:pt x="164761" y="16163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6" name="Google Shape;416;p2"/>
                <p:cNvGrpSpPr/>
                <p:nvPr/>
              </p:nvGrpSpPr>
              <p:grpSpPr>
                <a:xfrm>
                  <a:off x="10932301" y="1885932"/>
                  <a:ext cx="382548" cy="334248"/>
                  <a:chOff x="10932301" y="1885932"/>
                  <a:chExt cx="382548" cy="334248"/>
                </a:xfrm>
              </p:grpSpPr>
              <p:sp>
                <p:nvSpPr>
                  <p:cNvPr id="417" name="Google Shape;417;p2"/>
                  <p:cNvSpPr/>
                  <p:nvPr/>
                </p:nvSpPr>
                <p:spPr>
                  <a:xfrm>
                    <a:off x="10946706" y="1900046"/>
                    <a:ext cx="353849" cy="305983"/>
                  </a:xfrm>
                  <a:custGeom>
                    <a:avLst/>
                    <a:gdLst/>
                    <a:ahLst/>
                    <a:cxnLst/>
                    <a:rect l="l" t="t" r="r" b="b"/>
                    <a:pathLst>
                      <a:path w="353849" h="305983" extrusionOk="0">
                        <a:moveTo>
                          <a:pt x="258123" y="0"/>
                        </a:moveTo>
                        <a:lnTo>
                          <a:pt x="22188" y="190881"/>
                        </a:lnTo>
                        <a:cubicBezTo>
                          <a:pt x="-3147" y="213360"/>
                          <a:pt x="-7339" y="251270"/>
                          <a:pt x="12473" y="278702"/>
                        </a:cubicBezTo>
                        <a:cubicBezTo>
                          <a:pt x="32571" y="306515"/>
                          <a:pt x="70671" y="314230"/>
                          <a:pt x="100008" y="296418"/>
                        </a:cubicBezTo>
                        <a:lnTo>
                          <a:pt x="353850" y="126016"/>
                        </a:lnTo>
                        <a:cubicBezTo>
                          <a:pt x="321846" y="84296"/>
                          <a:pt x="289841" y="42577"/>
                          <a:pt x="258123"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2"/>
                  <p:cNvSpPr/>
                  <p:nvPr/>
                </p:nvSpPr>
                <p:spPr>
                  <a:xfrm>
                    <a:off x="10932301" y="1885932"/>
                    <a:ext cx="382548" cy="334248"/>
                  </a:xfrm>
                  <a:custGeom>
                    <a:avLst/>
                    <a:gdLst/>
                    <a:ahLst/>
                    <a:cxnLst/>
                    <a:rect l="l" t="t" r="r" b="b"/>
                    <a:pathLst>
                      <a:path w="382548" h="334248" extrusionOk="0">
                        <a:moveTo>
                          <a:pt x="80314" y="334249"/>
                        </a:moveTo>
                        <a:cubicBezTo>
                          <a:pt x="55263" y="334249"/>
                          <a:pt x="30688" y="322628"/>
                          <a:pt x="15257" y="301293"/>
                        </a:cubicBezTo>
                        <a:cubicBezTo>
                          <a:pt x="-8936" y="267765"/>
                          <a:pt x="-3888" y="221854"/>
                          <a:pt x="27068" y="194422"/>
                        </a:cubicBezTo>
                        <a:lnTo>
                          <a:pt x="263479" y="3160"/>
                        </a:lnTo>
                        <a:cubicBezTo>
                          <a:pt x="266527" y="684"/>
                          <a:pt x="270337" y="-364"/>
                          <a:pt x="274242" y="112"/>
                        </a:cubicBezTo>
                        <a:cubicBezTo>
                          <a:pt x="278051" y="588"/>
                          <a:pt x="281577" y="2589"/>
                          <a:pt x="283958" y="5732"/>
                        </a:cubicBezTo>
                        <a:cubicBezTo>
                          <a:pt x="309961" y="40593"/>
                          <a:pt x="336630" y="75455"/>
                          <a:pt x="362444" y="109173"/>
                        </a:cubicBezTo>
                        <a:lnTo>
                          <a:pt x="379588" y="131652"/>
                        </a:lnTo>
                        <a:cubicBezTo>
                          <a:pt x="381970" y="134795"/>
                          <a:pt x="383017" y="138796"/>
                          <a:pt x="382351" y="142606"/>
                        </a:cubicBezTo>
                        <a:cubicBezTo>
                          <a:pt x="381684" y="146511"/>
                          <a:pt x="379493" y="149940"/>
                          <a:pt x="376255" y="152131"/>
                        </a:cubicBezTo>
                        <a:lnTo>
                          <a:pt x="122413" y="322533"/>
                        </a:lnTo>
                        <a:cubicBezTo>
                          <a:pt x="109269" y="330439"/>
                          <a:pt x="94695" y="334249"/>
                          <a:pt x="80314" y="334249"/>
                        </a:cubicBezTo>
                        <a:close/>
                        <a:moveTo>
                          <a:pt x="269955" y="34593"/>
                        </a:moveTo>
                        <a:lnTo>
                          <a:pt x="45547" y="216139"/>
                        </a:lnTo>
                        <a:cubicBezTo>
                          <a:pt x="26116" y="233379"/>
                          <a:pt x="22878" y="262907"/>
                          <a:pt x="38403" y="284528"/>
                        </a:cubicBezTo>
                        <a:cubicBezTo>
                          <a:pt x="54024" y="306150"/>
                          <a:pt x="84123" y="312246"/>
                          <a:pt x="106983" y="298435"/>
                        </a:cubicBezTo>
                        <a:lnTo>
                          <a:pt x="347680" y="136891"/>
                        </a:lnTo>
                        <a:lnTo>
                          <a:pt x="339679" y="126414"/>
                        </a:lnTo>
                        <a:cubicBezTo>
                          <a:pt x="316819" y="96505"/>
                          <a:pt x="293197" y="65549"/>
                          <a:pt x="269955" y="3459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19" name="Google Shape;419;p2"/>
                <p:cNvSpPr/>
                <p:nvPr/>
              </p:nvSpPr>
              <p:spPr>
                <a:xfrm>
                  <a:off x="11367253" y="1750599"/>
                  <a:ext cx="132444" cy="98583"/>
                </a:xfrm>
                <a:custGeom>
                  <a:avLst/>
                  <a:gdLst/>
                  <a:ahLst/>
                  <a:cxnLst/>
                  <a:rect l="l" t="t" r="r" b="b"/>
                  <a:pathLst>
                    <a:path w="132444" h="98583" extrusionOk="0">
                      <a:moveTo>
                        <a:pt x="739" y="98584"/>
                      </a:moveTo>
                      <a:cubicBezTo>
                        <a:pt x="-2309" y="82868"/>
                        <a:pt x="4263" y="65246"/>
                        <a:pt x="16931" y="53054"/>
                      </a:cubicBezTo>
                      <a:cubicBezTo>
                        <a:pt x="30171" y="40481"/>
                        <a:pt x="47602" y="35624"/>
                        <a:pt x="62080" y="32861"/>
                      </a:cubicBezTo>
                      <a:cubicBezTo>
                        <a:pt x="76939" y="30099"/>
                        <a:pt x="90083" y="28956"/>
                        <a:pt x="101608" y="25051"/>
                      </a:cubicBezTo>
                      <a:cubicBezTo>
                        <a:pt x="107324" y="23241"/>
                        <a:pt x="112753" y="20383"/>
                        <a:pt x="117801" y="16478"/>
                      </a:cubicBezTo>
                      <a:cubicBezTo>
                        <a:pt x="122944" y="12573"/>
                        <a:pt x="127326" y="7430"/>
                        <a:pt x="130374" y="0"/>
                      </a:cubicBezTo>
                      <a:cubicBezTo>
                        <a:pt x="133803" y="7430"/>
                        <a:pt x="132660" y="16669"/>
                        <a:pt x="129231" y="24670"/>
                      </a:cubicBezTo>
                      <a:cubicBezTo>
                        <a:pt x="125707" y="32671"/>
                        <a:pt x="119611" y="39624"/>
                        <a:pt x="112371" y="44768"/>
                      </a:cubicBezTo>
                      <a:cubicBezTo>
                        <a:pt x="97893" y="54959"/>
                        <a:pt x="81320" y="58293"/>
                        <a:pt x="67318" y="60960"/>
                      </a:cubicBezTo>
                      <a:cubicBezTo>
                        <a:pt x="53126" y="63532"/>
                        <a:pt x="40934" y="65532"/>
                        <a:pt x="30361" y="70961"/>
                      </a:cubicBezTo>
                      <a:cubicBezTo>
                        <a:pt x="19503" y="76391"/>
                        <a:pt x="9407" y="85344"/>
                        <a:pt x="739" y="9858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20" name="Google Shape;420;p2"/>
            <p:cNvGrpSpPr/>
            <p:nvPr/>
          </p:nvGrpSpPr>
          <p:grpSpPr>
            <a:xfrm>
              <a:off x="2451372" y="7926631"/>
              <a:ext cx="1640705" cy="1710795"/>
              <a:chOff x="10913347" y="1720888"/>
              <a:chExt cx="918545" cy="957731"/>
            </a:xfrm>
          </p:grpSpPr>
          <p:grpSp>
            <p:nvGrpSpPr>
              <p:cNvPr id="421" name="Google Shape;421;p2"/>
              <p:cNvGrpSpPr/>
              <p:nvPr/>
            </p:nvGrpSpPr>
            <p:grpSpPr>
              <a:xfrm>
                <a:off x="10913347" y="1960327"/>
                <a:ext cx="918545" cy="718292"/>
                <a:chOff x="10913347" y="1960327"/>
                <a:chExt cx="918545" cy="718292"/>
              </a:xfrm>
            </p:grpSpPr>
            <p:sp>
              <p:nvSpPr>
                <p:cNvPr id="422" name="Google Shape;422;p2"/>
                <p:cNvSpPr/>
                <p:nvPr/>
              </p:nvSpPr>
              <p:spPr>
                <a:xfrm>
                  <a:off x="10927512" y="1974398"/>
                  <a:ext cx="890163" cy="689754"/>
                </a:xfrm>
                <a:custGeom>
                  <a:avLst/>
                  <a:gdLst/>
                  <a:ahLst/>
                  <a:cxnLst/>
                  <a:rect l="l" t="t" r="r" b="b"/>
                  <a:pathLst>
                    <a:path w="890163" h="689754" extrusionOk="0">
                      <a:moveTo>
                        <a:pt x="51289" y="202635"/>
                      </a:moveTo>
                      <a:cubicBezTo>
                        <a:pt x="-8529" y="281216"/>
                        <a:pt x="-147" y="371323"/>
                        <a:pt x="1092" y="383229"/>
                      </a:cubicBezTo>
                      <a:cubicBezTo>
                        <a:pt x="13379" y="496291"/>
                        <a:pt x="102438" y="564109"/>
                        <a:pt x="141585" y="593922"/>
                      </a:cubicBezTo>
                      <a:cubicBezTo>
                        <a:pt x="271316" y="692696"/>
                        <a:pt x="461054" y="719271"/>
                        <a:pt x="623265" y="654120"/>
                      </a:cubicBezTo>
                      <a:cubicBezTo>
                        <a:pt x="678891" y="631831"/>
                        <a:pt x="849674" y="563156"/>
                        <a:pt x="884154" y="393230"/>
                      </a:cubicBezTo>
                      <a:cubicBezTo>
                        <a:pt x="904919" y="290551"/>
                        <a:pt x="871963" y="170917"/>
                        <a:pt x="783857" y="92240"/>
                      </a:cubicBezTo>
                      <a:cubicBezTo>
                        <a:pt x="745471" y="57950"/>
                        <a:pt x="695941" y="25660"/>
                        <a:pt x="647078" y="9563"/>
                      </a:cubicBezTo>
                      <a:cubicBezTo>
                        <a:pt x="542874" y="-24822"/>
                        <a:pt x="518775" y="38329"/>
                        <a:pt x="492867" y="122244"/>
                      </a:cubicBezTo>
                      <a:cubicBezTo>
                        <a:pt x="452863" y="251784"/>
                        <a:pt x="401714" y="222828"/>
                        <a:pt x="292176" y="172536"/>
                      </a:cubicBezTo>
                      <a:cubicBezTo>
                        <a:pt x="189782" y="125482"/>
                        <a:pt x="129108" y="100432"/>
                        <a:pt x="51289" y="20263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2"/>
                <p:cNvSpPr/>
                <p:nvPr/>
              </p:nvSpPr>
              <p:spPr>
                <a:xfrm>
                  <a:off x="10913347" y="1960327"/>
                  <a:ext cx="918545" cy="718292"/>
                </a:xfrm>
                <a:custGeom>
                  <a:avLst/>
                  <a:gdLst/>
                  <a:ahLst/>
                  <a:cxnLst/>
                  <a:rect l="l" t="t" r="r" b="b"/>
                  <a:pathLst>
                    <a:path w="918545" h="718292" extrusionOk="0">
                      <a:moveTo>
                        <a:pt x="450073" y="718293"/>
                      </a:moveTo>
                      <a:cubicBezTo>
                        <a:pt x="340726" y="718293"/>
                        <a:pt x="232522" y="684384"/>
                        <a:pt x="147178" y="619423"/>
                      </a:cubicBezTo>
                      <a:cubicBezTo>
                        <a:pt x="107364" y="589039"/>
                        <a:pt x="14018" y="517982"/>
                        <a:pt x="1160" y="398920"/>
                      </a:cubicBezTo>
                      <a:cubicBezTo>
                        <a:pt x="-745" y="381203"/>
                        <a:pt x="-7222" y="288620"/>
                        <a:pt x="54214" y="208134"/>
                      </a:cubicBezTo>
                      <a:cubicBezTo>
                        <a:pt x="140511" y="94786"/>
                        <a:pt x="212614" y="127933"/>
                        <a:pt x="312342" y="173749"/>
                      </a:cubicBezTo>
                      <a:lnTo>
                        <a:pt x="323581" y="178987"/>
                      </a:lnTo>
                      <a:cubicBezTo>
                        <a:pt x="379112" y="204610"/>
                        <a:pt x="419212" y="223088"/>
                        <a:pt x="445215" y="211468"/>
                      </a:cubicBezTo>
                      <a:cubicBezTo>
                        <a:pt x="463979" y="203086"/>
                        <a:pt x="479314" y="177940"/>
                        <a:pt x="493412" y="132315"/>
                      </a:cubicBezTo>
                      <a:cubicBezTo>
                        <a:pt x="511033" y="75165"/>
                        <a:pt x="527607" y="29921"/>
                        <a:pt x="566278" y="9919"/>
                      </a:cubicBezTo>
                      <a:cubicBezTo>
                        <a:pt x="592091" y="-3416"/>
                        <a:pt x="624571" y="-3321"/>
                        <a:pt x="665719" y="10300"/>
                      </a:cubicBezTo>
                      <a:cubicBezTo>
                        <a:pt x="712106" y="25540"/>
                        <a:pt x="763731" y="56782"/>
                        <a:pt x="807451" y="95834"/>
                      </a:cubicBezTo>
                      <a:cubicBezTo>
                        <a:pt x="894129" y="173272"/>
                        <a:pt x="935276" y="296717"/>
                        <a:pt x="912226" y="410350"/>
                      </a:cubicBezTo>
                      <a:cubicBezTo>
                        <a:pt x="876221" y="587800"/>
                        <a:pt x="700486" y="658476"/>
                        <a:pt x="642668" y="681622"/>
                      </a:cubicBezTo>
                      <a:cubicBezTo>
                        <a:pt x="581137" y="706196"/>
                        <a:pt x="515414" y="718293"/>
                        <a:pt x="450073" y="718293"/>
                      </a:cubicBezTo>
                      <a:close/>
                      <a:moveTo>
                        <a:pt x="178515" y="160128"/>
                      </a:moveTo>
                      <a:cubicBezTo>
                        <a:pt x="143083" y="160128"/>
                        <a:pt x="112697" y="178321"/>
                        <a:pt x="76883" y="225374"/>
                      </a:cubicBezTo>
                      <a:cubicBezTo>
                        <a:pt x="76883" y="225374"/>
                        <a:pt x="76883" y="225374"/>
                        <a:pt x="76883" y="225374"/>
                      </a:cubicBezTo>
                      <a:cubicBezTo>
                        <a:pt x="22114" y="297288"/>
                        <a:pt x="27830" y="379965"/>
                        <a:pt x="29544" y="395776"/>
                      </a:cubicBezTo>
                      <a:cubicBezTo>
                        <a:pt x="41164" y="502647"/>
                        <a:pt x="127557" y="568560"/>
                        <a:pt x="164418" y="596659"/>
                      </a:cubicBezTo>
                      <a:cubicBezTo>
                        <a:pt x="292911" y="694576"/>
                        <a:pt x="476553" y="717436"/>
                        <a:pt x="632096" y="654952"/>
                      </a:cubicBezTo>
                      <a:cubicBezTo>
                        <a:pt x="686388" y="633139"/>
                        <a:pt x="851361" y="566846"/>
                        <a:pt x="884318" y="404539"/>
                      </a:cubicBezTo>
                      <a:cubicBezTo>
                        <a:pt x="905369" y="300717"/>
                        <a:pt x="867744" y="187846"/>
                        <a:pt x="788497" y="116980"/>
                      </a:cubicBezTo>
                      <a:cubicBezTo>
                        <a:pt x="747539" y="80404"/>
                        <a:pt x="699532" y="51352"/>
                        <a:pt x="656765" y="37255"/>
                      </a:cubicBezTo>
                      <a:cubicBezTo>
                        <a:pt x="623332" y="26206"/>
                        <a:pt x="597997" y="25540"/>
                        <a:pt x="579327" y="35160"/>
                      </a:cubicBezTo>
                      <a:cubicBezTo>
                        <a:pt x="550562" y="50019"/>
                        <a:pt x="536275" y="89929"/>
                        <a:pt x="520654" y="140506"/>
                      </a:cubicBezTo>
                      <a:cubicBezTo>
                        <a:pt x="503699" y="195275"/>
                        <a:pt x="484077" y="225184"/>
                        <a:pt x="456835" y="237280"/>
                      </a:cubicBezTo>
                      <a:cubicBezTo>
                        <a:pt x="418926" y="254235"/>
                        <a:pt x="373968" y="233375"/>
                        <a:pt x="311579" y="204705"/>
                      </a:cubicBezTo>
                      <a:lnTo>
                        <a:pt x="300340" y="199561"/>
                      </a:lnTo>
                      <a:cubicBezTo>
                        <a:pt x="249571" y="176225"/>
                        <a:pt x="211757" y="160128"/>
                        <a:pt x="178515" y="160128"/>
                      </a:cubicBezTo>
                      <a:close/>
                      <a:moveTo>
                        <a:pt x="65454" y="216706"/>
                      </a:moveTo>
                      <a:lnTo>
                        <a:pt x="65454" y="216706"/>
                      </a:lnTo>
                      <a:lnTo>
                        <a:pt x="65454" y="2167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4" name="Google Shape;424;p2"/>
              <p:cNvGrpSpPr/>
              <p:nvPr/>
            </p:nvGrpSpPr>
            <p:grpSpPr>
              <a:xfrm>
                <a:off x="10974609" y="2212942"/>
                <a:ext cx="209169" cy="209168"/>
                <a:chOff x="10974609" y="2212942"/>
                <a:chExt cx="209169" cy="209168"/>
              </a:xfrm>
            </p:grpSpPr>
            <p:sp>
              <p:nvSpPr>
                <p:cNvPr id="425" name="Google Shape;425;p2"/>
                <p:cNvSpPr/>
                <p:nvPr/>
              </p:nvSpPr>
              <p:spPr>
                <a:xfrm>
                  <a:off x="10988802" y="2227230"/>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2"/>
                <p:cNvSpPr/>
                <p:nvPr/>
              </p:nvSpPr>
              <p:spPr>
                <a:xfrm>
                  <a:off x="10974609" y="2212942"/>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211"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7" name="Google Shape;427;p2"/>
              <p:cNvGrpSpPr/>
              <p:nvPr/>
            </p:nvGrpSpPr>
            <p:grpSpPr>
              <a:xfrm>
                <a:off x="11175206" y="2363437"/>
                <a:ext cx="209168" cy="209168"/>
                <a:chOff x="11175206" y="2363437"/>
                <a:chExt cx="209168" cy="209168"/>
              </a:xfrm>
            </p:grpSpPr>
            <p:sp>
              <p:nvSpPr>
                <p:cNvPr id="428" name="Google Shape;428;p2"/>
                <p:cNvSpPr/>
                <p:nvPr/>
              </p:nvSpPr>
              <p:spPr>
                <a:xfrm>
                  <a:off x="11189493" y="2377725"/>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0" y="140167"/>
                        <a:pt x="0" y="90297"/>
                      </a:cubicBezTo>
                      <a:cubicBezTo>
                        <a:pt x="0" y="40427"/>
                        <a:pt x="40428" y="0"/>
                        <a:pt x="90297" y="0"/>
                      </a:cubicBezTo>
                      <a:cubicBezTo>
                        <a:pt x="140167" y="0"/>
                        <a:pt x="180594" y="40427"/>
                        <a:pt x="180594" y="9029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2"/>
                <p:cNvSpPr/>
                <p:nvPr/>
              </p:nvSpPr>
              <p:spPr>
                <a:xfrm>
                  <a:off x="11175206" y="2363437"/>
                  <a:ext cx="209168" cy="209168"/>
                </a:xfrm>
                <a:custGeom>
                  <a:avLst/>
                  <a:gdLst/>
                  <a:ahLst/>
                  <a:cxnLst/>
                  <a:rect l="l" t="t" r="r" b="b"/>
                  <a:pathLst>
                    <a:path w="209168" h="209168" extrusionOk="0">
                      <a:moveTo>
                        <a:pt x="104584" y="209169"/>
                      </a:moveTo>
                      <a:cubicBezTo>
                        <a:pt x="46959" y="209169"/>
                        <a:pt x="0" y="162211"/>
                        <a:pt x="0" y="104584"/>
                      </a:cubicBezTo>
                      <a:cubicBezTo>
                        <a:pt x="0" y="46958"/>
                        <a:pt x="46959" y="0"/>
                        <a:pt x="104584" y="0"/>
                      </a:cubicBezTo>
                      <a:cubicBezTo>
                        <a:pt x="162306" y="0"/>
                        <a:pt x="209169" y="46958"/>
                        <a:pt x="209169" y="104584"/>
                      </a:cubicBezTo>
                      <a:cubicBezTo>
                        <a:pt x="209169" y="162211"/>
                        <a:pt x="162306" y="209169"/>
                        <a:pt x="104584" y="209169"/>
                      </a:cubicBezTo>
                      <a:close/>
                      <a:moveTo>
                        <a:pt x="104584" y="28575"/>
                      </a:moveTo>
                      <a:cubicBezTo>
                        <a:pt x="62674" y="28575"/>
                        <a:pt x="28575" y="62675"/>
                        <a:pt x="28575" y="104584"/>
                      </a:cubicBezTo>
                      <a:cubicBezTo>
                        <a:pt x="28575" y="146494"/>
                        <a:pt x="62674" y="180594"/>
                        <a:pt x="104584" y="180594"/>
                      </a:cubicBezTo>
                      <a:cubicBezTo>
                        <a:pt x="146495" y="180594"/>
                        <a:pt x="180594" y="146494"/>
                        <a:pt x="180594" y="104584"/>
                      </a:cubicBezTo>
                      <a:cubicBezTo>
                        <a:pt x="180594" y="62675"/>
                        <a:pt x="146495" y="28575"/>
                        <a:pt x="10458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0" name="Google Shape;430;p2"/>
              <p:cNvGrpSpPr/>
              <p:nvPr/>
            </p:nvGrpSpPr>
            <p:grpSpPr>
              <a:xfrm>
                <a:off x="11516391" y="2092546"/>
                <a:ext cx="209169" cy="209168"/>
                <a:chOff x="11516391" y="2092546"/>
                <a:chExt cx="209169" cy="209168"/>
              </a:xfrm>
            </p:grpSpPr>
            <p:sp>
              <p:nvSpPr>
                <p:cNvPr id="431" name="Google Shape;431;p2"/>
                <p:cNvSpPr/>
                <p:nvPr/>
              </p:nvSpPr>
              <p:spPr>
                <a:xfrm>
                  <a:off x="11530679" y="2106739"/>
                  <a:ext cx="180594" cy="180593"/>
                </a:xfrm>
                <a:custGeom>
                  <a:avLst/>
                  <a:gdLst/>
                  <a:ahLst/>
                  <a:cxnLst/>
                  <a:rect l="l" t="t" r="r" b="b"/>
                  <a:pathLst>
                    <a:path w="180594" h="180593" extrusionOk="0">
                      <a:moveTo>
                        <a:pt x="180594" y="90297"/>
                      </a:moveTo>
                      <a:cubicBezTo>
                        <a:pt x="180594" y="140167"/>
                        <a:pt x="140167"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2"/>
                <p:cNvSpPr/>
                <p:nvPr/>
              </p:nvSpPr>
              <p:spPr>
                <a:xfrm>
                  <a:off x="11516391" y="2092546"/>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306"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3" name="Google Shape;433;p2"/>
              <p:cNvGrpSpPr/>
              <p:nvPr/>
            </p:nvGrpSpPr>
            <p:grpSpPr>
              <a:xfrm>
                <a:off x="11426094" y="2333338"/>
                <a:ext cx="209169" cy="209168"/>
                <a:chOff x="11426094" y="2333338"/>
                <a:chExt cx="209169" cy="209168"/>
              </a:xfrm>
            </p:grpSpPr>
            <p:sp>
              <p:nvSpPr>
                <p:cNvPr id="434" name="Google Shape;434;p2"/>
                <p:cNvSpPr/>
                <p:nvPr/>
              </p:nvSpPr>
              <p:spPr>
                <a:xfrm>
                  <a:off x="11440382" y="2347626"/>
                  <a:ext cx="180594" cy="180593"/>
                </a:xfrm>
                <a:custGeom>
                  <a:avLst/>
                  <a:gdLst/>
                  <a:ahLst/>
                  <a:cxnLst/>
                  <a:rect l="l" t="t" r="r" b="b"/>
                  <a:pathLst>
                    <a:path w="180594" h="180593" extrusionOk="0">
                      <a:moveTo>
                        <a:pt x="180594" y="90297"/>
                      </a:moveTo>
                      <a:cubicBezTo>
                        <a:pt x="180594" y="140167"/>
                        <a:pt x="140167" y="180594"/>
                        <a:pt x="90298" y="180594"/>
                      </a:cubicBezTo>
                      <a:cubicBezTo>
                        <a:pt x="40427" y="180594"/>
                        <a:pt x="1" y="140167"/>
                        <a:pt x="1" y="90297"/>
                      </a:cubicBezTo>
                      <a:cubicBezTo>
                        <a:pt x="1" y="40427"/>
                        <a:pt x="40429" y="0"/>
                        <a:pt x="90298" y="0"/>
                      </a:cubicBezTo>
                      <a:cubicBezTo>
                        <a:pt x="140168" y="0"/>
                        <a:pt x="180594" y="40427"/>
                        <a:pt x="180594" y="9029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2"/>
                <p:cNvSpPr/>
                <p:nvPr/>
              </p:nvSpPr>
              <p:spPr>
                <a:xfrm>
                  <a:off x="11426094" y="2333338"/>
                  <a:ext cx="209169" cy="209168"/>
                </a:xfrm>
                <a:custGeom>
                  <a:avLst/>
                  <a:gdLst/>
                  <a:ahLst/>
                  <a:cxnLst/>
                  <a:rect l="l" t="t" r="r" b="b"/>
                  <a:pathLst>
                    <a:path w="209169" h="209168" extrusionOk="0">
                      <a:moveTo>
                        <a:pt x="104584" y="209169"/>
                      </a:moveTo>
                      <a:cubicBezTo>
                        <a:pt x="46959" y="209169"/>
                        <a:pt x="0" y="162211"/>
                        <a:pt x="0" y="104584"/>
                      </a:cubicBezTo>
                      <a:cubicBezTo>
                        <a:pt x="0" y="46958"/>
                        <a:pt x="46959" y="0"/>
                        <a:pt x="104584" y="0"/>
                      </a:cubicBezTo>
                      <a:cubicBezTo>
                        <a:pt x="162306" y="0"/>
                        <a:pt x="209170" y="46958"/>
                        <a:pt x="209170" y="104584"/>
                      </a:cubicBezTo>
                      <a:cubicBezTo>
                        <a:pt x="209170" y="162211"/>
                        <a:pt x="162211" y="209169"/>
                        <a:pt x="104584" y="209169"/>
                      </a:cubicBezTo>
                      <a:close/>
                      <a:moveTo>
                        <a:pt x="104584" y="28575"/>
                      </a:moveTo>
                      <a:cubicBezTo>
                        <a:pt x="62675" y="28575"/>
                        <a:pt x="28575" y="62675"/>
                        <a:pt x="28575" y="104584"/>
                      </a:cubicBezTo>
                      <a:cubicBezTo>
                        <a:pt x="28575" y="146495"/>
                        <a:pt x="62675" y="180594"/>
                        <a:pt x="104584" y="180594"/>
                      </a:cubicBezTo>
                      <a:cubicBezTo>
                        <a:pt x="146495" y="180594"/>
                        <a:pt x="180595" y="146495"/>
                        <a:pt x="180595" y="104584"/>
                      </a:cubicBezTo>
                      <a:cubicBezTo>
                        <a:pt x="180595" y="62675"/>
                        <a:pt x="146495" y="28575"/>
                        <a:pt x="10458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6" name="Google Shape;436;p2"/>
              <p:cNvGrpSpPr/>
              <p:nvPr/>
            </p:nvGrpSpPr>
            <p:grpSpPr>
              <a:xfrm>
                <a:off x="10932301" y="1720888"/>
                <a:ext cx="646499" cy="499292"/>
                <a:chOff x="10932301" y="1720888"/>
                <a:chExt cx="646499" cy="499292"/>
              </a:xfrm>
            </p:grpSpPr>
            <p:grpSp>
              <p:nvGrpSpPr>
                <p:cNvPr id="437" name="Google Shape;437;p2"/>
                <p:cNvGrpSpPr/>
                <p:nvPr/>
              </p:nvGrpSpPr>
              <p:grpSpPr>
                <a:xfrm>
                  <a:off x="11292848" y="1720888"/>
                  <a:ext cx="285952" cy="231831"/>
                  <a:chOff x="11292848" y="1720888"/>
                  <a:chExt cx="285952" cy="231831"/>
                </a:xfrm>
              </p:grpSpPr>
              <p:sp>
                <p:nvSpPr>
                  <p:cNvPr id="438" name="Google Shape;438;p2"/>
                  <p:cNvSpPr/>
                  <p:nvPr/>
                </p:nvSpPr>
                <p:spPr>
                  <a:xfrm>
                    <a:off x="11307222" y="1734999"/>
                    <a:ext cx="257461" cy="203449"/>
                  </a:xfrm>
                  <a:custGeom>
                    <a:avLst/>
                    <a:gdLst/>
                    <a:ahLst/>
                    <a:cxnLst/>
                    <a:rect l="l" t="t" r="r" b="b"/>
                    <a:pathLst>
                      <a:path w="257461" h="203449" extrusionOk="0">
                        <a:moveTo>
                          <a:pt x="0" y="110183"/>
                        </a:moveTo>
                        <a:cubicBezTo>
                          <a:pt x="10002" y="90562"/>
                          <a:pt x="30290" y="57701"/>
                          <a:pt x="68199" y="32555"/>
                        </a:cubicBezTo>
                        <a:cubicBezTo>
                          <a:pt x="150495" y="-22024"/>
                          <a:pt x="244030" y="7504"/>
                          <a:pt x="257461" y="11981"/>
                        </a:cubicBezTo>
                        <a:cubicBezTo>
                          <a:pt x="254603" y="34460"/>
                          <a:pt x="247459" y="69893"/>
                          <a:pt x="226409" y="107897"/>
                        </a:cubicBezTo>
                        <a:cubicBezTo>
                          <a:pt x="209741" y="137996"/>
                          <a:pt x="189262" y="174953"/>
                          <a:pt x="146304" y="193241"/>
                        </a:cubicBezTo>
                        <a:cubicBezTo>
                          <a:pt x="91249" y="216673"/>
                          <a:pt x="37148" y="193241"/>
                          <a:pt x="24385" y="187336"/>
                        </a:cubicBezTo>
                        <a:cubicBezTo>
                          <a:pt x="16193" y="161618"/>
                          <a:pt x="8096" y="135901"/>
                          <a:pt x="0" y="11018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2"/>
                  <p:cNvSpPr/>
                  <p:nvPr/>
                </p:nvSpPr>
                <p:spPr>
                  <a:xfrm>
                    <a:off x="11292848" y="1720888"/>
                    <a:ext cx="285952" cy="231831"/>
                  </a:xfrm>
                  <a:custGeom>
                    <a:avLst/>
                    <a:gdLst/>
                    <a:ahLst/>
                    <a:cxnLst/>
                    <a:rect l="l" t="t" r="r" b="b"/>
                    <a:pathLst>
                      <a:path w="285952" h="231831" extrusionOk="0">
                        <a:moveTo>
                          <a:pt x="109338" y="231831"/>
                        </a:moveTo>
                        <a:cubicBezTo>
                          <a:pt x="75239" y="231831"/>
                          <a:pt x="46569" y="220877"/>
                          <a:pt x="32663" y="214400"/>
                        </a:cubicBezTo>
                        <a:cubicBezTo>
                          <a:pt x="29043" y="212686"/>
                          <a:pt x="26281" y="209543"/>
                          <a:pt x="25042" y="205733"/>
                        </a:cubicBezTo>
                        <a:lnTo>
                          <a:pt x="659" y="128580"/>
                        </a:lnTo>
                        <a:cubicBezTo>
                          <a:pt x="-484" y="125056"/>
                          <a:pt x="-104" y="121151"/>
                          <a:pt x="1516" y="117817"/>
                        </a:cubicBezTo>
                        <a:cubicBezTo>
                          <a:pt x="18851" y="83718"/>
                          <a:pt x="44092" y="54952"/>
                          <a:pt x="74573" y="34759"/>
                        </a:cubicBezTo>
                        <a:cubicBezTo>
                          <a:pt x="160107" y="-21915"/>
                          <a:pt x="257548" y="6279"/>
                          <a:pt x="276217" y="12566"/>
                        </a:cubicBezTo>
                        <a:cubicBezTo>
                          <a:pt x="282694" y="14756"/>
                          <a:pt x="286694" y="21138"/>
                          <a:pt x="285837" y="27901"/>
                        </a:cubicBezTo>
                        <a:cubicBezTo>
                          <a:pt x="281361" y="63906"/>
                          <a:pt x="270311" y="97910"/>
                          <a:pt x="253072" y="128961"/>
                        </a:cubicBezTo>
                        <a:cubicBezTo>
                          <a:pt x="235449" y="160775"/>
                          <a:pt x="213543" y="200303"/>
                          <a:pt x="166108" y="220497"/>
                        </a:cubicBezTo>
                        <a:cubicBezTo>
                          <a:pt x="146677" y="228783"/>
                          <a:pt x="127246" y="231831"/>
                          <a:pt x="109338" y="231831"/>
                        </a:cubicBezTo>
                        <a:close/>
                        <a:moveTo>
                          <a:pt x="50379" y="190969"/>
                        </a:moveTo>
                        <a:cubicBezTo>
                          <a:pt x="71049" y="199541"/>
                          <a:pt x="113053" y="212019"/>
                          <a:pt x="155059" y="194207"/>
                        </a:cubicBezTo>
                        <a:cubicBezTo>
                          <a:pt x="193540" y="177920"/>
                          <a:pt x="211923" y="144582"/>
                          <a:pt x="228211" y="115150"/>
                        </a:cubicBezTo>
                        <a:cubicBezTo>
                          <a:pt x="241736" y="90671"/>
                          <a:pt x="250975" y="64286"/>
                          <a:pt x="255833" y="36283"/>
                        </a:cubicBezTo>
                        <a:cubicBezTo>
                          <a:pt x="225924" y="28473"/>
                          <a:pt x="153916" y="16471"/>
                          <a:pt x="90384" y="58572"/>
                        </a:cubicBezTo>
                        <a:cubicBezTo>
                          <a:pt x="65524" y="75050"/>
                          <a:pt x="44665" y="98195"/>
                          <a:pt x="29710" y="125627"/>
                        </a:cubicBezTo>
                        <a:lnTo>
                          <a:pt x="50379" y="19096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0" name="Google Shape;440;p2"/>
                <p:cNvGrpSpPr/>
                <p:nvPr/>
              </p:nvGrpSpPr>
              <p:grpSpPr>
                <a:xfrm>
                  <a:off x="11190563" y="1827754"/>
                  <a:ext cx="209006" cy="212690"/>
                  <a:chOff x="11190563" y="1827754"/>
                  <a:chExt cx="209006" cy="212690"/>
                </a:xfrm>
              </p:grpSpPr>
              <p:sp>
                <p:nvSpPr>
                  <p:cNvPr id="441" name="Google Shape;441;p2"/>
                  <p:cNvSpPr/>
                  <p:nvPr/>
                </p:nvSpPr>
                <p:spPr>
                  <a:xfrm>
                    <a:off x="11204733" y="1842073"/>
                    <a:ext cx="180389" cy="184179"/>
                  </a:xfrm>
                  <a:custGeom>
                    <a:avLst/>
                    <a:gdLst/>
                    <a:ahLst/>
                    <a:cxnLst/>
                    <a:rect l="l" t="t" r="r" b="b"/>
                    <a:pathLst>
                      <a:path w="180389" h="184179" extrusionOk="0">
                        <a:moveTo>
                          <a:pt x="150591" y="147317"/>
                        </a:moveTo>
                        <a:cubicBezTo>
                          <a:pt x="182213" y="126077"/>
                          <a:pt x="189929" y="82928"/>
                          <a:pt x="167640" y="52067"/>
                        </a:cubicBezTo>
                        <a:lnTo>
                          <a:pt x="150114" y="27874"/>
                        </a:lnTo>
                        <a:cubicBezTo>
                          <a:pt x="127540" y="-3463"/>
                          <a:pt x="83248" y="-9274"/>
                          <a:pt x="53244" y="15015"/>
                        </a:cubicBezTo>
                        <a:lnTo>
                          <a:pt x="0" y="58068"/>
                        </a:lnTo>
                        <a:cubicBezTo>
                          <a:pt x="31813" y="100645"/>
                          <a:pt x="63818" y="142269"/>
                          <a:pt x="95727" y="184179"/>
                        </a:cubicBezTo>
                        <a:lnTo>
                          <a:pt x="150591" y="147317"/>
                        </a:lnTo>
                        <a:close/>
                      </a:path>
                    </a:pathLst>
                  </a:custGeom>
                  <a:solidFill>
                    <a:srgbClr val="3D49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2"/>
                  <p:cNvSpPr/>
                  <p:nvPr/>
                </p:nvSpPr>
                <p:spPr>
                  <a:xfrm>
                    <a:off x="11190563" y="1827754"/>
                    <a:ext cx="209006" cy="212690"/>
                  </a:xfrm>
                  <a:custGeom>
                    <a:avLst/>
                    <a:gdLst/>
                    <a:ahLst/>
                    <a:cxnLst/>
                    <a:rect l="l" t="t" r="r" b="b"/>
                    <a:pathLst>
                      <a:path w="209006" h="212690" extrusionOk="0">
                        <a:moveTo>
                          <a:pt x="109992" y="212691"/>
                        </a:moveTo>
                        <a:cubicBezTo>
                          <a:pt x="105705" y="212691"/>
                          <a:pt x="101420" y="210786"/>
                          <a:pt x="98657" y="207071"/>
                        </a:cubicBezTo>
                        <a:lnTo>
                          <a:pt x="81513" y="184592"/>
                        </a:lnTo>
                        <a:cubicBezTo>
                          <a:pt x="55699" y="150778"/>
                          <a:pt x="29030" y="115821"/>
                          <a:pt x="2836" y="80865"/>
                        </a:cubicBezTo>
                        <a:cubicBezTo>
                          <a:pt x="-1736" y="74673"/>
                          <a:pt x="-688" y="66006"/>
                          <a:pt x="5313" y="61243"/>
                        </a:cubicBezTo>
                        <a:lnTo>
                          <a:pt x="58557" y="18190"/>
                        </a:lnTo>
                        <a:cubicBezTo>
                          <a:pt x="76178" y="3903"/>
                          <a:pt x="98182" y="-2289"/>
                          <a:pt x="120660" y="759"/>
                        </a:cubicBezTo>
                        <a:cubicBezTo>
                          <a:pt x="143139" y="3712"/>
                          <a:pt x="162760" y="15523"/>
                          <a:pt x="176000" y="33811"/>
                        </a:cubicBezTo>
                        <a:lnTo>
                          <a:pt x="193527" y="58005"/>
                        </a:lnTo>
                        <a:cubicBezTo>
                          <a:pt x="206576" y="76102"/>
                          <a:pt x="211623" y="98200"/>
                          <a:pt x="207719" y="120108"/>
                        </a:cubicBezTo>
                        <a:cubicBezTo>
                          <a:pt x="203813" y="142110"/>
                          <a:pt x="191430" y="161065"/>
                          <a:pt x="172857" y="173448"/>
                        </a:cubicBezTo>
                        <a:lnTo>
                          <a:pt x="172857" y="173448"/>
                        </a:lnTo>
                        <a:lnTo>
                          <a:pt x="118088" y="210214"/>
                        </a:lnTo>
                        <a:cubicBezTo>
                          <a:pt x="115517" y="211929"/>
                          <a:pt x="112754" y="212691"/>
                          <a:pt x="109992" y="212691"/>
                        </a:cubicBezTo>
                        <a:close/>
                        <a:moveTo>
                          <a:pt x="33888" y="74769"/>
                        </a:moveTo>
                        <a:cubicBezTo>
                          <a:pt x="57319" y="105915"/>
                          <a:pt x="81036" y="137062"/>
                          <a:pt x="104087" y="167256"/>
                        </a:cubicBezTo>
                        <a:lnTo>
                          <a:pt x="113135" y="179067"/>
                        </a:lnTo>
                        <a:lnTo>
                          <a:pt x="156759" y="149730"/>
                        </a:lnTo>
                        <a:cubicBezTo>
                          <a:pt x="168761" y="141634"/>
                          <a:pt x="176858" y="129347"/>
                          <a:pt x="179429" y="115059"/>
                        </a:cubicBezTo>
                        <a:cubicBezTo>
                          <a:pt x="182001" y="100772"/>
                          <a:pt x="178667" y="86484"/>
                          <a:pt x="170190" y="74673"/>
                        </a:cubicBezTo>
                        <a:lnTo>
                          <a:pt x="152664" y="50480"/>
                        </a:lnTo>
                        <a:cubicBezTo>
                          <a:pt x="144092" y="38574"/>
                          <a:pt x="131233" y="30954"/>
                          <a:pt x="116659" y="28953"/>
                        </a:cubicBezTo>
                        <a:cubicBezTo>
                          <a:pt x="102086" y="27048"/>
                          <a:pt x="87798" y="31049"/>
                          <a:pt x="76369" y="40288"/>
                        </a:cubicBezTo>
                        <a:lnTo>
                          <a:pt x="33888" y="74769"/>
                        </a:lnTo>
                        <a:close/>
                        <a:moveTo>
                          <a:pt x="164761" y="161637"/>
                        </a:moveTo>
                        <a:lnTo>
                          <a:pt x="164761" y="161637"/>
                        </a:lnTo>
                        <a:lnTo>
                          <a:pt x="164761" y="16163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3" name="Google Shape;443;p2"/>
                <p:cNvGrpSpPr/>
                <p:nvPr/>
              </p:nvGrpSpPr>
              <p:grpSpPr>
                <a:xfrm>
                  <a:off x="10932301" y="1885932"/>
                  <a:ext cx="382548" cy="334248"/>
                  <a:chOff x="10932301" y="1885932"/>
                  <a:chExt cx="382548" cy="334248"/>
                </a:xfrm>
              </p:grpSpPr>
              <p:sp>
                <p:nvSpPr>
                  <p:cNvPr id="444" name="Google Shape;444;p2"/>
                  <p:cNvSpPr/>
                  <p:nvPr/>
                </p:nvSpPr>
                <p:spPr>
                  <a:xfrm>
                    <a:off x="10946706" y="1900046"/>
                    <a:ext cx="353849" cy="305983"/>
                  </a:xfrm>
                  <a:custGeom>
                    <a:avLst/>
                    <a:gdLst/>
                    <a:ahLst/>
                    <a:cxnLst/>
                    <a:rect l="l" t="t" r="r" b="b"/>
                    <a:pathLst>
                      <a:path w="353849" h="305983" extrusionOk="0">
                        <a:moveTo>
                          <a:pt x="258123" y="0"/>
                        </a:moveTo>
                        <a:lnTo>
                          <a:pt x="22188" y="190881"/>
                        </a:lnTo>
                        <a:cubicBezTo>
                          <a:pt x="-3147" y="213360"/>
                          <a:pt x="-7339" y="251270"/>
                          <a:pt x="12473" y="278702"/>
                        </a:cubicBezTo>
                        <a:cubicBezTo>
                          <a:pt x="32571" y="306515"/>
                          <a:pt x="70671" y="314230"/>
                          <a:pt x="100008" y="296418"/>
                        </a:cubicBezTo>
                        <a:lnTo>
                          <a:pt x="353850" y="126016"/>
                        </a:lnTo>
                        <a:cubicBezTo>
                          <a:pt x="321846" y="84296"/>
                          <a:pt x="289841" y="42577"/>
                          <a:pt x="258123"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2"/>
                  <p:cNvSpPr/>
                  <p:nvPr/>
                </p:nvSpPr>
                <p:spPr>
                  <a:xfrm>
                    <a:off x="10932301" y="1885932"/>
                    <a:ext cx="382548" cy="334248"/>
                  </a:xfrm>
                  <a:custGeom>
                    <a:avLst/>
                    <a:gdLst/>
                    <a:ahLst/>
                    <a:cxnLst/>
                    <a:rect l="l" t="t" r="r" b="b"/>
                    <a:pathLst>
                      <a:path w="382548" h="334248" extrusionOk="0">
                        <a:moveTo>
                          <a:pt x="80314" y="334249"/>
                        </a:moveTo>
                        <a:cubicBezTo>
                          <a:pt x="55263" y="334249"/>
                          <a:pt x="30688" y="322628"/>
                          <a:pt x="15257" y="301293"/>
                        </a:cubicBezTo>
                        <a:cubicBezTo>
                          <a:pt x="-8936" y="267765"/>
                          <a:pt x="-3888" y="221854"/>
                          <a:pt x="27068" y="194422"/>
                        </a:cubicBezTo>
                        <a:lnTo>
                          <a:pt x="263479" y="3160"/>
                        </a:lnTo>
                        <a:cubicBezTo>
                          <a:pt x="266527" y="684"/>
                          <a:pt x="270337" y="-364"/>
                          <a:pt x="274242" y="112"/>
                        </a:cubicBezTo>
                        <a:cubicBezTo>
                          <a:pt x="278051" y="588"/>
                          <a:pt x="281577" y="2589"/>
                          <a:pt x="283958" y="5732"/>
                        </a:cubicBezTo>
                        <a:cubicBezTo>
                          <a:pt x="309961" y="40593"/>
                          <a:pt x="336630" y="75455"/>
                          <a:pt x="362444" y="109173"/>
                        </a:cubicBezTo>
                        <a:lnTo>
                          <a:pt x="379588" y="131652"/>
                        </a:lnTo>
                        <a:cubicBezTo>
                          <a:pt x="381970" y="134795"/>
                          <a:pt x="383017" y="138796"/>
                          <a:pt x="382351" y="142606"/>
                        </a:cubicBezTo>
                        <a:cubicBezTo>
                          <a:pt x="381684" y="146511"/>
                          <a:pt x="379493" y="149940"/>
                          <a:pt x="376255" y="152131"/>
                        </a:cubicBezTo>
                        <a:lnTo>
                          <a:pt x="122413" y="322533"/>
                        </a:lnTo>
                        <a:cubicBezTo>
                          <a:pt x="109269" y="330439"/>
                          <a:pt x="94695" y="334249"/>
                          <a:pt x="80314" y="334249"/>
                        </a:cubicBezTo>
                        <a:close/>
                        <a:moveTo>
                          <a:pt x="269955" y="34593"/>
                        </a:moveTo>
                        <a:lnTo>
                          <a:pt x="45547" y="216139"/>
                        </a:lnTo>
                        <a:cubicBezTo>
                          <a:pt x="26116" y="233379"/>
                          <a:pt x="22878" y="262907"/>
                          <a:pt x="38403" y="284528"/>
                        </a:cubicBezTo>
                        <a:cubicBezTo>
                          <a:pt x="54024" y="306150"/>
                          <a:pt x="84123" y="312246"/>
                          <a:pt x="106983" y="298435"/>
                        </a:cubicBezTo>
                        <a:lnTo>
                          <a:pt x="347680" y="136891"/>
                        </a:lnTo>
                        <a:lnTo>
                          <a:pt x="339679" y="126414"/>
                        </a:lnTo>
                        <a:cubicBezTo>
                          <a:pt x="316819" y="96505"/>
                          <a:pt x="293197" y="65549"/>
                          <a:pt x="269955" y="345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46" name="Google Shape;446;p2"/>
                <p:cNvSpPr/>
                <p:nvPr/>
              </p:nvSpPr>
              <p:spPr>
                <a:xfrm>
                  <a:off x="11367253" y="1750599"/>
                  <a:ext cx="132444" cy="98583"/>
                </a:xfrm>
                <a:custGeom>
                  <a:avLst/>
                  <a:gdLst/>
                  <a:ahLst/>
                  <a:cxnLst/>
                  <a:rect l="l" t="t" r="r" b="b"/>
                  <a:pathLst>
                    <a:path w="132444" h="98583" extrusionOk="0">
                      <a:moveTo>
                        <a:pt x="739" y="98584"/>
                      </a:moveTo>
                      <a:cubicBezTo>
                        <a:pt x="-2309" y="82868"/>
                        <a:pt x="4263" y="65246"/>
                        <a:pt x="16931" y="53054"/>
                      </a:cubicBezTo>
                      <a:cubicBezTo>
                        <a:pt x="30171" y="40481"/>
                        <a:pt x="47602" y="35624"/>
                        <a:pt x="62080" y="32861"/>
                      </a:cubicBezTo>
                      <a:cubicBezTo>
                        <a:pt x="76939" y="30099"/>
                        <a:pt x="90083" y="28956"/>
                        <a:pt x="101608" y="25051"/>
                      </a:cubicBezTo>
                      <a:cubicBezTo>
                        <a:pt x="107324" y="23241"/>
                        <a:pt x="112753" y="20383"/>
                        <a:pt x="117801" y="16478"/>
                      </a:cubicBezTo>
                      <a:cubicBezTo>
                        <a:pt x="122944" y="12573"/>
                        <a:pt x="127326" y="7430"/>
                        <a:pt x="130374" y="0"/>
                      </a:cubicBezTo>
                      <a:cubicBezTo>
                        <a:pt x="133803" y="7430"/>
                        <a:pt x="132660" y="16669"/>
                        <a:pt x="129231" y="24670"/>
                      </a:cubicBezTo>
                      <a:cubicBezTo>
                        <a:pt x="125707" y="32671"/>
                        <a:pt x="119611" y="39624"/>
                        <a:pt x="112371" y="44768"/>
                      </a:cubicBezTo>
                      <a:cubicBezTo>
                        <a:pt x="97893" y="54959"/>
                        <a:pt x="81320" y="58293"/>
                        <a:pt x="67318" y="60960"/>
                      </a:cubicBezTo>
                      <a:cubicBezTo>
                        <a:pt x="53126" y="63532"/>
                        <a:pt x="40934" y="65532"/>
                        <a:pt x="30361" y="70961"/>
                      </a:cubicBezTo>
                      <a:cubicBezTo>
                        <a:pt x="19503" y="76391"/>
                        <a:pt x="9407" y="85344"/>
                        <a:pt x="739" y="9858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447" name="Google Shape;447;p2"/>
          <p:cNvGrpSpPr/>
          <p:nvPr/>
        </p:nvGrpSpPr>
        <p:grpSpPr>
          <a:xfrm>
            <a:off x="15073538" y="4274109"/>
            <a:ext cx="1477581" cy="1710736"/>
            <a:chOff x="8390004" y="456115"/>
            <a:chExt cx="904162" cy="1046834"/>
          </a:xfrm>
        </p:grpSpPr>
        <p:grpSp>
          <p:nvGrpSpPr>
            <p:cNvPr id="448" name="Google Shape;448;p2"/>
            <p:cNvGrpSpPr/>
            <p:nvPr/>
          </p:nvGrpSpPr>
          <p:grpSpPr>
            <a:xfrm>
              <a:off x="8390004" y="1344626"/>
              <a:ext cx="193429" cy="158323"/>
              <a:chOff x="8390004" y="1344626"/>
              <a:chExt cx="193429" cy="158323"/>
            </a:xfrm>
          </p:grpSpPr>
          <p:sp>
            <p:nvSpPr>
              <p:cNvPr id="449" name="Google Shape;449;p2"/>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2"/>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1" name="Google Shape;451;p2"/>
            <p:cNvGrpSpPr/>
            <p:nvPr/>
          </p:nvGrpSpPr>
          <p:grpSpPr>
            <a:xfrm>
              <a:off x="8437418" y="1249718"/>
              <a:ext cx="235873" cy="221893"/>
              <a:chOff x="8437418" y="1249718"/>
              <a:chExt cx="235873" cy="221893"/>
            </a:xfrm>
          </p:grpSpPr>
          <p:sp>
            <p:nvSpPr>
              <p:cNvPr id="452" name="Google Shape;452;p2"/>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2"/>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4" name="Google Shape;454;p2"/>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2"/>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56" name="Google Shape;456;p2"/>
            <p:cNvGrpSpPr/>
            <p:nvPr/>
          </p:nvGrpSpPr>
          <p:grpSpPr>
            <a:xfrm>
              <a:off x="8433011" y="1095392"/>
              <a:ext cx="388579" cy="353169"/>
              <a:chOff x="8433011" y="1095392"/>
              <a:chExt cx="388579" cy="353169"/>
            </a:xfrm>
          </p:grpSpPr>
          <p:sp>
            <p:nvSpPr>
              <p:cNvPr id="457" name="Google Shape;457;p2"/>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4F4F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2"/>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9" name="Google Shape;459;p2"/>
            <p:cNvGrpSpPr/>
            <p:nvPr/>
          </p:nvGrpSpPr>
          <p:grpSpPr>
            <a:xfrm>
              <a:off x="8457991" y="456115"/>
              <a:ext cx="836175" cy="922341"/>
              <a:chOff x="8457991" y="456115"/>
              <a:chExt cx="836175" cy="922341"/>
            </a:xfrm>
          </p:grpSpPr>
          <p:sp>
            <p:nvSpPr>
              <p:cNvPr id="460" name="Google Shape;460;p2"/>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2"/>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2" name="Google Shape;462;p2"/>
            <p:cNvGrpSpPr/>
            <p:nvPr/>
          </p:nvGrpSpPr>
          <p:grpSpPr>
            <a:xfrm>
              <a:off x="9017765" y="1062485"/>
              <a:ext cx="43394" cy="51843"/>
              <a:chOff x="9017765" y="1062485"/>
              <a:chExt cx="43394" cy="51843"/>
            </a:xfrm>
          </p:grpSpPr>
          <p:sp>
            <p:nvSpPr>
              <p:cNvPr id="463" name="Google Shape;463;p2"/>
              <p:cNvSpPr/>
              <p:nvPr/>
            </p:nvSpPr>
            <p:spPr>
              <a:xfrm>
                <a:off x="9032081" y="1076800"/>
                <a:ext cx="14858" cy="23240"/>
              </a:xfrm>
              <a:custGeom>
                <a:avLst/>
                <a:gdLst/>
                <a:ahLst/>
                <a:cxnLst/>
                <a:rect l="l" t="t" r="r" b="b"/>
                <a:pathLst>
                  <a:path w="14858" h="23240" extrusionOk="0">
                    <a:moveTo>
                      <a:pt x="14859" y="0"/>
                    </a:moveTo>
                    <a:lnTo>
                      <a:pt x="0" y="23241"/>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2"/>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5" name="Google Shape;465;p2"/>
            <p:cNvGrpSpPr/>
            <p:nvPr/>
          </p:nvGrpSpPr>
          <p:grpSpPr>
            <a:xfrm>
              <a:off x="8715085" y="603328"/>
              <a:ext cx="436817" cy="522335"/>
              <a:chOff x="8715085" y="603328"/>
              <a:chExt cx="436817" cy="522335"/>
            </a:xfrm>
          </p:grpSpPr>
          <p:sp>
            <p:nvSpPr>
              <p:cNvPr id="466" name="Google Shape;466;p2"/>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2"/>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68" name="Google Shape;468;p2"/>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2"/>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2"/>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1" name="Google Shape;471;p2"/>
          <p:cNvGrpSpPr/>
          <p:nvPr/>
        </p:nvGrpSpPr>
        <p:grpSpPr>
          <a:xfrm>
            <a:off x="5140976" y="802510"/>
            <a:ext cx="1536327" cy="1421090"/>
            <a:chOff x="1560766" y="5405182"/>
            <a:chExt cx="928687" cy="859028"/>
          </a:xfrm>
        </p:grpSpPr>
        <p:grpSp>
          <p:nvGrpSpPr>
            <p:cNvPr id="472" name="Google Shape;472;p2"/>
            <p:cNvGrpSpPr/>
            <p:nvPr/>
          </p:nvGrpSpPr>
          <p:grpSpPr>
            <a:xfrm>
              <a:off x="1580864" y="5520975"/>
              <a:ext cx="202501" cy="481393"/>
              <a:chOff x="1580864" y="5520975"/>
              <a:chExt cx="202501" cy="481393"/>
            </a:xfrm>
          </p:grpSpPr>
          <p:sp>
            <p:nvSpPr>
              <p:cNvPr id="473" name="Google Shape;473;p2"/>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2"/>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5" name="Google Shape;475;p2"/>
            <p:cNvGrpSpPr/>
            <p:nvPr/>
          </p:nvGrpSpPr>
          <p:grpSpPr>
            <a:xfrm>
              <a:off x="1615001" y="5405182"/>
              <a:ext cx="134227" cy="78931"/>
              <a:chOff x="1615001" y="5405182"/>
              <a:chExt cx="134227" cy="78931"/>
            </a:xfrm>
          </p:grpSpPr>
          <p:sp>
            <p:nvSpPr>
              <p:cNvPr id="476" name="Google Shape;476;p2"/>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2"/>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8" name="Google Shape;478;p2"/>
            <p:cNvGrpSpPr/>
            <p:nvPr/>
          </p:nvGrpSpPr>
          <p:grpSpPr>
            <a:xfrm>
              <a:off x="1580941" y="5455538"/>
              <a:ext cx="202347" cy="99441"/>
              <a:chOff x="1580941" y="5455538"/>
              <a:chExt cx="202347" cy="99441"/>
            </a:xfrm>
          </p:grpSpPr>
          <p:sp>
            <p:nvSpPr>
              <p:cNvPr id="479" name="Google Shape;479;p2"/>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2"/>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1" name="Google Shape;481;p2"/>
            <p:cNvGrpSpPr/>
            <p:nvPr/>
          </p:nvGrpSpPr>
          <p:grpSpPr>
            <a:xfrm>
              <a:off x="1757076" y="5521165"/>
              <a:ext cx="202596" cy="481393"/>
              <a:chOff x="1757076" y="5521165"/>
              <a:chExt cx="202596" cy="481393"/>
            </a:xfrm>
          </p:grpSpPr>
          <p:sp>
            <p:nvSpPr>
              <p:cNvPr id="482" name="Google Shape;482;p2"/>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2"/>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4" name="Google Shape;484;p2"/>
            <p:cNvGrpSpPr/>
            <p:nvPr/>
          </p:nvGrpSpPr>
          <p:grpSpPr>
            <a:xfrm>
              <a:off x="1791213" y="5405437"/>
              <a:ext cx="134227" cy="78867"/>
              <a:chOff x="1791213" y="5405437"/>
              <a:chExt cx="134227" cy="78867"/>
            </a:xfrm>
          </p:grpSpPr>
          <p:sp>
            <p:nvSpPr>
              <p:cNvPr id="485" name="Google Shape;485;p2"/>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2"/>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7" name="Google Shape;487;p2"/>
            <p:cNvGrpSpPr/>
            <p:nvPr/>
          </p:nvGrpSpPr>
          <p:grpSpPr>
            <a:xfrm>
              <a:off x="1757267" y="5455729"/>
              <a:ext cx="202343" cy="99535"/>
              <a:chOff x="1757267" y="5455729"/>
              <a:chExt cx="202343" cy="99535"/>
            </a:xfrm>
          </p:grpSpPr>
          <p:sp>
            <p:nvSpPr>
              <p:cNvPr id="488" name="Google Shape;488;p2"/>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2"/>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0" name="Google Shape;490;p2"/>
            <p:cNvGrpSpPr/>
            <p:nvPr/>
          </p:nvGrpSpPr>
          <p:grpSpPr>
            <a:xfrm>
              <a:off x="1931003" y="5526594"/>
              <a:ext cx="202596" cy="481393"/>
              <a:chOff x="1931003" y="5526594"/>
              <a:chExt cx="202596" cy="481393"/>
            </a:xfrm>
          </p:grpSpPr>
          <p:sp>
            <p:nvSpPr>
              <p:cNvPr id="491" name="Google Shape;491;p2"/>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2"/>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3" name="Google Shape;493;p2"/>
            <p:cNvGrpSpPr/>
            <p:nvPr/>
          </p:nvGrpSpPr>
          <p:grpSpPr>
            <a:xfrm>
              <a:off x="1965235" y="5405437"/>
              <a:ext cx="134227" cy="78867"/>
              <a:chOff x="1965235" y="5405437"/>
              <a:chExt cx="134227" cy="78867"/>
            </a:xfrm>
          </p:grpSpPr>
          <p:sp>
            <p:nvSpPr>
              <p:cNvPr id="494" name="Google Shape;494;p2"/>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2"/>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6" name="Google Shape;496;p2"/>
            <p:cNvGrpSpPr/>
            <p:nvPr/>
          </p:nvGrpSpPr>
          <p:grpSpPr>
            <a:xfrm>
              <a:off x="1931256" y="5455729"/>
              <a:ext cx="202281" cy="99535"/>
              <a:chOff x="1931256" y="5455729"/>
              <a:chExt cx="202281" cy="99535"/>
            </a:xfrm>
          </p:grpSpPr>
          <p:sp>
            <p:nvSpPr>
              <p:cNvPr id="497" name="Google Shape;497;p2"/>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2"/>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9" name="Google Shape;499;p2"/>
            <p:cNvGrpSpPr/>
            <p:nvPr/>
          </p:nvGrpSpPr>
          <p:grpSpPr>
            <a:xfrm>
              <a:off x="2099210" y="5526690"/>
              <a:ext cx="202601" cy="481298"/>
              <a:chOff x="2099210" y="5526690"/>
              <a:chExt cx="202601" cy="481298"/>
            </a:xfrm>
          </p:grpSpPr>
          <p:sp>
            <p:nvSpPr>
              <p:cNvPr id="500" name="Google Shape;500;p2"/>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501;p2"/>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2" name="Google Shape;502;p2"/>
            <p:cNvGrpSpPr/>
            <p:nvPr/>
          </p:nvGrpSpPr>
          <p:grpSpPr>
            <a:xfrm>
              <a:off x="2133447" y="5405437"/>
              <a:ext cx="134227" cy="78867"/>
              <a:chOff x="2133447" y="5405437"/>
              <a:chExt cx="134227" cy="78867"/>
            </a:xfrm>
          </p:grpSpPr>
          <p:sp>
            <p:nvSpPr>
              <p:cNvPr id="503" name="Google Shape;503;p2"/>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2"/>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5" name="Google Shape;505;p2"/>
            <p:cNvGrpSpPr/>
            <p:nvPr/>
          </p:nvGrpSpPr>
          <p:grpSpPr>
            <a:xfrm>
              <a:off x="2099467" y="5455729"/>
              <a:ext cx="202281" cy="99535"/>
              <a:chOff x="2099467" y="5455729"/>
              <a:chExt cx="202281" cy="99535"/>
            </a:xfrm>
          </p:grpSpPr>
          <p:sp>
            <p:nvSpPr>
              <p:cNvPr id="506" name="Google Shape;506;p2"/>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2"/>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8" name="Google Shape;508;p2"/>
            <p:cNvGrpSpPr/>
            <p:nvPr/>
          </p:nvGrpSpPr>
          <p:grpSpPr>
            <a:xfrm>
              <a:off x="2273236" y="5521165"/>
              <a:ext cx="202596" cy="481393"/>
              <a:chOff x="2273236" y="5521165"/>
              <a:chExt cx="202596" cy="481393"/>
            </a:xfrm>
          </p:grpSpPr>
          <p:sp>
            <p:nvSpPr>
              <p:cNvPr id="509" name="Google Shape;509;p2"/>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2"/>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1" name="Google Shape;511;p2"/>
            <p:cNvGrpSpPr/>
            <p:nvPr/>
          </p:nvGrpSpPr>
          <p:grpSpPr>
            <a:xfrm>
              <a:off x="2307373" y="5405437"/>
              <a:ext cx="134227" cy="78867"/>
              <a:chOff x="2307373" y="5405437"/>
              <a:chExt cx="134227" cy="78867"/>
            </a:xfrm>
          </p:grpSpPr>
          <p:sp>
            <p:nvSpPr>
              <p:cNvPr id="512" name="Google Shape;512;p2"/>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2"/>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4" name="Google Shape;514;p2"/>
            <p:cNvGrpSpPr/>
            <p:nvPr/>
          </p:nvGrpSpPr>
          <p:grpSpPr>
            <a:xfrm>
              <a:off x="2273427" y="5455729"/>
              <a:ext cx="202310" cy="99535"/>
              <a:chOff x="2273427" y="5455729"/>
              <a:chExt cx="202310" cy="99535"/>
            </a:xfrm>
          </p:grpSpPr>
          <p:sp>
            <p:nvSpPr>
              <p:cNvPr id="515" name="Google Shape;515;p2"/>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2"/>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7" name="Google Shape;517;p2"/>
            <p:cNvGrpSpPr/>
            <p:nvPr/>
          </p:nvGrpSpPr>
          <p:grpSpPr>
            <a:xfrm>
              <a:off x="1560766" y="5782817"/>
              <a:ext cx="928687" cy="481393"/>
              <a:chOff x="1560766" y="5782817"/>
              <a:chExt cx="928687" cy="481393"/>
            </a:xfrm>
          </p:grpSpPr>
          <p:sp>
            <p:nvSpPr>
              <p:cNvPr id="518" name="Google Shape;518;p2"/>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519;p2"/>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0" name="Google Shape;520;p2"/>
            <p:cNvGrpSpPr/>
            <p:nvPr/>
          </p:nvGrpSpPr>
          <p:grpSpPr>
            <a:xfrm>
              <a:off x="1724405" y="5870161"/>
              <a:ext cx="612267" cy="284988"/>
              <a:chOff x="1724405" y="5870161"/>
              <a:chExt cx="612267" cy="284988"/>
            </a:xfrm>
          </p:grpSpPr>
          <p:sp>
            <p:nvSpPr>
              <p:cNvPr id="521" name="Google Shape;521;p2"/>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2"/>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23" name="Google Shape;523;p2"/>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4" name="Google Shape;524;p2"/>
          <p:cNvGrpSpPr/>
          <p:nvPr/>
        </p:nvGrpSpPr>
        <p:grpSpPr>
          <a:xfrm>
            <a:off x="5140976" y="802510"/>
            <a:ext cx="1536327" cy="1421090"/>
            <a:chOff x="1560766" y="5405182"/>
            <a:chExt cx="928687" cy="859028"/>
          </a:xfrm>
        </p:grpSpPr>
        <p:grpSp>
          <p:nvGrpSpPr>
            <p:cNvPr id="525" name="Google Shape;525;p2"/>
            <p:cNvGrpSpPr/>
            <p:nvPr/>
          </p:nvGrpSpPr>
          <p:grpSpPr>
            <a:xfrm>
              <a:off x="1580864" y="5520975"/>
              <a:ext cx="202501" cy="481393"/>
              <a:chOff x="1580864" y="5520975"/>
              <a:chExt cx="202501" cy="481393"/>
            </a:xfrm>
          </p:grpSpPr>
          <p:sp>
            <p:nvSpPr>
              <p:cNvPr id="526" name="Google Shape;526;p2"/>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2"/>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8" name="Google Shape;528;p2"/>
            <p:cNvGrpSpPr/>
            <p:nvPr/>
          </p:nvGrpSpPr>
          <p:grpSpPr>
            <a:xfrm>
              <a:off x="1615001" y="5405182"/>
              <a:ext cx="134227" cy="78931"/>
              <a:chOff x="1615001" y="5405182"/>
              <a:chExt cx="134227" cy="78931"/>
            </a:xfrm>
          </p:grpSpPr>
          <p:sp>
            <p:nvSpPr>
              <p:cNvPr id="529" name="Google Shape;529;p2"/>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2"/>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1" name="Google Shape;531;p2"/>
            <p:cNvGrpSpPr/>
            <p:nvPr/>
          </p:nvGrpSpPr>
          <p:grpSpPr>
            <a:xfrm>
              <a:off x="1580941" y="5455538"/>
              <a:ext cx="202347" cy="99441"/>
              <a:chOff x="1580941" y="5455538"/>
              <a:chExt cx="202347" cy="99441"/>
            </a:xfrm>
          </p:grpSpPr>
          <p:sp>
            <p:nvSpPr>
              <p:cNvPr id="532" name="Google Shape;532;p2"/>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2"/>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4" name="Google Shape;534;p2"/>
            <p:cNvGrpSpPr/>
            <p:nvPr/>
          </p:nvGrpSpPr>
          <p:grpSpPr>
            <a:xfrm>
              <a:off x="1757076" y="5521165"/>
              <a:ext cx="202596" cy="481393"/>
              <a:chOff x="1757076" y="5521165"/>
              <a:chExt cx="202596" cy="481393"/>
            </a:xfrm>
          </p:grpSpPr>
          <p:sp>
            <p:nvSpPr>
              <p:cNvPr id="535" name="Google Shape;535;p2"/>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2"/>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7" name="Google Shape;537;p2"/>
            <p:cNvGrpSpPr/>
            <p:nvPr/>
          </p:nvGrpSpPr>
          <p:grpSpPr>
            <a:xfrm>
              <a:off x="1791213" y="5405437"/>
              <a:ext cx="134227" cy="78867"/>
              <a:chOff x="1791213" y="5405437"/>
              <a:chExt cx="134227" cy="78867"/>
            </a:xfrm>
          </p:grpSpPr>
          <p:sp>
            <p:nvSpPr>
              <p:cNvPr id="538" name="Google Shape;538;p2"/>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2"/>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0" name="Google Shape;540;p2"/>
            <p:cNvGrpSpPr/>
            <p:nvPr/>
          </p:nvGrpSpPr>
          <p:grpSpPr>
            <a:xfrm>
              <a:off x="1757267" y="5455729"/>
              <a:ext cx="202343" cy="99535"/>
              <a:chOff x="1757267" y="5455729"/>
              <a:chExt cx="202343" cy="99535"/>
            </a:xfrm>
          </p:grpSpPr>
          <p:sp>
            <p:nvSpPr>
              <p:cNvPr id="541" name="Google Shape;541;p2"/>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2"/>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3" name="Google Shape;543;p2"/>
            <p:cNvGrpSpPr/>
            <p:nvPr/>
          </p:nvGrpSpPr>
          <p:grpSpPr>
            <a:xfrm>
              <a:off x="1931003" y="5526594"/>
              <a:ext cx="202596" cy="481393"/>
              <a:chOff x="1931003" y="5526594"/>
              <a:chExt cx="202596" cy="481393"/>
            </a:xfrm>
          </p:grpSpPr>
          <p:sp>
            <p:nvSpPr>
              <p:cNvPr id="544" name="Google Shape;544;p2"/>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2"/>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6" name="Google Shape;546;p2"/>
            <p:cNvGrpSpPr/>
            <p:nvPr/>
          </p:nvGrpSpPr>
          <p:grpSpPr>
            <a:xfrm>
              <a:off x="1965235" y="5405437"/>
              <a:ext cx="134227" cy="78867"/>
              <a:chOff x="1965235" y="5405437"/>
              <a:chExt cx="134227" cy="78867"/>
            </a:xfrm>
          </p:grpSpPr>
          <p:sp>
            <p:nvSpPr>
              <p:cNvPr id="547" name="Google Shape;547;p2"/>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2"/>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9" name="Google Shape;549;p2"/>
            <p:cNvGrpSpPr/>
            <p:nvPr/>
          </p:nvGrpSpPr>
          <p:grpSpPr>
            <a:xfrm>
              <a:off x="1931256" y="5455729"/>
              <a:ext cx="202281" cy="99535"/>
              <a:chOff x="1931256" y="5455729"/>
              <a:chExt cx="202281" cy="99535"/>
            </a:xfrm>
          </p:grpSpPr>
          <p:sp>
            <p:nvSpPr>
              <p:cNvPr id="550" name="Google Shape;550;p2"/>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2"/>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2" name="Google Shape;552;p2"/>
            <p:cNvGrpSpPr/>
            <p:nvPr/>
          </p:nvGrpSpPr>
          <p:grpSpPr>
            <a:xfrm>
              <a:off x="2099210" y="5526690"/>
              <a:ext cx="202601" cy="481298"/>
              <a:chOff x="2099210" y="5526690"/>
              <a:chExt cx="202601" cy="481298"/>
            </a:xfrm>
          </p:grpSpPr>
          <p:sp>
            <p:nvSpPr>
              <p:cNvPr id="553" name="Google Shape;553;p2"/>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2"/>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5" name="Google Shape;555;p2"/>
            <p:cNvGrpSpPr/>
            <p:nvPr/>
          </p:nvGrpSpPr>
          <p:grpSpPr>
            <a:xfrm>
              <a:off x="2133447" y="5405437"/>
              <a:ext cx="134227" cy="78867"/>
              <a:chOff x="2133447" y="5405437"/>
              <a:chExt cx="134227" cy="78867"/>
            </a:xfrm>
          </p:grpSpPr>
          <p:sp>
            <p:nvSpPr>
              <p:cNvPr id="556" name="Google Shape;556;p2"/>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2"/>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8" name="Google Shape;558;p2"/>
            <p:cNvGrpSpPr/>
            <p:nvPr/>
          </p:nvGrpSpPr>
          <p:grpSpPr>
            <a:xfrm>
              <a:off x="2099467" y="5455729"/>
              <a:ext cx="202281" cy="99535"/>
              <a:chOff x="2099467" y="5455729"/>
              <a:chExt cx="202281" cy="99535"/>
            </a:xfrm>
          </p:grpSpPr>
          <p:sp>
            <p:nvSpPr>
              <p:cNvPr id="559" name="Google Shape;559;p2"/>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2"/>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1" name="Google Shape;561;p2"/>
            <p:cNvGrpSpPr/>
            <p:nvPr/>
          </p:nvGrpSpPr>
          <p:grpSpPr>
            <a:xfrm>
              <a:off x="2273236" y="5521165"/>
              <a:ext cx="202596" cy="481393"/>
              <a:chOff x="2273236" y="5521165"/>
              <a:chExt cx="202596" cy="481393"/>
            </a:xfrm>
          </p:grpSpPr>
          <p:sp>
            <p:nvSpPr>
              <p:cNvPr id="562" name="Google Shape;562;p2"/>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2"/>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4" name="Google Shape;564;p2"/>
            <p:cNvGrpSpPr/>
            <p:nvPr/>
          </p:nvGrpSpPr>
          <p:grpSpPr>
            <a:xfrm>
              <a:off x="2307373" y="5405437"/>
              <a:ext cx="134227" cy="78867"/>
              <a:chOff x="2307373" y="5405437"/>
              <a:chExt cx="134227" cy="78867"/>
            </a:xfrm>
          </p:grpSpPr>
          <p:sp>
            <p:nvSpPr>
              <p:cNvPr id="565" name="Google Shape;565;p2"/>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2"/>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7" name="Google Shape;567;p2"/>
            <p:cNvGrpSpPr/>
            <p:nvPr/>
          </p:nvGrpSpPr>
          <p:grpSpPr>
            <a:xfrm>
              <a:off x="2273427" y="5455729"/>
              <a:ext cx="202310" cy="99535"/>
              <a:chOff x="2273427" y="5455729"/>
              <a:chExt cx="202310" cy="99535"/>
            </a:xfrm>
          </p:grpSpPr>
          <p:sp>
            <p:nvSpPr>
              <p:cNvPr id="568" name="Google Shape;568;p2"/>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2"/>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0" name="Google Shape;570;p2"/>
            <p:cNvGrpSpPr/>
            <p:nvPr/>
          </p:nvGrpSpPr>
          <p:grpSpPr>
            <a:xfrm>
              <a:off x="1560766" y="5782817"/>
              <a:ext cx="928687" cy="481393"/>
              <a:chOff x="1560766" y="5782817"/>
              <a:chExt cx="928687" cy="481393"/>
            </a:xfrm>
          </p:grpSpPr>
          <p:sp>
            <p:nvSpPr>
              <p:cNvPr id="571" name="Google Shape;571;p2"/>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2"/>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3" name="Google Shape;573;p2"/>
            <p:cNvGrpSpPr/>
            <p:nvPr/>
          </p:nvGrpSpPr>
          <p:grpSpPr>
            <a:xfrm>
              <a:off x="1724405" y="5870161"/>
              <a:ext cx="612267" cy="284988"/>
              <a:chOff x="1724405" y="5870161"/>
              <a:chExt cx="612267" cy="284988"/>
            </a:xfrm>
          </p:grpSpPr>
          <p:sp>
            <p:nvSpPr>
              <p:cNvPr id="574" name="Google Shape;574;p2"/>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2"/>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76" name="Google Shape;576;p2"/>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00 DO NOT REMOVE · SlidesMania">
  <p:cSld name="CUSTOM_20">
    <p:spTree>
      <p:nvGrpSpPr>
        <p:cNvPr id="1" name="Shape 3103"/>
        <p:cNvGrpSpPr/>
        <p:nvPr/>
      </p:nvGrpSpPr>
      <p:grpSpPr>
        <a:xfrm>
          <a:off x="0" y="0"/>
          <a:ext cx="0" cy="0"/>
          <a:chOff x="0" y="0"/>
          <a:chExt cx="0" cy="0"/>
        </a:xfrm>
      </p:grpSpPr>
      <p:grpSp>
        <p:nvGrpSpPr>
          <p:cNvPr id="3104" name="Google Shape;3104;p21"/>
          <p:cNvGrpSpPr/>
          <p:nvPr/>
        </p:nvGrpSpPr>
        <p:grpSpPr>
          <a:xfrm>
            <a:off x="0" y="0"/>
            <a:ext cx="18288000" cy="10287000"/>
            <a:chOff x="0" y="0"/>
            <a:chExt cx="12192000" cy="6858000"/>
          </a:xfrm>
        </p:grpSpPr>
        <p:sp>
          <p:nvSpPr>
            <p:cNvPr id="3105" name="Google Shape;3105;p21"/>
            <p:cNvSpPr/>
            <p:nvPr/>
          </p:nvSpPr>
          <p:spPr>
            <a:xfrm>
              <a:off x="0" y="0"/>
              <a:ext cx="12192000" cy="6858000"/>
            </a:xfrm>
            <a:prstGeom prst="rect">
              <a:avLst/>
            </a:prstGeom>
            <a:solidFill>
              <a:srgbClr val="FFFFFF"/>
            </a:solidFill>
            <a:ln>
              <a:noFill/>
            </a:ln>
          </p:spPr>
          <p:txBody>
            <a:bodyPr spcFirstLastPara="1" wrap="square" lIns="137150" tIns="137150" rIns="137150" bIns="137150" anchor="ctr" anchorCtr="0">
              <a:noAutofit/>
            </a:bodyPr>
            <a:lstStyle/>
            <a:p>
              <a:pPr marL="0" lvl="0" indent="0" algn="l" rtl="0">
                <a:spcBef>
                  <a:spcPts val="0"/>
                </a:spcBef>
                <a:spcAft>
                  <a:spcPts val="0"/>
                </a:spcAft>
                <a:buNone/>
              </a:pPr>
              <a:endParaRPr/>
            </a:p>
          </p:txBody>
        </p:sp>
        <p:sp>
          <p:nvSpPr>
            <p:cNvPr id="3106" name="Google Shape;3106;p21"/>
            <p:cNvSpPr txBox="1"/>
            <p:nvPr/>
          </p:nvSpPr>
          <p:spPr>
            <a:xfrm>
              <a:off x="463500" y="2858061"/>
              <a:ext cx="8956500" cy="2442900"/>
            </a:xfrm>
            <a:prstGeom prst="rect">
              <a:avLst/>
            </a:prstGeom>
            <a:noFill/>
            <a:ln>
              <a:noFill/>
            </a:ln>
          </p:spPr>
          <p:txBody>
            <a:bodyPr spcFirstLastPara="1" wrap="square" lIns="137150" tIns="68550" rIns="137150" bIns="68550" anchor="t" anchorCtr="0">
              <a:noAutofit/>
            </a:bodyPr>
            <a:lstStyle/>
            <a:p>
              <a:pPr marL="0" marR="0" lvl="0" indent="0" algn="l" rtl="0">
                <a:spcBef>
                  <a:spcPts val="0"/>
                </a:spcBef>
                <a:spcAft>
                  <a:spcPts val="0"/>
                </a:spcAft>
                <a:buNone/>
              </a:pPr>
              <a:r>
                <a:rPr lang="en" sz="5400" b="1">
                  <a:solidFill>
                    <a:srgbClr val="3F3F3F"/>
                  </a:solidFill>
                  <a:latin typeface="Poppins"/>
                  <a:ea typeface="Poppins"/>
                  <a:cs typeface="Poppins"/>
                  <a:sym typeface="Poppins"/>
                </a:rPr>
                <a:t>Free </a:t>
              </a:r>
              <a:r>
                <a:rPr lang="en" sz="5400">
                  <a:solidFill>
                    <a:srgbClr val="3F3F3F"/>
                  </a:solidFill>
                  <a:latin typeface="Poppins"/>
                  <a:ea typeface="Poppins"/>
                  <a:cs typeface="Poppins"/>
                  <a:sym typeface="Poppins"/>
                </a:rPr>
                <a:t>themes and templates for </a:t>
              </a:r>
              <a:r>
                <a:rPr lang="en" sz="5400" b="1">
                  <a:solidFill>
                    <a:srgbClr val="3F3F3F"/>
                  </a:solidFill>
                  <a:latin typeface="Poppins"/>
                  <a:ea typeface="Poppins"/>
                  <a:cs typeface="Poppins"/>
                  <a:sym typeface="Poppins"/>
                </a:rPr>
                <a:t>Google Slides</a:t>
              </a:r>
              <a:r>
                <a:rPr lang="en" sz="5400">
                  <a:solidFill>
                    <a:srgbClr val="3F3F3F"/>
                  </a:solidFill>
                  <a:latin typeface="Poppins"/>
                  <a:ea typeface="Poppins"/>
                  <a:cs typeface="Poppins"/>
                  <a:sym typeface="Poppins"/>
                </a:rPr>
                <a:t> or </a:t>
              </a:r>
              <a:r>
                <a:rPr lang="en" sz="5400" b="1">
                  <a:solidFill>
                    <a:srgbClr val="3F3F3F"/>
                  </a:solidFill>
                  <a:latin typeface="Poppins"/>
                  <a:ea typeface="Poppins"/>
                  <a:cs typeface="Poppins"/>
                  <a:sym typeface="Poppins"/>
                </a:rPr>
                <a:t>PowerPoint</a:t>
              </a:r>
              <a:endParaRPr sz="5400" b="1">
                <a:solidFill>
                  <a:srgbClr val="3F3F3F"/>
                </a:solidFill>
                <a:latin typeface="Poppins"/>
                <a:ea typeface="Poppins"/>
                <a:cs typeface="Poppins"/>
                <a:sym typeface="Poppins"/>
              </a:endParaRPr>
            </a:p>
            <a:p>
              <a:pPr marL="0" marR="0" lvl="0" indent="0" algn="l" rtl="0">
                <a:spcBef>
                  <a:spcPts val="0"/>
                </a:spcBef>
                <a:spcAft>
                  <a:spcPts val="0"/>
                </a:spcAft>
                <a:buNone/>
              </a:pPr>
              <a:endParaRPr sz="5400" b="1">
                <a:solidFill>
                  <a:srgbClr val="3F3F3F"/>
                </a:solidFill>
                <a:latin typeface="Poppins"/>
                <a:ea typeface="Poppins"/>
                <a:cs typeface="Poppins"/>
                <a:sym typeface="Poppins"/>
              </a:endParaRPr>
            </a:p>
            <a:p>
              <a:pPr marL="0" marR="0" lvl="0" indent="0" algn="l" rtl="0">
                <a:spcBef>
                  <a:spcPts val="0"/>
                </a:spcBef>
                <a:spcAft>
                  <a:spcPts val="0"/>
                </a:spcAft>
                <a:buNone/>
              </a:pPr>
              <a:endParaRPr sz="5400" b="1">
                <a:solidFill>
                  <a:srgbClr val="3F3F3F"/>
                </a:solidFill>
                <a:latin typeface="Poppins"/>
                <a:ea typeface="Poppins"/>
                <a:cs typeface="Poppins"/>
                <a:sym typeface="Poppins"/>
              </a:endParaRPr>
            </a:p>
            <a:p>
              <a:pPr marL="0" marR="0" lvl="0" indent="0" algn="l" rtl="0">
                <a:spcBef>
                  <a:spcPts val="0"/>
                </a:spcBef>
                <a:spcAft>
                  <a:spcPts val="0"/>
                </a:spcAft>
                <a:buNone/>
              </a:pPr>
              <a:r>
                <a:rPr lang="en" sz="4500" b="1">
                  <a:solidFill>
                    <a:srgbClr val="FFCB25"/>
                  </a:solidFill>
                  <a:latin typeface="Poppins"/>
                  <a:ea typeface="Poppins"/>
                  <a:cs typeface="Poppins"/>
                  <a:sym typeface="Poppins"/>
                </a:rPr>
                <a:t>NOT to be sold as is or modified!</a:t>
              </a:r>
              <a:endParaRPr sz="4500" b="1">
                <a:solidFill>
                  <a:srgbClr val="FFCB25"/>
                </a:solidFill>
                <a:latin typeface="Poppins"/>
                <a:ea typeface="Poppins"/>
                <a:cs typeface="Poppins"/>
                <a:sym typeface="Poppins"/>
              </a:endParaRPr>
            </a:p>
            <a:p>
              <a:pPr marL="0" lvl="0" indent="0" algn="l" rtl="0">
                <a:spcBef>
                  <a:spcPts val="0"/>
                </a:spcBef>
                <a:spcAft>
                  <a:spcPts val="0"/>
                </a:spcAft>
                <a:buNone/>
              </a:pPr>
              <a:r>
                <a:rPr lang="en" sz="4100">
                  <a:solidFill>
                    <a:srgbClr val="3F3F3F"/>
                  </a:solidFill>
                  <a:latin typeface="Poppins"/>
                  <a:ea typeface="Poppins"/>
                  <a:cs typeface="Poppins"/>
                  <a:sym typeface="Poppins"/>
                </a:rPr>
                <a:t>Read </a:t>
              </a:r>
              <a:r>
                <a:rPr lang="en" sz="4100" u="sng">
                  <a:solidFill>
                    <a:srgbClr val="3F3F3F"/>
                  </a:solidFill>
                  <a:latin typeface="Poppins"/>
                  <a:ea typeface="Poppins"/>
                  <a:cs typeface="Poppins"/>
                  <a:sym typeface="Poppins"/>
                  <a:hlinkClick r:id="rId2">
                    <a:extLst>
                      <a:ext uri="{A12FA001-AC4F-418D-AE19-62706E023703}">
                        <ahyp:hlinkClr xmlns:ahyp="http://schemas.microsoft.com/office/drawing/2018/hyperlinkcolor" val="tx"/>
                      </a:ext>
                    </a:extLst>
                  </a:hlinkClick>
                </a:rPr>
                <a:t>FAQ</a:t>
              </a:r>
              <a:r>
                <a:rPr lang="en" sz="6600" b="1">
                  <a:solidFill>
                    <a:srgbClr val="FFCB25"/>
                  </a:solidFill>
                  <a:latin typeface="Poppins"/>
                  <a:ea typeface="Poppins"/>
                  <a:cs typeface="Poppins"/>
                  <a:sym typeface="Poppins"/>
                </a:rPr>
                <a:t> </a:t>
              </a:r>
              <a:r>
                <a:rPr lang="en" sz="4100">
                  <a:solidFill>
                    <a:srgbClr val="3F3F3F"/>
                  </a:solidFill>
                  <a:latin typeface="Poppins"/>
                  <a:ea typeface="Poppins"/>
                  <a:cs typeface="Poppins"/>
                  <a:sym typeface="Poppins"/>
                </a:rPr>
                <a:t>on slidesmania.com</a:t>
              </a:r>
              <a:endParaRPr sz="4100">
                <a:solidFill>
                  <a:srgbClr val="3F3F3F"/>
                </a:solidFill>
                <a:latin typeface="Poppins"/>
                <a:ea typeface="Poppins"/>
                <a:cs typeface="Poppins"/>
                <a:sym typeface="Poppins"/>
              </a:endParaRPr>
            </a:p>
            <a:p>
              <a:pPr marL="0" lvl="0" indent="0" algn="l" rtl="0">
                <a:spcBef>
                  <a:spcPts val="0"/>
                </a:spcBef>
                <a:spcAft>
                  <a:spcPts val="0"/>
                </a:spcAft>
                <a:buNone/>
              </a:pPr>
              <a:r>
                <a:rPr lang="en" sz="3000">
                  <a:solidFill>
                    <a:srgbClr val="3F3F3F"/>
                  </a:solidFill>
                  <a:latin typeface="Poppins"/>
                  <a:ea typeface="Poppins"/>
                  <a:cs typeface="Poppins"/>
                  <a:sym typeface="Poppins"/>
                </a:rPr>
                <a:t>Do not remove the slidesmania.com text on the sides.</a:t>
              </a:r>
              <a:endParaRPr sz="3000">
                <a:solidFill>
                  <a:srgbClr val="3F3F3F"/>
                </a:solidFill>
                <a:latin typeface="Poppins"/>
                <a:ea typeface="Poppins"/>
                <a:cs typeface="Poppins"/>
                <a:sym typeface="Poppins"/>
              </a:endParaRPr>
            </a:p>
          </p:txBody>
        </p:sp>
        <p:cxnSp>
          <p:nvCxnSpPr>
            <p:cNvPr id="3107" name="Google Shape;3107;p21"/>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3108" name="Google Shape;3108;p21">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3109" name="Google Shape;3109;p21">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3110" name="Google Shape;3110;p21">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3111" name="Google Shape;3111;p21">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3112" name="Google Shape;3112;p21"/>
            <p:cNvSpPr txBox="1"/>
            <p:nvPr/>
          </p:nvSpPr>
          <p:spPr>
            <a:xfrm>
              <a:off x="7072500" y="4813375"/>
              <a:ext cx="4915500" cy="1001100"/>
            </a:xfrm>
            <a:prstGeom prst="rect">
              <a:avLst/>
            </a:prstGeom>
            <a:noFill/>
            <a:ln>
              <a:noFill/>
            </a:ln>
          </p:spPr>
          <p:txBody>
            <a:bodyPr spcFirstLastPara="1" wrap="square" lIns="137150" tIns="137150" rIns="137150" bIns="137150" anchor="t" anchorCtr="0">
              <a:noAutofit/>
            </a:bodyPr>
            <a:lstStyle/>
            <a:p>
              <a:pPr marL="0" lvl="0" indent="0" algn="r" rtl="0">
                <a:spcBef>
                  <a:spcPts val="0"/>
                </a:spcBef>
                <a:spcAft>
                  <a:spcPts val="0"/>
                </a:spcAft>
                <a:buNone/>
              </a:pPr>
              <a:r>
                <a:rPr lang="en" sz="3600" b="1">
                  <a:solidFill>
                    <a:srgbClr val="252525"/>
                  </a:solidFill>
                  <a:latin typeface="Homemade Apple"/>
                  <a:ea typeface="Homemade Apple"/>
                  <a:cs typeface="Homemade Apple"/>
                  <a:sym typeface="Homemade Apple"/>
                </a:rPr>
                <a:t>Sharing is caring!</a:t>
              </a:r>
              <a:endParaRPr sz="3600" b="1">
                <a:solidFill>
                  <a:srgbClr val="252525"/>
                </a:solidFill>
                <a:latin typeface="Homemade Apple"/>
                <a:ea typeface="Homemade Apple"/>
                <a:cs typeface="Homemade Apple"/>
                <a:sym typeface="Homemade Apple"/>
              </a:endParaRPr>
            </a:p>
          </p:txBody>
        </p:sp>
      </p:grpSp>
      <p:pic>
        <p:nvPicPr>
          <p:cNvPr id="3113" name="Google Shape;3113;p21"/>
          <p:cNvPicPr preferRelativeResize="0"/>
          <p:nvPr/>
        </p:nvPicPr>
        <p:blipFill rotWithShape="1">
          <a:blip r:embed="rId11">
            <a:alphaModFix/>
          </a:blip>
          <a:srcRect t="16256" b="20906"/>
          <a:stretch/>
        </p:blipFill>
        <p:spPr>
          <a:xfrm>
            <a:off x="187613" y="740587"/>
            <a:ext cx="12359700" cy="310668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Hierarchy diagram 01">
  <p:cSld name="CUSTOM_21_2">
    <p:spTree>
      <p:nvGrpSpPr>
        <p:cNvPr id="1" name="Shape 588"/>
        <p:cNvGrpSpPr/>
        <p:nvPr/>
      </p:nvGrpSpPr>
      <p:grpSpPr>
        <a:xfrm>
          <a:off x="0" y="0"/>
          <a:ext cx="0" cy="0"/>
          <a:chOff x="0" y="0"/>
          <a:chExt cx="0" cy="0"/>
        </a:xfrm>
      </p:grpSpPr>
      <p:cxnSp>
        <p:nvCxnSpPr>
          <p:cNvPr id="589" name="Google Shape;589;p4"/>
          <p:cNvCxnSpPr/>
          <p:nvPr/>
        </p:nvCxnSpPr>
        <p:spPr>
          <a:xfrm>
            <a:off x="9134526" y="3113227"/>
            <a:ext cx="0" cy="1476000"/>
          </a:xfrm>
          <a:prstGeom prst="straightConnector1">
            <a:avLst/>
          </a:prstGeom>
          <a:noFill/>
          <a:ln w="38100" cap="rnd" cmpd="sng">
            <a:solidFill>
              <a:schemeClr val="dk1"/>
            </a:solidFill>
            <a:prstDash val="solid"/>
            <a:round/>
            <a:headEnd type="none" w="med" len="med"/>
            <a:tailEnd type="none" w="med" len="med"/>
          </a:ln>
        </p:spPr>
      </p:cxnSp>
      <p:sp>
        <p:nvSpPr>
          <p:cNvPr id="590" name="Google Shape;590;p4"/>
          <p:cNvSpPr/>
          <p:nvPr/>
        </p:nvSpPr>
        <p:spPr>
          <a:xfrm>
            <a:off x="1097450" y="3520650"/>
            <a:ext cx="16090575" cy="85195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591" name="Google Shape;591;p4"/>
          <p:cNvCxnSpPr/>
          <p:nvPr/>
        </p:nvCxnSpPr>
        <p:spPr>
          <a:xfrm rot="10800000">
            <a:off x="15301939" y="4590402"/>
            <a:ext cx="0" cy="1870200"/>
          </a:xfrm>
          <a:prstGeom prst="straightConnector1">
            <a:avLst/>
          </a:prstGeom>
          <a:noFill/>
          <a:ln w="38100" cap="rnd" cmpd="sng">
            <a:solidFill>
              <a:schemeClr val="dk1"/>
            </a:solidFill>
            <a:prstDash val="solid"/>
            <a:round/>
            <a:headEnd type="none" w="med" len="med"/>
            <a:tailEnd type="none" w="med" len="med"/>
          </a:ln>
        </p:spPr>
      </p:cxnSp>
      <p:cxnSp>
        <p:nvCxnSpPr>
          <p:cNvPr id="592" name="Google Shape;592;p4"/>
          <p:cNvCxnSpPr/>
          <p:nvPr/>
        </p:nvCxnSpPr>
        <p:spPr>
          <a:xfrm rot="10800000">
            <a:off x="2986058" y="4614839"/>
            <a:ext cx="0" cy="1870200"/>
          </a:xfrm>
          <a:prstGeom prst="straightConnector1">
            <a:avLst/>
          </a:prstGeom>
          <a:noFill/>
          <a:ln w="38100" cap="rnd" cmpd="sng">
            <a:solidFill>
              <a:schemeClr val="dk1"/>
            </a:solidFill>
            <a:prstDash val="solid"/>
            <a:round/>
            <a:headEnd type="none" w="med" len="med"/>
            <a:tailEnd type="none" w="med" len="med"/>
          </a:ln>
        </p:spPr>
      </p:cxnSp>
      <p:cxnSp>
        <p:nvCxnSpPr>
          <p:cNvPr id="593" name="Google Shape;593;p4"/>
          <p:cNvCxnSpPr/>
          <p:nvPr/>
        </p:nvCxnSpPr>
        <p:spPr>
          <a:xfrm rot="10800000">
            <a:off x="7089067" y="4614839"/>
            <a:ext cx="0" cy="1870200"/>
          </a:xfrm>
          <a:prstGeom prst="straightConnector1">
            <a:avLst/>
          </a:prstGeom>
          <a:noFill/>
          <a:ln w="38100" cap="rnd" cmpd="sng">
            <a:solidFill>
              <a:schemeClr val="dk1"/>
            </a:solidFill>
            <a:prstDash val="solid"/>
            <a:round/>
            <a:headEnd type="none" w="med" len="med"/>
            <a:tailEnd type="none" w="med" len="med"/>
          </a:ln>
        </p:spPr>
      </p:cxnSp>
      <p:cxnSp>
        <p:nvCxnSpPr>
          <p:cNvPr id="594" name="Google Shape;594;p4"/>
          <p:cNvCxnSpPr/>
          <p:nvPr/>
        </p:nvCxnSpPr>
        <p:spPr>
          <a:xfrm rot="10800000">
            <a:off x="11198930" y="4614839"/>
            <a:ext cx="0" cy="1870200"/>
          </a:xfrm>
          <a:prstGeom prst="straightConnector1">
            <a:avLst/>
          </a:prstGeom>
          <a:noFill/>
          <a:ln w="38100" cap="rnd" cmpd="sng">
            <a:solidFill>
              <a:schemeClr val="dk1"/>
            </a:solidFill>
            <a:prstDash val="solid"/>
            <a:round/>
            <a:headEnd type="none" w="med" len="med"/>
            <a:tailEnd type="none" w="med" len="med"/>
          </a:ln>
        </p:spPr>
      </p:cxnSp>
      <p:sp>
        <p:nvSpPr>
          <p:cNvPr id="595" name="Google Shape;595;p4"/>
          <p:cNvSpPr/>
          <p:nvPr/>
        </p:nvSpPr>
        <p:spPr>
          <a:xfrm>
            <a:off x="1097450" y="6349050"/>
            <a:ext cx="3778603" cy="3245668"/>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4"/>
          <p:cNvSpPr/>
          <p:nvPr/>
        </p:nvSpPr>
        <p:spPr>
          <a:xfrm>
            <a:off x="5204187" y="6349050"/>
            <a:ext cx="3775922" cy="3273151"/>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4"/>
          <p:cNvSpPr/>
          <p:nvPr/>
        </p:nvSpPr>
        <p:spPr>
          <a:xfrm>
            <a:off x="13411963" y="6349050"/>
            <a:ext cx="3775587" cy="3307688"/>
          </a:xfrm>
          <a:custGeom>
            <a:avLst/>
            <a:gdLst/>
            <a:ahLst/>
            <a:cxnLst/>
            <a:rect l="l" t="t" r="r" b="b"/>
            <a:pathLst>
              <a:path w="1072610" h="1111828" extrusionOk="0">
                <a:moveTo>
                  <a:pt x="1072603" y="1081075"/>
                </a:moveTo>
                <a:cubicBezTo>
                  <a:pt x="1072603" y="1081075"/>
                  <a:pt x="918774" y="1106411"/>
                  <a:pt x="868577" y="1106411"/>
                </a:cubicBezTo>
                <a:cubicBezTo>
                  <a:pt x="809046" y="1106411"/>
                  <a:pt x="658551" y="1122318"/>
                  <a:pt x="536250" y="1099553"/>
                </a:cubicBezTo>
                <a:cubicBezTo>
                  <a:pt x="451192" y="1083647"/>
                  <a:pt x="332891" y="1095362"/>
                  <a:pt x="246309" y="1095743"/>
                </a:cubicBezTo>
                <a:cubicBezTo>
                  <a:pt x="174300" y="1095743"/>
                  <a:pt x="-7" y="1081361"/>
                  <a:pt x="-7" y="1081361"/>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4"/>
          <p:cNvSpPr/>
          <p:nvPr/>
        </p:nvSpPr>
        <p:spPr>
          <a:xfrm>
            <a:off x="9308242" y="6349050"/>
            <a:ext cx="3775587" cy="3346561"/>
          </a:xfrm>
          <a:custGeom>
            <a:avLst/>
            <a:gdLst/>
            <a:ahLst/>
            <a:cxnLst/>
            <a:rect l="l" t="t" r="r" b="b"/>
            <a:pathLst>
              <a:path w="1072610" h="1123950" extrusionOk="0">
                <a:moveTo>
                  <a:pt x="1072603" y="1081075"/>
                </a:moveTo>
                <a:cubicBezTo>
                  <a:pt x="1072603" y="1081075"/>
                  <a:pt x="874387" y="1082694"/>
                  <a:pt x="824191" y="1082694"/>
                </a:cubicBezTo>
                <a:cubicBezTo>
                  <a:pt x="764660" y="1082694"/>
                  <a:pt x="658551" y="1121937"/>
                  <a:pt x="536345" y="1099172"/>
                </a:cubicBezTo>
                <a:cubicBezTo>
                  <a:pt x="451192" y="1083361"/>
                  <a:pt x="329748" y="1123556"/>
                  <a:pt x="243166" y="1123937"/>
                </a:cubicBezTo>
                <a:cubicBezTo>
                  <a:pt x="171157" y="1123937"/>
                  <a:pt x="-7" y="1081075"/>
                  <a:pt x="-7" y="1081075"/>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599" name="Google Shape;599;p4"/>
          <p:cNvCxnSpPr/>
          <p:nvPr/>
        </p:nvCxnSpPr>
        <p:spPr>
          <a:xfrm rot="10800000" flipH="1">
            <a:off x="2986059" y="4590498"/>
            <a:ext cx="12315900" cy="24300"/>
          </a:xfrm>
          <a:prstGeom prst="straightConnector1">
            <a:avLst/>
          </a:prstGeom>
          <a:noFill/>
          <a:ln w="38100" cap="rnd" cmpd="sng">
            <a:solidFill>
              <a:schemeClr val="dk1"/>
            </a:solidFill>
            <a:prstDash val="solid"/>
            <a:round/>
            <a:headEnd type="none" w="med" len="med"/>
            <a:tailEnd type="none" w="med" len="med"/>
          </a:ln>
        </p:spPr>
      </p:cxnSp>
      <p:sp>
        <p:nvSpPr>
          <p:cNvPr id="600" name="Google Shape;600;p4"/>
          <p:cNvSpPr/>
          <p:nvPr/>
        </p:nvSpPr>
        <p:spPr>
          <a:xfrm>
            <a:off x="1097450" y="4875175"/>
            <a:ext cx="377751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601" name="Google Shape;601;p4"/>
          <p:cNvSpPr/>
          <p:nvPr/>
        </p:nvSpPr>
        <p:spPr>
          <a:xfrm>
            <a:off x="5203725" y="4888100"/>
            <a:ext cx="377751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602" name="Google Shape;602;p4"/>
          <p:cNvSpPr/>
          <p:nvPr/>
        </p:nvSpPr>
        <p:spPr>
          <a:xfrm>
            <a:off x="9306750" y="4888100"/>
            <a:ext cx="377751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603" name="Google Shape;603;p4"/>
          <p:cNvSpPr/>
          <p:nvPr/>
        </p:nvSpPr>
        <p:spPr>
          <a:xfrm>
            <a:off x="13409775" y="4888100"/>
            <a:ext cx="377751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4"/>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604" name="Google Shape;604;p4"/>
          <p:cNvSpPr/>
          <p:nvPr/>
        </p:nvSpPr>
        <p:spPr>
          <a:xfrm>
            <a:off x="3445600" y="2349575"/>
            <a:ext cx="11507443" cy="85195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05" name="Google Shape;605;p4"/>
          <p:cNvGrpSpPr/>
          <p:nvPr/>
        </p:nvGrpSpPr>
        <p:grpSpPr>
          <a:xfrm>
            <a:off x="15688669" y="1166597"/>
            <a:ext cx="1385387" cy="1640167"/>
            <a:chOff x="15662019" y="7573647"/>
            <a:chExt cx="1385387" cy="1640167"/>
          </a:xfrm>
        </p:grpSpPr>
        <p:grpSp>
          <p:nvGrpSpPr>
            <p:cNvPr id="606" name="Google Shape;606;p4"/>
            <p:cNvGrpSpPr/>
            <p:nvPr/>
          </p:nvGrpSpPr>
          <p:grpSpPr>
            <a:xfrm>
              <a:off x="15662019" y="7580072"/>
              <a:ext cx="1385387" cy="1633742"/>
              <a:chOff x="4444301" y="5303307"/>
              <a:chExt cx="837446" cy="987573"/>
            </a:xfrm>
          </p:grpSpPr>
          <p:grpSp>
            <p:nvGrpSpPr>
              <p:cNvPr id="607" name="Google Shape;607;p4"/>
              <p:cNvGrpSpPr/>
              <p:nvPr/>
            </p:nvGrpSpPr>
            <p:grpSpPr>
              <a:xfrm>
                <a:off x="4447958" y="5864581"/>
                <a:ext cx="411276" cy="403725"/>
                <a:chOff x="4447958" y="5864581"/>
                <a:chExt cx="411276" cy="403725"/>
              </a:xfrm>
            </p:grpSpPr>
            <p:sp>
              <p:nvSpPr>
                <p:cNvPr id="608" name="Google Shape;608;p4"/>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4"/>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0" name="Google Shape;610;p4"/>
              <p:cNvGrpSpPr/>
              <p:nvPr/>
            </p:nvGrpSpPr>
            <p:grpSpPr>
              <a:xfrm>
                <a:off x="4444301" y="6116630"/>
                <a:ext cx="191552" cy="174250"/>
                <a:chOff x="4444301" y="6116630"/>
                <a:chExt cx="191552" cy="174250"/>
              </a:xfrm>
            </p:grpSpPr>
            <p:sp>
              <p:nvSpPr>
                <p:cNvPr id="611" name="Google Shape;611;p4"/>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4"/>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3" name="Google Shape;613;p4"/>
              <p:cNvGrpSpPr/>
              <p:nvPr/>
            </p:nvGrpSpPr>
            <p:grpSpPr>
              <a:xfrm>
                <a:off x="4462311" y="5636933"/>
                <a:ext cx="572525" cy="575651"/>
                <a:chOff x="4462311" y="5636933"/>
                <a:chExt cx="572525" cy="575651"/>
              </a:xfrm>
            </p:grpSpPr>
            <p:sp>
              <p:nvSpPr>
                <p:cNvPr id="614" name="Google Shape;614;p4"/>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4"/>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6" name="Google Shape;616;p4"/>
              <p:cNvGrpSpPr/>
              <p:nvPr/>
            </p:nvGrpSpPr>
            <p:grpSpPr>
              <a:xfrm>
                <a:off x="4751814" y="5483009"/>
                <a:ext cx="402028" cy="354862"/>
                <a:chOff x="4751814" y="5483009"/>
                <a:chExt cx="402028" cy="354862"/>
              </a:xfrm>
            </p:grpSpPr>
            <p:sp>
              <p:nvSpPr>
                <p:cNvPr id="617" name="Google Shape;617;p4"/>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4"/>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9" name="Google Shape;619;p4"/>
              <p:cNvGrpSpPr/>
              <p:nvPr/>
            </p:nvGrpSpPr>
            <p:grpSpPr>
              <a:xfrm>
                <a:off x="4865542" y="5303307"/>
                <a:ext cx="416205" cy="387402"/>
                <a:chOff x="4865542" y="5303307"/>
                <a:chExt cx="416205" cy="387402"/>
              </a:xfrm>
            </p:grpSpPr>
            <p:sp>
              <p:nvSpPr>
                <p:cNvPr id="620" name="Google Shape;620;p4"/>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4"/>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2" name="Google Shape;622;p4"/>
              <p:cNvGrpSpPr/>
              <p:nvPr/>
            </p:nvGrpSpPr>
            <p:grpSpPr>
              <a:xfrm>
                <a:off x="4804248" y="5401592"/>
                <a:ext cx="421233" cy="357222"/>
                <a:chOff x="4804248" y="5401592"/>
                <a:chExt cx="421233" cy="357222"/>
              </a:xfrm>
            </p:grpSpPr>
            <p:sp>
              <p:nvSpPr>
                <p:cNvPr id="623" name="Google Shape;623;p4"/>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4"/>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5" name="Google Shape;625;p4"/>
              <p:cNvGrpSpPr/>
              <p:nvPr/>
            </p:nvGrpSpPr>
            <p:grpSpPr>
              <a:xfrm>
                <a:off x="4680264" y="5562151"/>
                <a:ext cx="421201" cy="357254"/>
                <a:chOff x="4680264" y="5562151"/>
                <a:chExt cx="421201" cy="357254"/>
              </a:xfrm>
            </p:grpSpPr>
            <p:sp>
              <p:nvSpPr>
                <p:cNvPr id="626" name="Google Shape;626;p4"/>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4"/>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4"/>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9" name="Google Shape;629;p4"/>
              <p:cNvGrpSpPr/>
              <p:nvPr/>
            </p:nvGrpSpPr>
            <p:grpSpPr>
              <a:xfrm>
                <a:off x="4661227" y="5807423"/>
                <a:ext cx="195857" cy="208030"/>
                <a:chOff x="4661227" y="5807423"/>
                <a:chExt cx="195857" cy="208030"/>
              </a:xfrm>
            </p:grpSpPr>
            <p:sp>
              <p:nvSpPr>
                <p:cNvPr id="630" name="Google Shape;630;p4"/>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4"/>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32" name="Google Shape;632;p4"/>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3" name="Google Shape;633;p4"/>
            <p:cNvGrpSpPr/>
            <p:nvPr/>
          </p:nvGrpSpPr>
          <p:grpSpPr>
            <a:xfrm>
              <a:off x="15662019" y="7573647"/>
              <a:ext cx="1385387" cy="1633742"/>
              <a:chOff x="4444301" y="5303307"/>
              <a:chExt cx="837446" cy="987573"/>
            </a:xfrm>
          </p:grpSpPr>
          <p:grpSp>
            <p:nvGrpSpPr>
              <p:cNvPr id="634" name="Google Shape;634;p4"/>
              <p:cNvGrpSpPr/>
              <p:nvPr/>
            </p:nvGrpSpPr>
            <p:grpSpPr>
              <a:xfrm>
                <a:off x="4447958" y="5864581"/>
                <a:ext cx="411276" cy="403725"/>
                <a:chOff x="4447958" y="5864581"/>
                <a:chExt cx="411276" cy="403725"/>
              </a:xfrm>
            </p:grpSpPr>
            <p:sp>
              <p:nvSpPr>
                <p:cNvPr id="635" name="Google Shape;635;p4"/>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4"/>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7" name="Google Shape;637;p4"/>
              <p:cNvGrpSpPr/>
              <p:nvPr/>
            </p:nvGrpSpPr>
            <p:grpSpPr>
              <a:xfrm>
                <a:off x="4444301" y="6116630"/>
                <a:ext cx="191552" cy="174250"/>
                <a:chOff x="4444301" y="6116630"/>
                <a:chExt cx="191552" cy="174250"/>
              </a:xfrm>
            </p:grpSpPr>
            <p:sp>
              <p:nvSpPr>
                <p:cNvPr id="638" name="Google Shape;638;p4"/>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4"/>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0" name="Google Shape;640;p4"/>
              <p:cNvGrpSpPr/>
              <p:nvPr/>
            </p:nvGrpSpPr>
            <p:grpSpPr>
              <a:xfrm>
                <a:off x="4462311" y="5636933"/>
                <a:ext cx="572525" cy="575651"/>
                <a:chOff x="4462311" y="5636933"/>
                <a:chExt cx="572525" cy="575651"/>
              </a:xfrm>
            </p:grpSpPr>
            <p:sp>
              <p:nvSpPr>
                <p:cNvPr id="641" name="Google Shape;641;p4"/>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4"/>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3" name="Google Shape;643;p4"/>
              <p:cNvGrpSpPr/>
              <p:nvPr/>
            </p:nvGrpSpPr>
            <p:grpSpPr>
              <a:xfrm>
                <a:off x="4751814" y="5483009"/>
                <a:ext cx="402028" cy="354862"/>
                <a:chOff x="4751814" y="5483009"/>
                <a:chExt cx="402028" cy="354862"/>
              </a:xfrm>
            </p:grpSpPr>
            <p:sp>
              <p:nvSpPr>
                <p:cNvPr id="644" name="Google Shape;644;p4"/>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4"/>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6" name="Google Shape;646;p4"/>
              <p:cNvGrpSpPr/>
              <p:nvPr/>
            </p:nvGrpSpPr>
            <p:grpSpPr>
              <a:xfrm>
                <a:off x="4865542" y="5303307"/>
                <a:ext cx="416205" cy="387402"/>
                <a:chOff x="4865542" y="5303307"/>
                <a:chExt cx="416205" cy="387402"/>
              </a:xfrm>
            </p:grpSpPr>
            <p:sp>
              <p:nvSpPr>
                <p:cNvPr id="647" name="Google Shape;647;p4"/>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4"/>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9" name="Google Shape;649;p4"/>
              <p:cNvGrpSpPr/>
              <p:nvPr/>
            </p:nvGrpSpPr>
            <p:grpSpPr>
              <a:xfrm>
                <a:off x="4804248" y="5401592"/>
                <a:ext cx="421233" cy="357222"/>
                <a:chOff x="4804248" y="5401592"/>
                <a:chExt cx="421233" cy="357222"/>
              </a:xfrm>
            </p:grpSpPr>
            <p:sp>
              <p:nvSpPr>
                <p:cNvPr id="650" name="Google Shape;650;p4"/>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4"/>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52" name="Google Shape;652;p4"/>
              <p:cNvGrpSpPr/>
              <p:nvPr/>
            </p:nvGrpSpPr>
            <p:grpSpPr>
              <a:xfrm>
                <a:off x="4680264" y="5562151"/>
                <a:ext cx="421201" cy="357254"/>
                <a:chOff x="4680264" y="5562151"/>
                <a:chExt cx="421201" cy="357254"/>
              </a:xfrm>
            </p:grpSpPr>
            <p:sp>
              <p:nvSpPr>
                <p:cNvPr id="653" name="Google Shape;653;p4"/>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4"/>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55" name="Google Shape;655;p4"/>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56" name="Google Shape;656;p4"/>
              <p:cNvGrpSpPr/>
              <p:nvPr/>
            </p:nvGrpSpPr>
            <p:grpSpPr>
              <a:xfrm>
                <a:off x="4661227" y="5807423"/>
                <a:ext cx="195857" cy="208030"/>
                <a:chOff x="4661227" y="5807423"/>
                <a:chExt cx="195857" cy="208030"/>
              </a:xfrm>
            </p:grpSpPr>
            <p:sp>
              <p:nvSpPr>
                <p:cNvPr id="657" name="Google Shape;657;p4"/>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4"/>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59" name="Google Shape;659;p4"/>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60" name="Google Shape;660;p4"/>
          <p:cNvGrpSpPr/>
          <p:nvPr/>
        </p:nvGrpSpPr>
        <p:grpSpPr>
          <a:xfrm rot="7022808">
            <a:off x="889371" y="900630"/>
            <a:ext cx="1661911" cy="1823131"/>
            <a:chOff x="848858" y="802503"/>
            <a:chExt cx="1661977" cy="1823204"/>
          </a:xfrm>
        </p:grpSpPr>
        <p:grpSp>
          <p:nvGrpSpPr>
            <p:cNvPr id="661" name="Google Shape;661;p4"/>
            <p:cNvGrpSpPr/>
            <p:nvPr/>
          </p:nvGrpSpPr>
          <p:grpSpPr>
            <a:xfrm rot="1662196">
              <a:off x="1130426" y="972965"/>
              <a:ext cx="1098840" cy="1482279"/>
              <a:chOff x="8283797" y="2441867"/>
              <a:chExt cx="597407" cy="805871"/>
            </a:xfrm>
          </p:grpSpPr>
          <p:grpSp>
            <p:nvGrpSpPr>
              <p:cNvPr id="662" name="Google Shape;662;p4"/>
              <p:cNvGrpSpPr/>
              <p:nvPr/>
            </p:nvGrpSpPr>
            <p:grpSpPr>
              <a:xfrm>
                <a:off x="8284787" y="2441867"/>
                <a:ext cx="419765" cy="628420"/>
                <a:chOff x="8284787" y="2441867"/>
                <a:chExt cx="419765" cy="628420"/>
              </a:xfrm>
            </p:grpSpPr>
            <p:sp>
              <p:nvSpPr>
                <p:cNvPr id="663" name="Google Shape;663;p4"/>
                <p:cNvSpPr/>
                <p:nvPr/>
              </p:nvSpPr>
              <p:spPr>
                <a:xfrm>
                  <a:off x="8299028" y="2456115"/>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4"/>
                <p:cNvSpPr/>
                <p:nvPr/>
              </p:nvSpPr>
              <p:spPr>
                <a:xfrm>
                  <a:off x="8284787" y="2441867"/>
                  <a:ext cx="419765" cy="628420"/>
                </a:xfrm>
                <a:custGeom>
                  <a:avLst/>
                  <a:gdLst/>
                  <a:ahLst/>
                  <a:cxnLst/>
                  <a:rect l="l" t="t" r="r" b="b"/>
                  <a:pathLst>
                    <a:path w="419765" h="628420" extrusionOk="0">
                      <a:moveTo>
                        <a:pt x="343339" y="628421"/>
                      </a:moveTo>
                      <a:cubicBezTo>
                        <a:pt x="339053" y="628421"/>
                        <a:pt x="334862" y="626516"/>
                        <a:pt x="332099" y="622991"/>
                      </a:cubicBezTo>
                      <a:cubicBezTo>
                        <a:pt x="228086" y="490308"/>
                        <a:pt x="143695" y="389057"/>
                        <a:pt x="74258" y="313524"/>
                      </a:cubicBezTo>
                      <a:cubicBezTo>
                        <a:pt x="56541" y="294284"/>
                        <a:pt x="24633" y="259613"/>
                        <a:pt x="9011" y="204368"/>
                      </a:cubicBezTo>
                      <a:cubicBezTo>
                        <a:pt x="-8038" y="144074"/>
                        <a:pt x="-894" y="78161"/>
                        <a:pt x="30443" y="8438"/>
                      </a:cubicBezTo>
                      <a:cubicBezTo>
                        <a:pt x="32538" y="3676"/>
                        <a:pt x="37206" y="437"/>
                        <a:pt x="42349" y="56"/>
                      </a:cubicBezTo>
                      <a:cubicBezTo>
                        <a:pt x="47588" y="-420"/>
                        <a:pt x="52636" y="2152"/>
                        <a:pt x="55398" y="6533"/>
                      </a:cubicBezTo>
                      <a:lnTo>
                        <a:pt x="417443" y="565079"/>
                      </a:lnTo>
                      <a:cubicBezTo>
                        <a:pt x="421730" y="571652"/>
                        <a:pt x="419920" y="580415"/>
                        <a:pt x="413348" y="584701"/>
                      </a:cubicBezTo>
                      <a:lnTo>
                        <a:pt x="351245" y="626039"/>
                      </a:lnTo>
                      <a:cubicBezTo>
                        <a:pt x="348768" y="627659"/>
                        <a:pt x="346006" y="628421"/>
                        <a:pt x="343339" y="628421"/>
                      </a:cubicBezTo>
                      <a:close/>
                      <a:moveTo>
                        <a:pt x="46254" y="45014"/>
                      </a:moveTo>
                      <a:cubicBezTo>
                        <a:pt x="26538" y="99116"/>
                        <a:pt x="23204" y="149980"/>
                        <a:pt x="36443" y="196557"/>
                      </a:cubicBezTo>
                      <a:cubicBezTo>
                        <a:pt x="50255" y="245325"/>
                        <a:pt x="79115" y="276662"/>
                        <a:pt x="94641" y="293522"/>
                      </a:cubicBezTo>
                      <a:cubicBezTo>
                        <a:pt x="163412" y="368293"/>
                        <a:pt x="245613" y="466686"/>
                        <a:pt x="346387" y="594988"/>
                      </a:cubicBezTo>
                      <a:lnTo>
                        <a:pt x="385725" y="568794"/>
                      </a:lnTo>
                      <a:lnTo>
                        <a:pt x="46254" y="4501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65" name="Google Shape;665;p4"/>
              <p:cNvSpPr/>
              <p:nvPr/>
            </p:nvSpPr>
            <p:spPr>
              <a:xfrm>
                <a:off x="8299028" y="2465640"/>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66" name="Google Shape;666;p4"/>
              <p:cNvGrpSpPr/>
              <p:nvPr/>
            </p:nvGrpSpPr>
            <p:grpSpPr>
              <a:xfrm>
                <a:off x="8460611" y="2441867"/>
                <a:ext cx="419676" cy="628420"/>
                <a:chOff x="8460611" y="2441867"/>
                <a:chExt cx="419676" cy="628420"/>
              </a:xfrm>
            </p:grpSpPr>
            <p:sp>
              <p:nvSpPr>
                <p:cNvPr id="667" name="Google Shape;667;p4"/>
                <p:cNvSpPr/>
                <p:nvPr/>
              </p:nvSpPr>
              <p:spPr>
                <a:xfrm>
                  <a:off x="8474773" y="2456115"/>
                  <a:ext cx="391200" cy="599979"/>
                </a:xfrm>
                <a:custGeom>
                  <a:avLst/>
                  <a:gdLst/>
                  <a:ahLst/>
                  <a:cxnLst/>
                  <a:rect l="l" t="t" r="r" b="b"/>
                  <a:pathLst>
                    <a:path w="391200" h="599979" extrusionOk="0">
                      <a:moveTo>
                        <a:pt x="362141" y="0"/>
                      </a:moveTo>
                      <a:cubicBezTo>
                        <a:pt x="380905" y="41910"/>
                        <a:pt x="403860" y="111919"/>
                        <a:pt x="382810" y="186214"/>
                      </a:cubicBezTo>
                      <a:cubicBezTo>
                        <a:pt x="367855" y="238887"/>
                        <a:pt x="336899" y="272129"/>
                        <a:pt x="320707" y="289655"/>
                      </a:cubicBezTo>
                      <a:cubicBezTo>
                        <a:pt x="253460" y="362807"/>
                        <a:pt x="170974" y="461105"/>
                        <a:pt x="62103" y="599980"/>
                      </a:cubicBezTo>
                      <a:cubicBezTo>
                        <a:pt x="41434" y="586169"/>
                        <a:pt x="20764" y="572357"/>
                        <a:pt x="0" y="558641"/>
                      </a:cubicBezTo>
                      <a:cubicBezTo>
                        <a:pt x="120777" y="372332"/>
                        <a:pt x="241459" y="186119"/>
                        <a:pt x="362141"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4"/>
                <p:cNvSpPr/>
                <p:nvPr/>
              </p:nvSpPr>
              <p:spPr>
                <a:xfrm>
                  <a:off x="8460611" y="2441867"/>
                  <a:ext cx="419676" cy="628420"/>
                </a:xfrm>
                <a:custGeom>
                  <a:avLst/>
                  <a:gdLst/>
                  <a:ahLst/>
                  <a:cxnLst/>
                  <a:rect l="l" t="t" r="r" b="b"/>
                  <a:pathLst>
                    <a:path w="419676" h="628420" extrusionOk="0">
                      <a:moveTo>
                        <a:pt x="76360" y="628421"/>
                      </a:moveTo>
                      <a:cubicBezTo>
                        <a:pt x="73598" y="628421"/>
                        <a:pt x="70836" y="627659"/>
                        <a:pt x="68455" y="626039"/>
                      </a:cubicBezTo>
                      <a:lnTo>
                        <a:pt x="6351" y="584701"/>
                      </a:lnTo>
                      <a:cubicBezTo>
                        <a:pt x="-126" y="580319"/>
                        <a:pt x="-1935" y="571556"/>
                        <a:pt x="2256" y="565079"/>
                      </a:cubicBezTo>
                      <a:lnTo>
                        <a:pt x="364301" y="6533"/>
                      </a:lnTo>
                      <a:cubicBezTo>
                        <a:pt x="367158" y="2152"/>
                        <a:pt x="372207" y="-420"/>
                        <a:pt x="377350" y="56"/>
                      </a:cubicBezTo>
                      <a:cubicBezTo>
                        <a:pt x="382589" y="437"/>
                        <a:pt x="387161" y="3676"/>
                        <a:pt x="389256" y="8438"/>
                      </a:cubicBezTo>
                      <a:cubicBezTo>
                        <a:pt x="420499" y="78161"/>
                        <a:pt x="427737" y="144074"/>
                        <a:pt x="410688" y="204368"/>
                      </a:cubicBezTo>
                      <a:cubicBezTo>
                        <a:pt x="394971" y="259708"/>
                        <a:pt x="363158" y="294284"/>
                        <a:pt x="346013" y="312857"/>
                      </a:cubicBezTo>
                      <a:cubicBezTo>
                        <a:pt x="275909" y="389057"/>
                        <a:pt x="191613" y="490213"/>
                        <a:pt x="87505" y="622991"/>
                      </a:cubicBezTo>
                      <a:cubicBezTo>
                        <a:pt x="84743" y="626516"/>
                        <a:pt x="80551" y="628421"/>
                        <a:pt x="76360" y="628421"/>
                      </a:cubicBezTo>
                      <a:close/>
                      <a:moveTo>
                        <a:pt x="33974" y="568699"/>
                      </a:moveTo>
                      <a:lnTo>
                        <a:pt x="73312" y="594893"/>
                      </a:lnTo>
                      <a:cubicBezTo>
                        <a:pt x="174087" y="466686"/>
                        <a:pt x="256287" y="368198"/>
                        <a:pt x="324487" y="294188"/>
                      </a:cubicBezTo>
                      <a:cubicBezTo>
                        <a:pt x="340584" y="276662"/>
                        <a:pt x="369444" y="245325"/>
                        <a:pt x="383351" y="196557"/>
                      </a:cubicBezTo>
                      <a:cubicBezTo>
                        <a:pt x="396591" y="149980"/>
                        <a:pt x="393257" y="99116"/>
                        <a:pt x="373540" y="45014"/>
                      </a:cubicBezTo>
                      <a:lnTo>
                        <a:pt x="33974" y="56869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69" name="Google Shape;669;p4"/>
              <p:cNvGrpSpPr/>
              <p:nvPr/>
            </p:nvGrpSpPr>
            <p:grpSpPr>
              <a:xfrm>
                <a:off x="8283797" y="2970942"/>
                <a:ext cx="597407" cy="276796"/>
                <a:chOff x="8283797" y="2970942"/>
                <a:chExt cx="597407" cy="276796"/>
              </a:xfrm>
            </p:grpSpPr>
            <p:grpSp>
              <p:nvGrpSpPr>
                <p:cNvPr id="670" name="Google Shape;670;p4"/>
                <p:cNvGrpSpPr/>
                <p:nvPr/>
              </p:nvGrpSpPr>
              <p:grpSpPr>
                <a:xfrm>
                  <a:off x="8283797" y="2970942"/>
                  <a:ext cx="276796" cy="276796"/>
                  <a:chOff x="8283797" y="2970942"/>
                  <a:chExt cx="276796" cy="276796"/>
                </a:xfrm>
              </p:grpSpPr>
              <p:sp>
                <p:nvSpPr>
                  <p:cNvPr id="671" name="Google Shape;671;p4"/>
                  <p:cNvSpPr/>
                  <p:nvPr/>
                </p:nvSpPr>
                <p:spPr>
                  <a:xfrm>
                    <a:off x="8298084" y="2985229"/>
                    <a:ext cx="248221" cy="248221"/>
                  </a:xfrm>
                  <a:custGeom>
                    <a:avLst/>
                    <a:gdLst/>
                    <a:ahLst/>
                    <a:cxnLst/>
                    <a:rect l="l" t="t" r="r" b="b"/>
                    <a:pathLst>
                      <a:path w="248221" h="248221" extrusionOk="0">
                        <a:moveTo>
                          <a:pt x="124110" y="0"/>
                        </a:moveTo>
                        <a:cubicBezTo>
                          <a:pt x="55531" y="0"/>
                          <a:pt x="0" y="55531"/>
                          <a:pt x="0" y="124111"/>
                        </a:cubicBezTo>
                        <a:cubicBezTo>
                          <a:pt x="0" y="192691"/>
                          <a:pt x="55531" y="248221"/>
                          <a:pt x="124110" y="248221"/>
                        </a:cubicBezTo>
                        <a:cubicBezTo>
                          <a:pt x="192691" y="248221"/>
                          <a:pt x="248221" y="192691"/>
                          <a:pt x="248221" y="124111"/>
                        </a:cubicBezTo>
                        <a:cubicBezTo>
                          <a:pt x="248221" y="55531"/>
                          <a:pt x="192691" y="0"/>
                          <a:pt x="124110" y="0"/>
                        </a:cubicBezTo>
                        <a:close/>
                        <a:moveTo>
                          <a:pt x="124110" y="175831"/>
                        </a:moveTo>
                        <a:cubicBezTo>
                          <a:pt x="95535" y="175831"/>
                          <a:pt x="72390" y="152686"/>
                          <a:pt x="72390" y="124111"/>
                        </a:cubicBezTo>
                        <a:cubicBezTo>
                          <a:pt x="72390" y="95536"/>
                          <a:pt x="95535" y="72390"/>
                          <a:pt x="124110" y="72390"/>
                        </a:cubicBezTo>
                        <a:cubicBezTo>
                          <a:pt x="152685" y="72390"/>
                          <a:pt x="175832" y="95536"/>
                          <a:pt x="175832" y="124111"/>
                        </a:cubicBezTo>
                        <a:cubicBezTo>
                          <a:pt x="175832" y="152686"/>
                          <a:pt x="152685" y="175831"/>
                          <a:pt x="124110"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4"/>
                  <p:cNvSpPr/>
                  <p:nvPr/>
                </p:nvSpPr>
                <p:spPr>
                  <a:xfrm>
                    <a:off x="8283797" y="2970942"/>
                    <a:ext cx="276796" cy="276796"/>
                  </a:xfrm>
                  <a:custGeom>
                    <a:avLst/>
                    <a:gdLst/>
                    <a:ahLst/>
                    <a:cxnLst/>
                    <a:rect l="l" t="t" r="r" b="b"/>
                    <a:pathLst>
                      <a:path w="276796" h="276796" extrusionOk="0">
                        <a:moveTo>
                          <a:pt x="138398" y="276796"/>
                        </a:moveTo>
                        <a:cubicBezTo>
                          <a:pt x="62103" y="276796"/>
                          <a:pt x="0" y="214693"/>
                          <a:pt x="0" y="138398"/>
                        </a:cubicBezTo>
                        <a:cubicBezTo>
                          <a:pt x="0" y="62103"/>
                          <a:pt x="62103" y="0"/>
                          <a:pt x="138398" y="0"/>
                        </a:cubicBezTo>
                        <a:cubicBezTo>
                          <a:pt x="214693" y="0"/>
                          <a:pt x="276796" y="62103"/>
                          <a:pt x="276796" y="138398"/>
                        </a:cubicBezTo>
                        <a:cubicBezTo>
                          <a:pt x="276796" y="214693"/>
                          <a:pt x="214693" y="276796"/>
                          <a:pt x="138398" y="276796"/>
                        </a:cubicBezTo>
                        <a:close/>
                        <a:moveTo>
                          <a:pt x="138398" y="28575"/>
                        </a:moveTo>
                        <a:cubicBezTo>
                          <a:pt x="77819" y="28575"/>
                          <a:pt x="28575" y="77819"/>
                          <a:pt x="28575" y="138398"/>
                        </a:cubicBezTo>
                        <a:cubicBezTo>
                          <a:pt x="28575" y="198977"/>
                          <a:pt x="77819" y="248221"/>
                          <a:pt x="138398" y="248221"/>
                        </a:cubicBezTo>
                        <a:cubicBezTo>
                          <a:pt x="198977" y="248221"/>
                          <a:pt x="248221" y="198977"/>
                          <a:pt x="248221" y="138398"/>
                        </a:cubicBezTo>
                        <a:cubicBezTo>
                          <a:pt x="248221" y="77819"/>
                          <a:pt x="198977" y="28575"/>
                          <a:pt x="138398" y="28575"/>
                        </a:cubicBezTo>
                        <a:close/>
                        <a:moveTo>
                          <a:pt x="138398" y="204406"/>
                        </a:moveTo>
                        <a:cubicBezTo>
                          <a:pt x="102013" y="204406"/>
                          <a:pt x="72390" y="174784"/>
                          <a:pt x="72390" y="138398"/>
                        </a:cubicBezTo>
                        <a:cubicBezTo>
                          <a:pt x="72390" y="102013"/>
                          <a:pt x="102013" y="72390"/>
                          <a:pt x="138398" y="72390"/>
                        </a:cubicBezTo>
                        <a:cubicBezTo>
                          <a:pt x="174784" y="72390"/>
                          <a:pt x="204407" y="102013"/>
                          <a:pt x="204407" y="138398"/>
                        </a:cubicBezTo>
                        <a:cubicBezTo>
                          <a:pt x="204407" y="174784"/>
                          <a:pt x="174784" y="204406"/>
                          <a:pt x="138398" y="204406"/>
                        </a:cubicBezTo>
                        <a:close/>
                        <a:moveTo>
                          <a:pt x="138398" y="100965"/>
                        </a:moveTo>
                        <a:cubicBezTo>
                          <a:pt x="117729" y="100965"/>
                          <a:pt x="100965" y="117729"/>
                          <a:pt x="100965" y="138398"/>
                        </a:cubicBezTo>
                        <a:cubicBezTo>
                          <a:pt x="100965" y="159067"/>
                          <a:pt x="117729" y="175831"/>
                          <a:pt x="138398" y="175831"/>
                        </a:cubicBezTo>
                        <a:cubicBezTo>
                          <a:pt x="159068" y="175831"/>
                          <a:pt x="175832" y="159067"/>
                          <a:pt x="175832" y="138398"/>
                        </a:cubicBezTo>
                        <a:cubicBezTo>
                          <a:pt x="175832" y="117729"/>
                          <a:pt x="159068" y="100965"/>
                          <a:pt x="138398" y="10096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3" name="Google Shape;673;p4"/>
                <p:cNvGrpSpPr/>
                <p:nvPr/>
              </p:nvGrpSpPr>
              <p:grpSpPr>
                <a:xfrm>
                  <a:off x="8604408" y="2970942"/>
                  <a:ext cx="276796" cy="276796"/>
                  <a:chOff x="8604408" y="2970942"/>
                  <a:chExt cx="276796" cy="276796"/>
                </a:xfrm>
              </p:grpSpPr>
              <p:sp>
                <p:nvSpPr>
                  <p:cNvPr id="674" name="Google Shape;674;p4"/>
                  <p:cNvSpPr/>
                  <p:nvPr/>
                </p:nvSpPr>
                <p:spPr>
                  <a:xfrm>
                    <a:off x="861869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4"/>
                  <p:cNvSpPr/>
                  <p:nvPr/>
                </p:nvSpPr>
                <p:spPr>
                  <a:xfrm>
                    <a:off x="8604408" y="2970942"/>
                    <a:ext cx="276796" cy="276796"/>
                  </a:xfrm>
                  <a:custGeom>
                    <a:avLst/>
                    <a:gdLst/>
                    <a:ahLst/>
                    <a:cxnLst/>
                    <a:rect l="l" t="t" r="r" b="b"/>
                    <a:pathLst>
                      <a:path w="276796" h="276796" extrusionOk="0">
                        <a:moveTo>
                          <a:pt x="138399" y="276796"/>
                        </a:moveTo>
                        <a:cubicBezTo>
                          <a:pt x="62103" y="276796"/>
                          <a:pt x="0" y="214693"/>
                          <a:pt x="0" y="138398"/>
                        </a:cubicBezTo>
                        <a:cubicBezTo>
                          <a:pt x="0" y="62103"/>
                          <a:pt x="62103" y="0"/>
                          <a:pt x="138399" y="0"/>
                        </a:cubicBezTo>
                        <a:cubicBezTo>
                          <a:pt x="214694" y="0"/>
                          <a:pt x="276796" y="62103"/>
                          <a:pt x="276796" y="138398"/>
                        </a:cubicBezTo>
                        <a:cubicBezTo>
                          <a:pt x="276796" y="214693"/>
                          <a:pt x="214694" y="276796"/>
                          <a:pt x="138399" y="276796"/>
                        </a:cubicBezTo>
                        <a:close/>
                        <a:moveTo>
                          <a:pt x="138399" y="28575"/>
                        </a:moveTo>
                        <a:cubicBezTo>
                          <a:pt x="77820" y="28575"/>
                          <a:pt x="28575" y="77819"/>
                          <a:pt x="28575" y="138398"/>
                        </a:cubicBezTo>
                        <a:cubicBezTo>
                          <a:pt x="28575" y="198977"/>
                          <a:pt x="77820" y="248221"/>
                          <a:pt x="138399" y="248221"/>
                        </a:cubicBezTo>
                        <a:cubicBezTo>
                          <a:pt x="198977" y="248221"/>
                          <a:pt x="248221" y="198977"/>
                          <a:pt x="248221" y="138398"/>
                        </a:cubicBezTo>
                        <a:cubicBezTo>
                          <a:pt x="248221" y="77819"/>
                          <a:pt x="198977" y="28575"/>
                          <a:pt x="138399" y="28575"/>
                        </a:cubicBezTo>
                        <a:close/>
                        <a:moveTo>
                          <a:pt x="138399" y="204406"/>
                        </a:moveTo>
                        <a:cubicBezTo>
                          <a:pt x="102013" y="204406"/>
                          <a:pt x="72390" y="174784"/>
                          <a:pt x="72390" y="138398"/>
                        </a:cubicBezTo>
                        <a:cubicBezTo>
                          <a:pt x="72390" y="102013"/>
                          <a:pt x="102013" y="72390"/>
                          <a:pt x="138399" y="72390"/>
                        </a:cubicBezTo>
                        <a:cubicBezTo>
                          <a:pt x="174784" y="72390"/>
                          <a:pt x="204407" y="102013"/>
                          <a:pt x="204407" y="138398"/>
                        </a:cubicBezTo>
                        <a:cubicBezTo>
                          <a:pt x="204407" y="174784"/>
                          <a:pt x="174784" y="204406"/>
                          <a:pt x="138399" y="204406"/>
                        </a:cubicBezTo>
                        <a:close/>
                        <a:moveTo>
                          <a:pt x="138399" y="100965"/>
                        </a:moveTo>
                        <a:cubicBezTo>
                          <a:pt x="117729" y="100965"/>
                          <a:pt x="100965" y="117729"/>
                          <a:pt x="100965" y="138398"/>
                        </a:cubicBezTo>
                        <a:cubicBezTo>
                          <a:pt x="100965" y="159067"/>
                          <a:pt x="117729" y="175831"/>
                          <a:pt x="138399" y="175831"/>
                        </a:cubicBezTo>
                        <a:cubicBezTo>
                          <a:pt x="159068" y="175831"/>
                          <a:pt x="175832" y="159067"/>
                          <a:pt x="175832" y="138398"/>
                        </a:cubicBezTo>
                        <a:cubicBezTo>
                          <a:pt x="175832" y="117729"/>
                          <a:pt x="159068" y="100965"/>
                          <a:pt x="138399" y="10096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676" name="Google Shape;676;p4"/>
              <p:cNvSpPr/>
              <p:nvPr/>
            </p:nvSpPr>
            <p:spPr>
              <a:xfrm>
                <a:off x="829484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7" name="Google Shape;677;p4"/>
            <p:cNvGrpSpPr/>
            <p:nvPr/>
          </p:nvGrpSpPr>
          <p:grpSpPr>
            <a:xfrm rot="1662196">
              <a:off x="1130426" y="972965"/>
              <a:ext cx="1098840" cy="1482279"/>
              <a:chOff x="8283797" y="2441867"/>
              <a:chExt cx="597407" cy="805871"/>
            </a:xfrm>
          </p:grpSpPr>
          <p:grpSp>
            <p:nvGrpSpPr>
              <p:cNvPr id="678" name="Google Shape;678;p4"/>
              <p:cNvGrpSpPr/>
              <p:nvPr/>
            </p:nvGrpSpPr>
            <p:grpSpPr>
              <a:xfrm>
                <a:off x="8284787" y="2441867"/>
                <a:ext cx="419765" cy="628420"/>
                <a:chOff x="8284787" y="2441867"/>
                <a:chExt cx="419765" cy="628420"/>
              </a:xfrm>
            </p:grpSpPr>
            <p:sp>
              <p:nvSpPr>
                <p:cNvPr id="679" name="Google Shape;679;p4"/>
                <p:cNvSpPr/>
                <p:nvPr/>
              </p:nvSpPr>
              <p:spPr>
                <a:xfrm>
                  <a:off x="8299028" y="2456115"/>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4"/>
                <p:cNvSpPr/>
                <p:nvPr/>
              </p:nvSpPr>
              <p:spPr>
                <a:xfrm>
                  <a:off x="8284787" y="2441867"/>
                  <a:ext cx="419765" cy="628420"/>
                </a:xfrm>
                <a:custGeom>
                  <a:avLst/>
                  <a:gdLst/>
                  <a:ahLst/>
                  <a:cxnLst/>
                  <a:rect l="l" t="t" r="r" b="b"/>
                  <a:pathLst>
                    <a:path w="419765" h="628420" extrusionOk="0">
                      <a:moveTo>
                        <a:pt x="343339" y="628421"/>
                      </a:moveTo>
                      <a:cubicBezTo>
                        <a:pt x="339053" y="628421"/>
                        <a:pt x="334862" y="626516"/>
                        <a:pt x="332099" y="622991"/>
                      </a:cubicBezTo>
                      <a:cubicBezTo>
                        <a:pt x="228086" y="490308"/>
                        <a:pt x="143695" y="389057"/>
                        <a:pt x="74258" y="313524"/>
                      </a:cubicBezTo>
                      <a:cubicBezTo>
                        <a:pt x="56541" y="294284"/>
                        <a:pt x="24633" y="259613"/>
                        <a:pt x="9011" y="204368"/>
                      </a:cubicBezTo>
                      <a:cubicBezTo>
                        <a:pt x="-8038" y="144074"/>
                        <a:pt x="-894" y="78161"/>
                        <a:pt x="30443" y="8438"/>
                      </a:cubicBezTo>
                      <a:cubicBezTo>
                        <a:pt x="32538" y="3676"/>
                        <a:pt x="37206" y="437"/>
                        <a:pt x="42349" y="56"/>
                      </a:cubicBezTo>
                      <a:cubicBezTo>
                        <a:pt x="47588" y="-420"/>
                        <a:pt x="52636" y="2152"/>
                        <a:pt x="55398" y="6533"/>
                      </a:cubicBezTo>
                      <a:lnTo>
                        <a:pt x="417443" y="565079"/>
                      </a:lnTo>
                      <a:cubicBezTo>
                        <a:pt x="421730" y="571652"/>
                        <a:pt x="419920" y="580415"/>
                        <a:pt x="413348" y="584701"/>
                      </a:cubicBezTo>
                      <a:lnTo>
                        <a:pt x="351245" y="626039"/>
                      </a:lnTo>
                      <a:cubicBezTo>
                        <a:pt x="348768" y="627659"/>
                        <a:pt x="346006" y="628421"/>
                        <a:pt x="343339" y="628421"/>
                      </a:cubicBezTo>
                      <a:close/>
                      <a:moveTo>
                        <a:pt x="46254" y="45014"/>
                      </a:moveTo>
                      <a:cubicBezTo>
                        <a:pt x="26538" y="99116"/>
                        <a:pt x="23204" y="149980"/>
                        <a:pt x="36443" y="196557"/>
                      </a:cubicBezTo>
                      <a:cubicBezTo>
                        <a:pt x="50255" y="245325"/>
                        <a:pt x="79115" y="276662"/>
                        <a:pt x="94641" y="293522"/>
                      </a:cubicBezTo>
                      <a:cubicBezTo>
                        <a:pt x="163412" y="368293"/>
                        <a:pt x="245613" y="466686"/>
                        <a:pt x="346387" y="594988"/>
                      </a:cubicBezTo>
                      <a:lnTo>
                        <a:pt x="385725" y="568794"/>
                      </a:lnTo>
                      <a:lnTo>
                        <a:pt x="46254" y="4501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81" name="Google Shape;681;p4"/>
              <p:cNvSpPr/>
              <p:nvPr/>
            </p:nvSpPr>
            <p:spPr>
              <a:xfrm>
                <a:off x="8299028" y="2465640"/>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82" name="Google Shape;682;p4"/>
              <p:cNvGrpSpPr/>
              <p:nvPr/>
            </p:nvGrpSpPr>
            <p:grpSpPr>
              <a:xfrm>
                <a:off x="8460611" y="2441867"/>
                <a:ext cx="419676" cy="628420"/>
                <a:chOff x="8460611" y="2441867"/>
                <a:chExt cx="419676" cy="628420"/>
              </a:xfrm>
            </p:grpSpPr>
            <p:sp>
              <p:nvSpPr>
                <p:cNvPr id="683" name="Google Shape;683;p4"/>
                <p:cNvSpPr/>
                <p:nvPr/>
              </p:nvSpPr>
              <p:spPr>
                <a:xfrm>
                  <a:off x="8474773" y="2456115"/>
                  <a:ext cx="391200" cy="599979"/>
                </a:xfrm>
                <a:custGeom>
                  <a:avLst/>
                  <a:gdLst/>
                  <a:ahLst/>
                  <a:cxnLst/>
                  <a:rect l="l" t="t" r="r" b="b"/>
                  <a:pathLst>
                    <a:path w="391200" h="599979" extrusionOk="0">
                      <a:moveTo>
                        <a:pt x="362141" y="0"/>
                      </a:moveTo>
                      <a:cubicBezTo>
                        <a:pt x="380905" y="41910"/>
                        <a:pt x="403860" y="111919"/>
                        <a:pt x="382810" y="186214"/>
                      </a:cubicBezTo>
                      <a:cubicBezTo>
                        <a:pt x="367855" y="238887"/>
                        <a:pt x="336899" y="272129"/>
                        <a:pt x="320707" y="289655"/>
                      </a:cubicBezTo>
                      <a:cubicBezTo>
                        <a:pt x="253460" y="362807"/>
                        <a:pt x="170974" y="461105"/>
                        <a:pt x="62103" y="599980"/>
                      </a:cubicBezTo>
                      <a:cubicBezTo>
                        <a:pt x="41434" y="586169"/>
                        <a:pt x="20764" y="572357"/>
                        <a:pt x="0" y="558641"/>
                      </a:cubicBezTo>
                      <a:cubicBezTo>
                        <a:pt x="120777" y="372332"/>
                        <a:pt x="241459" y="186119"/>
                        <a:pt x="362141" y="0"/>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4"/>
                <p:cNvSpPr/>
                <p:nvPr/>
              </p:nvSpPr>
              <p:spPr>
                <a:xfrm>
                  <a:off x="8460611" y="2441867"/>
                  <a:ext cx="419676" cy="628420"/>
                </a:xfrm>
                <a:custGeom>
                  <a:avLst/>
                  <a:gdLst/>
                  <a:ahLst/>
                  <a:cxnLst/>
                  <a:rect l="l" t="t" r="r" b="b"/>
                  <a:pathLst>
                    <a:path w="419676" h="628420" extrusionOk="0">
                      <a:moveTo>
                        <a:pt x="76360" y="628421"/>
                      </a:moveTo>
                      <a:cubicBezTo>
                        <a:pt x="73598" y="628421"/>
                        <a:pt x="70836" y="627659"/>
                        <a:pt x="68455" y="626039"/>
                      </a:cubicBezTo>
                      <a:lnTo>
                        <a:pt x="6351" y="584701"/>
                      </a:lnTo>
                      <a:cubicBezTo>
                        <a:pt x="-126" y="580319"/>
                        <a:pt x="-1935" y="571556"/>
                        <a:pt x="2256" y="565079"/>
                      </a:cubicBezTo>
                      <a:lnTo>
                        <a:pt x="364301" y="6533"/>
                      </a:lnTo>
                      <a:cubicBezTo>
                        <a:pt x="367158" y="2152"/>
                        <a:pt x="372207" y="-420"/>
                        <a:pt x="377350" y="56"/>
                      </a:cubicBezTo>
                      <a:cubicBezTo>
                        <a:pt x="382589" y="437"/>
                        <a:pt x="387161" y="3676"/>
                        <a:pt x="389256" y="8438"/>
                      </a:cubicBezTo>
                      <a:cubicBezTo>
                        <a:pt x="420499" y="78161"/>
                        <a:pt x="427737" y="144074"/>
                        <a:pt x="410688" y="204368"/>
                      </a:cubicBezTo>
                      <a:cubicBezTo>
                        <a:pt x="394971" y="259708"/>
                        <a:pt x="363158" y="294284"/>
                        <a:pt x="346013" y="312857"/>
                      </a:cubicBezTo>
                      <a:cubicBezTo>
                        <a:pt x="275909" y="389057"/>
                        <a:pt x="191613" y="490213"/>
                        <a:pt x="87505" y="622991"/>
                      </a:cubicBezTo>
                      <a:cubicBezTo>
                        <a:pt x="84743" y="626516"/>
                        <a:pt x="80551" y="628421"/>
                        <a:pt x="76360" y="628421"/>
                      </a:cubicBezTo>
                      <a:close/>
                      <a:moveTo>
                        <a:pt x="33974" y="568699"/>
                      </a:moveTo>
                      <a:lnTo>
                        <a:pt x="73312" y="594893"/>
                      </a:lnTo>
                      <a:cubicBezTo>
                        <a:pt x="174087" y="466686"/>
                        <a:pt x="256287" y="368198"/>
                        <a:pt x="324487" y="294188"/>
                      </a:cubicBezTo>
                      <a:cubicBezTo>
                        <a:pt x="340584" y="276662"/>
                        <a:pt x="369444" y="245325"/>
                        <a:pt x="383351" y="196557"/>
                      </a:cubicBezTo>
                      <a:cubicBezTo>
                        <a:pt x="396591" y="149980"/>
                        <a:pt x="393257" y="99116"/>
                        <a:pt x="373540" y="45014"/>
                      </a:cubicBezTo>
                      <a:lnTo>
                        <a:pt x="33974" y="56869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5" name="Google Shape;685;p4"/>
              <p:cNvGrpSpPr/>
              <p:nvPr/>
            </p:nvGrpSpPr>
            <p:grpSpPr>
              <a:xfrm>
                <a:off x="8283797" y="2970942"/>
                <a:ext cx="597407" cy="276796"/>
                <a:chOff x="8283797" y="2970942"/>
                <a:chExt cx="597407" cy="276796"/>
              </a:xfrm>
            </p:grpSpPr>
            <p:grpSp>
              <p:nvGrpSpPr>
                <p:cNvPr id="686" name="Google Shape;686;p4"/>
                <p:cNvGrpSpPr/>
                <p:nvPr/>
              </p:nvGrpSpPr>
              <p:grpSpPr>
                <a:xfrm>
                  <a:off x="8283797" y="2970942"/>
                  <a:ext cx="276796" cy="276796"/>
                  <a:chOff x="8283797" y="2970942"/>
                  <a:chExt cx="276796" cy="276796"/>
                </a:xfrm>
              </p:grpSpPr>
              <p:sp>
                <p:nvSpPr>
                  <p:cNvPr id="687" name="Google Shape;687;p4"/>
                  <p:cNvSpPr/>
                  <p:nvPr/>
                </p:nvSpPr>
                <p:spPr>
                  <a:xfrm>
                    <a:off x="8298084" y="2985229"/>
                    <a:ext cx="248221" cy="248221"/>
                  </a:xfrm>
                  <a:custGeom>
                    <a:avLst/>
                    <a:gdLst/>
                    <a:ahLst/>
                    <a:cxnLst/>
                    <a:rect l="l" t="t" r="r" b="b"/>
                    <a:pathLst>
                      <a:path w="248221" h="248221" extrusionOk="0">
                        <a:moveTo>
                          <a:pt x="124110" y="0"/>
                        </a:moveTo>
                        <a:cubicBezTo>
                          <a:pt x="55531" y="0"/>
                          <a:pt x="0" y="55531"/>
                          <a:pt x="0" y="124111"/>
                        </a:cubicBezTo>
                        <a:cubicBezTo>
                          <a:pt x="0" y="192691"/>
                          <a:pt x="55531" y="248221"/>
                          <a:pt x="124110" y="248221"/>
                        </a:cubicBezTo>
                        <a:cubicBezTo>
                          <a:pt x="192691" y="248221"/>
                          <a:pt x="248221" y="192691"/>
                          <a:pt x="248221" y="124111"/>
                        </a:cubicBezTo>
                        <a:cubicBezTo>
                          <a:pt x="248221" y="55531"/>
                          <a:pt x="192691" y="0"/>
                          <a:pt x="124110" y="0"/>
                        </a:cubicBezTo>
                        <a:close/>
                        <a:moveTo>
                          <a:pt x="124110" y="175831"/>
                        </a:moveTo>
                        <a:cubicBezTo>
                          <a:pt x="95535" y="175831"/>
                          <a:pt x="72390" y="152686"/>
                          <a:pt x="72390" y="124111"/>
                        </a:cubicBezTo>
                        <a:cubicBezTo>
                          <a:pt x="72390" y="95536"/>
                          <a:pt x="95535" y="72390"/>
                          <a:pt x="124110" y="72390"/>
                        </a:cubicBezTo>
                        <a:cubicBezTo>
                          <a:pt x="152685" y="72390"/>
                          <a:pt x="175832" y="95536"/>
                          <a:pt x="175832" y="124111"/>
                        </a:cubicBezTo>
                        <a:cubicBezTo>
                          <a:pt x="175832" y="152686"/>
                          <a:pt x="152685" y="175831"/>
                          <a:pt x="124110" y="17583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4"/>
                  <p:cNvSpPr/>
                  <p:nvPr/>
                </p:nvSpPr>
                <p:spPr>
                  <a:xfrm>
                    <a:off x="8283797" y="2970942"/>
                    <a:ext cx="276796" cy="276796"/>
                  </a:xfrm>
                  <a:custGeom>
                    <a:avLst/>
                    <a:gdLst/>
                    <a:ahLst/>
                    <a:cxnLst/>
                    <a:rect l="l" t="t" r="r" b="b"/>
                    <a:pathLst>
                      <a:path w="276796" h="276796" extrusionOk="0">
                        <a:moveTo>
                          <a:pt x="138398" y="276796"/>
                        </a:moveTo>
                        <a:cubicBezTo>
                          <a:pt x="62103" y="276796"/>
                          <a:pt x="0" y="214693"/>
                          <a:pt x="0" y="138398"/>
                        </a:cubicBezTo>
                        <a:cubicBezTo>
                          <a:pt x="0" y="62103"/>
                          <a:pt x="62103" y="0"/>
                          <a:pt x="138398" y="0"/>
                        </a:cubicBezTo>
                        <a:cubicBezTo>
                          <a:pt x="214693" y="0"/>
                          <a:pt x="276796" y="62103"/>
                          <a:pt x="276796" y="138398"/>
                        </a:cubicBezTo>
                        <a:cubicBezTo>
                          <a:pt x="276796" y="214693"/>
                          <a:pt x="214693" y="276796"/>
                          <a:pt x="138398" y="276796"/>
                        </a:cubicBezTo>
                        <a:close/>
                        <a:moveTo>
                          <a:pt x="138398" y="28575"/>
                        </a:moveTo>
                        <a:cubicBezTo>
                          <a:pt x="77819" y="28575"/>
                          <a:pt x="28575" y="77819"/>
                          <a:pt x="28575" y="138398"/>
                        </a:cubicBezTo>
                        <a:cubicBezTo>
                          <a:pt x="28575" y="198977"/>
                          <a:pt x="77819" y="248221"/>
                          <a:pt x="138398" y="248221"/>
                        </a:cubicBezTo>
                        <a:cubicBezTo>
                          <a:pt x="198977" y="248221"/>
                          <a:pt x="248221" y="198977"/>
                          <a:pt x="248221" y="138398"/>
                        </a:cubicBezTo>
                        <a:cubicBezTo>
                          <a:pt x="248221" y="77819"/>
                          <a:pt x="198977" y="28575"/>
                          <a:pt x="138398" y="28575"/>
                        </a:cubicBezTo>
                        <a:close/>
                        <a:moveTo>
                          <a:pt x="138398" y="204406"/>
                        </a:moveTo>
                        <a:cubicBezTo>
                          <a:pt x="102013" y="204406"/>
                          <a:pt x="72390" y="174784"/>
                          <a:pt x="72390" y="138398"/>
                        </a:cubicBezTo>
                        <a:cubicBezTo>
                          <a:pt x="72390" y="102013"/>
                          <a:pt x="102013" y="72390"/>
                          <a:pt x="138398" y="72390"/>
                        </a:cubicBezTo>
                        <a:cubicBezTo>
                          <a:pt x="174784" y="72390"/>
                          <a:pt x="204407" y="102013"/>
                          <a:pt x="204407" y="138398"/>
                        </a:cubicBezTo>
                        <a:cubicBezTo>
                          <a:pt x="204407" y="174784"/>
                          <a:pt x="174784" y="204406"/>
                          <a:pt x="138398" y="204406"/>
                        </a:cubicBezTo>
                        <a:close/>
                        <a:moveTo>
                          <a:pt x="138398" y="100965"/>
                        </a:moveTo>
                        <a:cubicBezTo>
                          <a:pt x="117729" y="100965"/>
                          <a:pt x="100965" y="117729"/>
                          <a:pt x="100965" y="138398"/>
                        </a:cubicBezTo>
                        <a:cubicBezTo>
                          <a:pt x="100965" y="159067"/>
                          <a:pt x="117729" y="175831"/>
                          <a:pt x="138398" y="175831"/>
                        </a:cubicBezTo>
                        <a:cubicBezTo>
                          <a:pt x="159068" y="175831"/>
                          <a:pt x="175832" y="159067"/>
                          <a:pt x="175832" y="138398"/>
                        </a:cubicBezTo>
                        <a:cubicBezTo>
                          <a:pt x="175832" y="117729"/>
                          <a:pt x="159068" y="100965"/>
                          <a:pt x="138398" y="1009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9" name="Google Shape;689;p4"/>
                <p:cNvGrpSpPr/>
                <p:nvPr/>
              </p:nvGrpSpPr>
              <p:grpSpPr>
                <a:xfrm>
                  <a:off x="8604408" y="2970942"/>
                  <a:ext cx="276796" cy="276796"/>
                  <a:chOff x="8604408" y="2970942"/>
                  <a:chExt cx="276796" cy="276796"/>
                </a:xfrm>
              </p:grpSpPr>
              <p:sp>
                <p:nvSpPr>
                  <p:cNvPr id="690" name="Google Shape;690;p4"/>
                  <p:cNvSpPr/>
                  <p:nvPr/>
                </p:nvSpPr>
                <p:spPr>
                  <a:xfrm>
                    <a:off x="861869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4"/>
                  <p:cNvSpPr/>
                  <p:nvPr/>
                </p:nvSpPr>
                <p:spPr>
                  <a:xfrm>
                    <a:off x="8604408" y="2970942"/>
                    <a:ext cx="276796" cy="276796"/>
                  </a:xfrm>
                  <a:custGeom>
                    <a:avLst/>
                    <a:gdLst/>
                    <a:ahLst/>
                    <a:cxnLst/>
                    <a:rect l="l" t="t" r="r" b="b"/>
                    <a:pathLst>
                      <a:path w="276796" h="276796" extrusionOk="0">
                        <a:moveTo>
                          <a:pt x="138399" y="276796"/>
                        </a:moveTo>
                        <a:cubicBezTo>
                          <a:pt x="62103" y="276796"/>
                          <a:pt x="0" y="214693"/>
                          <a:pt x="0" y="138398"/>
                        </a:cubicBezTo>
                        <a:cubicBezTo>
                          <a:pt x="0" y="62103"/>
                          <a:pt x="62103" y="0"/>
                          <a:pt x="138399" y="0"/>
                        </a:cubicBezTo>
                        <a:cubicBezTo>
                          <a:pt x="214694" y="0"/>
                          <a:pt x="276796" y="62103"/>
                          <a:pt x="276796" y="138398"/>
                        </a:cubicBezTo>
                        <a:cubicBezTo>
                          <a:pt x="276796" y="214693"/>
                          <a:pt x="214694" y="276796"/>
                          <a:pt x="138399" y="276796"/>
                        </a:cubicBezTo>
                        <a:close/>
                        <a:moveTo>
                          <a:pt x="138399" y="28575"/>
                        </a:moveTo>
                        <a:cubicBezTo>
                          <a:pt x="77820" y="28575"/>
                          <a:pt x="28575" y="77819"/>
                          <a:pt x="28575" y="138398"/>
                        </a:cubicBezTo>
                        <a:cubicBezTo>
                          <a:pt x="28575" y="198977"/>
                          <a:pt x="77820" y="248221"/>
                          <a:pt x="138399" y="248221"/>
                        </a:cubicBezTo>
                        <a:cubicBezTo>
                          <a:pt x="198977" y="248221"/>
                          <a:pt x="248221" y="198977"/>
                          <a:pt x="248221" y="138398"/>
                        </a:cubicBezTo>
                        <a:cubicBezTo>
                          <a:pt x="248221" y="77819"/>
                          <a:pt x="198977" y="28575"/>
                          <a:pt x="138399" y="28575"/>
                        </a:cubicBezTo>
                        <a:close/>
                        <a:moveTo>
                          <a:pt x="138399" y="204406"/>
                        </a:moveTo>
                        <a:cubicBezTo>
                          <a:pt x="102013" y="204406"/>
                          <a:pt x="72390" y="174784"/>
                          <a:pt x="72390" y="138398"/>
                        </a:cubicBezTo>
                        <a:cubicBezTo>
                          <a:pt x="72390" y="102013"/>
                          <a:pt x="102013" y="72390"/>
                          <a:pt x="138399" y="72390"/>
                        </a:cubicBezTo>
                        <a:cubicBezTo>
                          <a:pt x="174784" y="72390"/>
                          <a:pt x="204407" y="102013"/>
                          <a:pt x="204407" y="138398"/>
                        </a:cubicBezTo>
                        <a:cubicBezTo>
                          <a:pt x="204407" y="174784"/>
                          <a:pt x="174784" y="204406"/>
                          <a:pt x="138399" y="204406"/>
                        </a:cubicBezTo>
                        <a:close/>
                        <a:moveTo>
                          <a:pt x="138399" y="100965"/>
                        </a:moveTo>
                        <a:cubicBezTo>
                          <a:pt x="117729" y="100965"/>
                          <a:pt x="100965" y="117729"/>
                          <a:pt x="100965" y="138398"/>
                        </a:cubicBezTo>
                        <a:cubicBezTo>
                          <a:pt x="100965" y="159067"/>
                          <a:pt x="117729" y="175831"/>
                          <a:pt x="138399" y="175831"/>
                        </a:cubicBezTo>
                        <a:cubicBezTo>
                          <a:pt x="159068" y="175831"/>
                          <a:pt x="175832" y="159067"/>
                          <a:pt x="175832" y="138398"/>
                        </a:cubicBezTo>
                        <a:cubicBezTo>
                          <a:pt x="175832" y="117729"/>
                          <a:pt x="159068" y="100965"/>
                          <a:pt x="138399" y="1009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692" name="Google Shape;692;p4"/>
              <p:cNvSpPr/>
              <p:nvPr/>
            </p:nvSpPr>
            <p:spPr>
              <a:xfrm>
                <a:off x="829484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6 Cause and Effect">
  <p:cSld name="CUSTOM_21_2_1_1_1">
    <p:spTree>
      <p:nvGrpSpPr>
        <p:cNvPr id="1" name="Shape 894"/>
        <p:cNvGrpSpPr/>
        <p:nvPr/>
      </p:nvGrpSpPr>
      <p:grpSpPr>
        <a:xfrm>
          <a:off x="0" y="0"/>
          <a:ext cx="0" cy="0"/>
          <a:chOff x="0" y="0"/>
          <a:chExt cx="0" cy="0"/>
        </a:xfrm>
      </p:grpSpPr>
      <p:sp>
        <p:nvSpPr>
          <p:cNvPr id="895" name="Google Shape;895;p7"/>
          <p:cNvSpPr/>
          <p:nvPr/>
        </p:nvSpPr>
        <p:spPr>
          <a:xfrm>
            <a:off x="7804239" y="2943706"/>
            <a:ext cx="9670436" cy="1923766"/>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896;p7"/>
          <p:cNvSpPr/>
          <p:nvPr/>
        </p:nvSpPr>
        <p:spPr>
          <a:xfrm>
            <a:off x="7804239" y="7449157"/>
            <a:ext cx="9670436" cy="1923766"/>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897;p7"/>
          <p:cNvSpPr/>
          <p:nvPr/>
        </p:nvSpPr>
        <p:spPr>
          <a:xfrm>
            <a:off x="7804239" y="5187745"/>
            <a:ext cx="9670436" cy="1923766"/>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8" name="Google Shape;898;p7"/>
          <p:cNvSpPr/>
          <p:nvPr/>
        </p:nvSpPr>
        <p:spPr>
          <a:xfrm>
            <a:off x="827164" y="2943706"/>
            <a:ext cx="5921332" cy="6411638"/>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899;p7"/>
          <p:cNvSpPr/>
          <p:nvPr/>
        </p:nvSpPr>
        <p:spPr>
          <a:xfrm>
            <a:off x="512725" y="2626653"/>
            <a:ext cx="1269539" cy="1243578"/>
          </a:xfrm>
          <a:custGeom>
            <a:avLst/>
            <a:gdLst/>
            <a:ahLst/>
            <a:cxnLst/>
            <a:rect l="l" t="t" r="r" b="b"/>
            <a:pathLst>
              <a:path w="403669" h="421195" extrusionOk="0">
                <a:moveTo>
                  <a:pt x="16280" y="360223"/>
                </a:moveTo>
                <a:lnTo>
                  <a:pt x="50285" y="335934"/>
                </a:lnTo>
                <a:cubicBezTo>
                  <a:pt x="46722" y="347935"/>
                  <a:pt x="41322" y="359308"/>
                  <a:pt x="34283" y="369652"/>
                </a:cubicBezTo>
                <a:cubicBezTo>
                  <a:pt x="43265" y="363957"/>
                  <a:pt x="52847" y="359261"/>
                  <a:pt x="62858" y="355651"/>
                </a:cubicBezTo>
                <a:cubicBezTo>
                  <a:pt x="61505" y="364738"/>
                  <a:pt x="58467" y="373491"/>
                  <a:pt x="53904" y="381463"/>
                </a:cubicBezTo>
                <a:lnTo>
                  <a:pt x="65239" y="392036"/>
                </a:lnTo>
                <a:cubicBezTo>
                  <a:pt x="69954" y="386607"/>
                  <a:pt x="75297" y="381740"/>
                  <a:pt x="81146" y="377558"/>
                </a:cubicBezTo>
                <a:cubicBezTo>
                  <a:pt x="82955" y="382606"/>
                  <a:pt x="77050" y="388702"/>
                  <a:pt x="75621" y="394608"/>
                </a:cubicBezTo>
                <a:cubicBezTo>
                  <a:pt x="72478" y="408134"/>
                  <a:pt x="92576" y="409848"/>
                  <a:pt x="97148" y="421183"/>
                </a:cubicBezTo>
                <a:cubicBezTo>
                  <a:pt x="203256" y="313236"/>
                  <a:pt x="305431" y="201603"/>
                  <a:pt x="403662" y="86284"/>
                </a:cubicBezTo>
                <a:lnTo>
                  <a:pt x="378707" y="61709"/>
                </a:lnTo>
                <a:lnTo>
                  <a:pt x="358418" y="81902"/>
                </a:lnTo>
                <a:cubicBezTo>
                  <a:pt x="359257" y="73177"/>
                  <a:pt x="363019" y="64986"/>
                  <a:pt x="369086" y="58661"/>
                </a:cubicBezTo>
                <a:lnTo>
                  <a:pt x="353847" y="66186"/>
                </a:lnTo>
                <a:cubicBezTo>
                  <a:pt x="354989" y="60623"/>
                  <a:pt x="357371" y="55385"/>
                  <a:pt x="360800" y="50851"/>
                </a:cubicBezTo>
                <a:lnTo>
                  <a:pt x="346512" y="36754"/>
                </a:lnTo>
                <a:cubicBezTo>
                  <a:pt x="341997" y="40688"/>
                  <a:pt x="338140" y="45317"/>
                  <a:pt x="335082" y="50470"/>
                </a:cubicBezTo>
                <a:cubicBezTo>
                  <a:pt x="335187" y="42412"/>
                  <a:pt x="337178" y="34477"/>
                  <a:pt x="340892" y="27324"/>
                </a:cubicBezTo>
                <a:lnTo>
                  <a:pt x="331367" y="17799"/>
                </a:lnTo>
                <a:lnTo>
                  <a:pt x="319080" y="29038"/>
                </a:lnTo>
                <a:cubicBezTo>
                  <a:pt x="323900" y="18349"/>
                  <a:pt x="319766" y="5751"/>
                  <a:pt x="309555" y="-13"/>
                </a:cubicBezTo>
                <a:cubicBezTo>
                  <a:pt x="261930" y="61138"/>
                  <a:pt x="209733" y="119145"/>
                  <a:pt x="156203" y="175533"/>
                </a:cubicBezTo>
                <a:cubicBezTo>
                  <a:pt x="121913" y="211538"/>
                  <a:pt x="86985" y="246970"/>
                  <a:pt x="51428" y="281832"/>
                </a:cubicBezTo>
                <a:cubicBezTo>
                  <a:pt x="37712" y="295262"/>
                  <a:pt x="-7" y="331648"/>
                  <a:pt x="-7" y="331648"/>
                </a:cubicBezTo>
                <a:cubicBezTo>
                  <a:pt x="4279" y="338410"/>
                  <a:pt x="10280" y="356318"/>
                  <a:pt x="16280" y="360223"/>
                </a:cubicBezTo>
                <a:close/>
              </a:path>
            </a:pathLst>
          </a:custGeom>
          <a:solidFill>
            <a:schemeClr val="accent5"/>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0" name="Google Shape;900;p7"/>
          <p:cNvSpPr/>
          <p:nvPr/>
        </p:nvSpPr>
        <p:spPr>
          <a:xfrm>
            <a:off x="5889887" y="2556701"/>
            <a:ext cx="1262950" cy="1197738"/>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4"/>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01" name="Google Shape;901;p7"/>
          <p:cNvGrpSpPr/>
          <p:nvPr/>
        </p:nvGrpSpPr>
        <p:grpSpPr>
          <a:xfrm rot="-7619478">
            <a:off x="6878442" y="3931359"/>
            <a:ext cx="395535" cy="1213377"/>
            <a:chOff x="5847863" y="4281335"/>
            <a:chExt cx="358150" cy="1075915"/>
          </a:xfrm>
        </p:grpSpPr>
        <p:sp>
          <p:nvSpPr>
            <p:cNvPr id="902" name="Google Shape;902;p7"/>
            <p:cNvSpPr/>
            <p:nvPr/>
          </p:nvSpPr>
          <p:spPr>
            <a:xfrm>
              <a:off x="5888440" y="4281335"/>
              <a:ext cx="317573" cy="1046246"/>
            </a:xfrm>
            <a:custGeom>
              <a:avLst/>
              <a:gdLst/>
              <a:ahLst/>
              <a:cxnLst/>
              <a:rect l="l" t="t" r="r" b="b"/>
              <a:pathLst>
                <a:path w="118830" h="391486" extrusionOk="0">
                  <a:moveTo>
                    <a:pt x="35089" y="714"/>
                  </a:moveTo>
                  <a:cubicBezTo>
                    <a:pt x="15981" y="65971"/>
                    <a:pt x="8906" y="134164"/>
                    <a:pt x="14210" y="201956"/>
                  </a:cubicBezTo>
                  <a:cubicBezTo>
                    <a:pt x="16726" y="233182"/>
                    <a:pt x="25861" y="269628"/>
                    <a:pt x="55036" y="280906"/>
                  </a:cubicBezTo>
                  <a:cubicBezTo>
                    <a:pt x="84211" y="292185"/>
                    <a:pt x="121589" y="263010"/>
                    <a:pt x="118606" y="230945"/>
                  </a:cubicBezTo>
                  <a:cubicBezTo>
                    <a:pt x="115623" y="198880"/>
                    <a:pt x="77500" y="176323"/>
                    <a:pt x="47113" y="187043"/>
                  </a:cubicBezTo>
                  <a:cubicBezTo>
                    <a:pt x="9829" y="200279"/>
                    <a:pt x="-3034" y="247909"/>
                    <a:pt x="508" y="287617"/>
                  </a:cubicBezTo>
                  <a:cubicBezTo>
                    <a:pt x="3360" y="324678"/>
                    <a:pt x="14993" y="360527"/>
                    <a:pt x="34437" y="392200"/>
                  </a:cubicBez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sp>
          <p:nvSpPr>
            <p:cNvPr id="903" name="Google Shape;903;p7"/>
            <p:cNvSpPr/>
            <p:nvPr/>
          </p:nvSpPr>
          <p:spPr>
            <a:xfrm>
              <a:off x="5847863" y="5204549"/>
              <a:ext cx="145229" cy="152701"/>
            </a:xfrm>
            <a:custGeom>
              <a:avLst/>
              <a:gdLst/>
              <a:ahLst/>
              <a:cxnLst/>
              <a:rect l="l" t="t" r="r" b="b"/>
              <a:pathLst>
                <a:path w="54342" h="57138" extrusionOk="0">
                  <a:moveTo>
                    <a:pt x="7960" y="23178"/>
                  </a:moveTo>
                  <a:lnTo>
                    <a:pt x="-56" y="17212"/>
                  </a:lnTo>
                  <a:lnTo>
                    <a:pt x="54286" y="57852"/>
                  </a:lnTo>
                  <a:lnTo>
                    <a:pt x="52608" y="714"/>
                  </a:ln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grpSp>
      <p:grpSp>
        <p:nvGrpSpPr>
          <p:cNvPr id="904" name="Google Shape;904;p7"/>
          <p:cNvGrpSpPr/>
          <p:nvPr/>
        </p:nvGrpSpPr>
        <p:grpSpPr>
          <a:xfrm rot="-4158542">
            <a:off x="6853412" y="7301601"/>
            <a:ext cx="389850" cy="1229742"/>
            <a:chOff x="5847863" y="4281335"/>
            <a:chExt cx="358150" cy="1075915"/>
          </a:xfrm>
        </p:grpSpPr>
        <p:sp>
          <p:nvSpPr>
            <p:cNvPr id="905" name="Google Shape;905;p7"/>
            <p:cNvSpPr/>
            <p:nvPr/>
          </p:nvSpPr>
          <p:spPr>
            <a:xfrm>
              <a:off x="5888440" y="4281335"/>
              <a:ext cx="317573" cy="1046246"/>
            </a:xfrm>
            <a:custGeom>
              <a:avLst/>
              <a:gdLst/>
              <a:ahLst/>
              <a:cxnLst/>
              <a:rect l="l" t="t" r="r" b="b"/>
              <a:pathLst>
                <a:path w="118830" h="391486" extrusionOk="0">
                  <a:moveTo>
                    <a:pt x="35089" y="714"/>
                  </a:moveTo>
                  <a:cubicBezTo>
                    <a:pt x="15981" y="65971"/>
                    <a:pt x="8906" y="134164"/>
                    <a:pt x="14210" y="201956"/>
                  </a:cubicBezTo>
                  <a:cubicBezTo>
                    <a:pt x="16726" y="233182"/>
                    <a:pt x="25861" y="269628"/>
                    <a:pt x="55036" y="280906"/>
                  </a:cubicBezTo>
                  <a:cubicBezTo>
                    <a:pt x="84211" y="292185"/>
                    <a:pt x="121589" y="263010"/>
                    <a:pt x="118606" y="230945"/>
                  </a:cubicBezTo>
                  <a:cubicBezTo>
                    <a:pt x="115623" y="198880"/>
                    <a:pt x="77500" y="176323"/>
                    <a:pt x="47113" y="187043"/>
                  </a:cubicBezTo>
                  <a:cubicBezTo>
                    <a:pt x="9829" y="200279"/>
                    <a:pt x="-3034" y="247909"/>
                    <a:pt x="508" y="287617"/>
                  </a:cubicBezTo>
                  <a:cubicBezTo>
                    <a:pt x="3360" y="324678"/>
                    <a:pt x="14993" y="360527"/>
                    <a:pt x="34437" y="392200"/>
                  </a:cubicBez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sp>
          <p:nvSpPr>
            <p:cNvPr id="906" name="Google Shape;906;p7"/>
            <p:cNvSpPr/>
            <p:nvPr/>
          </p:nvSpPr>
          <p:spPr>
            <a:xfrm>
              <a:off x="5847863" y="5204549"/>
              <a:ext cx="145229" cy="152701"/>
            </a:xfrm>
            <a:custGeom>
              <a:avLst/>
              <a:gdLst/>
              <a:ahLst/>
              <a:cxnLst/>
              <a:rect l="l" t="t" r="r" b="b"/>
              <a:pathLst>
                <a:path w="54342" h="57138" extrusionOk="0">
                  <a:moveTo>
                    <a:pt x="7960" y="23178"/>
                  </a:moveTo>
                  <a:lnTo>
                    <a:pt x="-56" y="17212"/>
                  </a:lnTo>
                  <a:lnTo>
                    <a:pt x="54286" y="57852"/>
                  </a:lnTo>
                  <a:lnTo>
                    <a:pt x="52608" y="714"/>
                  </a:ln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grpSp>
      <p:grpSp>
        <p:nvGrpSpPr>
          <p:cNvPr id="907" name="Google Shape;907;p7"/>
          <p:cNvGrpSpPr/>
          <p:nvPr/>
        </p:nvGrpSpPr>
        <p:grpSpPr>
          <a:xfrm rot="-5558147">
            <a:off x="6854804" y="5666311"/>
            <a:ext cx="387068" cy="1237892"/>
            <a:chOff x="5847863" y="4281335"/>
            <a:chExt cx="358150" cy="1075915"/>
          </a:xfrm>
        </p:grpSpPr>
        <p:sp>
          <p:nvSpPr>
            <p:cNvPr id="908" name="Google Shape;908;p7"/>
            <p:cNvSpPr/>
            <p:nvPr/>
          </p:nvSpPr>
          <p:spPr>
            <a:xfrm>
              <a:off x="5888440" y="4281335"/>
              <a:ext cx="317573" cy="1046246"/>
            </a:xfrm>
            <a:custGeom>
              <a:avLst/>
              <a:gdLst/>
              <a:ahLst/>
              <a:cxnLst/>
              <a:rect l="l" t="t" r="r" b="b"/>
              <a:pathLst>
                <a:path w="118830" h="391486" extrusionOk="0">
                  <a:moveTo>
                    <a:pt x="35089" y="714"/>
                  </a:moveTo>
                  <a:cubicBezTo>
                    <a:pt x="15981" y="65971"/>
                    <a:pt x="8906" y="134164"/>
                    <a:pt x="14210" y="201956"/>
                  </a:cubicBezTo>
                  <a:cubicBezTo>
                    <a:pt x="16726" y="233182"/>
                    <a:pt x="25861" y="269628"/>
                    <a:pt x="55036" y="280906"/>
                  </a:cubicBezTo>
                  <a:cubicBezTo>
                    <a:pt x="84211" y="292185"/>
                    <a:pt x="121589" y="263010"/>
                    <a:pt x="118606" y="230945"/>
                  </a:cubicBezTo>
                  <a:cubicBezTo>
                    <a:pt x="115623" y="198880"/>
                    <a:pt x="77500" y="176323"/>
                    <a:pt x="47113" y="187043"/>
                  </a:cubicBezTo>
                  <a:cubicBezTo>
                    <a:pt x="9829" y="200279"/>
                    <a:pt x="-3034" y="247909"/>
                    <a:pt x="508" y="287617"/>
                  </a:cubicBezTo>
                  <a:cubicBezTo>
                    <a:pt x="3360" y="324678"/>
                    <a:pt x="14993" y="360527"/>
                    <a:pt x="34437" y="392200"/>
                  </a:cubicBez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sp>
          <p:nvSpPr>
            <p:cNvPr id="909" name="Google Shape;909;p7"/>
            <p:cNvSpPr/>
            <p:nvPr/>
          </p:nvSpPr>
          <p:spPr>
            <a:xfrm>
              <a:off x="5847863" y="5204549"/>
              <a:ext cx="145229" cy="152701"/>
            </a:xfrm>
            <a:custGeom>
              <a:avLst/>
              <a:gdLst/>
              <a:ahLst/>
              <a:cxnLst/>
              <a:rect l="l" t="t" r="r" b="b"/>
              <a:pathLst>
                <a:path w="54342" h="57138" extrusionOk="0">
                  <a:moveTo>
                    <a:pt x="7960" y="23178"/>
                  </a:moveTo>
                  <a:lnTo>
                    <a:pt x="-56" y="17212"/>
                  </a:lnTo>
                  <a:lnTo>
                    <a:pt x="54286" y="57852"/>
                  </a:lnTo>
                  <a:lnTo>
                    <a:pt x="52608" y="714"/>
                  </a:ln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grpSp>
      <p:sp>
        <p:nvSpPr>
          <p:cNvPr id="910" name="Google Shape;910;p7"/>
          <p:cNvSpPr/>
          <p:nvPr/>
        </p:nvSpPr>
        <p:spPr>
          <a:xfrm>
            <a:off x="7935408" y="2626645"/>
            <a:ext cx="2833139" cy="587754"/>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911" name="Google Shape;911;p7"/>
          <p:cNvSpPr/>
          <p:nvPr/>
        </p:nvSpPr>
        <p:spPr>
          <a:xfrm>
            <a:off x="7935408" y="4745457"/>
            <a:ext cx="2833139" cy="587754"/>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912" name="Google Shape;912;p7"/>
          <p:cNvSpPr/>
          <p:nvPr/>
        </p:nvSpPr>
        <p:spPr>
          <a:xfrm>
            <a:off x="7956633" y="6981655"/>
            <a:ext cx="2833139" cy="587754"/>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grpSp>
        <p:nvGrpSpPr>
          <p:cNvPr id="913" name="Google Shape;913;p7"/>
          <p:cNvGrpSpPr/>
          <p:nvPr/>
        </p:nvGrpSpPr>
        <p:grpSpPr>
          <a:xfrm>
            <a:off x="16831057" y="6494242"/>
            <a:ext cx="952664" cy="1210645"/>
            <a:chOff x="16453107" y="5822292"/>
            <a:chExt cx="952664" cy="1210645"/>
          </a:xfrm>
        </p:grpSpPr>
        <p:grpSp>
          <p:nvGrpSpPr>
            <p:cNvPr id="914" name="Google Shape;914;p7"/>
            <p:cNvGrpSpPr/>
            <p:nvPr/>
          </p:nvGrpSpPr>
          <p:grpSpPr>
            <a:xfrm rot="-408978">
              <a:off x="16516689" y="5867319"/>
              <a:ext cx="825500" cy="1120590"/>
              <a:chOff x="4584954" y="2452115"/>
              <a:chExt cx="607790" cy="825055"/>
            </a:xfrm>
          </p:grpSpPr>
          <p:grpSp>
            <p:nvGrpSpPr>
              <p:cNvPr id="915" name="Google Shape;915;p7"/>
              <p:cNvGrpSpPr/>
              <p:nvPr/>
            </p:nvGrpSpPr>
            <p:grpSpPr>
              <a:xfrm>
                <a:off x="4584954" y="2452115"/>
                <a:ext cx="607790" cy="825055"/>
                <a:chOff x="4584954" y="2452115"/>
                <a:chExt cx="607790" cy="825055"/>
              </a:xfrm>
            </p:grpSpPr>
            <p:sp>
              <p:nvSpPr>
                <p:cNvPr id="916" name="Google Shape;916;p7"/>
                <p:cNvSpPr/>
                <p:nvPr/>
              </p:nvSpPr>
              <p:spPr>
                <a:xfrm>
                  <a:off x="4599241" y="2466402"/>
                  <a:ext cx="579215" cy="796480"/>
                </a:xfrm>
                <a:custGeom>
                  <a:avLst/>
                  <a:gdLst/>
                  <a:ahLst/>
                  <a:cxnLst/>
                  <a:rect l="l" t="t" r="r" b="b"/>
                  <a:pathLst>
                    <a:path w="579215" h="796480" extrusionOk="0">
                      <a:moveTo>
                        <a:pt x="470630" y="398240"/>
                      </a:moveTo>
                      <a:cubicBezTo>
                        <a:pt x="470630" y="472916"/>
                        <a:pt x="516731" y="535686"/>
                        <a:pt x="579215" y="553498"/>
                      </a:cubicBezTo>
                      <a:lnTo>
                        <a:pt x="579215" y="796481"/>
                      </a:lnTo>
                      <a:lnTo>
                        <a:pt x="0" y="796481"/>
                      </a:lnTo>
                      <a:lnTo>
                        <a:pt x="0" y="553498"/>
                      </a:lnTo>
                      <a:cubicBezTo>
                        <a:pt x="62484" y="535686"/>
                        <a:pt x="108585" y="472916"/>
                        <a:pt x="108585" y="398240"/>
                      </a:cubicBezTo>
                      <a:cubicBezTo>
                        <a:pt x="108585" y="323564"/>
                        <a:pt x="62484" y="260795"/>
                        <a:pt x="0" y="242983"/>
                      </a:cubicBezTo>
                      <a:lnTo>
                        <a:pt x="0" y="0"/>
                      </a:lnTo>
                      <a:lnTo>
                        <a:pt x="579215" y="0"/>
                      </a:lnTo>
                      <a:lnTo>
                        <a:pt x="579215" y="242983"/>
                      </a:lnTo>
                      <a:cubicBezTo>
                        <a:pt x="516731" y="260795"/>
                        <a:pt x="470630" y="323564"/>
                        <a:pt x="470630" y="39824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7"/>
                <p:cNvSpPr/>
                <p:nvPr/>
              </p:nvSpPr>
              <p:spPr>
                <a:xfrm>
                  <a:off x="4584954" y="2452115"/>
                  <a:ext cx="607790" cy="825055"/>
                </a:xfrm>
                <a:custGeom>
                  <a:avLst/>
                  <a:gdLst/>
                  <a:ahLst/>
                  <a:cxnLst/>
                  <a:rect l="l" t="t" r="r" b="b"/>
                  <a:pathLst>
                    <a:path w="607790" h="825055" extrusionOk="0">
                      <a:moveTo>
                        <a:pt x="593503" y="825056"/>
                      </a:moveTo>
                      <a:lnTo>
                        <a:pt x="14288" y="825056"/>
                      </a:lnTo>
                      <a:cubicBezTo>
                        <a:pt x="6382" y="825056"/>
                        <a:pt x="0" y="818674"/>
                        <a:pt x="0" y="810768"/>
                      </a:cubicBezTo>
                      <a:lnTo>
                        <a:pt x="0" y="567785"/>
                      </a:lnTo>
                      <a:cubicBezTo>
                        <a:pt x="0" y="561404"/>
                        <a:pt x="4191" y="555784"/>
                        <a:pt x="10382" y="554069"/>
                      </a:cubicBezTo>
                      <a:cubicBezTo>
                        <a:pt x="68199" y="537591"/>
                        <a:pt x="108585" y="479393"/>
                        <a:pt x="108585" y="412528"/>
                      </a:cubicBezTo>
                      <a:cubicBezTo>
                        <a:pt x="108585" y="345662"/>
                        <a:pt x="68199" y="287465"/>
                        <a:pt x="10382" y="270986"/>
                      </a:cubicBezTo>
                      <a:cubicBezTo>
                        <a:pt x="4286" y="269272"/>
                        <a:pt x="0" y="263652"/>
                        <a:pt x="0" y="257270"/>
                      </a:cubicBezTo>
                      <a:lnTo>
                        <a:pt x="0" y="14288"/>
                      </a:lnTo>
                      <a:cubicBezTo>
                        <a:pt x="0" y="6382"/>
                        <a:pt x="6382" y="0"/>
                        <a:pt x="14288" y="0"/>
                      </a:cubicBezTo>
                      <a:lnTo>
                        <a:pt x="593503" y="0"/>
                      </a:lnTo>
                      <a:cubicBezTo>
                        <a:pt x="601409" y="0"/>
                        <a:pt x="607790" y="6382"/>
                        <a:pt x="607790" y="14288"/>
                      </a:cubicBezTo>
                      <a:lnTo>
                        <a:pt x="607790" y="257270"/>
                      </a:lnTo>
                      <a:cubicBezTo>
                        <a:pt x="607790" y="263652"/>
                        <a:pt x="603599" y="269272"/>
                        <a:pt x="597408" y="270986"/>
                      </a:cubicBezTo>
                      <a:cubicBezTo>
                        <a:pt x="539591" y="287465"/>
                        <a:pt x="499205" y="345662"/>
                        <a:pt x="499205" y="412528"/>
                      </a:cubicBezTo>
                      <a:cubicBezTo>
                        <a:pt x="499205" y="479393"/>
                        <a:pt x="539591" y="537591"/>
                        <a:pt x="597408" y="554069"/>
                      </a:cubicBezTo>
                      <a:cubicBezTo>
                        <a:pt x="603504" y="555784"/>
                        <a:pt x="607790" y="561404"/>
                        <a:pt x="607790" y="567785"/>
                      </a:cubicBezTo>
                      <a:lnTo>
                        <a:pt x="607790" y="810768"/>
                      </a:lnTo>
                      <a:cubicBezTo>
                        <a:pt x="607790" y="818579"/>
                        <a:pt x="601409" y="825056"/>
                        <a:pt x="593503" y="825056"/>
                      </a:cubicBezTo>
                      <a:close/>
                      <a:moveTo>
                        <a:pt x="28575" y="796481"/>
                      </a:moveTo>
                      <a:lnTo>
                        <a:pt x="579215" y="796481"/>
                      </a:lnTo>
                      <a:lnTo>
                        <a:pt x="579215" y="578168"/>
                      </a:lnTo>
                      <a:cubicBezTo>
                        <a:pt x="514731" y="554641"/>
                        <a:pt x="470630" y="488061"/>
                        <a:pt x="470630" y="412528"/>
                      </a:cubicBezTo>
                      <a:cubicBezTo>
                        <a:pt x="470630" y="336995"/>
                        <a:pt x="514731" y="270510"/>
                        <a:pt x="579215" y="246888"/>
                      </a:cubicBezTo>
                      <a:lnTo>
                        <a:pt x="579215" y="28575"/>
                      </a:lnTo>
                      <a:lnTo>
                        <a:pt x="28575" y="28575"/>
                      </a:lnTo>
                      <a:lnTo>
                        <a:pt x="28575" y="246888"/>
                      </a:lnTo>
                      <a:cubicBezTo>
                        <a:pt x="93059" y="270415"/>
                        <a:pt x="137160" y="336899"/>
                        <a:pt x="137160" y="412528"/>
                      </a:cubicBezTo>
                      <a:cubicBezTo>
                        <a:pt x="137160" y="488061"/>
                        <a:pt x="93059" y="554546"/>
                        <a:pt x="28575" y="578168"/>
                      </a:cubicBezTo>
                      <a:lnTo>
                        <a:pt x="28575" y="79648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8" name="Google Shape;918;p7"/>
              <p:cNvSpPr/>
              <p:nvPr/>
            </p:nvSpPr>
            <p:spPr>
              <a:xfrm>
                <a:off x="4599241" y="2466402"/>
                <a:ext cx="232409" cy="796480"/>
              </a:xfrm>
              <a:custGeom>
                <a:avLst/>
                <a:gdLst/>
                <a:ahLst/>
                <a:cxnLst/>
                <a:rect l="l" t="t" r="r" b="b"/>
                <a:pathLst>
                  <a:path w="232409" h="796480" extrusionOk="0">
                    <a:moveTo>
                      <a:pt x="232410" y="398240"/>
                    </a:moveTo>
                    <a:cubicBezTo>
                      <a:pt x="232410" y="472916"/>
                      <a:pt x="186214" y="535686"/>
                      <a:pt x="123825" y="553498"/>
                    </a:cubicBezTo>
                    <a:lnTo>
                      <a:pt x="123825" y="796481"/>
                    </a:lnTo>
                    <a:lnTo>
                      <a:pt x="0" y="796481"/>
                    </a:lnTo>
                    <a:lnTo>
                      <a:pt x="0" y="553498"/>
                    </a:lnTo>
                    <a:cubicBezTo>
                      <a:pt x="62389" y="535686"/>
                      <a:pt x="108585" y="472916"/>
                      <a:pt x="108585" y="398240"/>
                    </a:cubicBezTo>
                    <a:cubicBezTo>
                      <a:pt x="108585" y="323564"/>
                      <a:pt x="62389" y="260795"/>
                      <a:pt x="0" y="242983"/>
                    </a:cubicBezTo>
                    <a:lnTo>
                      <a:pt x="0" y="0"/>
                    </a:lnTo>
                    <a:lnTo>
                      <a:pt x="123825" y="0"/>
                    </a:lnTo>
                    <a:lnTo>
                      <a:pt x="123825" y="242983"/>
                    </a:lnTo>
                    <a:cubicBezTo>
                      <a:pt x="186214" y="260795"/>
                      <a:pt x="232410" y="323564"/>
                      <a:pt x="232410" y="39824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19" name="Google Shape;919;p7"/>
              <p:cNvGrpSpPr/>
              <p:nvPr/>
            </p:nvGrpSpPr>
            <p:grpSpPr>
              <a:xfrm>
                <a:off x="4745259" y="2514218"/>
                <a:ext cx="287178" cy="752570"/>
                <a:chOff x="4745259" y="2514218"/>
                <a:chExt cx="287178" cy="752570"/>
              </a:xfrm>
            </p:grpSpPr>
            <p:sp>
              <p:nvSpPr>
                <p:cNvPr id="920" name="Google Shape;920;p7"/>
                <p:cNvSpPr/>
                <p:nvPr/>
              </p:nvSpPr>
              <p:spPr>
                <a:xfrm>
                  <a:off x="4759547" y="2528506"/>
                  <a:ext cx="258603" cy="723995"/>
                </a:xfrm>
                <a:custGeom>
                  <a:avLst/>
                  <a:gdLst/>
                  <a:ahLst/>
                  <a:cxnLst/>
                  <a:rect l="l" t="t" r="r" b="b"/>
                  <a:pathLst>
                    <a:path w="258603" h="723995" extrusionOk="0">
                      <a:moveTo>
                        <a:pt x="0" y="0"/>
                      </a:moveTo>
                      <a:lnTo>
                        <a:pt x="258604" y="0"/>
                      </a:lnTo>
                      <a:lnTo>
                        <a:pt x="258604" y="723995"/>
                      </a:lnTo>
                      <a:lnTo>
                        <a:pt x="0"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7"/>
                <p:cNvSpPr/>
                <p:nvPr/>
              </p:nvSpPr>
              <p:spPr>
                <a:xfrm>
                  <a:off x="4745259" y="2514218"/>
                  <a:ext cx="287178" cy="752570"/>
                </a:xfrm>
                <a:custGeom>
                  <a:avLst/>
                  <a:gdLst/>
                  <a:ahLst/>
                  <a:cxnLst/>
                  <a:rect l="l" t="t" r="r" b="b"/>
                  <a:pathLst>
                    <a:path w="287178" h="752570" extrusionOk="0">
                      <a:moveTo>
                        <a:pt x="272891" y="752570"/>
                      </a:moveTo>
                      <a:lnTo>
                        <a:pt x="14288" y="752570"/>
                      </a:lnTo>
                      <a:cubicBezTo>
                        <a:pt x="6382" y="752570"/>
                        <a:pt x="0" y="746189"/>
                        <a:pt x="0" y="738283"/>
                      </a:cubicBezTo>
                      <a:lnTo>
                        <a:pt x="0" y="14288"/>
                      </a:lnTo>
                      <a:cubicBezTo>
                        <a:pt x="0" y="6382"/>
                        <a:pt x="6382" y="0"/>
                        <a:pt x="14288" y="0"/>
                      </a:cubicBezTo>
                      <a:lnTo>
                        <a:pt x="272891" y="0"/>
                      </a:lnTo>
                      <a:cubicBezTo>
                        <a:pt x="280797" y="0"/>
                        <a:pt x="287179" y="6382"/>
                        <a:pt x="287179" y="14288"/>
                      </a:cubicBezTo>
                      <a:lnTo>
                        <a:pt x="287179" y="738283"/>
                      </a:lnTo>
                      <a:cubicBezTo>
                        <a:pt x="287179" y="746189"/>
                        <a:pt x="280797" y="752570"/>
                        <a:pt x="272891" y="752570"/>
                      </a:cubicBezTo>
                      <a:close/>
                      <a:moveTo>
                        <a:pt x="28575" y="723995"/>
                      </a:moveTo>
                      <a:lnTo>
                        <a:pt x="258604" y="723995"/>
                      </a:lnTo>
                      <a:lnTo>
                        <a:pt x="258604" y="28575"/>
                      </a:lnTo>
                      <a:lnTo>
                        <a:pt x="28575" y="28575"/>
                      </a:lnTo>
                      <a:lnTo>
                        <a:pt x="28575"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22" name="Google Shape;922;p7"/>
              <p:cNvGrpSpPr/>
              <p:nvPr/>
            </p:nvGrpSpPr>
            <p:grpSpPr>
              <a:xfrm>
                <a:off x="4923662" y="2514218"/>
                <a:ext cx="111347" cy="752570"/>
                <a:chOff x="4923662" y="2514218"/>
                <a:chExt cx="111347" cy="752570"/>
              </a:xfrm>
            </p:grpSpPr>
            <p:sp>
              <p:nvSpPr>
                <p:cNvPr id="923" name="Google Shape;923;p7"/>
                <p:cNvSpPr/>
                <p:nvPr/>
              </p:nvSpPr>
              <p:spPr>
                <a:xfrm>
                  <a:off x="4937950" y="2528506"/>
                  <a:ext cx="82772" cy="723995"/>
                </a:xfrm>
                <a:custGeom>
                  <a:avLst/>
                  <a:gdLst/>
                  <a:ahLst/>
                  <a:cxnLst/>
                  <a:rect l="l" t="t" r="r" b="b"/>
                  <a:pathLst>
                    <a:path w="82772" h="723995" extrusionOk="0">
                      <a:moveTo>
                        <a:pt x="0" y="0"/>
                      </a:moveTo>
                      <a:lnTo>
                        <a:pt x="82772" y="0"/>
                      </a:lnTo>
                      <a:lnTo>
                        <a:pt x="82772" y="723995"/>
                      </a:lnTo>
                      <a:lnTo>
                        <a:pt x="0"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7"/>
                <p:cNvSpPr/>
                <p:nvPr/>
              </p:nvSpPr>
              <p:spPr>
                <a:xfrm>
                  <a:off x="4923662" y="2514218"/>
                  <a:ext cx="111347" cy="752570"/>
                </a:xfrm>
                <a:custGeom>
                  <a:avLst/>
                  <a:gdLst/>
                  <a:ahLst/>
                  <a:cxnLst/>
                  <a:rect l="l" t="t" r="r" b="b"/>
                  <a:pathLst>
                    <a:path w="111347" h="752570" extrusionOk="0">
                      <a:moveTo>
                        <a:pt x="97060" y="752570"/>
                      </a:moveTo>
                      <a:lnTo>
                        <a:pt x="14288" y="752570"/>
                      </a:lnTo>
                      <a:cubicBezTo>
                        <a:pt x="6382" y="752570"/>
                        <a:pt x="0" y="746189"/>
                        <a:pt x="0" y="738283"/>
                      </a:cubicBezTo>
                      <a:lnTo>
                        <a:pt x="0" y="14288"/>
                      </a:lnTo>
                      <a:cubicBezTo>
                        <a:pt x="0" y="6382"/>
                        <a:pt x="6382" y="0"/>
                        <a:pt x="14288" y="0"/>
                      </a:cubicBezTo>
                      <a:lnTo>
                        <a:pt x="97060" y="0"/>
                      </a:lnTo>
                      <a:cubicBezTo>
                        <a:pt x="104966" y="0"/>
                        <a:pt x="111347" y="6382"/>
                        <a:pt x="111347" y="14288"/>
                      </a:cubicBezTo>
                      <a:lnTo>
                        <a:pt x="111347" y="738283"/>
                      </a:lnTo>
                      <a:cubicBezTo>
                        <a:pt x="111347" y="746189"/>
                        <a:pt x="104966" y="752570"/>
                        <a:pt x="97060" y="752570"/>
                      </a:cubicBezTo>
                      <a:close/>
                      <a:moveTo>
                        <a:pt x="28575" y="723995"/>
                      </a:moveTo>
                      <a:lnTo>
                        <a:pt x="82772" y="723995"/>
                      </a:lnTo>
                      <a:lnTo>
                        <a:pt x="82772" y="28575"/>
                      </a:lnTo>
                      <a:lnTo>
                        <a:pt x="28575" y="28575"/>
                      </a:lnTo>
                      <a:lnTo>
                        <a:pt x="28575"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25" name="Google Shape;925;p7"/>
              <p:cNvGrpSpPr/>
              <p:nvPr/>
            </p:nvGrpSpPr>
            <p:grpSpPr>
              <a:xfrm>
                <a:off x="4799552" y="2803778"/>
                <a:ext cx="100965" cy="100964"/>
                <a:chOff x="4799552" y="2803778"/>
                <a:chExt cx="100965" cy="100964"/>
              </a:xfrm>
            </p:grpSpPr>
            <p:sp>
              <p:nvSpPr>
                <p:cNvPr id="926" name="Google Shape;926;p7"/>
                <p:cNvSpPr/>
                <p:nvPr/>
              </p:nvSpPr>
              <p:spPr>
                <a:xfrm>
                  <a:off x="4813839" y="2818066"/>
                  <a:ext cx="72390" cy="72389"/>
                </a:xfrm>
                <a:custGeom>
                  <a:avLst/>
                  <a:gdLst/>
                  <a:ahLst/>
                  <a:cxnLst/>
                  <a:rect l="l" t="t" r="r" b="b"/>
                  <a:pathLst>
                    <a:path w="72390" h="72389" extrusionOk="0">
                      <a:moveTo>
                        <a:pt x="72390" y="36195"/>
                      </a:moveTo>
                      <a:cubicBezTo>
                        <a:pt x="72390" y="56185"/>
                        <a:pt x="56185" y="72390"/>
                        <a:pt x="36195" y="72390"/>
                      </a:cubicBezTo>
                      <a:cubicBezTo>
                        <a:pt x="16205" y="72390"/>
                        <a:pt x="0" y="56185"/>
                        <a:pt x="0" y="36195"/>
                      </a:cubicBezTo>
                      <a:cubicBezTo>
                        <a:pt x="0" y="16205"/>
                        <a:pt x="16205" y="0"/>
                        <a:pt x="36195" y="0"/>
                      </a:cubicBezTo>
                      <a:cubicBezTo>
                        <a:pt x="56185" y="0"/>
                        <a:pt x="72390" y="16205"/>
                        <a:pt x="72390" y="3619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7"/>
                <p:cNvSpPr/>
                <p:nvPr/>
              </p:nvSpPr>
              <p:spPr>
                <a:xfrm>
                  <a:off x="4799552" y="2803778"/>
                  <a:ext cx="100965" cy="100964"/>
                </a:xfrm>
                <a:custGeom>
                  <a:avLst/>
                  <a:gdLst/>
                  <a:ahLst/>
                  <a:cxnLst/>
                  <a:rect l="l" t="t" r="r" b="b"/>
                  <a:pathLst>
                    <a:path w="100965" h="100964" extrusionOk="0">
                      <a:moveTo>
                        <a:pt x="50483" y="100965"/>
                      </a:moveTo>
                      <a:cubicBezTo>
                        <a:pt x="22670" y="100965"/>
                        <a:pt x="0" y="78296"/>
                        <a:pt x="0" y="50482"/>
                      </a:cubicBezTo>
                      <a:cubicBezTo>
                        <a:pt x="0" y="22670"/>
                        <a:pt x="22670" y="0"/>
                        <a:pt x="50483" y="0"/>
                      </a:cubicBezTo>
                      <a:cubicBezTo>
                        <a:pt x="78296" y="0"/>
                        <a:pt x="100965" y="22670"/>
                        <a:pt x="100965" y="50482"/>
                      </a:cubicBezTo>
                      <a:cubicBezTo>
                        <a:pt x="100965" y="78391"/>
                        <a:pt x="78296" y="100965"/>
                        <a:pt x="50483" y="100965"/>
                      </a:cubicBezTo>
                      <a:close/>
                      <a:moveTo>
                        <a:pt x="50483" y="28575"/>
                      </a:moveTo>
                      <a:cubicBezTo>
                        <a:pt x="38386" y="28575"/>
                        <a:pt x="28575" y="38386"/>
                        <a:pt x="28575" y="50482"/>
                      </a:cubicBezTo>
                      <a:cubicBezTo>
                        <a:pt x="28575" y="62579"/>
                        <a:pt x="38386" y="72390"/>
                        <a:pt x="50483" y="72390"/>
                      </a:cubicBezTo>
                      <a:cubicBezTo>
                        <a:pt x="62579" y="72390"/>
                        <a:pt x="72390" y="62579"/>
                        <a:pt x="72390" y="50482"/>
                      </a:cubicBezTo>
                      <a:cubicBezTo>
                        <a:pt x="72390" y="38386"/>
                        <a:pt x="62579" y="28575"/>
                        <a:pt x="5048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28" name="Google Shape;928;p7"/>
            <p:cNvGrpSpPr/>
            <p:nvPr/>
          </p:nvGrpSpPr>
          <p:grpSpPr>
            <a:xfrm rot="-408978">
              <a:off x="16516689" y="5867319"/>
              <a:ext cx="825500" cy="1120590"/>
              <a:chOff x="4584954" y="2452115"/>
              <a:chExt cx="607790" cy="825055"/>
            </a:xfrm>
          </p:grpSpPr>
          <p:grpSp>
            <p:nvGrpSpPr>
              <p:cNvPr id="929" name="Google Shape;929;p7"/>
              <p:cNvGrpSpPr/>
              <p:nvPr/>
            </p:nvGrpSpPr>
            <p:grpSpPr>
              <a:xfrm>
                <a:off x="4584954" y="2452115"/>
                <a:ext cx="607790" cy="825055"/>
                <a:chOff x="4584954" y="2452115"/>
                <a:chExt cx="607790" cy="825055"/>
              </a:xfrm>
            </p:grpSpPr>
            <p:sp>
              <p:nvSpPr>
                <p:cNvPr id="930" name="Google Shape;930;p7"/>
                <p:cNvSpPr/>
                <p:nvPr/>
              </p:nvSpPr>
              <p:spPr>
                <a:xfrm>
                  <a:off x="4599241" y="2466402"/>
                  <a:ext cx="579215" cy="796480"/>
                </a:xfrm>
                <a:custGeom>
                  <a:avLst/>
                  <a:gdLst/>
                  <a:ahLst/>
                  <a:cxnLst/>
                  <a:rect l="l" t="t" r="r" b="b"/>
                  <a:pathLst>
                    <a:path w="579215" h="796480" extrusionOk="0">
                      <a:moveTo>
                        <a:pt x="470630" y="398240"/>
                      </a:moveTo>
                      <a:cubicBezTo>
                        <a:pt x="470630" y="472916"/>
                        <a:pt x="516731" y="535686"/>
                        <a:pt x="579215" y="553498"/>
                      </a:cubicBezTo>
                      <a:lnTo>
                        <a:pt x="579215" y="796481"/>
                      </a:lnTo>
                      <a:lnTo>
                        <a:pt x="0" y="796481"/>
                      </a:lnTo>
                      <a:lnTo>
                        <a:pt x="0" y="553498"/>
                      </a:lnTo>
                      <a:cubicBezTo>
                        <a:pt x="62484" y="535686"/>
                        <a:pt x="108585" y="472916"/>
                        <a:pt x="108585" y="398240"/>
                      </a:cubicBezTo>
                      <a:cubicBezTo>
                        <a:pt x="108585" y="323564"/>
                        <a:pt x="62484" y="260795"/>
                        <a:pt x="0" y="242983"/>
                      </a:cubicBezTo>
                      <a:lnTo>
                        <a:pt x="0" y="0"/>
                      </a:lnTo>
                      <a:lnTo>
                        <a:pt x="579215" y="0"/>
                      </a:lnTo>
                      <a:lnTo>
                        <a:pt x="579215" y="242983"/>
                      </a:lnTo>
                      <a:cubicBezTo>
                        <a:pt x="516731" y="260795"/>
                        <a:pt x="470630" y="323564"/>
                        <a:pt x="470630" y="39824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7"/>
                <p:cNvSpPr/>
                <p:nvPr/>
              </p:nvSpPr>
              <p:spPr>
                <a:xfrm>
                  <a:off x="4584954" y="2452115"/>
                  <a:ext cx="607790" cy="825055"/>
                </a:xfrm>
                <a:custGeom>
                  <a:avLst/>
                  <a:gdLst/>
                  <a:ahLst/>
                  <a:cxnLst/>
                  <a:rect l="l" t="t" r="r" b="b"/>
                  <a:pathLst>
                    <a:path w="607790" h="825055" extrusionOk="0">
                      <a:moveTo>
                        <a:pt x="593503" y="825056"/>
                      </a:moveTo>
                      <a:lnTo>
                        <a:pt x="14288" y="825056"/>
                      </a:lnTo>
                      <a:cubicBezTo>
                        <a:pt x="6382" y="825056"/>
                        <a:pt x="0" y="818674"/>
                        <a:pt x="0" y="810768"/>
                      </a:cubicBezTo>
                      <a:lnTo>
                        <a:pt x="0" y="567785"/>
                      </a:lnTo>
                      <a:cubicBezTo>
                        <a:pt x="0" y="561404"/>
                        <a:pt x="4191" y="555784"/>
                        <a:pt x="10382" y="554069"/>
                      </a:cubicBezTo>
                      <a:cubicBezTo>
                        <a:pt x="68199" y="537591"/>
                        <a:pt x="108585" y="479393"/>
                        <a:pt x="108585" y="412528"/>
                      </a:cubicBezTo>
                      <a:cubicBezTo>
                        <a:pt x="108585" y="345662"/>
                        <a:pt x="68199" y="287465"/>
                        <a:pt x="10382" y="270986"/>
                      </a:cubicBezTo>
                      <a:cubicBezTo>
                        <a:pt x="4286" y="269272"/>
                        <a:pt x="0" y="263652"/>
                        <a:pt x="0" y="257270"/>
                      </a:cubicBezTo>
                      <a:lnTo>
                        <a:pt x="0" y="14288"/>
                      </a:lnTo>
                      <a:cubicBezTo>
                        <a:pt x="0" y="6382"/>
                        <a:pt x="6382" y="0"/>
                        <a:pt x="14288" y="0"/>
                      </a:cubicBezTo>
                      <a:lnTo>
                        <a:pt x="593503" y="0"/>
                      </a:lnTo>
                      <a:cubicBezTo>
                        <a:pt x="601409" y="0"/>
                        <a:pt x="607790" y="6382"/>
                        <a:pt x="607790" y="14288"/>
                      </a:cubicBezTo>
                      <a:lnTo>
                        <a:pt x="607790" y="257270"/>
                      </a:lnTo>
                      <a:cubicBezTo>
                        <a:pt x="607790" y="263652"/>
                        <a:pt x="603599" y="269272"/>
                        <a:pt x="597408" y="270986"/>
                      </a:cubicBezTo>
                      <a:cubicBezTo>
                        <a:pt x="539591" y="287465"/>
                        <a:pt x="499205" y="345662"/>
                        <a:pt x="499205" y="412528"/>
                      </a:cubicBezTo>
                      <a:cubicBezTo>
                        <a:pt x="499205" y="479393"/>
                        <a:pt x="539591" y="537591"/>
                        <a:pt x="597408" y="554069"/>
                      </a:cubicBezTo>
                      <a:cubicBezTo>
                        <a:pt x="603504" y="555784"/>
                        <a:pt x="607790" y="561404"/>
                        <a:pt x="607790" y="567785"/>
                      </a:cubicBezTo>
                      <a:lnTo>
                        <a:pt x="607790" y="810768"/>
                      </a:lnTo>
                      <a:cubicBezTo>
                        <a:pt x="607790" y="818579"/>
                        <a:pt x="601409" y="825056"/>
                        <a:pt x="593503" y="825056"/>
                      </a:cubicBezTo>
                      <a:close/>
                      <a:moveTo>
                        <a:pt x="28575" y="796481"/>
                      </a:moveTo>
                      <a:lnTo>
                        <a:pt x="579215" y="796481"/>
                      </a:lnTo>
                      <a:lnTo>
                        <a:pt x="579215" y="578168"/>
                      </a:lnTo>
                      <a:cubicBezTo>
                        <a:pt x="514731" y="554641"/>
                        <a:pt x="470630" y="488061"/>
                        <a:pt x="470630" y="412528"/>
                      </a:cubicBezTo>
                      <a:cubicBezTo>
                        <a:pt x="470630" y="336995"/>
                        <a:pt x="514731" y="270510"/>
                        <a:pt x="579215" y="246888"/>
                      </a:cubicBezTo>
                      <a:lnTo>
                        <a:pt x="579215" y="28575"/>
                      </a:lnTo>
                      <a:lnTo>
                        <a:pt x="28575" y="28575"/>
                      </a:lnTo>
                      <a:lnTo>
                        <a:pt x="28575" y="246888"/>
                      </a:lnTo>
                      <a:cubicBezTo>
                        <a:pt x="93059" y="270415"/>
                        <a:pt x="137160" y="336899"/>
                        <a:pt x="137160" y="412528"/>
                      </a:cubicBezTo>
                      <a:cubicBezTo>
                        <a:pt x="137160" y="488061"/>
                        <a:pt x="93059" y="554546"/>
                        <a:pt x="28575" y="578168"/>
                      </a:cubicBezTo>
                      <a:lnTo>
                        <a:pt x="28575" y="7964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32" name="Google Shape;932;p7"/>
              <p:cNvSpPr/>
              <p:nvPr/>
            </p:nvSpPr>
            <p:spPr>
              <a:xfrm>
                <a:off x="4599241" y="2466402"/>
                <a:ext cx="232409" cy="796480"/>
              </a:xfrm>
              <a:custGeom>
                <a:avLst/>
                <a:gdLst/>
                <a:ahLst/>
                <a:cxnLst/>
                <a:rect l="l" t="t" r="r" b="b"/>
                <a:pathLst>
                  <a:path w="232409" h="796480" extrusionOk="0">
                    <a:moveTo>
                      <a:pt x="232410" y="398240"/>
                    </a:moveTo>
                    <a:cubicBezTo>
                      <a:pt x="232410" y="472916"/>
                      <a:pt x="186214" y="535686"/>
                      <a:pt x="123825" y="553498"/>
                    </a:cubicBezTo>
                    <a:lnTo>
                      <a:pt x="123825" y="796481"/>
                    </a:lnTo>
                    <a:lnTo>
                      <a:pt x="0" y="796481"/>
                    </a:lnTo>
                    <a:lnTo>
                      <a:pt x="0" y="553498"/>
                    </a:lnTo>
                    <a:cubicBezTo>
                      <a:pt x="62389" y="535686"/>
                      <a:pt x="108585" y="472916"/>
                      <a:pt x="108585" y="398240"/>
                    </a:cubicBezTo>
                    <a:cubicBezTo>
                      <a:pt x="108585" y="323564"/>
                      <a:pt x="62389" y="260795"/>
                      <a:pt x="0" y="242983"/>
                    </a:cubicBezTo>
                    <a:lnTo>
                      <a:pt x="0" y="0"/>
                    </a:lnTo>
                    <a:lnTo>
                      <a:pt x="123825" y="0"/>
                    </a:lnTo>
                    <a:lnTo>
                      <a:pt x="123825" y="242983"/>
                    </a:lnTo>
                    <a:cubicBezTo>
                      <a:pt x="186214" y="260795"/>
                      <a:pt x="232410" y="323564"/>
                      <a:pt x="232410" y="39824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33" name="Google Shape;933;p7"/>
              <p:cNvGrpSpPr/>
              <p:nvPr/>
            </p:nvGrpSpPr>
            <p:grpSpPr>
              <a:xfrm>
                <a:off x="4745259" y="2514218"/>
                <a:ext cx="287178" cy="752570"/>
                <a:chOff x="4745259" y="2514218"/>
                <a:chExt cx="287178" cy="752570"/>
              </a:xfrm>
            </p:grpSpPr>
            <p:sp>
              <p:nvSpPr>
                <p:cNvPr id="934" name="Google Shape;934;p7"/>
                <p:cNvSpPr/>
                <p:nvPr/>
              </p:nvSpPr>
              <p:spPr>
                <a:xfrm>
                  <a:off x="4759547" y="2528506"/>
                  <a:ext cx="258603" cy="723995"/>
                </a:xfrm>
                <a:custGeom>
                  <a:avLst/>
                  <a:gdLst/>
                  <a:ahLst/>
                  <a:cxnLst/>
                  <a:rect l="l" t="t" r="r" b="b"/>
                  <a:pathLst>
                    <a:path w="258603" h="723995" extrusionOk="0">
                      <a:moveTo>
                        <a:pt x="0" y="0"/>
                      </a:moveTo>
                      <a:lnTo>
                        <a:pt x="258604" y="0"/>
                      </a:lnTo>
                      <a:lnTo>
                        <a:pt x="258604" y="723995"/>
                      </a:lnTo>
                      <a:lnTo>
                        <a:pt x="0" y="723995"/>
                      </a:lnTo>
                      <a:close/>
                    </a:path>
                  </a:pathLst>
                </a:custGeom>
                <a:solidFill>
                  <a:srgbClr val="A1A1A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7"/>
                <p:cNvSpPr/>
                <p:nvPr/>
              </p:nvSpPr>
              <p:spPr>
                <a:xfrm>
                  <a:off x="4745259" y="2514218"/>
                  <a:ext cx="287178" cy="752570"/>
                </a:xfrm>
                <a:custGeom>
                  <a:avLst/>
                  <a:gdLst/>
                  <a:ahLst/>
                  <a:cxnLst/>
                  <a:rect l="l" t="t" r="r" b="b"/>
                  <a:pathLst>
                    <a:path w="287178" h="752570" extrusionOk="0">
                      <a:moveTo>
                        <a:pt x="272891" y="752570"/>
                      </a:moveTo>
                      <a:lnTo>
                        <a:pt x="14288" y="752570"/>
                      </a:lnTo>
                      <a:cubicBezTo>
                        <a:pt x="6382" y="752570"/>
                        <a:pt x="0" y="746189"/>
                        <a:pt x="0" y="738283"/>
                      </a:cubicBezTo>
                      <a:lnTo>
                        <a:pt x="0" y="14288"/>
                      </a:lnTo>
                      <a:cubicBezTo>
                        <a:pt x="0" y="6382"/>
                        <a:pt x="6382" y="0"/>
                        <a:pt x="14288" y="0"/>
                      </a:cubicBezTo>
                      <a:lnTo>
                        <a:pt x="272891" y="0"/>
                      </a:lnTo>
                      <a:cubicBezTo>
                        <a:pt x="280797" y="0"/>
                        <a:pt x="287179" y="6382"/>
                        <a:pt x="287179" y="14288"/>
                      </a:cubicBezTo>
                      <a:lnTo>
                        <a:pt x="287179" y="738283"/>
                      </a:lnTo>
                      <a:cubicBezTo>
                        <a:pt x="287179" y="746189"/>
                        <a:pt x="280797" y="752570"/>
                        <a:pt x="272891" y="752570"/>
                      </a:cubicBezTo>
                      <a:close/>
                      <a:moveTo>
                        <a:pt x="28575" y="723995"/>
                      </a:moveTo>
                      <a:lnTo>
                        <a:pt x="258604" y="723995"/>
                      </a:lnTo>
                      <a:lnTo>
                        <a:pt x="258604" y="28575"/>
                      </a:lnTo>
                      <a:lnTo>
                        <a:pt x="28575" y="28575"/>
                      </a:lnTo>
                      <a:lnTo>
                        <a:pt x="28575" y="72399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36" name="Google Shape;936;p7"/>
              <p:cNvGrpSpPr/>
              <p:nvPr/>
            </p:nvGrpSpPr>
            <p:grpSpPr>
              <a:xfrm>
                <a:off x="4923662" y="2514218"/>
                <a:ext cx="111347" cy="752570"/>
                <a:chOff x="4923662" y="2514218"/>
                <a:chExt cx="111347" cy="752570"/>
              </a:xfrm>
            </p:grpSpPr>
            <p:sp>
              <p:nvSpPr>
                <p:cNvPr id="937" name="Google Shape;937;p7"/>
                <p:cNvSpPr/>
                <p:nvPr/>
              </p:nvSpPr>
              <p:spPr>
                <a:xfrm>
                  <a:off x="4937950" y="2528506"/>
                  <a:ext cx="82772" cy="723995"/>
                </a:xfrm>
                <a:custGeom>
                  <a:avLst/>
                  <a:gdLst/>
                  <a:ahLst/>
                  <a:cxnLst/>
                  <a:rect l="l" t="t" r="r" b="b"/>
                  <a:pathLst>
                    <a:path w="82772" h="723995" extrusionOk="0">
                      <a:moveTo>
                        <a:pt x="0" y="0"/>
                      </a:moveTo>
                      <a:lnTo>
                        <a:pt x="82772" y="0"/>
                      </a:lnTo>
                      <a:lnTo>
                        <a:pt x="82772" y="723995"/>
                      </a:lnTo>
                      <a:lnTo>
                        <a:pt x="0" y="723995"/>
                      </a:ln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7"/>
                <p:cNvSpPr/>
                <p:nvPr/>
              </p:nvSpPr>
              <p:spPr>
                <a:xfrm>
                  <a:off x="4923662" y="2514218"/>
                  <a:ext cx="111347" cy="752570"/>
                </a:xfrm>
                <a:custGeom>
                  <a:avLst/>
                  <a:gdLst/>
                  <a:ahLst/>
                  <a:cxnLst/>
                  <a:rect l="l" t="t" r="r" b="b"/>
                  <a:pathLst>
                    <a:path w="111347" h="752570" extrusionOk="0">
                      <a:moveTo>
                        <a:pt x="97060" y="752570"/>
                      </a:moveTo>
                      <a:lnTo>
                        <a:pt x="14288" y="752570"/>
                      </a:lnTo>
                      <a:cubicBezTo>
                        <a:pt x="6382" y="752570"/>
                        <a:pt x="0" y="746189"/>
                        <a:pt x="0" y="738283"/>
                      </a:cubicBezTo>
                      <a:lnTo>
                        <a:pt x="0" y="14288"/>
                      </a:lnTo>
                      <a:cubicBezTo>
                        <a:pt x="0" y="6382"/>
                        <a:pt x="6382" y="0"/>
                        <a:pt x="14288" y="0"/>
                      </a:cubicBezTo>
                      <a:lnTo>
                        <a:pt x="97060" y="0"/>
                      </a:lnTo>
                      <a:cubicBezTo>
                        <a:pt x="104966" y="0"/>
                        <a:pt x="111347" y="6382"/>
                        <a:pt x="111347" y="14288"/>
                      </a:cubicBezTo>
                      <a:lnTo>
                        <a:pt x="111347" y="738283"/>
                      </a:lnTo>
                      <a:cubicBezTo>
                        <a:pt x="111347" y="746189"/>
                        <a:pt x="104966" y="752570"/>
                        <a:pt x="97060" y="752570"/>
                      </a:cubicBezTo>
                      <a:close/>
                      <a:moveTo>
                        <a:pt x="28575" y="723995"/>
                      </a:moveTo>
                      <a:lnTo>
                        <a:pt x="82772" y="723995"/>
                      </a:lnTo>
                      <a:lnTo>
                        <a:pt x="82772" y="28575"/>
                      </a:lnTo>
                      <a:lnTo>
                        <a:pt x="28575" y="28575"/>
                      </a:lnTo>
                      <a:lnTo>
                        <a:pt x="28575" y="72399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39" name="Google Shape;939;p7"/>
              <p:cNvGrpSpPr/>
              <p:nvPr/>
            </p:nvGrpSpPr>
            <p:grpSpPr>
              <a:xfrm>
                <a:off x="4799552" y="2803778"/>
                <a:ext cx="100965" cy="100964"/>
                <a:chOff x="4799552" y="2803778"/>
                <a:chExt cx="100965" cy="100964"/>
              </a:xfrm>
            </p:grpSpPr>
            <p:sp>
              <p:nvSpPr>
                <p:cNvPr id="940" name="Google Shape;940;p7"/>
                <p:cNvSpPr/>
                <p:nvPr/>
              </p:nvSpPr>
              <p:spPr>
                <a:xfrm>
                  <a:off x="4813839" y="2818066"/>
                  <a:ext cx="72390" cy="72389"/>
                </a:xfrm>
                <a:custGeom>
                  <a:avLst/>
                  <a:gdLst/>
                  <a:ahLst/>
                  <a:cxnLst/>
                  <a:rect l="l" t="t" r="r" b="b"/>
                  <a:pathLst>
                    <a:path w="72390" h="72389" extrusionOk="0">
                      <a:moveTo>
                        <a:pt x="72390" y="36195"/>
                      </a:moveTo>
                      <a:cubicBezTo>
                        <a:pt x="72390" y="56185"/>
                        <a:pt x="56185" y="72390"/>
                        <a:pt x="36195" y="72390"/>
                      </a:cubicBezTo>
                      <a:cubicBezTo>
                        <a:pt x="16205" y="72390"/>
                        <a:pt x="0" y="56185"/>
                        <a:pt x="0" y="36195"/>
                      </a:cubicBezTo>
                      <a:cubicBezTo>
                        <a:pt x="0" y="16205"/>
                        <a:pt x="16205" y="0"/>
                        <a:pt x="36195" y="0"/>
                      </a:cubicBezTo>
                      <a:cubicBezTo>
                        <a:pt x="56185" y="0"/>
                        <a:pt x="72390" y="16205"/>
                        <a:pt x="72390" y="36195"/>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7"/>
                <p:cNvSpPr/>
                <p:nvPr/>
              </p:nvSpPr>
              <p:spPr>
                <a:xfrm>
                  <a:off x="4799552" y="2803778"/>
                  <a:ext cx="100965" cy="100964"/>
                </a:xfrm>
                <a:custGeom>
                  <a:avLst/>
                  <a:gdLst/>
                  <a:ahLst/>
                  <a:cxnLst/>
                  <a:rect l="l" t="t" r="r" b="b"/>
                  <a:pathLst>
                    <a:path w="100965" h="100964" extrusionOk="0">
                      <a:moveTo>
                        <a:pt x="50483" y="100965"/>
                      </a:moveTo>
                      <a:cubicBezTo>
                        <a:pt x="22670" y="100965"/>
                        <a:pt x="0" y="78296"/>
                        <a:pt x="0" y="50482"/>
                      </a:cubicBezTo>
                      <a:cubicBezTo>
                        <a:pt x="0" y="22670"/>
                        <a:pt x="22670" y="0"/>
                        <a:pt x="50483" y="0"/>
                      </a:cubicBezTo>
                      <a:cubicBezTo>
                        <a:pt x="78296" y="0"/>
                        <a:pt x="100965" y="22670"/>
                        <a:pt x="100965" y="50482"/>
                      </a:cubicBezTo>
                      <a:cubicBezTo>
                        <a:pt x="100965" y="78391"/>
                        <a:pt x="78296" y="100965"/>
                        <a:pt x="50483" y="100965"/>
                      </a:cubicBezTo>
                      <a:close/>
                      <a:moveTo>
                        <a:pt x="50483" y="28575"/>
                      </a:moveTo>
                      <a:cubicBezTo>
                        <a:pt x="38386" y="28575"/>
                        <a:pt x="28575" y="38386"/>
                        <a:pt x="28575" y="50482"/>
                      </a:cubicBezTo>
                      <a:cubicBezTo>
                        <a:pt x="28575" y="62579"/>
                        <a:pt x="38386" y="72390"/>
                        <a:pt x="50483" y="72390"/>
                      </a:cubicBezTo>
                      <a:cubicBezTo>
                        <a:pt x="62579" y="72390"/>
                        <a:pt x="72390" y="62579"/>
                        <a:pt x="72390" y="50482"/>
                      </a:cubicBezTo>
                      <a:cubicBezTo>
                        <a:pt x="72390" y="38386"/>
                        <a:pt x="62579" y="28575"/>
                        <a:pt x="5048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942" name="Google Shape;942;p7"/>
          <p:cNvGrpSpPr/>
          <p:nvPr/>
        </p:nvGrpSpPr>
        <p:grpSpPr>
          <a:xfrm>
            <a:off x="16678869" y="7908447"/>
            <a:ext cx="1385387" cy="1640167"/>
            <a:chOff x="15662019" y="7573647"/>
            <a:chExt cx="1385387" cy="1640167"/>
          </a:xfrm>
        </p:grpSpPr>
        <p:grpSp>
          <p:nvGrpSpPr>
            <p:cNvPr id="943" name="Google Shape;943;p7"/>
            <p:cNvGrpSpPr/>
            <p:nvPr/>
          </p:nvGrpSpPr>
          <p:grpSpPr>
            <a:xfrm>
              <a:off x="15662019" y="7580072"/>
              <a:ext cx="1385387" cy="1633742"/>
              <a:chOff x="4444301" y="5303307"/>
              <a:chExt cx="837446" cy="987573"/>
            </a:xfrm>
          </p:grpSpPr>
          <p:grpSp>
            <p:nvGrpSpPr>
              <p:cNvPr id="944" name="Google Shape;944;p7"/>
              <p:cNvGrpSpPr/>
              <p:nvPr/>
            </p:nvGrpSpPr>
            <p:grpSpPr>
              <a:xfrm>
                <a:off x="4447958" y="5864581"/>
                <a:ext cx="411276" cy="403725"/>
                <a:chOff x="4447958" y="5864581"/>
                <a:chExt cx="411276" cy="403725"/>
              </a:xfrm>
            </p:grpSpPr>
            <p:sp>
              <p:nvSpPr>
                <p:cNvPr id="945" name="Google Shape;945;p7"/>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6" name="Google Shape;946;p7"/>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47" name="Google Shape;947;p7"/>
              <p:cNvGrpSpPr/>
              <p:nvPr/>
            </p:nvGrpSpPr>
            <p:grpSpPr>
              <a:xfrm>
                <a:off x="4444301" y="6116630"/>
                <a:ext cx="191552" cy="174250"/>
                <a:chOff x="4444301" y="6116630"/>
                <a:chExt cx="191552" cy="174250"/>
              </a:xfrm>
            </p:grpSpPr>
            <p:sp>
              <p:nvSpPr>
                <p:cNvPr id="948" name="Google Shape;948;p7"/>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9" name="Google Shape;949;p7"/>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50" name="Google Shape;950;p7"/>
              <p:cNvGrpSpPr/>
              <p:nvPr/>
            </p:nvGrpSpPr>
            <p:grpSpPr>
              <a:xfrm>
                <a:off x="4462311" y="5636933"/>
                <a:ext cx="572525" cy="575651"/>
                <a:chOff x="4462311" y="5636933"/>
                <a:chExt cx="572525" cy="575651"/>
              </a:xfrm>
            </p:grpSpPr>
            <p:sp>
              <p:nvSpPr>
                <p:cNvPr id="951" name="Google Shape;951;p7"/>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2" name="Google Shape;952;p7"/>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53" name="Google Shape;953;p7"/>
              <p:cNvGrpSpPr/>
              <p:nvPr/>
            </p:nvGrpSpPr>
            <p:grpSpPr>
              <a:xfrm>
                <a:off x="4751814" y="5483009"/>
                <a:ext cx="402028" cy="354862"/>
                <a:chOff x="4751814" y="5483009"/>
                <a:chExt cx="402028" cy="354862"/>
              </a:xfrm>
            </p:grpSpPr>
            <p:sp>
              <p:nvSpPr>
                <p:cNvPr id="954" name="Google Shape;954;p7"/>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5" name="Google Shape;955;p7"/>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56" name="Google Shape;956;p7"/>
              <p:cNvGrpSpPr/>
              <p:nvPr/>
            </p:nvGrpSpPr>
            <p:grpSpPr>
              <a:xfrm>
                <a:off x="4865542" y="5303307"/>
                <a:ext cx="416205" cy="387402"/>
                <a:chOff x="4865542" y="5303307"/>
                <a:chExt cx="416205" cy="387402"/>
              </a:xfrm>
            </p:grpSpPr>
            <p:sp>
              <p:nvSpPr>
                <p:cNvPr id="957" name="Google Shape;957;p7"/>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8" name="Google Shape;958;p7"/>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59" name="Google Shape;959;p7"/>
              <p:cNvGrpSpPr/>
              <p:nvPr/>
            </p:nvGrpSpPr>
            <p:grpSpPr>
              <a:xfrm>
                <a:off x="4804248" y="5401592"/>
                <a:ext cx="421233" cy="357222"/>
                <a:chOff x="4804248" y="5401592"/>
                <a:chExt cx="421233" cy="357222"/>
              </a:xfrm>
            </p:grpSpPr>
            <p:sp>
              <p:nvSpPr>
                <p:cNvPr id="960" name="Google Shape;960;p7"/>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1" name="Google Shape;961;p7"/>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62" name="Google Shape;962;p7"/>
              <p:cNvGrpSpPr/>
              <p:nvPr/>
            </p:nvGrpSpPr>
            <p:grpSpPr>
              <a:xfrm>
                <a:off x="4680264" y="5562151"/>
                <a:ext cx="421201" cy="357254"/>
                <a:chOff x="4680264" y="5562151"/>
                <a:chExt cx="421201" cy="357254"/>
              </a:xfrm>
            </p:grpSpPr>
            <p:sp>
              <p:nvSpPr>
                <p:cNvPr id="963" name="Google Shape;963;p7"/>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4" name="Google Shape;964;p7"/>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65" name="Google Shape;965;p7"/>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66" name="Google Shape;966;p7"/>
              <p:cNvGrpSpPr/>
              <p:nvPr/>
            </p:nvGrpSpPr>
            <p:grpSpPr>
              <a:xfrm>
                <a:off x="4661227" y="5807423"/>
                <a:ext cx="195857" cy="208030"/>
                <a:chOff x="4661227" y="5807423"/>
                <a:chExt cx="195857" cy="208030"/>
              </a:xfrm>
            </p:grpSpPr>
            <p:sp>
              <p:nvSpPr>
                <p:cNvPr id="967" name="Google Shape;967;p7"/>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8" name="Google Shape;968;p7"/>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69" name="Google Shape;969;p7"/>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0" name="Google Shape;970;p7"/>
            <p:cNvGrpSpPr/>
            <p:nvPr/>
          </p:nvGrpSpPr>
          <p:grpSpPr>
            <a:xfrm>
              <a:off x="15662019" y="7573647"/>
              <a:ext cx="1385387" cy="1633742"/>
              <a:chOff x="4444301" y="5303307"/>
              <a:chExt cx="837446" cy="987573"/>
            </a:xfrm>
          </p:grpSpPr>
          <p:grpSp>
            <p:nvGrpSpPr>
              <p:cNvPr id="971" name="Google Shape;971;p7"/>
              <p:cNvGrpSpPr/>
              <p:nvPr/>
            </p:nvGrpSpPr>
            <p:grpSpPr>
              <a:xfrm>
                <a:off x="4447958" y="5864581"/>
                <a:ext cx="411276" cy="403725"/>
                <a:chOff x="4447958" y="5864581"/>
                <a:chExt cx="411276" cy="403725"/>
              </a:xfrm>
            </p:grpSpPr>
            <p:sp>
              <p:nvSpPr>
                <p:cNvPr id="972" name="Google Shape;972;p7"/>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973;p7"/>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4" name="Google Shape;974;p7"/>
              <p:cNvGrpSpPr/>
              <p:nvPr/>
            </p:nvGrpSpPr>
            <p:grpSpPr>
              <a:xfrm>
                <a:off x="4444301" y="6116630"/>
                <a:ext cx="191552" cy="174250"/>
                <a:chOff x="4444301" y="6116630"/>
                <a:chExt cx="191552" cy="174250"/>
              </a:xfrm>
            </p:grpSpPr>
            <p:sp>
              <p:nvSpPr>
                <p:cNvPr id="975" name="Google Shape;975;p7"/>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976;p7"/>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7" name="Google Shape;977;p7"/>
              <p:cNvGrpSpPr/>
              <p:nvPr/>
            </p:nvGrpSpPr>
            <p:grpSpPr>
              <a:xfrm>
                <a:off x="4462311" y="5636933"/>
                <a:ext cx="572525" cy="575651"/>
                <a:chOff x="4462311" y="5636933"/>
                <a:chExt cx="572525" cy="575651"/>
              </a:xfrm>
            </p:grpSpPr>
            <p:sp>
              <p:nvSpPr>
                <p:cNvPr id="978" name="Google Shape;978;p7"/>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9" name="Google Shape;979;p7"/>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80" name="Google Shape;980;p7"/>
              <p:cNvGrpSpPr/>
              <p:nvPr/>
            </p:nvGrpSpPr>
            <p:grpSpPr>
              <a:xfrm>
                <a:off x="4751814" y="5483009"/>
                <a:ext cx="402028" cy="354862"/>
                <a:chOff x="4751814" y="5483009"/>
                <a:chExt cx="402028" cy="354862"/>
              </a:xfrm>
            </p:grpSpPr>
            <p:sp>
              <p:nvSpPr>
                <p:cNvPr id="981" name="Google Shape;981;p7"/>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7"/>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83" name="Google Shape;983;p7"/>
              <p:cNvGrpSpPr/>
              <p:nvPr/>
            </p:nvGrpSpPr>
            <p:grpSpPr>
              <a:xfrm>
                <a:off x="4865542" y="5303307"/>
                <a:ext cx="416205" cy="387402"/>
                <a:chOff x="4865542" y="5303307"/>
                <a:chExt cx="416205" cy="387402"/>
              </a:xfrm>
            </p:grpSpPr>
            <p:sp>
              <p:nvSpPr>
                <p:cNvPr id="984" name="Google Shape;984;p7"/>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5" name="Google Shape;985;p7"/>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86" name="Google Shape;986;p7"/>
              <p:cNvGrpSpPr/>
              <p:nvPr/>
            </p:nvGrpSpPr>
            <p:grpSpPr>
              <a:xfrm>
                <a:off x="4804248" y="5401592"/>
                <a:ext cx="421233" cy="357222"/>
                <a:chOff x="4804248" y="5401592"/>
                <a:chExt cx="421233" cy="357222"/>
              </a:xfrm>
            </p:grpSpPr>
            <p:sp>
              <p:nvSpPr>
                <p:cNvPr id="987" name="Google Shape;987;p7"/>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988;p7"/>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89" name="Google Shape;989;p7"/>
              <p:cNvGrpSpPr/>
              <p:nvPr/>
            </p:nvGrpSpPr>
            <p:grpSpPr>
              <a:xfrm>
                <a:off x="4680264" y="5562151"/>
                <a:ext cx="421201" cy="357254"/>
                <a:chOff x="4680264" y="5562151"/>
                <a:chExt cx="421201" cy="357254"/>
              </a:xfrm>
            </p:grpSpPr>
            <p:sp>
              <p:nvSpPr>
                <p:cNvPr id="990" name="Google Shape;990;p7"/>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1" name="Google Shape;991;p7"/>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92" name="Google Shape;992;p7"/>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93" name="Google Shape;993;p7"/>
              <p:cNvGrpSpPr/>
              <p:nvPr/>
            </p:nvGrpSpPr>
            <p:grpSpPr>
              <a:xfrm>
                <a:off x="4661227" y="5807423"/>
                <a:ext cx="195857" cy="208030"/>
                <a:chOff x="4661227" y="5807423"/>
                <a:chExt cx="195857" cy="208030"/>
              </a:xfrm>
            </p:grpSpPr>
            <p:sp>
              <p:nvSpPr>
                <p:cNvPr id="994" name="Google Shape;994;p7"/>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5" name="Google Shape;995;p7"/>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96" name="Google Shape;996;p7"/>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97" name="Google Shape;997;p7"/>
          <p:cNvGrpSpPr/>
          <p:nvPr/>
        </p:nvGrpSpPr>
        <p:grpSpPr>
          <a:xfrm>
            <a:off x="1020763" y="614972"/>
            <a:ext cx="1477581" cy="1724761"/>
            <a:chOff x="8127313" y="716372"/>
            <a:chExt cx="1477581" cy="1724761"/>
          </a:xfrm>
        </p:grpSpPr>
        <p:grpSp>
          <p:nvGrpSpPr>
            <p:cNvPr id="998" name="Google Shape;998;p7"/>
            <p:cNvGrpSpPr/>
            <p:nvPr/>
          </p:nvGrpSpPr>
          <p:grpSpPr>
            <a:xfrm flipH="1">
              <a:off x="8127313" y="730397"/>
              <a:ext cx="1477581" cy="1710736"/>
              <a:chOff x="8390004" y="456115"/>
              <a:chExt cx="904162" cy="1046834"/>
            </a:xfrm>
          </p:grpSpPr>
          <p:grpSp>
            <p:nvGrpSpPr>
              <p:cNvPr id="999" name="Google Shape;999;p7"/>
              <p:cNvGrpSpPr/>
              <p:nvPr/>
            </p:nvGrpSpPr>
            <p:grpSpPr>
              <a:xfrm>
                <a:off x="8390004" y="1344626"/>
                <a:ext cx="193429" cy="158323"/>
                <a:chOff x="8390004" y="1344626"/>
                <a:chExt cx="193429" cy="158323"/>
              </a:xfrm>
            </p:grpSpPr>
            <p:sp>
              <p:nvSpPr>
                <p:cNvPr id="1000" name="Google Shape;1000;p7"/>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1" name="Google Shape;1001;p7"/>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02" name="Google Shape;1002;p7"/>
              <p:cNvGrpSpPr/>
              <p:nvPr/>
            </p:nvGrpSpPr>
            <p:grpSpPr>
              <a:xfrm>
                <a:off x="8437418" y="1249718"/>
                <a:ext cx="235873" cy="221893"/>
                <a:chOff x="8437418" y="1249718"/>
                <a:chExt cx="235873" cy="221893"/>
              </a:xfrm>
            </p:grpSpPr>
            <p:sp>
              <p:nvSpPr>
                <p:cNvPr id="1003" name="Google Shape;1003;p7"/>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4" name="Google Shape;1004;p7"/>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05" name="Google Shape;1005;p7"/>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6" name="Google Shape;1006;p7"/>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07" name="Google Shape;1007;p7"/>
              <p:cNvGrpSpPr/>
              <p:nvPr/>
            </p:nvGrpSpPr>
            <p:grpSpPr>
              <a:xfrm>
                <a:off x="8433011" y="1095392"/>
                <a:ext cx="388579" cy="353169"/>
                <a:chOff x="8433011" y="1095392"/>
                <a:chExt cx="388579" cy="353169"/>
              </a:xfrm>
            </p:grpSpPr>
            <p:sp>
              <p:nvSpPr>
                <p:cNvPr id="1008" name="Google Shape;1008;p7"/>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9" name="Google Shape;1009;p7"/>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0" name="Google Shape;1010;p7"/>
              <p:cNvGrpSpPr/>
              <p:nvPr/>
            </p:nvGrpSpPr>
            <p:grpSpPr>
              <a:xfrm>
                <a:off x="8457991" y="456115"/>
                <a:ext cx="836175" cy="922341"/>
                <a:chOff x="8457991" y="456115"/>
                <a:chExt cx="836175" cy="922341"/>
              </a:xfrm>
            </p:grpSpPr>
            <p:sp>
              <p:nvSpPr>
                <p:cNvPr id="1011" name="Google Shape;1011;p7"/>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2" name="Google Shape;1012;p7"/>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3" name="Google Shape;1013;p7"/>
              <p:cNvGrpSpPr/>
              <p:nvPr/>
            </p:nvGrpSpPr>
            <p:grpSpPr>
              <a:xfrm>
                <a:off x="9017765" y="1062485"/>
                <a:ext cx="43394" cy="51843"/>
                <a:chOff x="9017765" y="1062485"/>
                <a:chExt cx="43394" cy="51843"/>
              </a:xfrm>
            </p:grpSpPr>
            <p:sp>
              <p:nvSpPr>
                <p:cNvPr id="1014" name="Google Shape;1014;p7"/>
                <p:cNvSpPr/>
                <p:nvPr/>
              </p:nvSpPr>
              <p:spPr>
                <a:xfrm>
                  <a:off x="9032081" y="1076800"/>
                  <a:ext cx="14858" cy="23240"/>
                </a:xfrm>
                <a:custGeom>
                  <a:avLst/>
                  <a:gdLst/>
                  <a:ahLst/>
                  <a:cxnLst/>
                  <a:rect l="l" t="t" r="r" b="b"/>
                  <a:pathLst>
                    <a:path w="14858" h="23240" extrusionOk="0">
                      <a:moveTo>
                        <a:pt x="14859" y="0"/>
                      </a:moveTo>
                      <a:lnTo>
                        <a:pt x="0" y="2324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5" name="Google Shape;1015;p7"/>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6" name="Google Shape;1016;p7"/>
              <p:cNvGrpSpPr/>
              <p:nvPr/>
            </p:nvGrpSpPr>
            <p:grpSpPr>
              <a:xfrm>
                <a:off x="8715085" y="603328"/>
                <a:ext cx="436817" cy="522335"/>
                <a:chOff x="8715085" y="603328"/>
                <a:chExt cx="436817" cy="522335"/>
              </a:xfrm>
            </p:grpSpPr>
            <p:sp>
              <p:nvSpPr>
                <p:cNvPr id="1017" name="Google Shape;1017;p7"/>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8" name="Google Shape;1018;p7"/>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19" name="Google Shape;1019;p7"/>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0" name="Google Shape;1020;p7"/>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1" name="Google Shape;1021;p7"/>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22" name="Google Shape;1022;p7"/>
            <p:cNvGrpSpPr/>
            <p:nvPr/>
          </p:nvGrpSpPr>
          <p:grpSpPr>
            <a:xfrm flipH="1">
              <a:off x="8127313" y="716372"/>
              <a:ext cx="1477581" cy="1710736"/>
              <a:chOff x="8390004" y="456115"/>
              <a:chExt cx="904162" cy="1046834"/>
            </a:xfrm>
          </p:grpSpPr>
          <p:grpSp>
            <p:nvGrpSpPr>
              <p:cNvPr id="1023" name="Google Shape;1023;p7"/>
              <p:cNvGrpSpPr/>
              <p:nvPr/>
            </p:nvGrpSpPr>
            <p:grpSpPr>
              <a:xfrm>
                <a:off x="8390004" y="1344626"/>
                <a:ext cx="193429" cy="158323"/>
                <a:chOff x="8390004" y="1344626"/>
                <a:chExt cx="193429" cy="158323"/>
              </a:xfrm>
            </p:grpSpPr>
            <p:sp>
              <p:nvSpPr>
                <p:cNvPr id="1024" name="Google Shape;1024;p7"/>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5" name="Google Shape;1025;p7"/>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26" name="Google Shape;1026;p7"/>
              <p:cNvGrpSpPr/>
              <p:nvPr/>
            </p:nvGrpSpPr>
            <p:grpSpPr>
              <a:xfrm>
                <a:off x="8437418" y="1249718"/>
                <a:ext cx="235873" cy="221893"/>
                <a:chOff x="8437418" y="1249718"/>
                <a:chExt cx="235873" cy="221893"/>
              </a:xfrm>
            </p:grpSpPr>
            <p:sp>
              <p:nvSpPr>
                <p:cNvPr id="1027" name="Google Shape;1027;p7"/>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8" name="Google Shape;1028;p7"/>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29" name="Google Shape;1029;p7"/>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0" name="Google Shape;1030;p7"/>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31" name="Google Shape;1031;p7"/>
              <p:cNvGrpSpPr/>
              <p:nvPr/>
            </p:nvGrpSpPr>
            <p:grpSpPr>
              <a:xfrm>
                <a:off x="8433011" y="1095392"/>
                <a:ext cx="388579" cy="353169"/>
                <a:chOff x="8433011" y="1095392"/>
                <a:chExt cx="388579" cy="353169"/>
              </a:xfrm>
            </p:grpSpPr>
            <p:sp>
              <p:nvSpPr>
                <p:cNvPr id="1032" name="Google Shape;1032;p7"/>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4F4F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3" name="Google Shape;1033;p7"/>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34" name="Google Shape;1034;p7"/>
              <p:cNvGrpSpPr/>
              <p:nvPr/>
            </p:nvGrpSpPr>
            <p:grpSpPr>
              <a:xfrm>
                <a:off x="8457991" y="456115"/>
                <a:ext cx="836175" cy="922341"/>
                <a:chOff x="8457991" y="456115"/>
                <a:chExt cx="836175" cy="922341"/>
              </a:xfrm>
            </p:grpSpPr>
            <p:sp>
              <p:nvSpPr>
                <p:cNvPr id="1035" name="Google Shape;1035;p7"/>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6" name="Google Shape;1036;p7"/>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37" name="Google Shape;1037;p7"/>
              <p:cNvGrpSpPr/>
              <p:nvPr/>
            </p:nvGrpSpPr>
            <p:grpSpPr>
              <a:xfrm>
                <a:off x="9017765" y="1062485"/>
                <a:ext cx="43394" cy="51843"/>
                <a:chOff x="9017765" y="1062485"/>
                <a:chExt cx="43394" cy="51843"/>
              </a:xfrm>
            </p:grpSpPr>
            <p:sp>
              <p:nvSpPr>
                <p:cNvPr id="1038" name="Google Shape;1038;p7"/>
                <p:cNvSpPr/>
                <p:nvPr/>
              </p:nvSpPr>
              <p:spPr>
                <a:xfrm>
                  <a:off x="9032081" y="1076800"/>
                  <a:ext cx="14858" cy="23240"/>
                </a:xfrm>
                <a:custGeom>
                  <a:avLst/>
                  <a:gdLst/>
                  <a:ahLst/>
                  <a:cxnLst/>
                  <a:rect l="l" t="t" r="r" b="b"/>
                  <a:pathLst>
                    <a:path w="14858" h="23240" extrusionOk="0">
                      <a:moveTo>
                        <a:pt x="14859" y="0"/>
                      </a:moveTo>
                      <a:lnTo>
                        <a:pt x="0" y="23241"/>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7"/>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40" name="Google Shape;1040;p7"/>
              <p:cNvGrpSpPr/>
              <p:nvPr/>
            </p:nvGrpSpPr>
            <p:grpSpPr>
              <a:xfrm>
                <a:off x="8715085" y="603328"/>
                <a:ext cx="436817" cy="522335"/>
                <a:chOff x="8715085" y="603328"/>
                <a:chExt cx="436817" cy="522335"/>
              </a:xfrm>
            </p:grpSpPr>
            <p:sp>
              <p:nvSpPr>
                <p:cNvPr id="1041" name="Google Shape;1041;p7"/>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2" name="Google Shape;1042;p7"/>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43" name="Google Shape;1043;p7"/>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4" name="Google Shape;1044;p7"/>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5" name="Google Shape;1045;p7"/>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7 Collecting Evidence">
  <p:cSld name="CUSTOM_21_2_1_1_1_1">
    <p:spTree>
      <p:nvGrpSpPr>
        <p:cNvPr id="1" name="Shape 1046"/>
        <p:cNvGrpSpPr/>
        <p:nvPr/>
      </p:nvGrpSpPr>
      <p:grpSpPr>
        <a:xfrm>
          <a:off x="0" y="0"/>
          <a:ext cx="0" cy="0"/>
          <a:chOff x="0" y="0"/>
          <a:chExt cx="0" cy="0"/>
        </a:xfrm>
      </p:grpSpPr>
      <p:sp>
        <p:nvSpPr>
          <p:cNvPr id="1047" name="Google Shape;1047;p8"/>
          <p:cNvSpPr/>
          <p:nvPr/>
        </p:nvSpPr>
        <p:spPr>
          <a:xfrm flipH="1">
            <a:off x="817525" y="2943706"/>
            <a:ext cx="9670436" cy="1923766"/>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 name="Google Shape;1048;p8"/>
          <p:cNvSpPr/>
          <p:nvPr/>
        </p:nvSpPr>
        <p:spPr>
          <a:xfrm flipH="1">
            <a:off x="817525" y="7449157"/>
            <a:ext cx="9670436" cy="1923766"/>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049;p8"/>
          <p:cNvSpPr/>
          <p:nvPr/>
        </p:nvSpPr>
        <p:spPr>
          <a:xfrm flipH="1">
            <a:off x="817525" y="5187745"/>
            <a:ext cx="9670436" cy="1923766"/>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1050;p8"/>
          <p:cNvSpPr/>
          <p:nvPr/>
        </p:nvSpPr>
        <p:spPr>
          <a:xfrm flipH="1">
            <a:off x="11543704" y="2943706"/>
            <a:ext cx="5921332" cy="6411638"/>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051;p8"/>
          <p:cNvSpPr/>
          <p:nvPr/>
        </p:nvSpPr>
        <p:spPr>
          <a:xfrm flipH="1">
            <a:off x="16509936" y="2626653"/>
            <a:ext cx="1269539" cy="1243578"/>
          </a:xfrm>
          <a:custGeom>
            <a:avLst/>
            <a:gdLst/>
            <a:ahLst/>
            <a:cxnLst/>
            <a:rect l="l" t="t" r="r" b="b"/>
            <a:pathLst>
              <a:path w="403669" h="421195" extrusionOk="0">
                <a:moveTo>
                  <a:pt x="16280" y="360223"/>
                </a:moveTo>
                <a:lnTo>
                  <a:pt x="50285" y="335934"/>
                </a:lnTo>
                <a:cubicBezTo>
                  <a:pt x="46722" y="347935"/>
                  <a:pt x="41322" y="359308"/>
                  <a:pt x="34283" y="369652"/>
                </a:cubicBezTo>
                <a:cubicBezTo>
                  <a:pt x="43265" y="363957"/>
                  <a:pt x="52847" y="359261"/>
                  <a:pt x="62858" y="355651"/>
                </a:cubicBezTo>
                <a:cubicBezTo>
                  <a:pt x="61505" y="364738"/>
                  <a:pt x="58467" y="373491"/>
                  <a:pt x="53904" y="381463"/>
                </a:cubicBezTo>
                <a:lnTo>
                  <a:pt x="65239" y="392036"/>
                </a:lnTo>
                <a:cubicBezTo>
                  <a:pt x="69954" y="386607"/>
                  <a:pt x="75297" y="381740"/>
                  <a:pt x="81146" y="377558"/>
                </a:cubicBezTo>
                <a:cubicBezTo>
                  <a:pt x="82955" y="382606"/>
                  <a:pt x="77050" y="388702"/>
                  <a:pt x="75621" y="394608"/>
                </a:cubicBezTo>
                <a:cubicBezTo>
                  <a:pt x="72478" y="408134"/>
                  <a:pt x="92576" y="409848"/>
                  <a:pt x="97148" y="421183"/>
                </a:cubicBezTo>
                <a:cubicBezTo>
                  <a:pt x="203256" y="313236"/>
                  <a:pt x="305431" y="201603"/>
                  <a:pt x="403662" y="86284"/>
                </a:cubicBezTo>
                <a:lnTo>
                  <a:pt x="378707" y="61709"/>
                </a:lnTo>
                <a:lnTo>
                  <a:pt x="358418" y="81902"/>
                </a:lnTo>
                <a:cubicBezTo>
                  <a:pt x="359257" y="73177"/>
                  <a:pt x="363019" y="64986"/>
                  <a:pt x="369086" y="58661"/>
                </a:cubicBezTo>
                <a:lnTo>
                  <a:pt x="353847" y="66186"/>
                </a:lnTo>
                <a:cubicBezTo>
                  <a:pt x="354989" y="60623"/>
                  <a:pt x="357371" y="55385"/>
                  <a:pt x="360800" y="50851"/>
                </a:cubicBezTo>
                <a:lnTo>
                  <a:pt x="346512" y="36754"/>
                </a:lnTo>
                <a:cubicBezTo>
                  <a:pt x="341997" y="40688"/>
                  <a:pt x="338140" y="45317"/>
                  <a:pt x="335082" y="50470"/>
                </a:cubicBezTo>
                <a:cubicBezTo>
                  <a:pt x="335187" y="42412"/>
                  <a:pt x="337178" y="34477"/>
                  <a:pt x="340892" y="27324"/>
                </a:cubicBezTo>
                <a:lnTo>
                  <a:pt x="331367" y="17799"/>
                </a:lnTo>
                <a:lnTo>
                  <a:pt x="319080" y="29038"/>
                </a:lnTo>
                <a:cubicBezTo>
                  <a:pt x="323900" y="18349"/>
                  <a:pt x="319766" y="5751"/>
                  <a:pt x="309555" y="-13"/>
                </a:cubicBezTo>
                <a:cubicBezTo>
                  <a:pt x="261930" y="61138"/>
                  <a:pt x="209733" y="119145"/>
                  <a:pt x="156203" y="175533"/>
                </a:cubicBezTo>
                <a:cubicBezTo>
                  <a:pt x="121913" y="211538"/>
                  <a:pt x="86985" y="246970"/>
                  <a:pt x="51428" y="281832"/>
                </a:cubicBezTo>
                <a:cubicBezTo>
                  <a:pt x="37712" y="295262"/>
                  <a:pt x="-7" y="331648"/>
                  <a:pt x="-7" y="331648"/>
                </a:cubicBezTo>
                <a:cubicBezTo>
                  <a:pt x="4279" y="338410"/>
                  <a:pt x="10280" y="356318"/>
                  <a:pt x="16280" y="360223"/>
                </a:cubicBezTo>
                <a:close/>
              </a:path>
            </a:pathLst>
          </a:custGeom>
          <a:solidFill>
            <a:schemeClr val="accent5"/>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1052;p8"/>
          <p:cNvSpPr/>
          <p:nvPr/>
        </p:nvSpPr>
        <p:spPr>
          <a:xfrm flipH="1">
            <a:off x="11139362" y="2556701"/>
            <a:ext cx="1262950" cy="1197738"/>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4"/>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53" name="Google Shape;1053;p8"/>
          <p:cNvGrpSpPr/>
          <p:nvPr/>
        </p:nvGrpSpPr>
        <p:grpSpPr>
          <a:xfrm rot="-7619478">
            <a:off x="11073968" y="3931359"/>
            <a:ext cx="395535" cy="1213377"/>
            <a:chOff x="5847863" y="4281335"/>
            <a:chExt cx="358150" cy="1075915"/>
          </a:xfrm>
        </p:grpSpPr>
        <p:sp>
          <p:nvSpPr>
            <p:cNvPr id="1054" name="Google Shape;1054;p8"/>
            <p:cNvSpPr/>
            <p:nvPr/>
          </p:nvSpPr>
          <p:spPr>
            <a:xfrm>
              <a:off x="5888440" y="4281335"/>
              <a:ext cx="317573" cy="1046246"/>
            </a:xfrm>
            <a:custGeom>
              <a:avLst/>
              <a:gdLst/>
              <a:ahLst/>
              <a:cxnLst/>
              <a:rect l="l" t="t" r="r" b="b"/>
              <a:pathLst>
                <a:path w="118830" h="391486" extrusionOk="0">
                  <a:moveTo>
                    <a:pt x="35089" y="714"/>
                  </a:moveTo>
                  <a:cubicBezTo>
                    <a:pt x="15981" y="65971"/>
                    <a:pt x="8906" y="134164"/>
                    <a:pt x="14210" y="201956"/>
                  </a:cubicBezTo>
                  <a:cubicBezTo>
                    <a:pt x="16726" y="233182"/>
                    <a:pt x="25861" y="269628"/>
                    <a:pt x="55036" y="280906"/>
                  </a:cubicBezTo>
                  <a:cubicBezTo>
                    <a:pt x="84211" y="292185"/>
                    <a:pt x="121589" y="263010"/>
                    <a:pt x="118606" y="230945"/>
                  </a:cubicBezTo>
                  <a:cubicBezTo>
                    <a:pt x="115623" y="198880"/>
                    <a:pt x="77500" y="176323"/>
                    <a:pt x="47113" y="187043"/>
                  </a:cubicBezTo>
                  <a:cubicBezTo>
                    <a:pt x="9829" y="200279"/>
                    <a:pt x="-3034" y="247909"/>
                    <a:pt x="508" y="287617"/>
                  </a:cubicBezTo>
                  <a:cubicBezTo>
                    <a:pt x="3360" y="324678"/>
                    <a:pt x="14993" y="360527"/>
                    <a:pt x="34437" y="392200"/>
                  </a:cubicBez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sp>
          <p:nvSpPr>
            <p:cNvPr id="1055" name="Google Shape;1055;p8"/>
            <p:cNvSpPr/>
            <p:nvPr/>
          </p:nvSpPr>
          <p:spPr>
            <a:xfrm>
              <a:off x="5847863" y="5204549"/>
              <a:ext cx="145229" cy="152701"/>
            </a:xfrm>
            <a:custGeom>
              <a:avLst/>
              <a:gdLst/>
              <a:ahLst/>
              <a:cxnLst/>
              <a:rect l="l" t="t" r="r" b="b"/>
              <a:pathLst>
                <a:path w="54342" h="57138" extrusionOk="0">
                  <a:moveTo>
                    <a:pt x="7960" y="23178"/>
                  </a:moveTo>
                  <a:lnTo>
                    <a:pt x="-56" y="17212"/>
                  </a:lnTo>
                  <a:lnTo>
                    <a:pt x="54286" y="57852"/>
                  </a:lnTo>
                  <a:lnTo>
                    <a:pt x="52608" y="714"/>
                  </a:ln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grpSp>
      <p:grpSp>
        <p:nvGrpSpPr>
          <p:cNvPr id="1056" name="Google Shape;1056;p8"/>
          <p:cNvGrpSpPr/>
          <p:nvPr/>
        </p:nvGrpSpPr>
        <p:grpSpPr>
          <a:xfrm rot="-4158542">
            <a:off x="11048938" y="7301601"/>
            <a:ext cx="389850" cy="1229742"/>
            <a:chOff x="5847863" y="4281335"/>
            <a:chExt cx="358150" cy="1075915"/>
          </a:xfrm>
        </p:grpSpPr>
        <p:sp>
          <p:nvSpPr>
            <p:cNvPr id="1057" name="Google Shape;1057;p8"/>
            <p:cNvSpPr/>
            <p:nvPr/>
          </p:nvSpPr>
          <p:spPr>
            <a:xfrm>
              <a:off x="5888440" y="4281335"/>
              <a:ext cx="317573" cy="1046246"/>
            </a:xfrm>
            <a:custGeom>
              <a:avLst/>
              <a:gdLst/>
              <a:ahLst/>
              <a:cxnLst/>
              <a:rect l="l" t="t" r="r" b="b"/>
              <a:pathLst>
                <a:path w="118830" h="391486" extrusionOk="0">
                  <a:moveTo>
                    <a:pt x="35089" y="714"/>
                  </a:moveTo>
                  <a:cubicBezTo>
                    <a:pt x="15981" y="65971"/>
                    <a:pt x="8906" y="134164"/>
                    <a:pt x="14210" y="201956"/>
                  </a:cubicBezTo>
                  <a:cubicBezTo>
                    <a:pt x="16726" y="233182"/>
                    <a:pt x="25861" y="269628"/>
                    <a:pt x="55036" y="280906"/>
                  </a:cubicBezTo>
                  <a:cubicBezTo>
                    <a:pt x="84211" y="292185"/>
                    <a:pt x="121589" y="263010"/>
                    <a:pt x="118606" y="230945"/>
                  </a:cubicBezTo>
                  <a:cubicBezTo>
                    <a:pt x="115623" y="198880"/>
                    <a:pt x="77500" y="176323"/>
                    <a:pt x="47113" y="187043"/>
                  </a:cubicBezTo>
                  <a:cubicBezTo>
                    <a:pt x="9829" y="200279"/>
                    <a:pt x="-3034" y="247909"/>
                    <a:pt x="508" y="287617"/>
                  </a:cubicBezTo>
                  <a:cubicBezTo>
                    <a:pt x="3360" y="324678"/>
                    <a:pt x="14993" y="360527"/>
                    <a:pt x="34437" y="392200"/>
                  </a:cubicBez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sp>
          <p:nvSpPr>
            <p:cNvPr id="1058" name="Google Shape;1058;p8"/>
            <p:cNvSpPr/>
            <p:nvPr/>
          </p:nvSpPr>
          <p:spPr>
            <a:xfrm>
              <a:off x="5847863" y="5204549"/>
              <a:ext cx="145229" cy="152701"/>
            </a:xfrm>
            <a:custGeom>
              <a:avLst/>
              <a:gdLst/>
              <a:ahLst/>
              <a:cxnLst/>
              <a:rect l="l" t="t" r="r" b="b"/>
              <a:pathLst>
                <a:path w="54342" h="57138" extrusionOk="0">
                  <a:moveTo>
                    <a:pt x="7960" y="23178"/>
                  </a:moveTo>
                  <a:lnTo>
                    <a:pt x="-56" y="17212"/>
                  </a:lnTo>
                  <a:lnTo>
                    <a:pt x="54286" y="57852"/>
                  </a:lnTo>
                  <a:lnTo>
                    <a:pt x="52608" y="714"/>
                  </a:ln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grpSp>
      <p:grpSp>
        <p:nvGrpSpPr>
          <p:cNvPr id="1059" name="Google Shape;1059;p8"/>
          <p:cNvGrpSpPr/>
          <p:nvPr/>
        </p:nvGrpSpPr>
        <p:grpSpPr>
          <a:xfrm rot="-5558147">
            <a:off x="11050330" y="5666311"/>
            <a:ext cx="387068" cy="1237892"/>
            <a:chOff x="5847863" y="4281335"/>
            <a:chExt cx="358150" cy="1075915"/>
          </a:xfrm>
        </p:grpSpPr>
        <p:sp>
          <p:nvSpPr>
            <p:cNvPr id="1060" name="Google Shape;1060;p8"/>
            <p:cNvSpPr/>
            <p:nvPr/>
          </p:nvSpPr>
          <p:spPr>
            <a:xfrm>
              <a:off x="5888440" y="4281335"/>
              <a:ext cx="317573" cy="1046246"/>
            </a:xfrm>
            <a:custGeom>
              <a:avLst/>
              <a:gdLst/>
              <a:ahLst/>
              <a:cxnLst/>
              <a:rect l="l" t="t" r="r" b="b"/>
              <a:pathLst>
                <a:path w="118830" h="391486" extrusionOk="0">
                  <a:moveTo>
                    <a:pt x="35089" y="714"/>
                  </a:moveTo>
                  <a:cubicBezTo>
                    <a:pt x="15981" y="65971"/>
                    <a:pt x="8906" y="134164"/>
                    <a:pt x="14210" y="201956"/>
                  </a:cubicBezTo>
                  <a:cubicBezTo>
                    <a:pt x="16726" y="233182"/>
                    <a:pt x="25861" y="269628"/>
                    <a:pt x="55036" y="280906"/>
                  </a:cubicBezTo>
                  <a:cubicBezTo>
                    <a:pt x="84211" y="292185"/>
                    <a:pt x="121589" y="263010"/>
                    <a:pt x="118606" y="230945"/>
                  </a:cubicBezTo>
                  <a:cubicBezTo>
                    <a:pt x="115623" y="198880"/>
                    <a:pt x="77500" y="176323"/>
                    <a:pt x="47113" y="187043"/>
                  </a:cubicBezTo>
                  <a:cubicBezTo>
                    <a:pt x="9829" y="200279"/>
                    <a:pt x="-3034" y="247909"/>
                    <a:pt x="508" y="287617"/>
                  </a:cubicBezTo>
                  <a:cubicBezTo>
                    <a:pt x="3360" y="324678"/>
                    <a:pt x="14993" y="360527"/>
                    <a:pt x="34437" y="392200"/>
                  </a:cubicBez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sp>
          <p:nvSpPr>
            <p:cNvPr id="1061" name="Google Shape;1061;p8"/>
            <p:cNvSpPr/>
            <p:nvPr/>
          </p:nvSpPr>
          <p:spPr>
            <a:xfrm>
              <a:off x="5847863" y="5204549"/>
              <a:ext cx="145229" cy="152701"/>
            </a:xfrm>
            <a:custGeom>
              <a:avLst/>
              <a:gdLst/>
              <a:ahLst/>
              <a:cxnLst/>
              <a:rect l="l" t="t" r="r" b="b"/>
              <a:pathLst>
                <a:path w="54342" h="57138" extrusionOk="0">
                  <a:moveTo>
                    <a:pt x="7960" y="23178"/>
                  </a:moveTo>
                  <a:lnTo>
                    <a:pt x="-56" y="17212"/>
                  </a:lnTo>
                  <a:lnTo>
                    <a:pt x="54286" y="57852"/>
                  </a:lnTo>
                  <a:lnTo>
                    <a:pt x="52608" y="714"/>
                  </a:ln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grpSp>
      <p:sp>
        <p:nvSpPr>
          <p:cNvPr id="1062" name="Google Shape;1062;p8"/>
          <p:cNvSpPr/>
          <p:nvPr/>
        </p:nvSpPr>
        <p:spPr>
          <a:xfrm rot="10800000">
            <a:off x="1122852" y="6981655"/>
            <a:ext cx="2833139" cy="587754"/>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1063" name="Google Shape;1063;p8"/>
          <p:cNvSpPr/>
          <p:nvPr/>
        </p:nvSpPr>
        <p:spPr>
          <a:xfrm rot="10800000">
            <a:off x="1122852" y="4786643"/>
            <a:ext cx="2833139" cy="587754"/>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1064" name="Google Shape;1064;p8"/>
          <p:cNvSpPr/>
          <p:nvPr/>
        </p:nvSpPr>
        <p:spPr>
          <a:xfrm rot="10800000">
            <a:off x="1101627" y="2550445"/>
            <a:ext cx="2833139" cy="587754"/>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grpSp>
        <p:nvGrpSpPr>
          <p:cNvPr id="1065" name="Google Shape;1065;p8"/>
          <p:cNvGrpSpPr/>
          <p:nvPr/>
        </p:nvGrpSpPr>
        <p:grpSpPr>
          <a:xfrm rot="142713">
            <a:off x="16544354" y="8180072"/>
            <a:ext cx="1385334" cy="1640104"/>
            <a:chOff x="15662019" y="7573647"/>
            <a:chExt cx="1385387" cy="1640167"/>
          </a:xfrm>
        </p:grpSpPr>
        <p:grpSp>
          <p:nvGrpSpPr>
            <p:cNvPr id="1066" name="Google Shape;1066;p8"/>
            <p:cNvGrpSpPr/>
            <p:nvPr/>
          </p:nvGrpSpPr>
          <p:grpSpPr>
            <a:xfrm>
              <a:off x="15662019" y="7580072"/>
              <a:ext cx="1385387" cy="1633742"/>
              <a:chOff x="4444301" y="5303307"/>
              <a:chExt cx="837446" cy="987573"/>
            </a:xfrm>
          </p:grpSpPr>
          <p:grpSp>
            <p:nvGrpSpPr>
              <p:cNvPr id="1067" name="Google Shape;1067;p8"/>
              <p:cNvGrpSpPr/>
              <p:nvPr/>
            </p:nvGrpSpPr>
            <p:grpSpPr>
              <a:xfrm>
                <a:off x="4447958" y="5864581"/>
                <a:ext cx="411276" cy="403725"/>
                <a:chOff x="4447958" y="5864581"/>
                <a:chExt cx="411276" cy="403725"/>
              </a:xfrm>
            </p:grpSpPr>
            <p:sp>
              <p:nvSpPr>
                <p:cNvPr id="1068" name="Google Shape;1068;p8"/>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9" name="Google Shape;1069;p8"/>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70" name="Google Shape;1070;p8"/>
              <p:cNvGrpSpPr/>
              <p:nvPr/>
            </p:nvGrpSpPr>
            <p:grpSpPr>
              <a:xfrm>
                <a:off x="4444301" y="6116630"/>
                <a:ext cx="191552" cy="174250"/>
                <a:chOff x="4444301" y="6116630"/>
                <a:chExt cx="191552" cy="174250"/>
              </a:xfrm>
            </p:grpSpPr>
            <p:sp>
              <p:nvSpPr>
                <p:cNvPr id="1071" name="Google Shape;1071;p8"/>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2" name="Google Shape;1072;p8"/>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73" name="Google Shape;1073;p8"/>
              <p:cNvGrpSpPr/>
              <p:nvPr/>
            </p:nvGrpSpPr>
            <p:grpSpPr>
              <a:xfrm>
                <a:off x="4462311" y="5636933"/>
                <a:ext cx="572525" cy="575651"/>
                <a:chOff x="4462311" y="5636933"/>
                <a:chExt cx="572525" cy="575651"/>
              </a:xfrm>
            </p:grpSpPr>
            <p:sp>
              <p:nvSpPr>
                <p:cNvPr id="1074" name="Google Shape;1074;p8"/>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5" name="Google Shape;1075;p8"/>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76" name="Google Shape;1076;p8"/>
              <p:cNvGrpSpPr/>
              <p:nvPr/>
            </p:nvGrpSpPr>
            <p:grpSpPr>
              <a:xfrm>
                <a:off x="4751814" y="5483009"/>
                <a:ext cx="402028" cy="354862"/>
                <a:chOff x="4751814" y="5483009"/>
                <a:chExt cx="402028" cy="354862"/>
              </a:xfrm>
            </p:grpSpPr>
            <p:sp>
              <p:nvSpPr>
                <p:cNvPr id="1077" name="Google Shape;1077;p8"/>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8" name="Google Shape;1078;p8"/>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79" name="Google Shape;1079;p8"/>
              <p:cNvGrpSpPr/>
              <p:nvPr/>
            </p:nvGrpSpPr>
            <p:grpSpPr>
              <a:xfrm>
                <a:off x="4865542" y="5303307"/>
                <a:ext cx="416205" cy="387402"/>
                <a:chOff x="4865542" y="5303307"/>
                <a:chExt cx="416205" cy="387402"/>
              </a:xfrm>
            </p:grpSpPr>
            <p:sp>
              <p:nvSpPr>
                <p:cNvPr id="1080" name="Google Shape;1080;p8"/>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1" name="Google Shape;1081;p8"/>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82" name="Google Shape;1082;p8"/>
              <p:cNvGrpSpPr/>
              <p:nvPr/>
            </p:nvGrpSpPr>
            <p:grpSpPr>
              <a:xfrm>
                <a:off x="4804248" y="5401592"/>
                <a:ext cx="421233" cy="357222"/>
                <a:chOff x="4804248" y="5401592"/>
                <a:chExt cx="421233" cy="357222"/>
              </a:xfrm>
            </p:grpSpPr>
            <p:sp>
              <p:nvSpPr>
                <p:cNvPr id="1083" name="Google Shape;1083;p8"/>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4" name="Google Shape;1084;p8"/>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85" name="Google Shape;1085;p8"/>
              <p:cNvGrpSpPr/>
              <p:nvPr/>
            </p:nvGrpSpPr>
            <p:grpSpPr>
              <a:xfrm>
                <a:off x="4680264" y="5562151"/>
                <a:ext cx="421201" cy="357254"/>
                <a:chOff x="4680264" y="5562151"/>
                <a:chExt cx="421201" cy="357254"/>
              </a:xfrm>
            </p:grpSpPr>
            <p:sp>
              <p:nvSpPr>
                <p:cNvPr id="1086" name="Google Shape;1086;p8"/>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7" name="Google Shape;1087;p8"/>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88" name="Google Shape;1088;p8"/>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89" name="Google Shape;1089;p8"/>
              <p:cNvGrpSpPr/>
              <p:nvPr/>
            </p:nvGrpSpPr>
            <p:grpSpPr>
              <a:xfrm>
                <a:off x="4661227" y="5807423"/>
                <a:ext cx="195857" cy="208030"/>
                <a:chOff x="4661227" y="5807423"/>
                <a:chExt cx="195857" cy="208030"/>
              </a:xfrm>
            </p:grpSpPr>
            <p:sp>
              <p:nvSpPr>
                <p:cNvPr id="1090" name="Google Shape;1090;p8"/>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1" name="Google Shape;1091;p8"/>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92" name="Google Shape;1092;p8"/>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93" name="Google Shape;1093;p8"/>
            <p:cNvGrpSpPr/>
            <p:nvPr/>
          </p:nvGrpSpPr>
          <p:grpSpPr>
            <a:xfrm>
              <a:off x="15662019" y="7573647"/>
              <a:ext cx="1385387" cy="1633742"/>
              <a:chOff x="4444301" y="5303307"/>
              <a:chExt cx="837446" cy="987573"/>
            </a:xfrm>
          </p:grpSpPr>
          <p:grpSp>
            <p:nvGrpSpPr>
              <p:cNvPr id="1094" name="Google Shape;1094;p8"/>
              <p:cNvGrpSpPr/>
              <p:nvPr/>
            </p:nvGrpSpPr>
            <p:grpSpPr>
              <a:xfrm>
                <a:off x="4447958" y="5864581"/>
                <a:ext cx="411276" cy="403725"/>
                <a:chOff x="4447958" y="5864581"/>
                <a:chExt cx="411276" cy="403725"/>
              </a:xfrm>
            </p:grpSpPr>
            <p:sp>
              <p:nvSpPr>
                <p:cNvPr id="1095" name="Google Shape;1095;p8"/>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6" name="Google Shape;1096;p8"/>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97" name="Google Shape;1097;p8"/>
              <p:cNvGrpSpPr/>
              <p:nvPr/>
            </p:nvGrpSpPr>
            <p:grpSpPr>
              <a:xfrm>
                <a:off x="4444301" y="6116630"/>
                <a:ext cx="191552" cy="174250"/>
                <a:chOff x="4444301" y="6116630"/>
                <a:chExt cx="191552" cy="174250"/>
              </a:xfrm>
            </p:grpSpPr>
            <p:sp>
              <p:nvSpPr>
                <p:cNvPr id="1098" name="Google Shape;1098;p8"/>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9" name="Google Shape;1099;p8"/>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00" name="Google Shape;1100;p8"/>
              <p:cNvGrpSpPr/>
              <p:nvPr/>
            </p:nvGrpSpPr>
            <p:grpSpPr>
              <a:xfrm>
                <a:off x="4462311" y="5636933"/>
                <a:ext cx="572525" cy="575651"/>
                <a:chOff x="4462311" y="5636933"/>
                <a:chExt cx="572525" cy="575651"/>
              </a:xfrm>
            </p:grpSpPr>
            <p:sp>
              <p:nvSpPr>
                <p:cNvPr id="1101" name="Google Shape;1101;p8"/>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1102;p8"/>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03" name="Google Shape;1103;p8"/>
              <p:cNvGrpSpPr/>
              <p:nvPr/>
            </p:nvGrpSpPr>
            <p:grpSpPr>
              <a:xfrm>
                <a:off x="4751814" y="5483009"/>
                <a:ext cx="402028" cy="354862"/>
                <a:chOff x="4751814" y="5483009"/>
                <a:chExt cx="402028" cy="354862"/>
              </a:xfrm>
            </p:grpSpPr>
            <p:sp>
              <p:nvSpPr>
                <p:cNvPr id="1104" name="Google Shape;1104;p8"/>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5" name="Google Shape;1105;p8"/>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06" name="Google Shape;1106;p8"/>
              <p:cNvGrpSpPr/>
              <p:nvPr/>
            </p:nvGrpSpPr>
            <p:grpSpPr>
              <a:xfrm>
                <a:off x="4865542" y="5303307"/>
                <a:ext cx="416205" cy="387402"/>
                <a:chOff x="4865542" y="5303307"/>
                <a:chExt cx="416205" cy="387402"/>
              </a:xfrm>
            </p:grpSpPr>
            <p:sp>
              <p:nvSpPr>
                <p:cNvPr id="1107" name="Google Shape;1107;p8"/>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8"/>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09" name="Google Shape;1109;p8"/>
              <p:cNvGrpSpPr/>
              <p:nvPr/>
            </p:nvGrpSpPr>
            <p:grpSpPr>
              <a:xfrm>
                <a:off x="4804248" y="5401592"/>
                <a:ext cx="421233" cy="357222"/>
                <a:chOff x="4804248" y="5401592"/>
                <a:chExt cx="421233" cy="357222"/>
              </a:xfrm>
            </p:grpSpPr>
            <p:sp>
              <p:nvSpPr>
                <p:cNvPr id="1110" name="Google Shape;1110;p8"/>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8"/>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12" name="Google Shape;1112;p8"/>
              <p:cNvGrpSpPr/>
              <p:nvPr/>
            </p:nvGrpSpPr>
            <p:grpSpPr>
              <a:xfrm>
                <a:off x="4680264" y="5562151"/>
                <a:ext cx="421201" cy="357254"/>
                <a:chOff x="4680264" y="5562151"/>
                <a:chExt cx="421201" cy="357254"/>
              </a:xfrm>
            </p:grpSpPr>
            <p:sp>
              <p:nvSpPr>
                <p:cNvPr id="1113" name="Google Shape;1113;p8"/>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8"/>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15" name="Google Shape;1115;p8"/>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16" name="Google Shape;1116;p8"/>
              <p:cNvGrpSpPr/>
              <p:nvPr/>
            </p:nvGrpSpPr>
            <p:grpSpPr>
              <a:xfrm>
                <a:off x="4661227" y="5807423"/>
                <a:ext cx="195857" cy="208030"/>
                <a:chOff x="4661227" y="5807423"/>
                <a:chExt cx="195857" cy="208030"/>
              </a:xfrm>
            </p:grpSpPr>
            <p:sp>
              <p:nvSpPr>
                <p:cNvPr id="1117" name="Google Shape;1117;p8"/>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8"/>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19" name="Google Shape;1119;p8"/>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8 Parts of a story">
  <p:cSld name="CUSTOM_21_2_1_1_1_1_1">
    <p:spTree>
      <p:nvGrpSpPr>
        <p:cNvPr id="1" name="Shape 1120"/>
        <p:cNvGrpSpPr/>
        <p:nvPr/>
      </p:nvGrpSpPr>
      <p:grpSpPr>
        <a:xfrm>
          <a:off x="0" y="0"/>
          <a:ext cx="0" cy="0"/>
          <a:chOff x="0" y="0"/>
          <a:chExt cx="0" cy="0"/>
        </a:xfrm>
      </p:grpSpPr>
      <p:sp>
        <p:nvSpPr>
          <p:cNvPr id="1121" name="Google Shape;1121;p9"/>
          <p:cNvSpPr/>
          <p:nvPr/>
        </p:nvSpPr>
        <p:spPr>
          <a:xfrm>
            <a:off x="1098713" y="2766400"/>
            <a:ext cx="16090575" cy="2105150"/>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122;p9"/>
          <p:cNvSpPr/>
          <p:nvPr/>
        </p:nvSpPr>
        <p:spPr>
          <a:xfrm>
            <a:off x="1098713" y="5107028"/>
            <a:ext cx="16090575" cy="2105150"/>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9"/>
          <p:cNvSpPr/>
          <p:nvPr/>
        </p:nvSpPr>
        <p:spPr>
          <a:xfrm>
            <a:off x="1098713" y="7447656"/>
            <a:ext cx="16090575" cy="2105150"/>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9"/>
          <p:cNvSpPr/>
          <p:nvPr/>
        </p:nvSpPr>
        <p:spPr>
          <a:xfrm rot="2125079">
            <a:off x="1103031" y="6397130"/>
            <a:ext cx="2453581" cy="2098448"/>
          </a:xfrm>
          <a:custGeom>
            <a:avLst/>
            <a:gdLst/>
            <a:ahLst/>
            <a:cxnLst/>
            <a:rect l="l" t="t" r="r" b="b"/>
            <a:pathLst>
              <a:path w="440912" h="377094" extrusionOk="0">
                <a:moveTo>
                  <a:pt x="10946" y="302977"/>
                </a:moveTo>
                <a:lnTo>
                  <a:pt x="49046" y="284975"/>
                </a:lnTo>
                <a:cubicBezTo>
                  <a:pt x="43455" y="296167"/>
                  <a:pt x="36169" y="306416"/>
                  <a:pt x="27425" y="315360"/>
                </a:cubicBezTo>
                <a:cubicBezTo>
                  <a:pt x="37207" y="311321"/>
                  <a:pt x="47389" y="308349"/>
                  <a:pt x="57809" y="306502"/>
                </a:cubicBezTo>
                <a:cubicBezTo>
                  <a:pt x="54933" y="315227"/>
                  <a:pt x="50437" y="323342"/>
                  <a:pt x="44569" y="330409"/>
                </a:cubicBezTo>
                <a:lnTo>
                  <a:pt x="54094" y="342792"/>
                </a:lnTo>
                <a:cubicBezTo>
                  <a:pt x="59695" y="338258"/>
                  <a:pt x="65801" y="334391"/>
                  <a:pt x="72287" y="331267"/>
                </a:cubicBezTo>
                <a:cubicBezTo>
                  <a:pt x="73240" y="336601"/>
                  <a:pt x="66286" y="341649"/>
                  <a:pt x="63905" y="347173"/>
                </a:cubicBezTo>
                <a:cubicBezTo>
                  <a:pt x="58476" y="359842"/>
                  <a:pt x="77907" y="365176"/>
                  <a:pt x="80479" y="377082"/>
                </a:cubicBezTo>
                <a:cubicBezTo>
                  <a:pt x="203856" y="289328"/>
                  <a:pt x="324004" y="197250"/>
                  <a:pt x="440905" y="100857"/>
                </a:cubicBezTo>
                <a:lnTo>
                  <a:pt x="420617" y="72282"/>
                </a:lnTo>
                <a:lnTo>
                  <a:pt x="397185" y="88665"/>
                </a:lnTo>
                <a:cubicBezTo>
                  <a:pt x="399481" y="80207"/>
                  <a:pt x="404586" y="72787"/>
                  <a:pt x="411663" y="67615"/>
                </a:cubicBezTo>
                <a:lnTo>
                  <a:pt x="395280" y="72377"/>
                </a:lnTo>
                <a:cubicBezTo>
                  <a:pt x="397433" y="67119"/>
                  <a:pt x="400681" y="62376"/>
                  <a:pt x="404805" y="58471"/>
                </a:cubicBezTo>
                <a:cubicBezTo>
                  <a:pt x="400995" y="52946"/>
                  <a:pt x="397185" y="47517"/>
                  <a:pt x="393280" y="42088"/>
                </a:cubicBezTo>
                <a:cubicBezTo>
                  <a:pt x="388146" y="45212"/>
                  <a:pt x="383526" y="49098"/>
                  <a:pt x="379564" y="53613"/>
                </a:cubicBezTo>
                <a:cubicBezTo>
                  <a:pt x="381078" y="45755"/>
                  <a:pt x="384336" y="38335"/>
                  <a:pt x="389089" y="31896"/>
                </a:cubicBezTo>
                <a:cubicBezTo>
                  <a:pt x="386517" y="28181"/>
                  <a:pt x="383850" y="24562"/>
                  <a:pt x="381183" y="20847"/>
                </a:cubicBezTo>
                <a:lnTo>
                  <a:pt x="367562" y="30372"/>
                </a:lnTo>
                <a:cubicBezTo>
                  <a:pt x="374115" y="20561"/>
                  <a:pt x="372087" y="7379"/>
                  <a:pt x="362895" y="-13"/>
                </a:cubicBezTo>
                <a:cubicBezTo>
                  <a:pt x="305173" y="51803"/>
                  <a:pt x="243832" y="99809"/>
                  <a:pt x="181158" y="145910"/>
                </a:cubicBezTo>
                <a:cubicBezTo>
                  <a:pt x="141153" y="175438"/>
                  <a:pt x="100577" y="204203"/>
                  <a:pt x="59428" y="232207"/>
                </a:cubicBezTo>
                <a:cubicBezTo>
                  <a:pt x="43522" y="243065"/>
                  <a:pt x="-7" y="272307"/>
                  <a:pt x="-7" y="272307"/>
                </a:cubicBezTo>
                <a:cubicBezTo>
                  <a:pt x="2945" y="279355"/>
                  <a:pt x="5803" y="297643"/>
                  <a:pt x="10946" y="30297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9"/>
          <p:cNvSpPr/>
          <p:nvPr/>
        </p:nvSpPr>
        <p:spPr>
          <a:xfrm rot="2341434">
            <a:off x="1087402" y="1712739"/>
            <a:ext cx="2509634" cy="2287111"/>
          </a:xfrm>
          <a:custGeom>
            <a:avLst/>
            <a:gdLst/>
            <a:ahLst/>
            <a:cxnLst/>
            <a:rect l="l" t="t" r="r" b="b"/>
            <a:pathLst>
              <a:path w="421100" h="383762" extrusionOk="0">
                <a:moveTo>
                  <a:pt x="346036" y="-13"/>
                </a:moveTo>
                <a:lnTo>
                  <a:pt x="366038" y="22942"/>
                </a:lnTo>
                <a:cubicBezTo>
                  <a:pt x="359649" y="27305"/>
                  <a:pt x="354418" y="33153"/>
                  <a:pt x="350798" y="39992"/>
                </a:cubicBezTo>
                <a:cubicBezTo>
                  <a:pt x="357762" y="42107"/>
                  <a:pt x="365286" y="41316"/>
                  <a:pt x="371658" y="37801"/>
                </a:cubicBezTo>
                <a:cubicBezTo>
                  <a:pt x="371128" y="47612"/>
                  <a:pt x="368972" y="57271"/>
                  <a:pt x="365276" y="66376"/>
                </a:cubicBezTo>
                <a:cubicBezTo>
                  <a:pt x="371087" y="65614"/>
                  <a:pt x="388803" y="56851"/>
                  <a:pt x="394709" y="55899"/>
                </a:cubicBezTo>
                <a:cubicBezTo>
                  <a:pt x="398328" y="66853"/>
                  <a:pt x="413759" y="80664"/>
                  <a:pt x="421093" y="96856"/>
                </a:cubicBezTo>
                <a:cubicBezTo>
                  <a:pt x="320509" y="199536"/>
                  <a:pt x="195350" y="287356"/>
                  <a:pt x="85241" y="383749"/>
                </a:cubicBezTo>
                <a:cubicBezTo>
                  <a:pt x="78479" y="380035"/>
                  <a:pt x="72287" y="369367"/>
                  <a:pt x="65525" y="365652"/>
                </a:cubicBezTo>
                <a:lnTo>
                  <a:pt x="77240" y="350031"/>
                </a:lnTo>
                <a:cubicBezTo>
                  <a:pt x="68858" y="352031"/>
                  <a:pt x="55714" y="348507"/>
                  <a:pt x="47332" y="350031"/>
                </a:cubicBezTo>
                <a:cubicBezTo>
                  <a:pt x="54138" y="342887"/>
                  <a:pt x="60026" y="334915"/>
                  <a:pt x="64858" y="326314"/>
                </a:cubicBezTo>
                <a:cubicBezTo>
                  <a:pt x="59429" y="326314"/>
                  <a:pt x="32473" y="328123"/>
                  <a:pt x="28568" y="328505"/>
                </a:cubicBezTo>
                <a:lnTo>
                  <a:pt x="-7" y="295262"/>
                </a:lnTo>
                <a:cubicBezTo>
                  <a:pt x="34092" y="254590"/>
                  <a:pt x="104101" y="197821"/>
                  <a:pt x="133343" y="174009"/>
                </a:cubicBezTo>
                <a:cubicBezTo>
                  <a:pt x="214019" y="109906"/>
                  <a:pt x="265073" y="63900"/>
                  <a:pt x="346036" y="-13"/>
                </a:cubicBezTo>
                <a:close/>
              </a:path>
            </a:pathLst>
          </a:custGeom>
          <a:solidFill>
            <a:schemeClr val="accen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9"/>
          <p:cNvSpPr/>
          <p:nvPr/>
        </p:nvSpPr>
        <p:spPr>
          <a:xfrm rot="-2454863">
            <a:off x="1124767" y="3958040"/>
            <a:ext cx="2434935" cy="2370924"/>
          </a:xfrm>
          <a:custGeom>
            <a:avLst/>
            <a:gdLst/>
            <a:ahLst/>
            <a:cxnLst/>
            <a:rect l="l" t="t" r="r" b="b"/>
            <a:pathLst>
              <a:path w="442055" h="430434" extrusionOk="0">
                <a:moveTo>
                  <a:pt x="68287" y="14941"/>
                </a:moveTo>
                <a:cubicBezTo>
                  <a:pt x="75050" y="21704"/>
                  <a:pt x="81812" y="23895"/>
                  <a:pt x="87337" y="31420"/>
                </a:cubicBezTo>
                <a:cubicBezTo>
                  <a:pt x="79279" y="31172"/>
                  <a:pt x="71459" y="28667"/>
                  <a:pt x="64763" y="24181"/>
                </a:cubicBezTo>
                <a:cubicBezTo>
                  <a:pt x="56476" y="32086"/>
                  <a:pt x="54666" y="33039"/>
                  <a:pt x="46284" y="40945"/>
                </a:cubicBezTo>
                <a:lnTo>
                  <a:pt x="59524" y="54184"/>
                </a:lnTo>
                <a:cubicBezTo>
                  <a:pt x="45332" y="46850"/>
                  <a:pt x="28853" y="52660"/>
                  <a:pt x="26377" y="65805"/>
                </a:cubicBezTo>
                <a:cubicBezTo>
                  <a:pt x="27615" y="67900"/>
                  <a:pt x="40855" y="84855"/>
                  <a:pt x="42093" y="86569"/>
                </a:cubicBezTo>
                <a:cubicBezTo>
                  <a:pt x="33882" y="83902"/>
                  <a:pt x="25472" y="81864"/>
                  <a:pt x="16947" y="80473"/>
                </a:cubicBezTo>
                <a:cubicBezTo>
                  <a:pt x="11899" y="88855"/>
                  <a:pt x="4279" y="94094"/>
                  <a:pt x="-7" y="102000"/>
                </a:cubicBezTo>
                <a:cubicBezTo>
                  <a:pt x="77526" y="171723"/>
                  <a:pt x="342893" y="400228"/>
                  <a:pt x="369277" y="430422"/>
                </a:cubicBezTo>
                <a:lnTo>
                  <a:pt x="389660" y="397180"/>
                </a:lnTo>
                <a:cubicBezTo>
                  <a:pt x="382279" y="394970"/>
                  <a:pt x="375563" y="390941"/>
                  <a:pt x="370134" y="385464"/>
                </a:cubicBezTo>
                <a:cubicBezTo>
                  <a:pt x="375792" y="385578"/>
                  <a:pt x="381412" y="386502"/>
                  <a:pt x="386803" y="388226"/>
                </a:cubicBezTo>
                <a:cubicBezTo>
                  <a:pt x="395213" y="389617"/>
                  <a:pt x="403157" y="383930"/>
                  <a:pt x="404548" y="375520"/>
                </a:cubicBezTo>
                <a:cubicBezTo>
                  <a:pt x="404834" y="373796"/>
                  <a:pt x="404824" y="372043"/>
                  <a:pt x="404519" y="370319"/>
                </a:cubicBezTo>
                <a:cubicBezTo>
                  <a:pt x="396109" y="367271"/>
                  <a:pt x="388375" y="362613"/>
                  <a:pt x="381755" y="356603"/>
                </a:cubicBezTo>
                <a:cubicBezTo>
                  <a:pt x="394089" y="362490"/>
                  <a:pt x="408767" y="360347"/>
                  <a:pt x="418902" y="351174"/>
                </a:cubicBezTo>
                <a:lnTo>
                  <a:pt x="403472" y="336886"/>
                </a:lnTo>
                <a:cubicBezTo>
                  <a:pt x="411530" y="336429"/>
                  <a:pt x="419550" y="338248"/>
                  <a:pt x="426617" y="342125"/>
                </a:cubicBezTo>
                <a:lnTo>
                  <a:pt x="442048" y="317836"/>
                </a:lnTo>
                <a:cubicBezTo>
                  <a:pt x="415930" y="302415"/>
                  <a:pt x="391422" y="284423"/>
                  <a:pt x="368896" y="264115"/>
                </a:cubicBezTo>
                <a:cubicBezTo>
                  <a:pt x="345750" y="243446"/>
                  <a:pt x="139724" y="56851"/>
                  <a:pt x="120579" y="35515"/>
                </a:cubicBezTo>
                <a:cubicBezTo>
                  <a:pt x="114674" y="28943"/>
                  <a:pt x="89909" y="3226"/>
                  <a:pt x="82003" y="-13"/>
                </a:cubicBezTo>
                <a:cubicBezTo>
                  <a:pt x="82098" y="82"/>
                  <a:pt x="73145" y="8941"/>
                  <a:pt x="68287" y="14941"/>
                </a:cubicBezTo>
                <a:close/>
              </a:path>
            </a:pathLst>
          </a:custGeom>
          <a:solidFill>
            <a:schemeClr val="accen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9"/>
          <p:cNvSpPr/>
          <p:nvPr/>
        </p:nvSpPr>
        <p:spPr>
          <a:xfrm rot="1737937">
            <a:off x="15898540" y="2553603"/>
            <a:ext cx="2026524" cy="605400"/>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6"/>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grpSp>
        <p:nvGrpSpPr>
          <p:cNvPr id="1128" name="Google Shape;1128;p9"/>
          <p:cNvGrpSpPr/>
          <p:nvPr/>
        </p:nvGrpSpPr>
        <p:grpSpPr>
          <a:xfrm rot="387929">
            <a:off x="15281140" y="733499"/>
            <a:ext cx="1385331" cy="1640101"/>
            <a:chOff x="15662019" y="7573647"/>
            <a:chExt cx="1385387" cy="1640167"/>
          </a:xfrm>
        </p:grpSpPr>
        <p:grpSp>
          <p:nvGrpSpPr>
            <p:cNvPr id="1129" name="Google Shape;1129;p9"/>
            <p:cNvGrpSpPr/>
            <p:nvPr/>
          </p:nvGrpSpPr>
          <p:grpSpPr>
            <a:xfrm>
              <a:off x="15662019" y="7580072"/>
              <a:ext cx="1385387" cy="1633742"/>
              <a:chOff x="4444301" y="5303307"/>
              <a:chExt cx="837446" cy="987573"/>
            </a:xfrm>
          </p:grpSpPr>
          <p:grpSp>
            <p:nvGrpSpPr>
              <p:cNvPr id="1130" name="Google Shape;1130;p9"/>
              <p:cNvGrpSpPr/>
              <p:nvPr/>
            </p:nvGrpSpPr>
            <p:grpSpPr>
              <a:xfrm>
                <a:off x="4447958" y="5864581"/>
                <a:ext cx="411276" cy="403725"/>
                <a:chOff x="4447958" y="5864581"/>
                <a:chExt cx="411276" cy="403725"/>
              </a:xfrm>
            </p:grpSpPr>
            <p:sp>
              <p:nvSpPr>
                <p:cNvPr id="1131" name="Google Shape;1131;p9"/>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9"/>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33" name="Google Shape;1133;p9"/>
              <p:cNvGrpSpPr/>
              <p:nvPr/>
            </p:nvGrpSpPr>
            <p:grpSpPr>
              <a:xfrm>
                <a:off x="4444301" y="6116630"/>
                <a:ext cx="191552" cy="174250"/>
                <a:chOff x="4444301" y="6116630"/>
                <a:chExt cx="191552" cy="174250"/>
              </a:xfrm>
            </p:grpSpPr>
            <p:sp>
              <p:nvSpPr>
                <p:cNvPr id="1134" name="Google Shape;1134;p9"/>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9"/>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36" name="Google Shape;1136;p9"/>
              <p:cNvGrpSpPr/>
              <p:nvPr/>
            </p:nvGrpSpPr>
            <p:grpSpPr>
              <a:xfrm>
                <a:off x="4462311" y="5636933"/>
                <a:ext cx="572525" cy="575651"/>
                <a:chOff x="4462311" y="5636933"/>
                <a:chExt cx="572525" cy="575651"/>
              </a:xfrm>
            </p:grpSpPr>
            <p:sp>
              <p:nvSpPr>
                <p:cNvPr id="1137" name="Google Shape;1137;p9"/>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9"/>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39" name="Google Shape;1139;p9"/>
              <p:cNvGrpSpPr/>
              <p:nvPr/>
            </p:nvGrpSpPr>
            <p:grpSpPr>
              <a:xfrm>
                <a:off x="4751814" y="5483009"/>
                <a:ext cx="402028" cy="354862"/>
                <a:chOff x="4751814" y="5483009"/>
                <a:chExt cx="402028" cy="354862"/>
              </a:xfrm>
            </p:grpSpPr>
            <p:sp>
              <p:nvSpPr>
                <p:cNvPr id="1140" name="Google Shape;1140;p9"/>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1" name="Google Shape;1141;p9"/>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42" name="Google Shape;1142;p9"/>
              <p:cNvGrpSpPr/>
              <p:nvPr/>
            </p:nvGrpSpPr>
            <p:grpSpPr>
              <a:xfrm>
                <a:off x="4865542" y="5303307"/>
                <a:ext cx="416205" cy="387402"/>
                <a:chOff x="4865542" y="5303307"/>
                <a:chExt cx="416205" cy="387402"/>
              </a:xfrm>
            </p:grpSpPr>
            <p:sp>
              <p:nvSpPr>
                <p:cNvPr id="1143" name="Google Shape;1143;p9"/>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9"/>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45" name="Google Shape;1145;p9"/>
              <p:cNvGrpSpPr/>
              <p:nvPr/>
            </p:nvGrpSpPr>
            <p:grpSpPr>
              <a:xfrm>
                <a:off x="4804248" y="5401592"/>
                <a:ext cx="421233" cy="357222"/>
                <a:chOff x="4804248" y="5401592"/>
                <a:chExt cx="421233" cy="357222"/>
              </a:xfrm>
            </p:grpSpPr>
            <p:sp>
              <p:nvSpPr>
                <p:cNvPr id="1146" name="Google Shape;1146;p9"/>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7" name="Google Shape;1147;p9"/>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48" name="Google Shape;1148;p9"/>
              <p:cNvGrpSpPr/>
              <p:nvPr/>
            </p:nvGrpSpPr>
            <p:grpSpPr>
              <a:xfrm>
                <a:off x="4680264" y="5562151"/>
                <a:ext cx="421201" cy="357254"/>
                <a:chOff x="4680264" y="5562151"/>
                <a:chExt cx="421201" cy="357254"/>
              </a:xfrm>
            </p:grpSpPr>
            <p:sp>
              <p:nvSpPr>
                <p:cNvPr id="1149" name="Google Shape;1149;p9"/>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9"/>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51" name="Google Shape;1151;p9"/>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52" name="Google Shape;1152;p9"/>
              <p:cNvGrpSpPr/>
              <p:nvPr/>
            </p:nvGrpSpPr>
            <p:grpSpPr>
              <a:xfrm>
                <a:off x="4661227" y="5807423"/>
                <a:ext cx="195857" cy="208030"/>
                <a:chOff x="4661227" y="5807423"/>
                <a:chExt cx="195857" cy="208030"/>
              </a:xfrm>
            </p:grpSpPr>
            <p:sp>
              <p:nvSpPr>
                <p:cNvPr id="1153" name="Google Shape;1153;p9"/>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154;p9"/>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55" name="Google Shape;1155;p9"/>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56" name="Google Shape;1156;p9"/>
            <p:cNvGrpSpPr/>
            <p:nvPr/>
          </p:nvGrpSpPr>
          <p:grpSpPr>
            <a:xfrm>
              <a:off x="15662019" y="7573647"/>
              <a:ext cx="1385387" cy="1633742"/>
              <a:chOff x="4444301" y="5303307"/>
              <a:chExt cx="837446" cy="987573"/>
            </a:xfrm>
          </p:grpSpPr>
          <p:grpSp>
            <p:nvGrpSpPr>
              <p:cNvPr id="1157" name="Google Shape;1157;p9"/>
              <p:cNvGrpSpPr/>
              <p:nvPr/>
            </p:nvGrpSpPr>
            <p:grpSpPr>
              <a:xfrm>
                <a:off x="4447958" y="5864581"/>
                <a:ext cx="411276" cy="403725"/>
                <a:chOff x="4447958" y="5864581"/>
                <a:chExt cx="411276" cy="403725"/>
              </a:xfrm>
            </p:grpSpPr>
            <p:sp>
              <p:nvSpPr>
                <p:cNvPr id="1158" name="Google Shape;1158;p9"/>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9" name="Google Shape;1159;p9"/>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0" name="Google Shape;1160;p9"/>
              <p:cNvGrpSpPr/>
              <p:nvPr/>
            </p:nvGrpSpPr>
            <p:grpSpPr>
              <a:xfrm>
                <a:off x="4444301" y="6116630"/>
                <a:ext cx="191552" cy="174250"/>
                <a:chOff x="4444301" y="6116630"/>
                <a:chExt cx="191552" cy="174250"/>
              </a:xfrm>
            </p:grpSpPr>
            <p:sp>
              <p:nvSpPr>
                <p:cNvPr id="1161" name="Google Shape;1161;p9"/>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2" name="Google Shape;1162;p9"/>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3" name="Google Shape;1163;p9"/>
              <p:cNvGrpSpPr/>
              <p:nvPr/>
            </p:nvGrpSpPr>
            <p:grpSpPr>
              <a:xfrm>
                <a:off x="4462311" y="5636933"/>
                <a:ext cx="572525" cy="575651"/>
                <a:chOff x="4462311" y="5636933"/>
                <a:chExt cx="572525" cy="575651"/>
              </a:xfrm>
            </p:grpSpPr>
            <p:sp>
              <p:nvSpPr>
                <p:cNvPr id="1164" name="Google Shape;1164;p9"/>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5" name="Google Shape;1165;p9"/>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6" name="Google Shape;1166;p9"/>
              <p:cNvGrpSpPr/>
              <p:nvPr/>
            </p:nvGrpSpPr>
            <p:grpSpPr>
              <a:xfrm>
                <a:off x="4751814" y="5483009"/>
                <a:ext cx="402028" cy="354862"/>
                <a:chOff x="4751814" y="5483009"/>
                <a:chExt cx="402028" cy="354862"/>
              </a:xfrm>
            </p:grpSpPr>
            <p:sp>
              <p:nvSpPr>
                <p:cNvPr id="1167" name="Google Shape;1167;p9"/>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8" name="Google Shape;1168;p9"/>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9" name="Google Shape;1169;p9"/>
              <p:cNvGrpSpPr/>
              <p:nvPr/>
            </p:nvGrpSpPr>
            <p:grpSpPr>
              <a:xfrm>
                <a:off x="4865542" y="5303307"/>
                <a:ext cx="416205" cy="387402"/>
                <a:chOff x="4865542" y="5303307"/>
                <a:chExt cx="416205" cy="387402"/>
              </a:xfrm>
            </p:grpSpPr>
            <p:sp>
              <p:nvSpPr>
                <p:cNvPr id="1170" name="Google Shape;1170;p9"/>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1" name="Google Shape;1171;p9"/>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72" name="Google Shape;1172;p9"/>
              <p:cNvGrpSpPr/>
              <p:nvPr/>
            </p:nvGrpSpPr>
            <p:grpSpPr>
              <a:xfrm>
                <a:off x="4804248" y="5401592"/>
                <a:ext cx="421233" cy="357222"/>
                <a:chOff x="4804248" y="5401592"/>
                <a:chExt cx="421233" cy="357222"/>
              </a:xfrm>
            </p:grpSpPr>
            <p:sp>
              <p:nvSpPr>
                <p:cNvPr id="1173" name="Google Shape;1173;p9"/>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4" name="Google Shape;1174;p9"/>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75" name="Google Shape;1175;p9"/>
              <p:cNvGrpSpPr/>
              <p:nvPr/>
            </p:nvGrpSpPr>
            <p:grpSpPr>
              <a:xfrm>
                <a:off x="4680264" y="5562151"/>
                <a:ext cx="421201" cy="357254"/>
                <a:chOff x="4680264" y="5562151"/>
                <a:chExt cx="421201" cy="357254"/>
              </a:xfrm>
            </p:grpSpPr>
            <p:sp>
              <p:nvSpPr>
                <p:cNvPr id="1176" name="Google Shape;1176;p9"/>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7" name="Google Shape;1177;p9"/>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78" name="Google Shape;1178;p9"/>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79" name="Google Shape;1179;p9"/>
              <p:cNvGrpSpPr/>
              <p:nvPr/>
            </p:nvGrpSpPr>
            <p:grpSpPr>
              <a:xfrm>
                <a:off x="4661227" y="5807423"/>
                <a:ext cx="195857" cy="208030"/>
                <a:chOff x="4661227" y="5807423"/>
                <a:chExt cx="195857" cy="208030"/>
              </a:xfrm>
            </p:grpSpPr>
            <p:sp>
              <p:nvSpPr>
                <p:cNvPr id="1180" name="Google Shape;1180;p9"/>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1" name="Google Shape;1181;p9"/>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82" name="Google Shape;1182;p9"/>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9 Frayer Model">
  <p:cSld name="CUSTOM_21_2_1_1_1_1_1_1">
    <p:spTree>
      <p:nvGrpSpPr>
        <p:cNvPr id="1" name="Shape 1183"/>
        <p:cNvGrpSpPr/>
        <p:nvPr/>
      </p:nvGrpSpPr>
      <p:grpSpPr>
        <a:xfrm>
          <a:off x="0" y="0"/>
          <a:ext cx="0" cy="0"/>
          <a:chOff x="0" y="0"/>
          <a:chExt cx="0" cy="0"/>
        </a:xfrm>
      </p:grpSpPr>
      <p:sp>
        <p:nvSpPr>
          <p:cNvPr id="1184" name="Google Shape;1184;p10"/>
          <p:cNvSpPr/>
          <p:nvPr/>
        </p:nvSpPr>
        <p:spPr>
          <a:xfrm>
            <a:off x="827175" y="2526749"/>
            <a:ext cx="8211557" cy="3413311"/>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5" name="Google Shape;1185;p10"/>
          <p:cNvSpPr/>
          <p:nvPr/>
        </p:nvSpPr>
        <p:spPr>
          <a:xfrm>
            <a:off x="9237255" y="2517156"/>
            <a:ext cx="8211557" cy="3413311"/>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6" name="Google Shape;1186;p10"/>
          <p:cNvSpPr/>
          <p:nvPr/>
        </p:nvSpPr>
        <p:spPr>
          <a:xfrm>
            <a:off x="833188" y="6108433"/>
            <a:ext cx="8211557" cy="3413311"/>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7" name="Google Shape;1187;p10"/>
          <p:cNvSpPr/>
          <p:nvPr/>
        </p:nvSpPr>
        <p:spPr>
          <a:xfrm>
            <a:off x="9243268" y="6098840"/>
            <a:ext cx="8211557" cy="3413311"/>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8" name="Google Shape;1188;p10"/>
          <p:cNvSpPr txBox="1"/>
          <p:nvPr/>
        </p:nvSpPr>
        <p:spPr>
          <a:xfrm>
            <a:off x="4233641" y="2539650"/>
            <a:ext cx="4687800" cy="861900"/>
          </a:xfrm>
          <a:prstGeom prst="rect">
            <a:avLst/>
          </a:prstGeom>
          <a:noFill/>
          <a:ln>
            <a:noFill/>
          </a:ln>
        </p:spPr>
        <p:txBody>
          <a:bodyPr spcFirstLastPara="1" wrap="square" lIns="137150" tIns="137150" rIns="137150" bIns="137150" anchor="t" anchorCtr="0">
            <a:spAutoFit/>
          </a:bodyPr>
          <a:lstStyle/>
          <a:p>
            <a:pPr marL="0" lvl="0" indent="0" algn="r" rtl="0">
              <a:spcBef>
                <a:spcPts val="0"/>
              </a:spcBef>
              <a:spcAft>
                <a:spcPts val="0"/>
              </a:spcAft>
              <a:buNone/>
            </a:pPr>
            <a:r>
              <a:rPr lang="en" sz="3800" b="1" i="1">
                <a:solidFill>
                  <a:schemeClr val="dk1"/>
                </a:solidFill>
                <a:latin typeface="Shadows Into Light Two"/>
                <a:ea typeface="Shadows Into Light Two"/>
                <a:cs typeface="Shadows Into Light Two"/>
                <a:sym typeface="Shadows Into Light Two"/>
              </a:rPr>
              <a:t>Definition</a:t>
            </a:r>
            <a:endParaRPr sz="3800" b="1" i="1">
              <a:solidFill>
                <a:schemeClr val="dk1"/>
              </a:solidFill>
              <a:latin typeface="Shadows Into Light Two"/>
              <a:ea typeface="Shadows Into Light Two"/>
              <a:cs typeface="Shadows Into Light Two"/>
              <a:sym typeface="Shadows Into Light Two"/>
            </a:endParaRPr>
          </a:p>
        </p:txBody>
      </p:sp>
      <p:sp>
        <p:nvSpPr>
          <p:cNvPr id="1189" name="Google Shape;1189;p10"/>
          <p:cNvSpPr txBox="1"/>
          <p:nvPr/>
        </p:nvSpPr>
        <p:spPr>
          <a:xfrm>
            <a:off x="4233641" y="8605950"/>
            <a:ext cx="4687800" cy="861900"/>
          </a:xfrm>
          <a:prstGeom prst="rect">
            <a:avLst/>
          </a:prstGeom>
          <a:noFill/>
          <a:ln>
            <a:noFill/>
          </a:ln>
        </p:spPr>
        <p:txBody>
          <a:bodyPr spcFirstLastPara="1" wrap="square" lIns="137150" tIns="137150" rIns="137150" bIns="137150" anchor="t" anchorCtr="0">
            <a:spAutoFit/>
          </a:bodyPr>
          <a:lstStyle/>
          <a:p>
            <a:pPr marL="0" lvl="0" indent="0" algn="r" rtl="0">
              <a:spcBef>
                <a:spcPts val="0"/>
              </a:spcBef>
              <a:spcAft>
                <a:spcPts val="0"/>
              </a:spcAft>
              <a:buNone/>
            </a:pPr>
            <a:r>
              <a:rPr lang="en" sz="3800" b="1" i="1">
                <a:solidFill>
                  <a:schemeClr val="dk1"/>
                </a:solidFill>
                <a:latin typeface="Shadows Into Light Two"/>
                <a:ea typeface="Shadows Into Light Two"/>
                <a:cs typeface="Shadows Into Light Two"/>
                <a:sym typeface="Shadows Into Light Two"/>
              </a:rPr>
              <a:t>Examples</a:t>
            </a:r>
            <a:endParaRPr sz="3800" b="1" i="1">
              <a:solidFill>
                <a:schemeClr val="dk1"/>
              </a:solidFill>
              <a:latin typeface="Shadows Into Light Two"/>
              <a:ea typeface="Shadows Into Light Two"/>
              <a:cs typeface="Shadows Into Light Two"/>
              <a:sym typeface="Shadows Into Light Two"/>
            </a:endParaRPr>
          </a:p>
        </p:txBody>
      </p:sp>
      <p:sp>
        <p:nvSpPr>
          <p:cNvPr id="1190" name="Google Shape;1190;p10"/>
          <p:cNvSpPr txBox="1"/>
          <p:nvPr/>
        </p:nvSpPr>
        <p:spPr>
          <a:xfrm>
            <a:off x="9381191" y="2539650"/>
            <a:ext cx="4687800" cy="861900"/>
          </a:xfrm>
          <a:prstGeom prst="rect">
            <a:avLst/>
          </a:prstGeom>
          <a:noFill/>
          <a:ln>
            <a:noFill/>
          </a:ln>
        </p:spPr>
        <p:txBody>
          <a:bodyPr spcFirstLastPara="1" wrap="square" lIns="137150" tIns="137150" rIns="137150" bIns="137150" anchor="t" anchorCtr="0">
            <a:spAutoFit/>
          </a:bodyPr>
          <a:lstStyle/>
          <a:p>
            <a:pPr marL="0" lvl="0" indent="0" algn="l" rtl="0">
              <a:spcBef>
                <a:spcPts val="0"/>
              </a:spcBef>
              <a:spcAft>
                <a:spcPts val="0"/>
              </a:spcAft>
              <a:buNone/>
            </a:pPr>
            <a:r>
              <a:rPr lang="en" sz="3800" b="1" i="1">
                <a:solidFill>
                  <a:schemeClr val="dk1"/>
                </a:solidFill>
                <a:latin typeface="Shadows Into Light Two"/>
                <a:ea typeface="Shadows Into Light Two"/>
                <a:cs typeface="Shadows Into Light Two"/>
                <a:sym typeface="Shadows Into Light Two"/>
              </a:rPr>
              <a:t>Characteristics</a:t>
            </a:r>
            <a:endParaRPr sz="3800" b="1" i="1">
              <a:solidFill>
                <a:schemeClr val="dk1"/>
              </a:solidFill>
              <a:latin typeface="Shadows Into Light Two"/>
              <a:ea typeface="Shadows Into Light Two"/>
              <a:cs typeface="Shadows Into Light Two"/>
              <a:sym typeface="Shadows Into Light Two"/>
            </a:endParaRPr>
          </a:p>
        </p:txBody>
      </p:sp>
      <p:sp>
        <p:nvSpPr>
          <p:cNvPr id="1191" name="Google Shape;1191;p10"/>
          <p:cNvSpPr txBox="1"/>
          <p:nvPr/>
        </p:nvSpPr>
        <p:spPr>
          <a:xfrm>
            <a:off x="9381191" y="8605950"/>
            <a:ext cx="4687800" cy="861900"/>
          </a:xfrm>
          <a:prstGeom prst="rect">
            <a:avLst/>
          </a:prstGeom>
          <a:noFill/>
          <a:ln>
            <a:noFill/>
          </a:ln>
        </p:spPr>
        <p:txBody>
          <a:bodyPr spcFirstLastPara="1" wrap="square" lIns="137150" tIns="137150" rIns="137150" bIns="137150" anchor="t" anchorCtr="0">
            <a:spAutoFit/>
          </a:bodyPr>
          <a:lstStyle/>
          <a:p>
            <a:pPr marL="0" lvl="0" indent="0" algn="l" rtl="0">
              <a:spcBef>
                <a:spcPts val="0"/>
              </a:spcBef>
              <a:spcAft>
                <a:spcPts val="0"/>
              </a:spcAft>
              <a:buNone/>
            </a:pPr>
            <a:r>
              <a:rPr lang="en" sz="3800" b="1" i="1">
                <a:solidFill>
                  <a:schemeClr val="dk1"/>
                </a:solidFill>
                <a:latin typeface="Shadows Into Light Two"/>
                <a:ea typeface="Shadows Into Light Two"/>
                <a:cs typeface="Shadows Into Light Two"/>
                <a:sym typeface="Shadows Into Light Two"/>
              </a:rPr>
              <a:t>Non-Examples</a:t>
            </a:r>
            <a:endParaRPr sz="3800" b="1" i="1">
              <a:solidFill>
                <a:schemeClr val="dk1"/>
              </a:solidFill>
              <a:latin typeface="Shadows Into Light Two"/>
              <a:ea typeface="Shadows Into Light Two"/>
              <a:cs typeface="Shadows Into Light Two"/>
              <a:sym typeface="Shadows Into Light Two"/>
            </a:endParaRPr>
          </a:p>
        </p:txBody>
      </p:sp>
      <p:sp>
        <p:nvSpPr>
          <p:cNvPr id="1192" name="Google Shape;1192;p10"/>
          <p:cNvSpPr/>
          <p:nvPr/>
        </p:nvSpPr>
        <p:spPr>
          <a:xfrm>
            <a:off x="7256042" y="4375413"/>
            <a:ext cx="3775922" cy="3413311"/>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3" name="Google Shape;1193;p10"/>
          <p:cNvSpPr/>
          <p:nvPr/>
        </p:nvSpPr>
        <p:spPr>
          <a:xfrm>
            <a:off x="7570051" y="4073997"/>
            <a:ext cx="3147932" cy="605337"/>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6"/>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1194" name="Google Shape;1194;p10"/>
          <p:cNvSpPr/>
          <p:nvPr/>
        </p:nvSpPr>
        <p:spPr>
          <a:xfrm>
            <a:off x="383625" y="2114382"/>
            <a:ext cx="1324360" cy="1277927"/>
          </a:xfrm>
          <a:custGeom>
            <a:avLst/>
            <a:gdLst/>
            <a:ahLst/>
            <a:cxnLst/>
            <a:rect l="l" t="t" r="r" b="b"/>
            <a:pathLst>
              <a:path w="421100" h="383762" extrusionOk="0">
                <a:moveTo>
                  <a:pt x="346036" y="-13"/>
                </a:moveTo>
                <a:lnTo>
                  <a:pt x="366038" y="22942"/>
                </a:lnTo>
                <a:cubicBezTo>
                  <a:pt x="359649" y="27305"/>
                  <a:pt x="354418" y="33153"/>
                  <a:pt x="350798" y="39992"/>
                </a:cubicBezTo>
                <a:cubicBezTo>
                  <a:pt x="357762" y="42107"/>
                  <a:pt x="365286" y="41316"/>
                  <a:pt x="371658" y="37801"/>
                </a:cubicBezTo>
                <a:cubicBezTo>
                  <a:pt x="371128" y="47612"/>
                  <a:pt x="368972" y="57271"/>
                  <a:pt x="365276" y="66376"/>
                </a:cubicBezTo>
                <a:cubicBezTo>
                  <a:pt x="371087" y="65614"/>
                  <a:pt x="388803" y="56851"/>
                  <a:pt x="394709" y="55899"/>
                </a:cubicBezTo>
                <a:cubicBezTo>
                  <a:pt x="398328" y="66853"/>
                  <a:pt x="413759" y="80664"/>
                  <a:pt x="421093" y="96856"/>
                </a:cubicBezTo>
                <a:cubicBezTo>
                  <a:pt x="320509" y="199536"/>
                  <a:pt x="195350" y="287356"/>
                  <a:pt x="85241" y="383749"/>
                </a:cubicBezTo>
                <a:cubicBezTo>
                  <a:pt x="78479" y="380035"/>
                  <a:pt x="72287" y="369367"/>
                  <a:pt x="65525" y="365652"/>
                </a:cubicBezTo>
                <a:lnTo>
                  <a:pt x="77240" y="350031"/>
                </a:lnTo>
                <a:cubicBezTo>
                  <a:pt x="68858" y="352031"/>
                  <a:pt x="55714" y="348507"/>
                  <a:pt x="47332" y="350031"/>
                </a:cubicBezTo>
                <a:cubicBezTo>
                  <a:pt x="54138" y="342887"/>
                  <a:pt x="60026" y="334915"/>
                  <a:pt x="64858" y="326314"/>
                </a:cubicBezTo>
                <a:cubicBezTo>
                  <a:pt x="59429" y="326314"/>
                  <a:pt x="32473" y="328123"/>
                  <a:pt x="28568" y="328505"/>
                </a:cubicBezTo>
                <a:lnTo>
                  <a:pt x="-7" y="295262"/>
                </a:lnTo>
                <a:cubicBezTo>
                  <a:pt x="34092" y="254590"/>
                  <a:pt x="104101" y="197821"/>
                  <a:pt x="133343" y="174009"/>
                </a:cubicBezTo>
                <a:cubicBezTo>
                  <a:pt x="214019" y="109906"/>
                  <a:pt x="265073" y="63900"/>
                  <a:pt x="346036" y="-13"/>
                </a:cubicBezTo>
                <a:close/>
              </a:path>
            </a:pathLst>
          </a:custGeom>
          <a:solidFill>
            <a:schemeClr val="accen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5" name="Google Shape;1195;p10"/>
          <p:cNvSpPr/>
          <p:nvPr/>
        </p:nvSpPr>
        <p:spPr>
          <a:xfrm>
            <a:off x="16528900" y="2000250"/>
            <a:ext cx="1262950" cy="1350878"/>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6" name="Google Shape;1196;p10"/>
          <p:cNvSpPr/>
          <p:nvPr/>
        </p:nvSpPr>
        <p:spPr>
          <a:xfrm rot="10800000" flipH="1">
            <a:off x="427600" y="8432866"/>
            <a:ext cx="1324360" cy="1277927"/>
          </a:xfrm>
          <a:custGeom>
            <a:avLst/>
            <a:gdLst/>
            <a:ahLst/>
            <a:cxnLst/>
            <a:rect l="l" t="t" r="r" b="b"/>
            <a:pathLst>
              <a:path w="421100" h="383762" extrusionOk="0">
                <a:moveTo>
                  <a:pt x="346036" y="-13"/>
                </a:moveTo>
                <a:lnTo>
                  <a:pt x="366038" y="22942"/>
                </a:lnTo>
                <a:cubicBezTo>
                  <a:pt x="359649" y="27305"/>
                  <a:pt x="354418" y="33153"/>
                  <a:pt x="350798" y="39992"/>
                </a:cubicBezTo>
                <a:cubicBezTo>
                  <a:pt x="357762" y="42107"/>
                  <a:pt x="365286" y="41316"/>
                  <a:pt x="371658" y="37801"/>
                </a:cubicBezTo>
                <a:cubicBezTo>
                  <a:pt x="371128" y="47612"/>
                  <a:pt x="368972" y="57271"/>
                  <a:pt x="365276" y="66376"/>
                </a:cubicBezTo>
                <a:cubicBezTo>
                  <a:pt x="371087" y="65614"/>
                  <a:pt x="388803" y="56851"/>
                  <a:pt x="394709" y="55899"/>
                </a:cubicBezTo>
                <a:cubicBezTo>
                  <a:pt x="398328" y="66853"/>
                  <a:pt x="413759" y="80664"/>
                  <a:pt x="421093" y="96856"/>
                </a:cubicBezTo>
                <a:cubicBezTo>
                  <a:pt x="320509" y="199536"/>
                  <a:pt x="195350" y="287356"/>
                  <a:pt x="85241" y="383749"/>
                </a:cubicBezTo>
                <a:cubicBezTo>
                  <a:pt x="78479" y="380035"/>
                  <a:pt x="72287" y="369367"/>
                  <a:pt x="65525" y="365652"/>
                </a:cubicBezTo>
                <a:lnTo>
                  <a:pt x="77240" y="350031"/>
                </a:lnTo>
                <a:cubicBezTo>
                  <a:pt x="68858" y="352031"/>
                  <a:pt x="55714" y="348507"/>
                  <a:pt x="47332" y="350031"/>
                </a:cubicBezTo>
                <a:cubicBezTo>
                  <a:pt x="54138" y="342887"/>
                  <a:pt x="60026" y="334915"/>
                  <a:pt x="64858" y="326314"/>
                </a:cubicBezTo>
                <a:cubicBezTo>
                  <a:pt x="59429" y="326314"/>
                  <a:pt x="32473" y="328123"/>
                  <a:pt x="28568" y="328505"/>
                </a:cubicBezTo>
                <a:lnTo>
                  <a:pt x="-7" y="295262"/>
                </a:lnTo>
                <a:cubicBezTo>
                  <a:pt x="34092" y="254590"/>
                  <a:pt x="104101" y="197821"/>
                  <a:pt x="133343" y="174009"/>
                </a:cubicBezTo>
                <a:cubicBezTo>
                  <a:pt x="214019" y="109906"/>
                  <a:pt x="265073" y="63900"/>
                  <a:pt x="346036" y="-13"/>
                </a:cubicBezTo>
                <a:close/>
              </a:path>
            </a:pathLst>
          </a:custGeom>
          <a:solidFill>
            <a:schemeClr val="accent5"/>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7" name="Google Shape;1197;p10"/>
          <p:cNvSpPr/>
          <p:nvPr/>
        </p:nvSpPr>
        <p:spPr>
          <a:xfrm rot="10800000" flipH="1">
            <a:off x="16572875" y="8474047"/>
            <a:ext cx="1262950" cy="1350878"/>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4"/>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98" name="Google Shape;1198;p10"/>
          <p:cNvGrpSpPr/>
          <p:nvPr/>
        </p:nvGrpSpPr>
        <p:grpSpPr>
          <a:xfrm>
            <a:off x="1690497" y="621931"/>
            <a:ext cx="1640705" cy="1710795"/>
            <a:chOff x="2451372" y="7926631"/>
            <a:chExt cx="1640705" cy="1710795"/>
          </a:xfrm>
        </p:grpSpPr>
        <p:grpSp>
          <p:nvGrpSpPr>
            <p:cNvPr id="1199" name="Google Shape;1199;p10"/>
            <p:cNvGrpSpPr/>
            <p:nvPr/>
          </p:nvGrpSpPr>
          <p:grpSpPr>
            <a:xfrm>
              <a:off x="2451372" y="7926631"/>
              <a:ext cx="1640705" cy="1710795"/>
              <a:chOff x="10913347" y="1720888"/>
              <a:chExt cx="918545" cy="957731"/>
            </a:xfrm>
          </p:grpSpPr>
          <p:grpSp>
            <p:nvGrpSpPr>
              <p:cNvPr id="1200" name="Google Shape;1200;p10"/>
              <p:cNvGrpSpPr/>
              <p:nvPr/>
            </p:nvGrpSpPr>
            <p:grpSpPr>
              <a:xfrm>
                <a:off x="10913347" y="1960327"/>
                <a:ext cx="918545" cy="718292"/>
                <a:chOff x="10913347" y="1960327"/>
                <a:chExt cx="918545" cy="718292"/>
              </a:xfrm>
            </p:grpSpPr>
            <p:sp>
              <p:nvSpPr>
                <p:cNvPr id="1201" name="Google Shape;1201;p10"/>
                <p:cNvSpPr/>
                <p:nvPr/>
              </p:nvSpPr>
              <p:spPr>
                <a:xfrm>
                  <a:off x="10927512" y="1974398"/>
                  <a:ext cx="890163" cy="689754"/>
                </a:xfrm>
                <a:custGeom>
                  <a:avLst/>
                  <a:gdLst/>
                  <a:ahLst/>
                  <a:cxnLst/>
                  <a:rect l="l" t="t" r="r" b="b"/>
                  <a:pathLst>
                    <a:path w="890163" h="689754" extrusionOk="0">
                      <a:moveTo>
                        <a:pt x="51289" y="202635"/>
                      </a:moveTo>
                      <a:cubicBezTo>
                        <a:pt x="-8529" y="281216"/>
                        <a:pt x="-147" y="371323"/>
                        <a:pt x="1092" y="383229"/>
                      </a:cubicBezTo>
                      <a:cubicBezTo>
                        <a:pt x="13379" y="496291"/>
                        <a:pt x="102438" y="564109"/>
                        <a:pt x="141585" y="593922"/>
                      </a:cubicBezTo>
                      <a:cubicBezTo>
                        <a:pt x="271316" y="692696"/>
                        <a:pt x="461054" y="719271"/>
                        <a:pt x="623265" y="654120"/>
                      </a:cubicBezTo>
                      <a:cubicBezTo>
                        <a:pt x="678891" y="631831"/>
                        <a:pt x="849674" y="563156"/>
                        <a:pt x="884154" y="393230"/>
                      </a:cubicBezTo>
                      <a:cubicBezTo>
                        <a:pt x="904919" y="290551"/>
                        <a:pt x="871963" y="170917"/>
                        <a:pt x="783857" y="92240"/>
                      </a:cubicBezTo>
                      <a:cubicBezTo>
                        <a:pt x="745471" y="57950"/>
                        <a:pt x="695941" y="25660"/>
                        <a:pt x="647078" y="9563"/>
                      </a:cubicBezTo>
                      <a:cubicBezTo>
                        <a:pt x="542874" y="-24822"/>
                        <a:pt x="518775" y="38329"/>
                        <a:pt x="492867" y="122244"/>
                      </a:cubicBezTo>
                      <a:cubicBezTo>
                        <a:pt x="452863" y="251784"/>
                        <a:pt x="401714" y="222828"/>
                        <a:pt x="292176" y="172536"/>
                      </a:cubicBezTo>
                      <a:cubicBezTo>
                        <a:pt x="189782" y="125482"/>
                        <a:pt x="129108" y="100432"/>
                        <a:pt x="51289" y="20263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2" name="Google Shape;1202;p10"/>
                <p:cNvSpPr/>
                <p:nvPr/>
              </p:nvSpPr>
              <p:spPr>
                <a:xfrm>
                  <a:off x="10913347" y="1960327"/>
                  <a:ext cx="918545" cy="718292"/>
                </a:xfrm>
                <a:custGeom>
                  <a:avLst/>
                  <a:gdLst/>
                  <a:ahLst/>
                  <a:cxnLst/>
                  <a:rect l="l" t="t" r="r" b="b"/>
                  <a:pathLst>
                    <a:path w="918545" h="718292" extrusionOk="0">
                      <a:moveTo>
                        <a:pt x="450073" y="718293"/>
                      </a:moveTo>
                      <a:cubicBezTo>
                        <a:pt x="340726" y="718293"/>
                        <a:pt x="232522" y="684384"/>
                        <a:pt x="147178" y="619423"/>
                      </a:cubicBezTo>
                      <a:cubicBezTo>
                        <a:pt x="107364" y="589039"/>
                        <a:pt x="14018" y="517982"/>
                        <a:pt x="1160" y="398920"/>
                      </a:cubicBezTo>
                      <a:cubicBezTo>
                        <a:pt x="-745" y="381203"/>
                        <a:pt x="-7222" y="288620"/>
                        <a:pt x="54214" y="208134"/>
                      </a:cubicBezTo>
                      <a:cubicBezTo>
                        <a:pt x="140511" y="94786"/>
                        <a:pt x="212614" y="127933"/>
                        <a:pt x="312342" y="173749"/>
                      </a:cubicBezTo>
                      <a:lnTo>
                        <a:pt x="323581" y="178987"/>
                      </a:lnTo>
                      <a:cubicBezTo>
                        <a:pt x="379112" y="204610"/>
                        <a:pt x="419212" y="223088"/>
                        <a:pt x="445215" y="211468"/>
                      </a:cubicBezTo>
                      <a:cubicBezTo>
                        <a:pt x="463979" y="203086"/>
                        <a:pt x="479314" y="177940"/>
                        <a:pt x="493412" y="132315"/>
                      </a:cubicBezTo>
                      <a:cubicBezTo>
                        <a:pt x="511033" y="75165"/>
                        <a:pt x="527607" y="29921"/>
                        <a:pt x="566278" y="9919"/>
                      </a:cubicBezTo>
                      <a:cubicBezTo>
                        <a:pt x="592091" y="-3416"/>
                        <a:pt x="624571" y="-3321"/>
                        <a:pt x="665719" y="10300"/>
                      </a:cubicBezTo>
                      <a:cubicBezTo>
                        <a:pt x="712106" y="25540"/>
                        <a:pt x="763731" y="56782"/>
                        <a:pt x="807451" y="95834"/>
                      </a:cubicBezTo>
                      <a:cubicBezTo>
                        <a:pt x="894129" y="173272"/>
                        <a:pt x="935276" y="296717"/>
                        <a:pt x="912226" y="410350"/>
                      </a:cubicBezTo>
                      <a:cubicBezTo>
                        <a:pt x="876221" y="587800"/>
                        <a:pt x="700486" y="658476"/>
                        <a:pt x="642668" y="681622"/>
                      </a:cubicBezTo>
                      <a:cubicBezTo>
                        <a:pt x="581137" y="706196"/>
                        <a:pt x="515414" y="718293"/>
                        <a:pt x="450073" y="718293"/>
                      </a:cubicBezTo>
                      <a:close/>
                      <a:moveTo>
                        <a:pt x="178515" y="160128"/>
                      </a:moveTo>
                      <a:cubicBezTo>
                        <a:pt x="143083" y="160128"/>
                        <a:pt x="112697" y="178321"/>
                        <a:pt x="76883" y="225374"/>
                      </a:cubicBezTo>
                      <a:cubicBezTo>
                        <a:pt x="76883" y="225374"/>
                        <a:pt x="76883" y="225374"/>
                        <a:pt x="76883" y="225374"/>
                      </a:cubicBezTo>
                      <a:cubicBezTo>
                        <a:pt x="22114" y="297288"/>
                        <a:pt x="27830" y="379965"/>
                        <a:pt x="29544" y="395776"/>
                      </a:cubicBezTo>
                      <a:cubicBezTo>
                        <a:pt x="41164" y="502647"/>
                        <a:pt x="127557" y="568560"/>
                        <a:pt x="164418" y="596659"/>
                      </a:cubicBezTo>
                      <a:cubicBezTo>
                        <a:pt x="292911" y="694576"/>
                        <a:pt x="476553" y="717436"/>
                        <a:pt x="632096" y="654952"/>
                      </a:cubicBezTo>
                      <a:cubicBezTo>
                        <a:pt x="686388" y="633139"/>
                        <a:pt x="851361" y="566846"/>
                        <a:pt x="884318" y="404539"/>
                      </a:cubicBezTo>
                      <a:cubicBezTo>
                        <a:pt x="905369" y="300717"/>
                        <a:pt x="867744" y="187846"/>
                        <a:pt x="788497" y="116980"/>
                      </a:cubicBezTo>
                      <a:cubicBezTo>
                        <a:pt x="747539" y="80404"/>
                        <a:pt x="699532" y="51352"/>
                        <a:pt x="656765" y="37255"/>
                      </a:cubicBezTo>
                      <a:cubicBezTo>
                        <a:pt x="623332" y="26206"/>
                        <a:pt x="597997" y="25540"/>
                        <a:pt x="579327" y="35160"/>
                      </a:cubicBezTo>
                      <a:cubicBezTo>
                        <a:pt x="550562" y="50019"/>
                        <a:pt x="536275" y="89929"/>
                        <a:pt x="520654" y="140506"/>
                      </a:cubicBezTo>
                      <a:cubicBezTo>
                        <a:pt x="503699" y="195275"/>
                        <a:pt x="484077" y="225184"/>
                        <a:pt x="456835" y="237280"/>
                      </a:cubicBezTo>
                      <a:cubicBezTo>
                        <a:pt x="418926" y="254235"/>
                        <a:pt x="373968" y="233375"/>
                        <a:pt x="311579" y="204705"/>
                      </a:cubicBezTo>
                      <a:lnTo>
                        <a:pt x="300340" y="199561"/>
                      </a:lnTo>
                      <a:cubicBezTo>
                        <a:pt x="249571" y="176225"/>
                        <a:pt x="211757" y="160128"/>
                        <a:pt x="178515" y="160128"/>
                      </a:cubicBezTo>
                      <a:close/>
                      <a:moveTo>
                        <a:pt x="65454" y="216706"/>
                      </a:moveTo>
                      <a:lnTo>
                        <a:pt x="65454" y="216706"/>
                      </a:lnTo>
                      <a:lnTo>
                        <a:pt x="65454" y="21670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03" name="Google Shape;1203;p10"/>
              <p:cNvGrpSpPr/>
              <p:nvPr/>
            </p:nvGrpSpPr>
            <p:grpSpPr>
              <a:xfrm>
                <a:off x="10974609" y="2212942"/>
                <a:ext cx="209169" cy="209168"/>
                <a:chOff x="10974609" y="2212942"/>
                <a:chExt cx="209169" cy="209168"/>
              </a:xfrm>
            </p:grpSpPr>
            <p:sp>
              <p:nvSpPr>
                <p:cNvPr id="1204" name="Google Shape;1204;p10"/>
                <p:cNvSpPr/>
                <p:nvPr/>
              </p:nvSpPr>
              <p:spPr>
                <a:xfrm>
                  <a:off x="10988802" y="2227230"/>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5" name="Google Shape;1205;p10"/>
                <p:cNvSpPr/>
                <p:nvPr/>
              </p:nvSpPr>
              <p:spPr>
                <a:xfrm>
                  <a:off x="10974609" y="2212942"/>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211"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06" name="Google Shape;1206;p10"/>
              <p:cNvGrpSpPr/>
              <p:nvPr/>
            </p:nvGrpSpPr>
            <p:grpSpPr>
              <a:xfrm>
                <a:off x="11175206" y="2363437"/>
                <a:ext cx="209168" cy="209168"/>
                <a:chOff x="11175206" y="2363437"/>
                <a:chExt cx="209168" cy="209168"/>
              </a:xfrm>
            </p:grpSpPr>
            <p:sp>
              <p:nvSpPr>
                <p:cNvPr id="1207" name="Google Shape;1207;p10"/>
                <p:cNvSpPr/>
                <p:nvPr/>
              </p:nvSpPr>
              <p:spPr>
                <a:xfrm>
                  <a:off x="11189493" y="2377725"/>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0" y="140167"/>
                        <a:pt x="0" y="90297"/>
                      </a:cubicBezTo>
                      <a:cubicBezTo>
                        <a:pt x="0" y="40427"/>
                        <a:pt x="40428" y="0"/>
                        <a:pt x="90297" y="0"/>
                      </a:cubicBezTo>
                      <a:cubicBezTo>
                        <a:pt x="140167"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8" name="Google Shape;1208;p10"/>
                <p:cNvSpPr/>
                <p:nvPr/>
              </p:nvSpPr>
              <p:spPr>
                <a:xfrm>
                  <a:off x="11175206" y="2363437"/>
                  <a:ext cx="209168" cy="209168"/>
                </a:xfrm>
                <a:custGeom>
                  <a:avLst/>
                  <a:gdLst/>
                  <a:ahLst/>
                  <a:cxnLst/>
                  <a:rect l="l" t="t" r="r" b="b"/>
                  <a:pathLst>
                    <a:path w="209168" h="209168" extrusionOk="0">
                      <a:moveTo>
                        <a:pt x="104584" y="209169"/>
                      </a:moveTo>
                      <a:cubicBezTo>
                        <a:pt x="46959" y="209169"/>
                        <a:pt x="0" y="162211"/>
                        <a:pt x="0" y="104584"/>
                      </a:cubicBezTo>
                      <a:cubicBezTo>
                        <a:pt x="0" y="46958"/>
                        <a:pt x="46959" y="0"/>
                        <a:pt x="104584" y="0"/>
                      </a:cubicBezTo>
                      <a:cubicBezTo>
                        <a:pt x="162306" y="0"/>
                        <a:pt x="209169" y="46958"/>
                        <a:pt x="209169" y="104584"/>
                      </a:cubicBezTo>
                      <a:cubicBezTo>
                        <a:pt x="209169" y="162211"/>
                        <a:pt x="162306" y="209169"/>
                        <a:pt x="104584" y="209169"/>
                      </a:cubicBezTo>
                      <a:close/>
                      <a:moveTo>
                        <a:pt x="104584" y="28575"/>
                      </a:moveTo>
                      <a:cubicBezTo>
                        <a:pt x="62674" y="28575"/>
                        <a:pt x="28575" y="62675"/>
                        <a:pt x="28575" y="104584"/>
                      </a:cubicBezTo>
                      <a:cubicBezTo>
                        <a:pt x="28575" y="146494"/>
                        <a:pt x="62674" y="180594"/>
                        <a:pt x="104584" y="180594"/>
                      </a:cubicBezTo>
                      <a:cubicBezTo>
                        <a:pt x="146495" y="180594"/>
                        <a:pt x="180594" y="146494"/>
                        <a:pt x="180594" y="104584"/>
                      </a:cubicBezTo>
                      <a:cubicBezTo>
                        <a:pt x="180594" y="62675"/>
                        <a:pt x="146495" y="28575"/>
                        <a:pt x="10458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09" name="Google Shape;1209;p10"/>
              <p:cNvGrpSpPr/>
              <p:nvPr/>
            </p:nvGrpSpPr>
            <p:grpSpPr>
              <a:xfrm>
                <a:off x="11516391" y="2092546"/>
                <a:ext cx="209169" cy="209168"/>
                <a:chOff x="11516391" y="2092546"/>
                <a:chExt cx="209169" cy="209168"/>
              </a:xfrm>
            </p:grpSpPr>
            <p:sp>
              <p:nvSpPr>
                <p:cNvPr id="1210" name="Google Shape;1210;p10"/>
                <p:cNvSpPr/>
                <p:nvPr/>
              </p:nvSpPr>
              <p:spPr>
                <a:xfrm>
                  <a:off x="11530679" y="2106739"/>
                  <a:ext cx="180594" cy="180593"/>
                </a:xfrm>
                <a:custGeom>
                  <a:avLst/>
                  <a:gdLst/>
                  <a:ahLst/>
                  <a:cxnLst/>
                  <a:rect l="l" t="t" r="r" b="b"/>
                  <a:pathLst>
                    <a:path w="180594" h="180593" extrusionOk="0">
                      <a:moveTo>
                        <a:pt x="180594" y="90297"/>
                      </a:moveTo>
                      <a:cubicBezTo>
                        <a:pt x="180594" y="140167"/>
                        <a:pt x="140167"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1" name="Google Shape;1211;p10"/>
                <p:cNvSpPr/>
                <p:nvPr/>
              </p:nvSpPr>
              <p:spPr>
                <a:xfrm>
                  <a:off x="11516391" y="2092546"/>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306"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12" name="Google Shape;1212;p10"/>
              <p:cNvGrpSpPr/>
              <p:nvPr/>
            </p:nvGrpSpPr>
            <p:grpSpPr>
              <a:xfrm>
                <a:off x="11426094" y="2333338"/>
                <a:ext cx="209169" cy="209168"/>
                <a:chOff x="11426094" y="2333338"/>
                <a:chExt cx="209169" cy="209168"/>
              </a:xfrm>
            </p:grpSpPr>
            <p:sp>
              <p:nvSpPr>
                <p:cNvPr id="1213" name="Google Shape;1213;p10"/>
                <p:cNvSpPr/>
                <p:nvPr/>
              </p:nvSpPr>
              <p:spPr>
                <a:xfrm>
                  <a:off x="11440382" y="2347626"/>
                  <a:ext cx="180594" cy="180593"/>
                </a:xfrm>
                <a:custGeom>
                  <a:avLst/>
                  <a:gdLst/>
                  <a:ahLst/>
                  <a:cxnLst/>
                  <a:rect l="l" t="t" r="r" b="b"/>
                  <a:pathLst>
                    <a:path w="180594" h="180593" extrusionOk="0">
                      <a:moveTo>
                        <a:pt x="180594" y="90297"/>
                      </a:moveTo>
                      <a:cubicBezTo>
                        <a:pt x="180594" y="140167"/>
                        <a:pt x="140167" y="180594"/>
                        <a:pt x="90298" y="180594"/>
                      </a:cubicBezTo>
                      <a:cubicBezTo>
                        <a:pt x="40427" y="180594"/>
                        <a:pt x="1" y="140167"/>
                        <a:pt x="1" y="90297"/>
                      </a:cubicBezTo>
                      <a:cubicBezTo>
                        <a:pt x="1" y="40427"/>
                        <a:pt x="40429" y="0"/>
                        <a:pt x="90298"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4" name="Google Shape;1214;p10"/>
                <p:cNvSpPr/>
                <p:nvPr/>
              </p:nvSpPr>
              <p:spPr>
                <a:xfrm>
                  <a:off x="11426094" y="2333338"/>
                  <a:ext cx="209169" cy="209168"/>
                </a:xfrm>
                <a:custGeom>
                  <a:avLst/>
                  <a:gdLst/>
                  <a:ahLst/>
                  <a:cxnLst/>
                  <a:rect l="l" t="t" r="r" b="b"/>
                  <a:pathLst>
                    <a:path w="209169" h="209168" extrusionOk="0">
                      <a:moveTo>
                        <a:pt x="104584" y="209169"/>
                      </a:moveTo>
                      <a:cubicBezTo>
                        <a:pt x="46959" y="209169"/>
                        <a:pt x="0" y="162211"/>
                        <a:pt x="0" y="104584"/>
                      </a:cubicBezTo>
                      <a:cubicBezTo>
                        <a:pt x="0" y="46958"/>
                        <a:pt x="46959" y="0"/>
                        <a:pt x="104584" y="0"/>
                      </a:cubicBezTo>
                      <a:cubicBezTo>
                        <a:pt x="162306" y="0"/>
                        <a:pt x="209170" y="46958"/>
                        <a:pt x="209170" y="104584"/>
                      </a:cubicBezTo>
                      <a:cubicBezTo>
                        <a:pt x="209170" y="162211"/>
                        <a:pt x="162211" y="209169"/>
                        <a:pt x="104584" y="209169"/>
                      </a:cubicBezTo>
                      <a:close/>
                      <a:moveTo>
                        <a:pt x="104584" y="28575"/>
                      </a:moveTo>
                      <a:cubicBezTo>
                        <a:pt x="62675" y="28575"/>
                        <a:pt x="28575" y="62675"/>
                        <a:pt x="28575" y="104584"/>
                      </a:cubicBezTo>
                      <a:cubicBezTo>
                        <a:pt x="28575" y="146495"/>
                        <a:pt x="62675" y="180594"/>
                        <a:pt x="104584" y="180594"/>
                      </a:cubicBezTo>
                      <a:cubicBezTo>
                        <a:pt x="146495" y="180594"/>
                        <a:pt x="180595" y="146495"/>
                        <a:pt x="180595" y="104584"/>
                      </a:cubicBezTo>
                      <a:cubicBezTo>
                        <a:pt x="180595" y="62675"/>
                        <a:pt x="146495" y="28575"/>
                        <a:pt x="10458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15" name="Google Shape;1215;p10"/>
              <p:cNvGrpSpPr/>
              <p:nvPr/>
            </p:nvGrpSpPr>
            <p:grpSpPr>
              <a:xfrm>
                <a:off x="10932301" y="1720888"/>
                <a:ext cx="646499" cy="499292"/>
                <a:chOff x="10932301" y="1720888"/>
                <a:chExt cx="646499" cy="499292"/>
              </a:xfrm>
            </p:grpSpPr>
            <p:grpSp>
              <p:nvGrpSpPr>
                <p:cNvPr id="1216" name="Google Shape;1216;p10"/>
                <p:cNvGrpSpPr/>
                <p:nvPr/>
              </p:nvGrpSpPr>
              <p:grpSpPr>
                <a:xfrm>
                  <a:off x="11292848" y="1720888"/>
                  <a:ext cx="285952" cy="231831"/>
                  <a:chOff x="11292848" y="1720888"/>
                  <a:chExt cx="285952" cy="231831"/>
                </a:xfrm>
              </p:grpSpPr>
              <p:sp>
                <p:nvSpPr>
                  <p:cNvPr id="1217" name="Google Shape;1217;p10"/>
                  <p:cNvSpPr/>
                  <p:nvPr/>
                </p:nvSpPr>
                <p:spPr>
                  <a:xfrm>
                    <a:off x="11307222" y="1734999"/>
                    <a:ext cx="257461" cy="203449"/>
                  </a:xfrm>
                  <a:custGeom>
                    <a:avLst/>
                    <a:gdLst/>
                    <a:ahLst/>
                    <a:cxnLst/>
                    <a:rect l="l" t="t" r="r" b="b"/>
                    <a:pathLst>
                      <a:path w="257461" h="203449" extrusionOk="0">
                        <a:moveTo>
                          <a:pt x="0" y="110183"/>
                        </a:moveTo>
                        <a:cubicBezTo>
                          <a:pt x="10002" y="90562"/>
                          <a:pt x="30290" y="57701"/>
                          <a:pt x="68199" y="32555"/>
                        </a:cubicBezTo>
                        <a:cubicBezTo>
                          <a:pt x="150495" y="-22024"/>
                          <a:pt x="244030" y="7504"/>
                          <a:pt x="257461" y="11981"/>
                        </a:cubicBezTo>
                        <a:cubicBezTo>
                          <a:pt x="254603" y="34460"/>
                          <a:pt x="247459" y="69893"/>
                          <a:pt x="226409" y="107897"/>
                        </a:cubicBezTo>
                        <a:cubicBezTo>
                          <a:pt x="209741" y="137996"/>
                          <a:pt x="189262" y="174953"/>
                          <a:pt x="146304" y="193241"/>
                        </a:cubicBezTo>
                        <a:cubicBezTo>
                          <a:pt x="91249" y="216673"/>
                          <a:pt x="37148" y="193241"/>
                          <a:pt x="24385" y="187336"/>
                        </a:cubicBezTo>
                        <a:cubicBezTo>
                          <a:pt x="16193" y="161618"/>
                          <a:pt x="8096" y="135901"/>
                          <a:pt x="0" y="11018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8" name="Google Shape;1218;p10"/>
                  <p:cNvSpPr/>
                  <p:nvPr/>
                </p:nvSpPr>
                <p:spPr>
                  <a:xfrm>
                    <a:off x="11292848" y="1720888"/>
                    <a:ext cx="285952" cy="231831"/>
                  </a:xfrm>
                  <a:custGeom>
                    <a:avLst/>
                    <a:gdLst/>
                    <a:ahLst/>
                    <a:cxnLst/>
                    <a:rect l="l" t="t" r="r" b="b"/>
                    <a:pathLst>
                      <a:path w="285952" h="231831" extrusionOk="0">
                        <a:moveTo>
                          <a:pt x="109338" y="231831"/>
                        </a:moveTo>
                        <a:cubicBezTo>
                          <a:pt x="75239" y="231831"/>
                          <a:pt x="46569" y="220877"/>
                          <a:pt x="32663" y="214400"/>
                        </a:cubicBezTo>
                        <a:cubicBezTo>
                          <a:pt x="29043" y="212686"/>
                          <a:pt x="26281" y="209543"/>
                          <a:pt x="25042" y="205733"/>
                        </a:cubicBezTo>
                        <a:lnTo>
                          <a:pt x="659" y="128580"/>
                        </a:lnTo>
                        <a:cubicBezTo>
                          <a:pt x="-484" y="125056"/>
                          <a:pt x="-104" y="121151"/>
                          <a:pt x="1516" y="117817"/>
                        </a:cubicBezTo>
                        <a:cubicBezTo>
                          <a:pt x="18851" y="83718"/>
                          <a:pt x="44092" y="54952"/>
                          <a:pt x="74573" y="34759"/>
                        </a:cubicBezTo>
                        <a:cubicBezTo>
                          <a:pt x="160107" y="-21915"/>
                          <a:pt x="257548" y="6279"/>
                          <a:pt x="276217" y="12566"/>
                        </a:cubicBezTo>
                        <a:cubicBezTo>
                          <a:pt x="282694" y="14756"/>
                          <a:pt x="286694" y="21138"/>
                          <a:pt x="285837" y="27901"/>
                        </a:cubicBezTo>
                        <a:cubicBezTo>
                          <a:pt x="281361" y="63906"/>
                          <a:pt x="270311" y="97910"/>
                          <a:pt x="253072" y="128961"/>
                        </a:cubicBezTo>
                        <a:cubicBezTo>
                          <a:pt x="235449" y="160775"/>
                          <a:pt x="213543" y="200303"/>
                          <a:pt x="166108" y="220497"/>
                        </a:cubicBezTo>
                        <a:cubicBezTo>
                          <a:pt x="146677" y="228783"/>
                          <a:pt x="127246" y="231831"/>
                          <a:pt x="109338" y="231831"/>
                        </a:cubicBezTo>
                        <a:close/>
                        <a:moveTo>
                          <a:pt x="50379" y="190969"/>
                        </a:moveTo>
                        <a:cubicBezTo>
                          <a:pt x="71049" y="199541"/>
                          <a:pt x="113053" y="212019"/>
                          <a:pt x="155059" y="194207"/>
                        </a:cubicBezTo>
                        <a:cubicBezTo>
                          <a:pt x="193540" y="177920"/>
                          <a:pt x="211923" y="144582"/>
                          <a:pt x="228211" y="115150"/>
                        </a:cubicBezTo>
                        <a:cubicBezTo>
                          <a:pt x="241736" y="90671"/>
                          <a:pt x="250975" y="64286"/>
                          <a:pt x="255833" y="36283"/>
                        </a:cubicBezTo>
                        <a:cubicBezTo>
                          <a:pt x="225924" y="28473"/>
                          <a:pt x="153916" y="16471"/>
                          <a:pt x="90384" y="58572"/>
                        </a:cubicBezTo>
                        <a:cubicBezTo>
                          <a:pt x="65524" y="75050"/>
                          <a:pt x="44665" y="98195"/>
                          <a:pt x="29710" y="125627"/>
                        </a:cubicBezTo>
                        <a:lnTo>
                          <a:pt x="50379" y="19096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19" name="Google Shape;1219;p10"/>
                <p:cNvGrpSpPr/>
                <p:nvPr/>
              </p:nvGrpSpPr>
              <p:grpSpPr>
                <a:xfrm>
                  <a:off x="11190563" y="1827754"/>
                  <a:ext cx="209006" cy="212690"/>
                  <a:chOff x="11190563" y="1827754"/>
                  <a:chExt cx="209006" cy="212690"/>
                </a:xfrm>
              </p:grpSpPr>
              <p:sp>
                <p:nvSpPr>
                  <p:cNvPr id="1220" name="Google Shape;1220;p10"/>
                  <p:cNvSpPr/>
                  <p:nvPr/>
                </p:nvSpPr>
                <p:spPr>
                  <a:xfrm>
                    <a:off x="11204733" y="1842073"/>
                    <a:ext cx="180389" cy="184179"/>
                  </a:xfrm>
                  <a:custGeom>
                    <a:avLst/>
                    <a:gdLst/>
                    <a:ahLst/>
                    <a:cxnLst/>
                    <a:rect l="l" t="t" r="r" b="b"/>
                    <a:pathLst>
                      <a:path w="180389" h="184179" extrusionOk="0">
                        <a:moveTo>
                          <a:pt x="150591" y="147317"/>
                        </a:moveTo>
                        <a:cubicBezTo>
                          <a:pt x="182213" y="126077"/>
                          <a:pt x="189929" y="82928"/>
                          <a:pt x="167640" y="52067"/>
                        </a:cubicBezTo>
                        <a:lnTo>
                          <a:pt x="150114" y="27874"/>
                        </a:lnTo>
                        <a:cubicBezTo>
                          <a:pt x="127540" y="-3463"/>
                          <a:pt x="83248" y="-9274"/>
                          <a:pt x="53244" y="15015"/>
                        </a:cubicBezTo>
                        <a:lnTo>
                          <a:pt x="0" y="58068"/>
                        </a:lnTo>
                        <a:cubicBezTo>
                          <a:pt x="31813" y="100645"/>
                          <a:pt x="63818" y="142269"/>
                          <a:pt x="95727" y="184179"/>
                        </a:cubicBezTo>
                        <a:lnTo>
                          <a:pt x="150591" y="14731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1" name="Google Shape;1221;p10"/>
                  <p:cNvSpPr/>
                  <p:nvPr/>
                </p:nvSpPr>
                <p:spPr>
                  <a:xfrm>
                    <a:off x="11190563" y="1827754"/>
                    <a:ext cx="209006" cy="212690"/>
                  </a:xfrm>
                  <a:custGeom>
                    <a:avLst/>
                    <a:gdLst/>
                    <a:ahLst/>
                    <a:cxnLst/>
                    <a:rect l="l" t="t" r="r" b="b"/>
                    <a:pathLst>
                      <a:path w="209006" h="212690" extrusionOk="0">
                        <a:moveTo>
                          <a:pt x="109992" y="212691"/>
                        </a:moveTo>
                        <a:cubicBezTo>
                          <a:pt x="105705" y="212691"/>
                          <a:pt x="101420" y="210786"/>
                          <a:pt x="98657" y="207071"/>
                        </a:cubicBezTo>
                        <a:lnTo>
                          <a:pt x="81513" y="184592"/>
                        </a:lnTo>
                        <a:cubicBezTo>
                          <a:pt x="55699" y="150778"/>
                          <a:pt x="29030" y="115821"/>
                          <a:pt x="2836" y="80865"/>
                        </a:cubicBezTo>
                        <a:cubicBezTo>
                          <a:pt x="-1736" y="74673"/>
                          <a:pt x="-688" y="66006"/>
                          <a:pt x="5313" y="61243"/>
                        </a:cubicBezTo>
                        <a:lnTo>
                          <a:pt x="58557" y="18190"/>
                        </a:lnTo>
                        <a:cubicBezTo>
                          <a:pt x="76178" y="3903"/>
                          <a:pt x="98182" y="-2289"/>
                          <a:pt x="120660" y="759"/>
                        </a:cubicBezTo>
                        <a:cubicBezTo>
                          <a:pt x="143139" y="3712"/>
                          <a:pt x="162760" y="15523"/>
                          <a:pt x="176000" y="33811"/>
                        </a:cubicBezTo>
                        <a:lnTo>
                          <a:pt x="193527" y="58005"/>
                        </a:lnTo>
                        <a:cubicBezTo>
                          <a:pt x="206576" y="76102"/>
                          <a:pt x="211623" y="98200"/>
                          <a:pt x="207719" y="120108"/>
                        </a:cubicBezTo>
                        <a:cubicBezTo>
                          <a:pt x="203813" y="142110"/>
                          <a:pt x="191430" y="161065"/>
                          <a:pt x="172857" y="173448"/>
                        </a:cubicBezTo>
                        <a:lnTo>
                          <a:pt x="172857" y="173448"/>
                        </a:lnTo>
                        <a:lnTo>
                          <a:pt x="118088" y="210214"/>
                        </a:lnTo>
                        <a:cubicBezTo>
                          <a:pt x="115517" y="211929"/>
                          <a:pt x="112754" y="212691"/>
                          <a:pt x="109992" y="212691"/>
                        </a:cubicBezTo>
                        <a:close/>
                        <a:moveTo>
                          <a:pt x="33888" y="74769"/>
                        </a:moveTo>
                        <a:cubicBezTo>
                          <a:pt x="57319" y="105915"/>
                          <a:pt x="81036" y="137062"/>
                          <a:pt x="104087" y="167256"/>
                        </a:cubicBezTo>
                        <a:lnTo>
                          <a:pt x="113135" y="179067"/>
                        </a:lnTo>
                        <a:lnTo>
                          <a:pt x="156759" y="149730"/>
                        </a:lnTo>
                        <a:cubicBezTo>
                          <a:pt x="168761" y="141634"/>
                          <a:pt x="176858" y="129347"/>
                          <a:pt x="179429" y="115059"/>
                        </a:cubicBezTo>
                        <a:cubicBezTo>
                          <a:pt x="182001" y="100772"/>
                          <a:pt x="178667" y="86484"/>
                          <a:pt x="170190" y="74673"/>
                        </a:cubicBezTo>
                        <a:lnTo>
                          <a:pt x="152664" y="50480"/>
                        </a:lnTo>
                        <a:cubicBezTo>
                          <a:pt x="144092" y="38574"/>
                          <a:pt x="131233" y="30954"/>
                          <a:pt x="116659" y="28953"/>
                        </a:cubicBezTo>
                        <a:cubicBezTo>
                          <a:pt x="102086" y="27048"/>
                          <a:pt x="87798" y="31049"/>
                          <a:pt x="76369" y="40288"/>
                        </a:cubicBezTo>
                        <a:lnTo>
                          <a:pt x="33888" y="74769"/>
                        </a:lnTo>
                        <a:close/>
                        <a:moveTo>
                          <a:pt x="164761" y="161637"/>
                        </a:moveTo>
                        <a:lnTo>
                          <a:pt x="164761" y="161637"/>
                        </a:lnTo>
                        <a:lnTo>
                          <a:pt x="164761" y="16163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22" name="Google Shape;1222;p10"/>
                <p:cNvGrpSpPr/>
                <p:nvPr/>
              </p:nvGrpSpPr>
              <p:grpSpPr>
                <a:xfrm>
                  <a:off x="10932301" y="1885932"/>
                  <a:ext cx="382548" cy="334248"/>
                  <a:chOff x="10932301" y="1885932"/>
                  <a:chExt cx="382548" cy="334248"/>
                </a:xfrm>
              </p:grpSpPr>
              <p:sp>
                <p:nvSpPr>
                  <p:cNvPr id="1223" name="Google Shape;1223;p10"/>
                  <p:cNvSpPr/>
                  <p:nvPr/>
                </p:nvSpPr>
                <p:spPr>
                  <a:xfrm>
                    <a:off x="10946706" y="1900046"/>
                    <a:ext cx="353849" cy="305983"/>
                  </a:xfrm>
                  <a:custGeom>
                    <a:avLst/>
                    <a:gdLst/>
                    <a:ahLst/>
                    <a:cxnLst/>
                    <a:rect l="l" t="t" r="r" b="b"/>
                    <a:pathLst>
                      <a:path w="353849" h="305983" extrusionOk="0">
                        <a:moveTo>
                          <a:pt x="258123" y="0"/>
                        </a:moveTo>
                        <a:lnTo>
                          <a:pt x="22188" y="190881"/>
                        </a:lnTo>
                        <a:cubicBezTo>
                          <a:pt x="-3147" y="213360"/>
                          <a:pt x="-7339" y="251270"/>
                          <a:pt x="12473" y="278702"/>
                        </a:cubicBezTo>
                        <a:cubicBezTo>
                          <a:pt x="32571" y="306515"/>
                          <a:pt x="70671" y="314230"/>
                          <a:pt x="100008" y="296418"/>
                        </a:cubicBezTo>
                        <a:lnTo>
                          <a:pt x="353850" y="126016"/>
                        </a:lnTo>
                        <a:cubicBezTo>
                          <a:pt x="321846" y="84296"/>
                          <a:pt x="289841" y="42577"/>
                          <a:pt x="258123"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4" name="Google Shape;1224;p10"/>
                  <p:cNvSpPr/>
                  <p:nvPr/>
                </p:nvSpPr>
                <p:spPr>
                  <a:xfrm>
                    <a:off x="10932301" y="1885932"/>
                    <a:ext cx="382548" cy="334248"/>
                  </a:xfrm>
                  <a:custGeom>
                    <a:avLst/>
                    <a:gdLst/>
                    <a:ahLst/>
                    <a:cxnLst/>
                    <a:rect l="l" t="t" r="r" b="b"/>
                    <a:pathLst>
                      <a:path w="382548" h="334248" extrusionOk="0">
                        <a:moveTo>
                          <a:pt x="80314" y="334249"/>
                        </a:moveTo>
                        <a:cubicBezTo>
                          <a:pt x="55263" y="334249"/>
                          <a:pt x="30688" y="322628"/>
                          <a:pt x="15257" y="301293"/>
                        </a:cubicBezTo>
                        <a:cubicBezTo>
                          <a:pt x="-8936" y="267765"/>
                          <a:pt x="-3888" y="221854"/>
                          <a:pt x="27068" y="194422"/>
                        </a:cubicBezTo>
                        <a:lnTo>
                          <a:pt x="263479" y="3160"/>
                        </a:lnTo>
                        <a:cubicBezTo>
                          <a:pt x="266527" y="684"/>
                          <a:pt x="270337" y="-364"/>
                          <a:pt x="274242" y="112"/>
                        </a:cubicBezTo>
                        <a:cubicBezTo>
                          <a:pt x="278051" y="588"/>
                          <a:pt x="281577" y="2589"/>
                          <a:pt x="283958" y="5732"/>
                        </a:cubicBezTo>
                        <a:cubicBezTo>
                          <a:pt x="309961" y="40593"/>
                          <a:pt x="336630" y="75455"/>
                          <a:pt x="362444" y="109173"/>
                        </a:cubicBezTo>
                        <a:lnTo>
                          <a:pt x="379588" y="131652"/>
                        </a:lnTo>
                        <a:cubicBezTo>
                          <a:pt x="381970" y="134795"/>
                          <a:pt x="383017" y="138796"/>
                          <a:pt x="382351" y="142606"/>
                        </a:cubicBezTo>
                        <a:cubicBezTo>
                          <a:pt x="381684" y="146511"/>
                          <a:pt x="379493" y="149940"/>
                          <a:pt x="376255" y="152131"/>
                        </a:cubicBezTo>
                        <a:lnTo>
                          <a:pt x="122413" y="322533"/>
                        </a:lnTo>
                        <a:cubicBezTo>
                          <a:pt x="109269" y="330439"/>
                          <a:pt x="94695" y="334249"/>
                          <a:pt x="80314" y="334249"/>
                        </a:cubicBezTo>
                        <a:close/>
                        <a:moveTo>
                          <a:pt x="269955" y="34593"/>
                        </a:moveTo>
                        <a:lnTo>
                          <a:pt x="45547" y="216139"/>
                        </a:lnTo>
                        <a:cubicBezTo>
                          <a:pt x="26116" y="233379"/>
                          <a:pt x="22878" y="262907"/>
                          <a:pt x="38403" y="284528"/>
                        </a:cubicBezTo>
                        <a:cubicBezTo>
                          <a:pt x="54024" y="306150"/>
                          <a:pt x="84123" y="312246"/>
                          <a:pt x="106983" y="298435"/>
                        </a:cubicBezTo>
                        <a:lnTo>
                          <a:pt x="347680" y="136891"/>
                        </a:lnTo>
                        <a:lnTo>
                          <a:pt x="339679" y="126414"/>
                        </a:lnTo>
                        <a:cubicBezTo>
                          <a:pt x="316819" y="96505"/>
                          <a:pt x="293197" y="65549"/>
                          <a:pt x="269955" y="3459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25" name="Google Shape;1225;p10"/>
                <p:cNvSpPr/>
                <p:nvPr/>
              </p:nvSpPr>
              <p:spPr>
                <a:xfrm>
                  <a:off x="11367253" y="1750599"/>
                  <a:ext cx="132444" cy="98583"/>
                </a:xfrm>
                <a:custGeom>
                  <a:avLst/>
                  <a:gdLst/>
                  <a:ahLst/>
                  <a:cxnLst/>
                  <a:rect l="l" t="t" r="r" b="b"/>
                  <a:pathLst>
                    <a:path w="132444" h="98583" extrusionOk="0">
                      <a:moveTo>
                        <a:pt x="739" y="98584"/>
                      </a:moveTo>
                      <a:cubicBezTo>
                        <a:pt x="-2309" y="82868"/>
                        <a:pt x="4263" y="65246"/>
                        <a:pt x="16931" y="53054"/>
                      </a:cubicBezTo>
                      <a:cubicBezTo>
                        <a:pt x="30171" y="40481"/>
                        <a:pt x="47602" y="35624"/>
                        <a:pt x="62080" y="32861"/>
                      </a:cubicBezTo>
                      <a:cubicBezTo>
                        <a:pt x="76939" y="30099"/>
                        <a:pt x="90083" y="28956"/>
                        <a:pt x="101608" y="25051"/>
                      </a:cubicBezTo>
                      <a:cubicBezTo>
                        <a:pt x="107324" y="23241"/>
                        <a:pt x="112753" y="20383"/>
                        <a:pt x="117801" y="16478"/>
                      </a:cubicBezTo>
                      <a:cubicBezTo>
                        <a:pt x="122944" y="12573"/>
                        <a:pt x="127326" y="7430"/>
                        <a:pt x="130374" y="0"/>
                      </a:cubicBezTo>
                      <a:cubicBezTo>
                        <a:pt x="133803" y="7430"/>
                        <a:pt x="132660" y="16669"/>
                        <a:pt x="129231" y="24670"/>
                      </a:cubicBezTo>
                      <a:cubicBezTo>
                        <a:pt x="125707" y="32671"/>
                        <a:pt x="119611" y="39624"/>
                        <a:pt x="112371" y="44768"/>
                      </a:cubicBezTo>
                      <a:cubicBezTo>
                        <a:pt x="97893" y="54959"/>
                        <a:pt x="81320" y="58293"/>
                        <a:pt x="67318" y="60960"/>
                      </a:cubicBezTo>
                      <a:cubicBezTo>
                        <a:pt x="53126" y="63532"/>
                        <a:pt x="40934" y="65532"/>
                        <a:pt x="30361" y="70961"/>
                      </a:cubicBezTo>
                      <a:cubicBezTo>
                        <a:pt x="19503" y="76391"/>
                        <a:pt x="9407" y="85344"/>
                        <a:pt x="739" y="9858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226" name="Google Shape;1226;p10"/>
            <p:cNvGrpSpPr/>
            <p:nvPr/>
          </p:nvGrpSpPr>
          <p:grpSpPr>
            <a:xfrm>
              <a:off x="2451372" y="7926631"/>
              <a:ext cx="1640705" cy="1710795"/>
              <a:chOff x="10913347" y="1720888"/>
              <a:chExt cx="918545" cy="957731"/>
            </a:xfrm>
          </p:grpSpPr>
          <p:grpSp>
            <p:nvGrpSpPr>
              <p:cNvPr id="1227" name="Google Shape;1227;p10"/>
              <p:cNvGrpSpPr/>
              <p:nvPr/>
            </p:nvGrpSpPr>
            <p:grpSpPr>
              <a:xfrm>
                <a:off x="10913347" y="1960327"/>
                <a:ext cx="918545" cy="718292"/>
                <a:chOff x="10913347" y="1960327"/>
                <a:chExt cx="918545" cy="718292"/>
              </a:xfrm>
            </p:grpSpPr>
            <p:sp>
              <p:nvSpPr>
                <p:cNvPr id="1228" name="Google Shape;1228;p10"/>
                <p:cNvSpPr/>
                <p:nvPr/>
              </p:nvSpPr>
              <p:spPr>
                <a:xfrm>
                  <a:off x="10927512" y="1974398"/>
                  <a:ext cx="890163" cy="689754"/>
                </a:xfrm>
                <a:custGeom>
                  <a:avLst/>
                  <a:gdLst/>
                  <a:ahLst/>
                  <a:cxnLst/>
                  <a:rect l="l" t="t" r="r" b="b"/>
                  <a:pathLst>
                    <a:path w="890163" h="689754" extrusionOk="0">
                      <a:moveTo>
                        <a:pt x="51289" y="202635"/>
                      </a:moveTo>
                      <a:cubicBezTo>
                        <a:pt x="-8529" y="281216"/>
                        <a:pt x="-147" y="371323"/>
                        <a:pt x="1092" y="383229"/>
                      </a:cubicBezTo>
                      <a:cubicBezTo>
                        <a:pt x="13379" y="496291"/>
                        <a:pt x="102438" y="564109"/>
                        <a:pt x="141585" y="593922"/>
                      </a:cubicBezTo>
                      <a:cubicBezTo>
                        <a:pt x="271316" y="692696"/>
                        <a:pt x="461054" y="719271"/>
                        <a:pt x="623265" y="654120"/>
                      </a:cubicBezTo>
                      <a:cubicBezTo>
                        <a:pt x="678891" y="631831"/>
                        <a:pt x="849674" y="563156"/>
                        <a:pt x="884154" y="393230"/>
                      </a:cubicBezTo>
                      <a:cubicBezTo>
                        <a:pt x="904919" y="290551"/>
                        <a:pt x="871963" y="170917"/>
                        <a:pt x="783857" y="92240"/>
                      </a:cubicBezTo>
                      <a:cubicBezTo>
                        <a:pt x="745471" y="57950"/>
                        <a:pt x="695941" y="25660"/>
                        <a:pt x="647078" y="9563"/>
                      </a:cubicBezTo>
                      <a:cubicBezTo>
                        <a:pt x="542874" y="-24822"/>
                        <a:pt x="518775" y="38329"/>
                        <a:pt x="492867" y="122244"/>
                      </a:cubicBezTo>
                      <a:cubicBezTo>
                        <a:pt x="452863" y="251784"/>
                        <a:pt x="401714" y="222828"/>
                        <a:pt x="292176" y="172536"/>
                      </a:cubicBezTo>
                      <a:cubicBezTo>
                        <a:pt x="189782" y="125482"/>
                        <a:pt x="129108" y="100432"/>
                        <a:pt x="51289" y="20263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9" name="Google Shape;1229;p10"/>
                <p:cNvSpPr/>
                <p:nvPr/>
              </p:nvSpPr>
              <p:spPr>
                <a:xfrm>
                  <a:off x="10913347" y="1960327"/>
                  <a:ext cx="918545" cy="718292"/>
                </a:xfrm>
                <a:custGeom>
                  <a:avLst/>
                  <a:gdLst/>
                  <a:ahLst/>
                  <a:cxnLst/>
                  <a:rect l="l" t="t" r="r" b="b"/>
                  <a:pathLst>
                    <a:path w="918545" h="718292" extrusionOk="0">
                      <a:moveTo>
                        <a:pt x="450073" y="718293"/>
                      </a:moveTo>
                      <a:cubicBezTo>
                        <a:pt x="340726" y="718293"/>
                        <a:pt x="232522" y="684384"/>
                        <a:pt x="147178" y="619423"/>
                      </a:cubicBezTo>
                      <a:cubicBezTo>
                        <a:pt x="107364" y="589039"/>
                        <a:pt x="14018" y="517982"/>
                        <a:pt x="1160" y="398920"/>
                      </a:cubicBezTo>
                      <a:cubicBezTo>
                        <a:pt x="-745" y="381203"/>
                        <a:pt x="-7222" y="288620"/>
                        <a:pt x="54214" y="208134"/>
                      </a:cubicBezTo>
                      <a:cubicBezTo>
                        <a:pt x="140511" y="94786"/>
                        <a:pt x="212614" y="127933"/>
                        <a:pt x="312342" y="173749"/>
                      </a:cubicBezTo>
                      <a:lnTo>
                        <a:pt x="323581" y="178987"/>
                      </a:lnTo>
                      <a:cubicBezTo>
                        <a:pt x="379112" y="204610"/>
                        <a:pt x="419212" y="223088"/>
                        <a:pt x="445215" y="211468"/>
                      </a:cubicBezTo>
                      <a:cubicBezTo>
                        <a:pt x="463979" y="203086"/>
                        <a:pt x="479314" y="177940"/>
                        <a:pt x="493412" y="132315"/>
                      </a:cubicBezTo>
                      <a:cubicBezTo>
                        <a:pt x="511033" y="75165"/>
                        <a:pt x="527607" y="29921"/>
                        <a:pt x="566278" y="9919"/>
                      </a:cubicBezTo>
                      <a:cubicBezTo>
                        <a:pt x="592091" y="-3416"/>
                        <a:pt x="624571" y="-3321"/>
                        <a:pt x="665719" y="10300"/>
                      </a:cubicBezTo>
                      <a:cubicBezTo>
                        <a:pt x="712106" y="25540"/>
                        <a:pt x="763731" y="56782"/>
                        <a:pt x="807451" y="95834"/>
                      </a:cubicBezTo>
                      <a:cubicBezTo>
                        <a:pt x="894129" y="173272"/>
                        <a:pt x="935276" y="296717"/>
                        <a:pt x="912226" y="410350"/>
                      </a:cubicBezTo>
                      <a:cubicBezTo>
                        <a:pt x="876221" y="587800"/>
                        <a:pt x="700486" y="658476"/>
                        <a:pt x="642668" y="681622"/>
                      </a:cubicBezTo>
                      <a:cubicBezTo>
                        <a:pt x="581137" y="706196"/>
                        <a:pt x="515414" y="718293"/>
                        <a:pt x="450073" y="718293"/>
                      </a:cubicBezTo>
                      <a:close/>
                      <a:moveTo>
                        <a:pt x="178515" y="160128"/>
                      </a:moveTo>
                      <a:cubicBezTo>
                        <a:pt x="143083" y="160128"/>
                        <a:pt x="112697" y="178321"/>
                        <a:pt x="76883" y="225374"/>
                      </a:cubicBezTo>
                      <a:cubicBezTo>
                        <a:pt x="76883" y="225374"/>
                        <a:pt x="76883" y="225374"/>
                        <a:pt x="76883" y="225374"/>
                      </a:cubicBezTo>
                      <a:cubicBezTo>
                        <a:pt x="22114" y="297288"/>
                        <a:pt x="27830" y="379965"/>
                        <a:pt x="29544" y="395776"/>
                      </a:cubicBezTo>
                      <a:cubicBezTo>
                        <a:pt x="41164" y="502647"/>
                        <a:pt x="127557" y="568560"/>
                        <a:pt x="164418" y="596659"/>
                      </a:cubicBezTo>
                      <a:cubicBezTo>
                        <a:pt x="292911" y="694576"/>
                        <a:pt x="476553" y="717436"/>
                        <a:pt x="632096" y="654952"/>
                      </a:cubicBezTo>
                      <a:cubicBezTo>
                        <a:pt x="686388" y="633139"/>
                        <a:pt x="851361" y="566846"/>
                        <a:pt x="884318" y="404539"/>
                      </a:cubicBezTo>
                      <a:cubicBezTo>
                        <a:pt x="905369" y="300717"/>
                        <a:pt x="867744" y="187846"/>
                        <a:pt x="788497" y="116980"/>
                      </a:cubicBezTo>
                      <a:cubicBezTo>
                        <a:pt x="747539" y="80404"/>
                        <a:pt x="699532" y="51352"/>
                        <a:pt x="656765" y="37255"/>
                      </a:cubicBezTo>
                      <a:cubicBezTo>
                        <a:pt x="623332" y="26206"/>
                        <a:pt x="597997" y="25540"/>
                        <a:pt x="579327" y="35160"/>
                      </a:cubicBezTo>
                      <a:cubicBezTo>
                        <a:pt x="550562" y="50019"/>
                        <a:pt x="536275" y="89929"/>
                        <a:pt x="520654" y="140506"/>
                      </a:cubicBezTo>
                      <a:cubicBezTo>
                        <a:pt x="503699" y="195275"/>
                        <a:pt x="484077" y="225184"/>
                        <a:pt x="456835" y="237280"/>
                      </a:cubicBezTo>
                      <a:cubicBezTo>
                        <a:pt x="418926" y="254235"/>
                        <a:pt x="373968" y="233375"/>
                        <a:pt x="311579" y="204705"/>
                      </a:cubicBezTo>
                      <a:lnTo>
                        <a:pt x="300340" y="199561"/>
                      </a:lnTo>
                      <a:cubicBezTo>
                        <a:pt x="249571" y="176225"/>
                        <a:pt x="211757" y="160128"/>
                        <a:pt x="178515" y="160128"/>
                      </a:cubicBezTo>
                      <a:close/>
                      <a:moveTo>
                        <a:pt x="65454" y="216706"/>
                      </a:moveTo>
                      <a:lnTo>
                        <a:pt x="65454" y="216706"/>
                      </a:lnTo>
                      <a:lnTo>
                        <a:pt x="65454" y="2167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30" name="Google Shape;1230;p10"/>
              <p:cNvGrpSpPr/>
              <p:nvPr/>
            </p:nvGrpSpPr>
            <p:grpSpPr>
              <a:xfrm>
                <a:off x="10974609" y="2212942"/>
                <a:ext cx="209169" cy="209168"/>
                <a:chOff x="10974609" y="2212942"/>
                <a:chExt cx="209169" cy="209168"/>
              </a:xfrm>
            </p:grpSpPr>
            <p:sp>
              <p:nvSpPr>
                <p:cNvPr id="1231" name="Google Shape;1231;p10"/>
                <p:cNvSpPr/>
                <p:nvPr/>
              </p:nvSpPr>
              <p:spPr>
                <a:xfrm>
                  <a:off x="10988802" y="2227230"/>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2" name="Google Shape;1232;p10"/>
                <p:cNvSpPr/>
                <p:nvPr/>
              </p:nvSpPr>
              <p:spPr>
                <a:xfrm>
                  <a:off x="10974609" y="2212942"/>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211"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33" name="Google Shape;1233;p10"/>
              <p:cNvGrpSpPr/>
              <p:nvPr/>
            </p:nvGrpSpPr>
            <p:grpSpPr>
              <a:xfrm>
                <a:off x="11175206" y="2363437"/>
                <a:ext cx="209168" cy="209168"/>
                <a:chOff x="11175206" y="2363437"/>
                <a:chExt cx="209168" cy="209168"/>
              </a:xfrm>
            </p:grpSpPr>
            <p:sp>
              <p:nvSpPr>
                <p:cNvPr id="1234" name="Google Shape;1234;p10"/>
                <p:cNvSpPr/>
                <p:nvPr/>
              </p:nvSpPr>
              <p:spPr>
                <a:xfrm>
                  <a:off x="11189493" y="2377725"/>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0" y="140167"/>
                        <a:pt x="0" y="90297"/>
                      </a:cubicBezTo>
                      <a:cubicBezTo>
                        <a:pt x="0" y="40427"/>
                        <a:pt x="40428" y="0"/>
                        <a:pt x="90297" y="0"/>
                      </a:cubicBezTo>
                      <a:cubicBezTo>
                        <a:pt x="140167" y="0"/>
                        <a:pt x="180594" y="40427"/>
                        <a:pt x="180594" y="9029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5" name="Google Shape;1235;p10"/>
                <p:cNvSpPr/>
                <p:nvPr/>
              </p:nvSpPr>
              <p:spPr>
                <a:xfrm>
                  <a:off x="11175206" y="2363437"/>
                  <a:ext cx="209168" cy="209168"/>
                </a:xfrm>
                <a:custGeom>
                  <a:avLst/>
                  <a:gdLst/>
                  <a:ahLst/>
                  <a:cxnLst/>
                  <a:rect l="l" t="t" r="r" b="b"/>
                  <a:pathLst>
                    <a:path w="209168" h="209168" extrusionOk="0">
                      <a:moveTo>
                        <a:pt x="104584" y="209169"/>
                      </a:moveTo>
                      <a:cubicBezTo>
                        <a:pt x="46959" y="209169"/>
                        <a:pt x="0" y="162211"/>
                        <a:pt x="0" y="104584"/>
                      </a:cubicBezTo>
                      <a:cubicBezTo>
                        <a:pt x="0" y="46958"/>
                        <a:pt x="46959" y="0"/>
                        <a:pt x="104584" y="0"/>
                      </a:cubicBezTo>
                      <a:cubicBezTo>
                        <a:pt x="162306" y="0"/>
                        <a:pt x="209169" y="46958"/>
                        <a:pt x="209169" y="104584"/>
                      </a:cubicBezTo>
                      <a:cubicBezTo>
                        <a:pt x="209169" y="162211"/>
                        <a:pt x="162306" y="209169"/>
                        <a:pt x="104584" y="209169"/>
                      </a:cubicBezTo>
                      <a:close/>
                      <a:moveTo>
                        <a:pt x="104584" y="28575"/>
                      </a:moveTo>
                      <a:cubicBezTo>
                        <a:pt x="62674" y="28575"/>
                        <a:pt x="28575" y="62675"/>
                        <a:pt x="28575" y="104584"/>
                      </a:cubicBezTo>
                      <a:cubicBezTo>
                        <a:pt x="28575" y="146494"/>
                        <a:pt x="62674" y="180594"/>
                        <a:pt x="104584" y="180594"/>
                      </a:cubicBezTo>
                      <a:cubicBezTo>
                        <a:pt x="146495" y="180594"/>
                        <a:pt x="180594" y="146494"/>
                        <a:pt x="180594" y="104584"/>
                      </a:cubicBezTo>
                      <a:cubicBezTo>
                        <a:pt x="180594" y="62675"/>
                        <a:pt x="146495" y="28575"/>
                        <a:pt x="10458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36" name="Google Shape;1236;p10"/>
              <p:cNvGrpSpPr/>
              <p:nvPr/>
            </p:nvGrpSpPr>
            <p:grpSpPr>
              <a:xfrm>
                <a:off x="11516391" y="2092546"/>
                <a:ext cx="209169" cy="209168"/>
                <a:chOff x="11516391" y="2092546"/>
                <a:chExt cx="209169" cy="209168"/>
              </a:xfrm>
            </p:grpSpPr>
            <p:sp>
              <p:nvSpPr>
                <p:cNvPr id="1237" name="Google Shape;1237;p10"/>
                <p:cNvSpPr/>
                <p:nvPr/>
              </p:nvSpPr>
              <p:spPr>
                <a:xfrm>
                  <a:off x="11530679" y="2106739"/>
                  <a:ext cx="180594" cy="180593"/>
                </a:xfrm>
                <a:custGeom>
                  <a:avLst/>
                  <a:gdLst/>
                  <a:ahLst/>
                  <a:cxnLst/>
                  <a:rect l="l" t="t" r="r" b="b"/>
                  <a:pathLst>
                    <a:path w="180594" h="180593" extrusionOk="0">
                      <a:moveTo>
                        <a:pt x="180594" y="90297"/>
                      </a:moveTo>
                      <a:cubicBezTo>
                        <a:pt x="180594" y="140167"/>
                        <a:pt x="140167"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8" name="Google Shape;1238;p10"/>
                <p:cNvSpPr/>
                <p:nvPr/>
              </p:nvSpPr>
              <p:spPr>
                <a:xfrm>
                  <a:off x="11516391" y="2092546"/>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306"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39" name="Google Shape;1239;p10"/>
              <p:cNvGrpSpPr/>
              <p:nvPr/>
            </p:nvGrpSpPr>
            <p:grpSpPr>
              <a:xfrm>
                <a:off x="11426094" y="2333338"/>
                <a:ext cx="209169" cy="209168"/>
                <a:chOff x="11426094" y="2333338"/>
                <a:chExt cx="209169" cy="209168"/>
              </a:xfrm>
            </p:grpSpPr>
            <p:sp>
              <p:nvSpPr>
                <p:cNvPr id="1240" name="Google Shape;1240;p10"/>
                <p:cNvSpPr/>
                <p:nvPr/>
              </p:nvSpPr>
              <p:spPr>
                <a:xfrm>
                  <a:off x="11440382" y="2347626"/>
                  <a:ext cx="180594" cy="180593"/>
                </a:xfrm>
                <a:custGeom>
                  <a:avLst/>
                  <a:gdLst/>
                  <a:ahLst/>
                  <a:cxnLst/>
                  <a:rect l="l" t="t" r="r" b="b"/>
                  <a:pathLst>
                    <a:path w="180594" h="180593" extrusionOk="0">
                      <a:moveTo>
                        <a:pt x="180594" y="90297"/>
                      </a:moveTo>
                      <a:cubicBezTo>
                        <a:pt x="180594" y="140167"/>
                        <a:pt x="140167" y="180594"/>
                        <a:pt x="90298" y="180594"/>
                      </a:cubicBezTo>
                      <a:cubicBezTo>
                        <a:pt x="40427" y="180594"/>
                        <a:pt x="1" y="140167"/>
                        <a:pt x="1" y="90297"/>
                      </a:cubicBezTo>
                      <a:cubicBezTo>
                        <a:pt x="1" y="40427"/>
                        <a:pt x="40429" y="0"/>
                        <a:pt x="90298" y="0"/>
                      </a:cubicBezTo>
                      <a:cubicBezTo>
                        <a:pt x="140168" y="0"/>
                        <a:pt x="180594" y="40427"/>
                        <a:pt x="180594" y="9029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1" name="Google Shape;1241;p10"/>
                <p:cNvSpPr/>
                <p:nvPr/>
              </p:nvSpPr>
              <p:spPr>
                <a:xfrm>
                  <a:off x="11426094" y="2333338"/>
                  <a:ext cx="209169" cy="209168"/>
                </a:xfrm>
                <a:custGeom>
                  <a:avLst/>
                  <a:gdLst/>
                  <a:ahLst/>
                  <a:cxnLst/>
                  <a:rect l="l" t="t" r="r" b="b"/>
                  <a:pathLst>
                    <a:path w="209169" h="209168" extrusionOk="0">
                      <a:moveTo>
                        <a:pt x="104584" y="209169"/>
                      </a:moveTo>
                      <a:cubicBezTo>
                        <a:pt x="46959" y="209169"/>
                        <a:pt x="0" y="162211"/>
                        <a:pt x="0" y="104584"/>
                      </a:cubicBezTo>
                      <a:cubicBezTo>
                        <a:pt x="0" y="46958"/>
                        <a:pt x="46959" y="0"/>
                        <a:pt x="104584" y="0"/>
                      </a:cubicBezTo>
                      <a:cubicBezTo>
                        <a:pt x="162306" y="0"/>
                        <a:pt x="209170" y="46958"/>
                        <a:pt x="209170" y="104584"/>
                      </a:cubicBezTo>
                      <a:cubicBezTo>
                        <a:pt x="209170" y="162211"/>
                        <a:pt x="162211" y="209169"/>
                        <a:pt x="104584" y="209169"/>
                      </a:cubicBezTo>
                      <a:close/>
                      <a:moveTo>
                        <a:pt x="104584" y="28575"/>
                      </a:moveTo>
                      <a:cubicBezTo>
                        <a:pt x="62675" y="28575"/>
                        <a:pt x="28575" y="62675"/>
                        <a:pt x="28575" y="104584"/>
                      </a:cubicBezTo>
                      <a:cubicBezTo>
                        <a:pt x="28575" y="146495"/>
                        <a:pt x="62675" y="180594"/>
                        <a:pt x="104584" y="180594"/>
                      </a:cubicBezTo>
                      <a:cubicBezTo>
                        <a:pt x="146495" y="180594"/>
                        <a:pt x="180595" y="146495"/>
                        <a:pt x="180595" y="104584"/>
                      </a:cubicBezTo>
                      <a:cubicBezTo>
                        <a:pt x="180595" y="62675"/>
                        <a:pt x="146495" y="28575"/>
                        <a:pt x="10458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42" name="Google Shape;1242;p10"/>
              <p:cNvGrpSpPr/>
              <p:nvPr/>
            </p:nvGrpSpPr>
            <p:grpSpPr>
              <a:xfrm>
                <a:off x="10932301" y="1720888"/>
                <a:ext cx="646499" cy="499292"/>
                <a:chOff x="10932301" y="1720888"/>
                <a:chExt cx="646499" cy="499292"/>
              </a:xfrm>
            </p:grpSpPr>
            <p:grpSp>
              <p:nvGrpSpPr>
                <p:cNvPr id="1243" name="Google Shape;1243;p10"/>
                <p:cNvGrpSpPr/>
                <p:nvPr/>
              </p:nvGrpSpPr>
              <p:grpSpPr>
                <a:xfrm>
                  <a:off x="11292848" y="1720888"/>
                  <a:ext cx="285952" cy="231831"/>
                  <a:chOff x="11292848" y="1720888"/>
                  <a:chExt cx="285952" cy="231831"/>
                </a:xfrm>
              </p:grpSpPr>
              <p:sp>
                <p:nvSpPr>
                  <p:cNvPr id="1244" name="Google Shape;1244;p10"/>
                  <p:cNvSpPr/>
                  <p:nvPr/>
                </p:nvSpPr>
                <p:spPr>
                  <a:xfrm>
                    <a:off x="11307222" y="1734999"/>
                    <a:ext cx="257461" cy="203449"/>
                  </a:xfrm>
                  <a:custGeom>
                    <a:avLst/>
                    <a:gdLst/>
                    <a:ahLst/>
                    <a:cxnLst/>
                    <a:rect l="l" t="t" r="r" b="b"/>
                    <a:pathLst>
                      <a:path w="257461" h="203449" extrusionOk="0">
                        <a:moveTo>
                          <a:pt x="0" y="110183"/>
                        </a:moveTo>
                        <a:cubicBezTo>
                          <a:pt x="10002" y="90562"/>
                          <a:pt x="30290" y="57701"/>
                          <a:pt x="68199" y="32555"/>
                        </a:cubicBezTo>
                        <a:cubicBezTo>
                          <a:pt x="150495" y="-22024"/>
                          <a:pt x="244030" y="7504"/>
                          <a:pt x="257461" y="11981"/>
                        </a:cubicBezTo>
                        <a:cubicBezTo>
                          <a:pt x="254603" y="34460"/>
                          <a:pt x="247459" y="69893"/>
                          <a:pt x="226409" y="107897"/>
                        </a:cubicBezTo>
                        <a:cubicBezTo>
                          <a:pt x="209741" y="137996"/>
                          <a:pt x="189262" y="174953"/>
                          <a:pt x="146304" y="193241"/>
                        </a:cubicBezTo>
                        <a:cubicBezTo>
                          <a:pt x="91249" y="216673"/>
                          <a:pt x="37148" y="193241"/>
                          <a:pt x="24385" y="187336"/>
                        </a:cubicBezTo>
                        <a:cubicBezTo>
                          <a:pt x="16193" y="161618"/>
                          <a:pt x="8096" y="135901"/>
                          <a:pt x="0" y="11018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5" name="Google Shape;1245;p10"/>
                  <p:cNvSpPr/>
                  <p:nvPr/>
                </p:nvSpPr>
                <p:spPr>
                  <a:xfrm>
                    <a:off x="11292848" y="1720888"/>
                    <a:ext cx="285952" cy="231831"/>
                  </a:xfrm>
                  <a:custGeom>
                    <a:avLst/>
                    <a:gdLst/>
                    <a:ahLst/>
                    <a:cxnLst/>
                    <a:rect l="l" t="t" r="r" b="b"/>
                    <a:pathLst>
                      <a:path w="285952" h="231831" extrusionOk="0">
                        <a:moveTo>
                          <a:pt x="109338" y="231831"/>
                        </a:moveTo>
                        <a:cubicBezTo>
                          <a:pt x="75239" y="231831"/>
                          <a:pt x="46569" y="220877"/>
                          <a:pt x="32663" y="214400"/>
                        </a:cubicBezTo>
                        <a:cubicBezTo>
                          <a:pt x="29043" y="212686"/>
                          <a:pt x="26281" y="209543"/>
                          <a:pt x="25042" y="205733"/>
                        </a:cubicBezTo>
                        <a:lnTo>
                          <a:pt x="659" y="128580"/>
                        </a:lnTo>
                        <a:cubicBezTo>
                          <a:pt x="-484" y="125056"/>
                          <a:pt x="-104" y="121151"/>
                          <a:pt x="1516" y="117817"/>
                        </a:cubicBezTo>
                        <a:cubicBezTo>
                          <a:pt x="18851" y="83718"/>
                          <a:pt x="44092" y="54952"/>
                          <a:pt x="74573" y="34759"/>
                        </a:cubicBezTo>
                        <a:cubicBezTo>
                          <a:pt x="160107" y="-21915"/>
                          <a:pt x="257548" y="6279"/>
                          <a:pt x="276217" y="12566"/>
                        </a:cubicBezTo>
                        <a:cubicBezTo>
                          <a:pt x="282694" y="14756"/>
                          <a:pt x="286694" y="21138"/>
                          <a:pt x="285837" y="27901"/>
                        </a:cubicBezTo>
                        <a:cubicBezTo>
                          <a:pt x="281361" y="63906"/>
                          <a:pt x="270311" y="97910"/>
                          <a:pt x="253072" y="128961"/>
                        </a:cubicBezTo>
                        <a:cubicBezTo>
                          <a:pt x="235449" y="160775"/>
                          <a:pt x="213543" y="200303"/>
                          <a:pt x="166108" y="220497"/>
                        </a:cubicBezTo>
                        <a:cubicBezTo>
                          <a:pt x="146677" y="228783"/>
                          <a:pt x="127246" y="231831"/>
                          <a:pt x="109338" y="231831"/>
                        </a:cubicBezTo>
                        <a:close/>
                        <a:moveTo>
                          <a:pt x="50379" y="190969"/>
                        </a:moveTo>
                        <a:cubicBezTo>
                          <a:pt x="71049" y="199541"/>
                          <a:pt x="113053" y="212019"/>
                          <a:pt x="155059" y="194207"/>
                        </a:cubicBezTo>
                        <a:cubicBezTo>
                          <a:pt x="193540" y="177920"/>
                          <a:pt x="211923" y="144582"/>
                          <a:pt x="228211" y="115150"/>
                        </a:cubicBezTo>
                        <a:cubicBezTo>
                          <a:pt x="241736" y="90671"/>
                          <a:pt x="250975" y="64286"/>
                          <a:pt x="255833" y="36283"/>
                        </a:cubicBezTo>
                        <a:cubicBezTo>
                          <a:pt x="225924" y="28473"/>
                          <a:pt x="153916" y="16471"/>
                          <a:pt x="90384" y="58572"/>
                        </a:cubicBezTo>
                        <a:cubicBezTo>
                          <a:pt x="65524" y="75050"/>
                          <a:pt x="44665" y="98195"/>
                          <a:pt x="29710" y="125627"/>
                        </a:cubicBezTo>
                        <a:lnTo>
                          <a:pt x="50379" y="19096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46" name="Google Shape;1246;p10"/>
                <p:cNvGrpSpPr/>
                <p:nvPr/>
              </p:nvGrpSpPr>
              <p:grpSpPr>
                <a:xfrm>
                  <a:off x="11190563" y="1827754"/>
                  <a:ext cx="209006" cy="212690"/>
                  <a:chOff x="11190563" y="1827754"/>
                  <a:chExt cx="209006" cy="212690"/>
                </a:xfrm>
              </p:grpSpPr>
              <p:sp>
                <p:nvSpPr>
                  <p:cNvPr id="1247" name="Google Shape;1247;p10"/>
                  <p:cNvSpPr/>
                  <p:nvPr/>
                </p:nvSpPr>
                <p:spPr>
                  <a:xfrm>
                    <a:off x="11204733" y="1842073"/>
                    <a:ext cx="180389" cy="184179"/>
                  </a:xfrm>
                  <a:custGeom>
                    <a:avLst/>
                    <a:gdLst/>
                    <a:ahLst/>
                    <a:cxnLst/>
                    <a:rect l="l" t="t" r="r" b="b"/>
                    <a:pathLst>
                      <a:path w="180389" h="184179" extrusionOk="0">
                        <a:moveTo>
                          <a:pt x="150591" y="147317"/>
                        </a:moveTo>
                        <a:cubicBezTo>
                          <a:pt x="182213" y="126077"/>
                          <a:pt x="189929" y="82928"/>
                          <a:pt x="167640" y="52067"/>
                        </a:cubicBezTo>
                        <a:lnTo>
                          <a:pt x="150114" y="27874"/>
                        </a:lnTo>
                        <a:cubicBezTo>
                          <a:pt x="127540" y="-3463"/>
                          <a:pt x="83248" y="-9274"/>
                          <a:pt x="53244" y="15015"/>
                        </a:cubicBezTo>
                        <a:lnTo>
                          <a:pt x="0" y="58068"/>
                        </a:lnTo>
                        <a:cubicBezTo>
                          <a:pt x="31813" y="100645"/>
                          <a:pt x="63818" y="142269"/>
                          <a:pt x="95727" y="184179"/>
                        </a:cubicBezTo>
                        <a:lnTo>
                          <a:pt x="150591" y="147317"/>
                        </a:lnTo>
                        <a:close/>
                      </a:path>
                    </a:pathLst>
                  </a:custGeom>
                  <a:solidFill>
                    <a:srgbClr val="3D49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8" name="Google Shape;1248;p10"/>
                  <p:cNvSpPr/>
                  <p:nvPr/>
                </p:nvSpPr>
                <p:spPr>
                  <a:xfrm>
                    <a:off x="11190563" y="1827754"/>
                    <a:ext cx="209006" cy="212690"/>
                  </a:xfrm>
                  <a:custGeom>
                    <a:avLst/>
                    <a:gdLst/>
                    <a:ahLst/>
                    <a:cxnLst/>
                    <a:rect l="l" t="t" r="r" b="b"/>
                    <a:pathLst>
                      <a:path w="209006" h="212690" extrusionOk="0">
                        <a:moveTo>
                          <a:pt x="109992" y="212691"/>
                        </a:moveTo>
                        <a:cubicBezTo>
                          <a:pt x="105705" y="212691"/>
                          <a:pt x="101420" y="210786"/>
                          <a:pt x="98657" y="207071"/>
                        </a:cubicBezTo>
                        <a:lnTo>
                          <a:pt x="81513" y="184592"/>
                        </a:lnTo>
                        <a:cubicBezTo>
                          <a:pt x="55699" y="150778"/>
                          <a:pt x="29030" y="115821"/>
                          <a:pt x="2836" y="80865"/>
                        </a:cubicBezTo>
                        <a:cubicBezTo>
                          <a:pt x="-1736" y="74673"/>
                          <a:pt x="-688" y="66006"/>
                          <a:pt x="5313" y="61243"/>
                        </a:cubicBezTo>
                        <a:lnTo>
                          <a:pt x="58557" y="18190"/>
                        </a:lnTo>
                        <a:cubicBezTo>
                          <a:pt x="76178" y="3903"/>
                          <a:pt x="98182" y="-2289"/>
                          <a:pt x="120660" y="759"/>
                        </a:cubicBezTo>
                        <a:cubicBezTo>
                          <a:pt x="143139" y="3712"/>
                          <a:pt x="162760" y="15523"/>
                          <a:pt x="176000" y="33811"/>
                        </a:cubicBezTo>
                        <a:lnTo>
                          <a:pt x="193527" y="58005"/>
                        </a:lnTo>
                        <a:cubicBezTo>
                          <a:pt x="206576" y="76102"/>
                          <a:pt x="211623" y="98200"/>
                          <a:pt x="207719" y="120108"/>
                        </a:cubicBezTo>
                        <a:cubicBezTo>
                          <a:pt x="203813" y="142110"/>
                          <a:pt x="191430" y="161065"/>
                          <a:pt x="172857" y="173448"/>
                        </a:cubicBezTo>
                        <a:lnTo>
                          <a:pt x="172857" y="173448"/>
                        </a:lnTo>
                        <a:lnTo>
                          <a:pt x="118088" y="210214"/>
                        </a:lnTo>
                        <a:cubicBezTo>
                          <a:pt x="115517" y="211929"/>
                          <a:pt x="112754" y="212691"/>
                          <a:pt x="109992" y="212691"/>
                        </a:cubicBezTo>
                        <a:close/>
                        <a:moveTo>
                          <a:pt x="33888" y="74769"/>
                        </a:moveTo>
                        <a:cubicBezTo>
                          <a:pt x="57319" y="105915"/>
                          <a:pt x="81036" y="137062"/>
                          <a:pt x="104087" y="167256"/>
                        </a:cubicBezTo>
                        <a:lnTo>
                          <a:pt x="113135" y="179067"/>
                        </a:lnTo>
                        <a:lnTo>
                          <a:pt x="156759" y="149730"/>
                        </a:lnTo>
                        <a:cubicBezTo>
                          <a:pt x="168761" y="141634"/>
                          <a:pt x="176858" y="129347"/>
                          <a:pt x="179429" y="115059"/>
                        </a:cubicBezTo>
                        <a:cubicBezTo>
                          <a:pt x="182001" y="100772"/>
                          <a:pt x="178667" y="86484"/>
                          <a:pt x="170190" y="74673"/>
                        </a:cubicBezTo>
                        <a:lnTo>
                          <a:pt x="152664" y="50480"/>
                        </a:lnTo>
                        <a:cubicBezTo>
                          <a:pt x="144092" y="38574"/>
                          <a:pt x="131233" y="30954"/>
                          <a:pt x="116659" y="28953"/>
                        </a:cubicBezTo>
                        <a:cubicBezTo>
                          <a:pt x="102086" y="27048"/>
                          <a:pt x="87798" y="31049"/>
                          <a:pt x="76369" y="40288"/>
                        </a:cubicBezTo>
                        <a:lnTo>
                          <a:pt x="33888" y="74769"/>
                        </a:lnTo>
                        <a:close/>
                        <a:moveTo>
                          <a:pt x="164761" y="161637"/>
                        </a:moveTo>
                        <a:lnTo>
                          <a:pt x="164761" y="161637"/>
                        </a:lnTo>
                        <a:lnTo>
                          <a:pt x="164761" y="16163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49" name="Google Shape;1249;p10"/>
                <p:cNvGrpSpPr/>
                <p:nvPr/>
              </p:nvGrpSpPr>
              <p:grpSpPr>
                <a:xfrm>
                  <a:off x="10932301" y="1885932"/>
                  <a:ext cx="382548" cy="334248"/>
                  <a:chOff x="10932301" y="1885932"/>
                  <a:chExt cx="382548" cy="334248"/>
                </a:xfrm>
              </p:grpSpPr>
              <p:sp>
                <p:nvSpPr>
                  <p:cNvPr id="1250" name="Google Shape;1250;p10"/>
                  <p:cNvSpPr/>
                  <p:nvPr/>
                </p:nvSpPr>
                <p:spPr>
                  <a:xfrm>
                    <a:off x="10946706" y="1900046"/>
                    <a:ext cx="353849" cy="305983"/>
                  </a:xfrm>
                  <a:custGeom>
                    <a:avLst/>
                    <a:gdLst/>
                    <a:ahLst/>
                    <a:cxnLst/>
                    <a:rect l="l" t="t" r="r" b="b"/>
                    <a:pathLst>
                      <a:path w="353849" h="305983" extrusionOk="0">
                        <a:moveTo>
                          <a:pt x="258123" y="0"/>
                        </a:moveTo>
                        <a:lnTo>
                          <a:pt x="22188" y="190881"/>
                        </a:lnTo>
                        <a:cubicBezTo>
                          <a:pt x="-3147" y="213360"/>
                          <a:pt x="-7339" y="251270"/>
                          <a:pt x="12473" y="278702"/>
                        </a:cubicBezTo>
                        <a:cubicBezTo>
                          <a:pt x="32571" y="306515"/>
                          <a:pt x="70671" y="314230"/>
                          <a:pt x="100008" y="296418"/>
                        </a:cubicBezTo>
                        <a:lnTo>
                          <a:pt x="353850" y="126016"/>
                        </a:lnTo>
                        <a:cubicBezTo>
                          <a:pt x="321846" y="84296"/>
                          <a:pt x="289841" y="42577"/>
                          <a:pt x="258123"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1" name="Google Shape;1251;p10"/>
                  <p:cNvSpPr/>
                  <p:nvPr/>
                </p:nvSpPr>
                <p:spPr>
                  <a:xfrm>
                    <a:off x="10932301" y="1885932"/>
                    <a:ext cx="382548" cy="334248"/>
                  </a:xfrm>
                  <a:custGeom>
                    <a:avLst/>
                    <a:gdLst/>
                    <a:ahLst/>
                    <a:cxnLst/>
                    <a:rect l="l" t="t" r="r" b="b"/>
                    <a:pathLst>
                      <a:path w="382548" h="334248" extrusionOk="0">
                        <a:moveTo>
                          <a:pt x="80314" y="334249"/>
                        </a:moveTo>
                        <a:cubicBezTo>
                          <a:pt x="55263" y="334249"/>
                          <a:pt x="30688" y="322628"/>
                          <a:pt x="15257" y="301293"/>
                        </a:cubicBezTo>
                        <a:cubicBezTo>
                          <a:pt x="-8936" y="267765"/>
                          <a:pt x="-3888" y="221854"/>
                          <a:pt x="27068" y="194422"/>
                        </a:cubicBezTo>
                        <a:lnTo>
                          <a:pt x="263479" y="3160"/>
                        </a:lnTo>
                        <a:cubicBezTo>
                          <a:pt x="266527" y="684"/>
                          <a:pt x="270337" y="-364"/>
                          <a:pt x="274242" y="112"/>
                        </a:cubicBezTo>
                        <a:cubicBezTo>
                          <a:pt x="278051" y="588"/>
                          <a:pt x="281577" y="2589"/>
                          <a:pt x="283958" y="5732"/>
                        </a:cubicBezTo>
                        <a:cubicBezTo>
                          <a:pt x="309961" y="40593"/>
                          <a:pt x="336630" y="75455"/>
                          <a:pt x="362444" y="109173"/>
                        </a:cubicBezTo>
                        <a:lnTo>
                          <a:pt x="379588" y="131652"/>
                        </a:lnTo>
                        <a:cubicBezTo>
                          <a:pt x="381970" y="134795"/>
                          <a:pt x="383017" y="138796"/>
                          <a:pt x="382351" y="142606"/>
                        </a:cubicBezTo>
                        <a:cubicBezTo>
                          <a:pt x="381684" y="146511"/>
                          <a:pt x="379493" y="149940"/>
                          <a:pt x="376255" y="152131"/>
                        </a:cubicBezTo>
                        <a:lnTo>
                          <a:pt x="122413" y="322533"/>
                        </a:lnTo>
                        <a:cubicBezTo>
                          <a:pt x="109269" y="330439"/>
                          <a:pt x="94695" y="334249"/>
                          <a:pt x="80314" y="334249"/>
                        </a:cubicBezTo>
                        <a:close/>
                        <a:moveTo>
                          <a:pt x="269955" y="34593"/>
                        </a:moveTo>
                        <a:lnTo>
                          <a:pt x="45547" y="216139"/>
                        </a:lnTo>
                        <a:cubicBezTo>
                          <a:pt x="26116" y="233379"/>
                          <a:pt x="22878" y="262907"/>
                          <a:pt x="38403" y="284528"/>
                        </a:cubicBezTo>
                        <a:cubicBezTo>
                          <a:pt x="54024" y="306150"/>
                          <a:pt x="84123" y="312246"/>
                          <a:pt x="106983" y="298435"/>
                        </a:cubicBezTo>
                        <a:lnTo>
                          <a:pt x="347680" y="136891"/>
                        </a:lnTo>
                        <a:lnTo>
                          <a:pt x="339679" y="126414"/>
                        </a:lnTo>
                        <a:cubicBezTo>
                          <a:pt x="316819" y="96505"/>
                          <a:pt x="293197" y="65549"/>
                          <a:pt x="269955" y="345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52" name="Google Shape;1252;p10"/>
                <p:cNvSpPr/>
                <p:nvPr/>
              </p:nvSpPr>
              <p:spPr>
                <a:xfrm>
                  <a:off x="11367253" y="1750599"/>
                  <a:ext cx="132444" cy="98583"/>
                </a:xfrm>
                <a:custGeom>
                  <a:avLst/>
                  <a:gdLst/>
                  <a:ahLst/>
                  <a:cxnLst/>
                  <a:rect l="l" t="t" r="r" b="b"/>
                  <a:pathLst>
                    <a:path w="132444" h="98583" extrusionOk="0">
                      <a:moveTo>
                        <a:pt x="739" y="98584"/>
                      </a:moveTo>
                      <a:cubicBezTo>
                        <a:pt x="-2309" y="82868"/>
                        <a:pt x="4263" y="65246"/>
                        <a:pt x="16931" y="53054"/>
                      </a:cubicBezTo>
                      <a:cubicBezTo>
                        <a:pt x="30171" y="40481"/>
                        <a:pt x="47602" y="35624"/>
                        <a:pt x="62080" y="32861"/>
                      </a:cubicBezTo>
                      <a:cubicBezTo>
                        <a:pt x="76939" y="30099"/>
                        <a:pt x="90083" y="28956"/>
                        <a:pt x="101608" y="25051"/>
                      </a:cubicBezTo>
                      <a:cubicBezTo>
                        <a:pt x="107324" y="23241"/>
                        <a:pt x="112753" y="20383"/>
                        <a:pt x="117801" y="16478"/>
                      </a:cubicBezTo>
                      <a:cubicBezTo>
                        <a:pt x="122944" y="12573"/>
                        <a:pt x="127326" y="7430"/>
                        <a:pt x="130374" y="0"/>
                      </a:cubicBezTo>
                      <a:cubicBezTo>
                        <a:pt x="133803" y="7430"/>
                        <a:pt x="132660" y="16669"/>
                        <a:pt x="129231" y="24670"/>
                      </a:cubicBezTo>
                      <a:cubicBezTo>
                        <a:pt x="125707" y="32671"/>
                        <a:pt x="119611" y="39624"/>
                        <a:pt x="112371" y="44768"/>
                      </a:cubicBezTo>
                      <a:cubicBezTo>
                        <a:pt x="97893" y="54959"/>
                        <a:pt x="81320" y="58293"/>
                        <a:pt x="67318" y="60960"/>
                      </a:cubicBezTo>
                      <a:cubicBezTo>
                        <a:pt x="53126" y="63532"/>
                        <a:pt x="40934" y="65532"/>
                        <a:pt x="30361" y="70961"/>
                      </a:cubicBezTo>
                      <a:cubicBezTo>
                        <a:pt x="19503" y="76391"/>
                        <a:pt x="9407" y="85344"/>
                        <a:pt x="739" y="9858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253" name="Google Shape;1253;p10"/>
          <p:cNvGrpSpPr/>
          <p:nvPr/>
        </p:nvGrpSpPr>
        <p:grpSpPr>
          <a:xfrm rot="981374">
            <a:off x="15032150" y="766801"/>
            <a:ext cx="1536280" cy="1421047"/>
            <a:chOff x="5140976" y="802510"/>
            <a:chExt cx="1536327" cy="1421090"/>
          </a:xfrm>
        </p:grpSpPr>
        <p:grpSp>
          <p:nvGrpSpPr>
            <p:cNvPr id="1254" name="Google Shape;1254;p10"/>
            <p:cNvGrpSpPr/>
            <p:nvPr/>
          </p:nvGrpSpPr>
          <p:grpSpPr>
            <a:xfrm>
              <a:off x="5140976" y="802510"/>
              <a:ext cx="1536327" cy="1421090"/>
              <a:chOff x="1560766" y="5405182"/>
              <a:chExt cx="928687" cy="859028"/>
            </a:xfrm>
          </p:grpSpPr>
          <p:grpSp>
            <p:nvGrpSpPr>
              <p:cNvPr id="1255" name="Google Shape;1255;p10"/>
              <p:cNvGrpSpPr/>
              <p:nvPr/>
            </p:nvGrpSpPr>
            <p:grpSpPr>
              <a:xfrm>
                <a:off x="1580864" y="5520975"/>
                <a:ext cx="202501" cy="481393"/>
                <a:chOff x="1580864" y="5520975"/>
                <a:chExt cx="202501" cy="481393"/>
              </a:xfrm>
            </p:grpSpPr>
            <p:sp>
              <p:nvSpPr>
                <p:cNvPr id="1256" name="Google Shape;1256;p10"/>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7" name="Google Shape;1257;p10"/>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58" name="Google Shape;1258;p10"/>
              <p:cNvGrpSpPr/>
              <p:nvPr/>
            </p:nvGrpSpPr>
            <p:grpSpPr>
              <a:xfrm>
                <a:off x="1615001" y="5405182"/>
                <a:ext cx="134227" cy="78931"/>
                <a:chOff x="1615001" y="5405182"/>
                <a:chExt cx="134227" cy="78931"/>
              </a:xfrm>
            </p:grpSpPr>
            <p:sp>
              <p:nvSpPr>
                <p:cNvPr id="1259" name="Google Shape;1259;p10"/>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0" name="Google Shape;1260;p10"/>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61" name="Google Shape;1261;p10"/>
              <p:cNvGrpSpPr/>
              <p:nvPr/>
            </p:nvGrpSpPr>
            <p:grpSpPr>
              <a:xfrm>
                <a:off x="1580941" y="5455538"/>
                <a:ext cx="202347" cy="99441"/>
                <a:chOff x="1580941" y="5455538"/>
                <a:chExt cx="202347" cy="99441"/>
              </a:xfrm>
            </p:grpSpPr>
            <p:sp>
              <p:nvSpPr>
                <p:cNvPr id="1262" name="Google Shape;1262;p10"/>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3" name="Google Shape;1263;p10"/>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64" name="Google Shape;1264;p10"/>
              <p:cNvGrpSpPr/>
              <p:nvPr/>
            </p:nvGrpSpPr>
            <p:grpSpPr>
              <a:xfrm>
                <a:off x="1757076" y="5521165"/>
                <a:ext cx="202596" cy="481393"/>
                <a:chOff x="1757076" y="5521165"/>
                <a:chExt cx="202596" cy="481393"/>
              </a:xfrm>
            </p:grpSpPr>
            <p:sp>
              <p:nvSpPr>
                <p:cNvPr id="1265" name="Google Shape;1265;p10"/>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6" name="Google Shape;1266;p10"/>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67" name="Google Shape;1267;p10"/>
              <p:cNvGrpSpPr/>
              <p:nvPr/>
            </p:nvGrpSpPr>
            <p:grpSpPr>
              <a:xfrm>
                <a:off x="1791213" y="5405437"/>
                <a:ext cx="134227" cy="78867"/>
                <a:chOff x="1791213" y="5405437"/>
                <a:chExt cx="134227" cy="78867"/>
              </a:xfrm>
            </p:grpSpPr>
            <p:sp>
              <p:nvSpPr>
                <p:cNvPr id="1268" name="Google Shape;1268;p10"/>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9" name="Google Shape;1269;p10"/>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70" name="Google Shape;1270;p10"/>
              <p:cNvGrpSpPr/>
              <p:nvPr/>
            </p:nvGrpSpPr>
            <p:grpSpPr>
              <a:xfrm>
                <a:off x="1757267" y="5455729"/>
                <a:ext cx="202343" cy="99535"/>
                <a:chOff x="1757267" y="5455729"/>
                <a:chExt cx="202343" cy="99535"/>
              </a:xfrm>
            </p:grpSpPr>
            <p:sp>
              <p:nvSpPr>
                <p:cNvPr id="1271" name="Google Shape;1271;p10"/>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2" name="Google Shape;1272;p10"/>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73" name="Google Shape;1273;p10"/>
              <p:cNvGrpSpPr/>
              <p:nvPr/>
            </p:nvGrpSpPr>
            <p:grpSpPr>
              <a:xfrm>
                <a:off x="1931003" y="5526594"/>
                <a:ext cx="202596" cy="481393"/>
                <a:chOff x="1931003" y="5526594"/>
                <a:chExt cx="202596" cy="481393"/>
              </a:xfrm>
            </p:grpSpPr>
            <p:sp>
              <p:nvSpPr>
                <p:cNvPr id="1274" name="Google Shape;1274;p10"/>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5" name="Google Shape;1275;p10"/>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76" name="Google Shape;1276;p10"/>
              <p:cNvGrpSpPr/>
              <p:nvPr/>
            </p:nvGrpSpPr>
            <p:grpSpPr>
              <a:xfrm>
                <a:off x="1965235" y="5405437"/>
                <a:ext cx="134227" cy="78867"/>
                <a:chOff x="1965235" y="5405437"/>
                <a:chExt cx="134227" cy="78867"/>
              </a:xfrm>
            </p:grpSpPr>
            <p:sp>
              <p:nvSpPr>
                <p:cNvPr id="1277" name="Google Shape;1277;p10"/>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8" name="Google Shape;1278;p10"/>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79" name="Google Shape;1279;p10"/>
              <p:cNvGrpSpPr/>
              <p:nvPr/>
            </p:nvGrpSpPr>
            <p:grpSpPr>
              <a:xfrm>
                <a:off x="1931256" y="5455729"/>
                <a:ext cx="202281" cy="99535"/>
                <a:chOff x="1931256" y="5455729"/>
                <a:chExt cx="202281" cy="99535"/>
              </a:xfrm>
            </p:grpSpPr>
            <p:sp>
              <p:nvSpPr>
                <p:cNvPr id="1280" name="Google Shape;1280;p10"/>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1" name="Google Shape;1281;p10"/>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82" name="Google Shape;1282;p10"/>
              <p:cNvGrpSpPr/>
              <p:nvPr/>
            </p:nvGrpSpPr>
            <p:grpSpPr>
              <a:xfrm>
                <a:off x="2099210" y="5526690"/>
                <a:ext cx="202601" cy="481298"/>
                <a:chOff x="2099210" y="5526690"/>
                <a:chExt cx="202601" cy="481298"/>
              </a:xfrm>
            </p:grpSpPr>
            <p:sp>
              <p:nvSpPr>
                <p:cNvPr id="1283" name="Google Shape;1283;p10"/>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4" name="Google Shape;1284;p10"/>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85" name="Google Shape;1285;p10"/>
              <p:cNvGrpSpPr/>
              <p:nvPr/>
            </p:nvGrpSpPr>
            <p:grpSpPr>
              <a:xfrm>
                <a:off x="2133447" y="5405437"/>
                <a:ext cx="134227" cy="78867"/>
                <a:chOff x="2133447" y="5405437"/>
                <a:chExt cx="134227" cy="78867"/>
              </a:xfrm>
            </p:grpSpPr>
            <p:sp>
              <p:nvSpPr>
                <p:cNvPr id="1286" name="Google Shape;1286;p10"/>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7" name="Google Shape;1287;p10"/>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88" name="Google Shape;1288;p10"/>
              <p:cNvGrpSpPr/>
              <p:nvPr/>
            </p:nvGrpSpPr>
            <p:grpSpPr>
              <a:xfrm>
                <a:off x="2099467" y="5455729"/>
                <a:ext cx="202281" cy="99535"/>
                <a:chOff x="2099467" y="5455729"/>
                <a:chExt cx="202281" cy="99535"/>
              </a:xfrm>
            </p:grpSpPr>
            <p:sp>
              <p:nvSpPr>
                <p:cNvPr id="1289" name="Google Shape;1289;p10"/>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0" name="Google Shape;1290;p10"/>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91" name="Google Shape;1291;p10"/>
              <p:cNvGrpSpPr/>
              <p:nvPr/>
            </p:nvGrpSpPr>
            <p:grpSpPr>
              <a:xfrm>
                <a:off x="2273236" y="5521165"/>
                <a:ext cx="202596" cy="481393"/>
                <a:chOff x="2273236" y="5521165"/>
                <a:chExt cx="202596" cy="481393"/>
              </a:xfrm>
            </p:grpSpPr>
            <p:sp>
              <p:nvSpPr>
                <p:cNvPr id="1292" name="Google Shape;1292;p10"/>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3" name="Google Shape;1293;p10"/>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94" name="Google Shape;1294;p10"/>
              <p:cNvGrpSpPr/>
              <p:nvPr/>
            </p:nvGrpSpPr>
            <p:grpSpPr>
              <a:xfrm>
                <a:off x="2307373" y="5405437"/>
                <a:ext cx="134227" cy="78867"/>
                <a:chOff x="2307373" y="5405437"/>
                <a:chExt cx="134227" cy="78867"/>
              </a:xfrm>
            </p:grpSpPr>
            <p:sp>
              <p:nvSpPr>
                <p:cNvPr id="1295" name="Google Shape;1295;p10"/>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6" name="Google Shape;1296;p10"/>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97" name="Google Shape;1297;p10"/>
              <p:cNvGrpSpPr/>
              <p:nvPr/>
            </p:nvGrpSpPr>
            <p:grpSpPr>
              <a:xfrm>
                <a:off x="2273427" y="5455729"/>
                <a:ext cx="202310" cy="99535"/>
                <a:chOff x="2273427" y="5455729"/>
                <a:chExt cx="202310" cy="99535"/>
              </a:xfrm>
            </p:grpSpPr>
            <p:sp>
              <p:nvSpPr>
                <p:cNvPr id="1298" name="Google Shape;1298;p10"/>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9" name="Google Shape;1299;p10"/>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00" name="Google Shape;1300;p10"/>
              <p:cNvGrpSpPr/>
              <p:nvPr/>
            </p:nvGrpSpPr>
            <p:grpSpPr>
              <a:xfrm>
                <a:off x="1560766" y="5782817"/>
                <a:ext cx="928687" cy="481393"/>
                <a:chOff x="1560766" y="5782817"/>
                <a:chExt cx="928687" cy="481393"/>
              </a:xfrm>
            </p:grpSpPr>
            <p:sp>
              <p:nvSpPr>
                <p:cNvPr id="1301" name="Google Shape;1301;p10"/>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2" name="Google Shape;1302;p10"/>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03" name="Google Shape;1303;p10"/>
              <p:cNvGrpSpPr/>
              <p:nvPr/>
            </p:nvGrpSpPr>
            <p:grpSpPr>
              <a:xfrm>
                <a:off x="1724405" y="5870161"/>
                <a:ext cx="612267" cy="284988"/>
                <a:chOff x="1724405" y="5870161"/>
                <a:chExt cx="612267" cy="284988"/>
              </a:xfrm>
            </p:grpSpPr>
            <p:sp>
              <p:nvSpPr>
                <p:cNvPr id="1304" name="Google Shape;1304;p10"/>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5" name="Google Shape;1305;p10"/>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06" name="Google Shape;1306;p10"/>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07" name="Google Shape;1307;p10"/>
            <p:cNvGrpSpPr/>
            <p:nvPr/>
          </p:nvGrpSpPr>
          <p:grpSpPr>
            <a:xfrm>
              <a:off x="5140976" y="802510"/>
              <a:ext cx="1536327" cy="1421090"/>
              <a:chOff x="1560766" y="5405182"/>
              <a:chExt cx="928687" cy="859028"/>
            </a:xfrm>
          </p:grpSpPr>
          <p:grpSp>
            <p:nvGrpSpPr>
              <p:cNvPr id="1308" name="Google Shape;1308;p10"/>
              <p:cNvGrpSpPr/>
              <p:nvPr/>
            </p:nvGrpSpPr>
            <p:grpSpPr>
              <a:xfrm>
                <a:off x="1580864" y="5520975"/>
                <a:ext cx="202501" cy="481393"/>
                <a:chOff x="1580864" y="5520975"/>
                <a:chExt cx="202501" cy="481393"/>
              </a:xfrm>
            </p:grpSpPr>
            <p:sp>
              <p:nvSpPr>
                <p:cNvPr id="1309" name="Google Shape;1309;p10"/>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0" name="Google Shape;1310;p10"/>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11" name="Google Shape;1311;p10"/>
              <p:cNvGrpSpPr/>
              <p:nvPr/>
            </p:nvGrpSpPr>
            <p:grpSpPr>
              <a:xfrm>
                <a:off x="1615001" y="5405182"/>
                <a:ext cx="134227" cy="78931"/>
                <a:chOff x="1615001" y="5405182"/>
                <a:chExt cx="134227" cy="78931"/>
              </a:xfrm>
            </p:grpSpPr>
            <p:sp>
              <p:nvSpPr>
                <p:cNvPr id="1312" name="Google Shape;1312;p10"/>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3" name="Google Shape;1313;p10"/>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14" name="Google Shape;1314;p10"/>
              <p:cNvGrpSpPr/>
              <p:nvPr/>
            </p:nvGrpSpPr>
            <p:grpSpPr>
              <a:xfrm>
                <a:off x="1580941" y="5455538"/>
                <a:ext cx="202347" cy="99441"/>
                <a:chOff x="1580941" y="5455538"/>
                <a:chExt cx="202347" cy="99441"/>
              </a:xfrm>
            </p:grpSpPr>
            <p:sp>
              <p:nvSpPr>
                <p:cNvPr id="1315" name="Google Shape;1315;p10"/>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6" name="Google Shape;1316;p10"/>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17" name="Google Shape;1317;p10"/>
              <p:cNvGrpSpPr/>
              <p:nvPr/>
            </p:nvGrpSpPr>
            <p:grpSpPr>
              <a:xfrm>
                <a:off x="1757076" y="5521165"/>
                <a:ext cx="202596" cy="481393"/>
                <a:chOff x="1757076" y="5521165"/>
                <a:chExt cx="202596" cy="481393"/>
              </a:xfrm>
            </p:grpSpPr>
            <p:sp>
              <p:nvSpPr>
                <p:cNvPr id="1318" name="Google Shape;1318;p10"/>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9" name="Google Shape;1319;p10"/>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0" name="Google Shape;1320;p10"/>
              <p:cNvGrpSpPr/>
              <p:nvPr/>
            </p:nvGrpSpPr>
            <p:grpSpPr>
              <a:xfrm>
                <a:off x="1791213" y="5405437"/>
                <a:ext cx="134227" cy="78867"/>
                <a:chOff x="1791213" y="5405437"/>
                <a:chExt cx="134227" cy="78867"/>
              </a:xfrm>
            </p:grpSpPr>
            <p:sp>
              <p:nvSpPr>
                <p:cNvPr id="1321" name="Google Shape;1321;p10"/>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2" name="Google Shape;1322;p10"/>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3" name="Google Shape;1323;p10"/>
              <p:cNvGrpSpPr/>
              <p:nvPr/>
            </p:nvGrpSpPr>
            <p:grpSpPr>
              <a:xfrm>
                <a:off x="1757267" y="5455729"/>
                <a:ext cx="202343" cy="99535"/>
                <a:chOff x="1757267" y="5455729"/>
                <a:chExt cx="202343" cy="99535"/>
              </a:xfrm>
            </p:grpSpPr>
            <p:sp>
              <p:nvSpPr>
                <p:cNvPr id="1324" name="Google Shape;1324;p10"/>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5" name="Google Shape;1325;p10"/>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6" name="Google Shape;1326;p10"/>
              <p:cNvGrpSpPr/>
              <p:nvPr/>
            </p:nvGrpSpPr>
            <p:grpSpPr>
              <a:xfrm>
                <a:off x="1931003" y="5526594"/>
                <a:ext cx="202596" cy="481393"/>
                <a:chOff x="1931003" y="5526594"/>
                <a:chExt cx="202596" cy="481393"/>
              </a:xfrm>
            </p:grpSpPr>
            <p:sp>
              <p:nvSpPr>
                <p:cNvPr id="1327" name="Google Shape;1327;p10"/>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8" name="Google Shape;1328;p10"/>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9" name="Google Shape;1329;p10"/>
              <p:cNvGrpSpPr/>
              <p:nvPr/>
            </p:nvGrpSpPr>
            <p:grpSpPr>
              <a:xfrm>
                <a:off x="1965235" y="5405437"/>
                <a:ext cx="134227" cy="78867"/>
                <a:chOff x="1965235" y="5405437"/>
                <a:chExt cx="134227" cy="78867"/>
              </a:xfrm>
            </p:grpSpPr>
            <p:sp>
              <p:nvSpPr>
                <p:cNvPr id="1330" name="Google Shape;1330;p10"/>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1" name="Google Shape;1331;p10"/>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32" name="Google Shape;1332;p10"/>
              <p:cNvGrpSpPr/>
              <p:nvPr/>
            </p:nvGrpSpPr>
            <p:grpSpPr>
              <a:xfrm>
                <a:off x="1931256" y="5455729"/>
                <a:ext cx="202281" cy="99535"/>
                <a:chOff x="1931256" y="5455729"/>
                <a:chExt cx="202281" cy="99535"/>
              </a:xfrm>
            </p:grpSpPr>
            <p:sp>
              <p:nvSpPr>
                <p:cNvPr id="1333" name="Google Shape;1333;p10"/>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4" name="Google Shape;1334;p10"/>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35" name="Google Shape;1335;p10"/>
              <p:cNvGrpSpPr/>
              <p:nvPr/>
            </p:nvGrpSpPr>
            <p:grpSpPr>
              <a:xfrm>
                <a:off x="2099210" y="5526690"/>
                <a:ext cx="202601" cy="481298"/>
                <a:chOff x="2099210" y="5526690"/>
                <a:chExt cx="202601" cy="481298"/>
              </a:xfrm>
            </p:grpSpPr>
            <p:sp>
              <p:nvSpPr>
                <p:cNvPr id="1336" name="Google Shape;1336;p10"/>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7" name="Google Shape;1337;p10"/>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38" name="Google Shape;1338;p10"/>
              <p:cNvGrpSpPr/>
              <p:nvPr/>
            </p:nvGrpSpPr>
            <p:grpSpPr>
              <a:xfrm>
                <a:off x="2133447" y="5405437"/>
                <a:ext cx="134227" cy="78867"/>
                <a:chOff x="2133447" y="5405437"/>
                <a:chExt cx="134227" cy="78867"/>
              </a:xfrm>
            </p:grpSpPr>
            <p:sp>
              <p:nvSpPr>
                <p:cNvPr id="1339" name="Google Shape;1339;p10"/>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0" name="Google Shape;1340;p10"/>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1" name="Google Shape;1341;p10"/>
              <p:cNvGrpSpPr/>
              <p:nvPr/>
            </p:nvGrpSpPr>
            <p:grpSpPr>
              <a:xfrm>
                <a:off x="2099467" y="5455729"/>
                <a:ext cx="202281" cy="99535"/>
                <a:chOff x="2099467" y="5455729"/>
                <a:chExt cx="202281" cy="99535"/>
              </a:xfrm>
            </p:grpSpPr>
            <p:sp>
              <p:nvSpPr>
                <p:cNvPr id="1342" name="Google Shape;1342;p10"/>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3" name="Google Shape;1343;p10"/>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4" name="Google Shape;1344;p10"/>
              <p:cNvGrpSpPr/>
              <p:nvPr/>
            </p:nvGrpSpPr>
            <p:grpSpPr>
              <a:xfrm>
                <a:off x="2273236" y="5521165"/>
                <a:ext cx="202596" cy="481393"/>
                <a:chOff x="2273236" y="5521165"/>
                <a:chExt cx="202596" cy="481393"/>
              </a:xfrm>
            </p:grpSpPr>
            <p:sp>
              <p:nvSpPr>
                <p:cNvPr id="1345" name="Google Shape;1345;p10"/>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6" name="Google Shape;1346;p10"/>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7" name="Google Shape;1347;p10"/>
              <p:cNvGrpSpPr/>
              <p:nvPr/>
            </p:nvGrpSpPr>
            <p:grpSpPr>
              <a:xfrm>
                <a:off x="2307373" y="5405437"/>
                <a:ext cx="134227" cy="78867"/>
                <a:chOff x="2307373" y="5405437"/>
                <a:chExt cx="134227" cy="78867"/>
              </a:xfrm>
            </p:grpSpPr>
            <p:sp>
              <p:nvSpPr>
                <p:cNvPr id="1348" name="Google Shape;1348;p10"/>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9" name="Google Shape;1349;p10"/>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50" name="Google Shape;1350;p10"/>
              <p:cNvGrpSpPr/>
              <p:nvPr/>
            </p:nvGrpSpPr>
            <p:grpSpPr>
              <a:xfrm>
                <a:off x="2273427" y="5455729"/>
                <a:ext cx="202310" cy="99535"/>
                <a:chOff x="2273427" y="5455729"/>
                <a:chExt cx="202310" cy="99535"/>
              </a:xfrm>
            </p:grpSpPr>
            <p:sp>
              <p:nvSpPr>
                <p:cNvPr id="1351" name="Google Shape;1351;p10"/>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2" name="Google Shape;1352;p10"/>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53" name="Google Shape;1353;p10"/>
              <p:cNvGrpSpPr/>
              <p:nvPr/>
            </p:nvGrpSpPr>
            <p:grpSpPr>
              <a:xfrm>
                <a:off x="1560766" y="5782817"/>
                <a:ext cx="928687" cy="481393"/>
                <a:chOff x="1560766" y="5782817"/>
                <a:chExt cx="928687" cy="481393"/>
              </a:xfrm>
            </p:grpSpPr>
            <p:sp>
              <p:nvSpPr>
                <p:cNvPr id="1354" name="Google Shape;1354;p10"/>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5" name="Google Shape;1355;p10"/>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56" name="Google Shape;1356;p10"/>
              <p:cNvGrpSpPr/>
              <p:nvPr/>
            </p:nvGrpSpPr>
            <p:grpSpPr>
              <a:xfrm>
                <a:off x="1724405" y="5870161"/>
                <a:ext cx="612267" cy="284988"/>
                <a:chOff x="1724405" y="5870161"/>
                <a:chExt cx="612267" cy="284988"/>
              </a:xfrm>
            </p:grpSpPr>
            <p:sp>
              <p:nvSpPr>
                <p:cNvPr id="1357" name="Google Shape;1357;p10"/>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8" name="Google Shape;1358;p10"/>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59" name="Google Shape;1359;p10"/>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13 Two blocks">
  <p:cSld name="CUSTOM_21_2_1_1_1_1_1_1_1_1_1_1">
    <p:spTree>
      <p:nvGrpSpPr>
        <p:cNvPr id="1" name="Shape 1670"/>
        <p:cNvGrpSpPr/>
        <p:nvPr/>
      </p:nvGrpSpPr>
      <p:grpSpPr>
        <a:xfrm>
          <a:off x="0" y="0"/>
          <a:ext cx="0" cy="0"/>
          <a:chOff x="0" y="0"/>
          <a:chExt cx="0" cy="0"/>
        </a:xfrm>
      </p:grpSpPr>
      <p:sp>
        <p:nvSpPr>
          <p:cNvPr id="1671" name="Google Shape;1671;p14"/>
          <p:cNvSpPr/>
          <p:nvPr/>
        </p:nvSpPr>
        <p:spPr>
          <a:xfrm>
            <a:off x="1293075" y="3545039"/>
            <a:ext cx="7455300" cy="5570677"/>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2" name="Google Shape;1672;p14"/>
          <p:cNvSpPr/>
          <p:nvPr/>
        </p:nvSpPr>
        <p:spPr>
          <a:xfrm>
            <a:off x="9540284" y="3482575"/>
            <a:ext cx="7454640" cy="5695617"/>
          </a:xfrm>
          <a:custGeom>
            <a:avLst/>
            <a:gdLst/>
            <a:ahLst/>
            <a:cxnLst/>
            <a:rect l="l" t="t" r="r" b="b"/>
            <a:pathLst>
              <a:path w="1072610" h="1123950" extrusionOk="0">
                <a:moveTo>
                  <a:pt x="1072603" y="1081075"/>
                </a:moveTo>
                <a:cubicBezTo>
                  <a:pt x="1072603" y="1081075"/>
                  <a:pt x="874387" y="1082694"/>
                  <a:pt x="824191" y="1082694"/>
                </a:cubicBezTo>
                <a:cubicBezTo>
                  <a:pt x="764660" y="1082694"/>
                  <a:pt x="658551" y="1121937"/>
                  <a:pt x="536345" y="1099172"/>
                </a:cubicBezTo>
                <a:cubicBezTo>
                  <a:pt x="451192" y="1083361"/>
                  <a:pt x="329748" y="1123556"/>
                  <a:pt x="243166" y="1123937"/>
                </a:cubicBezTo>
                <a:cubicBezTo>
                  <a:pt x="171157" y="1123937"/>
                  <a:pt x="-7" y="1081075"/>
                  <a:pt x="-7" y="1081075"/>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3" name="Google Shape;1673;p14"/>
          <p:cNvSpPr/>
          <p:nvPr/>
        </p:nvSpPr>
        <p:spPr>
          <a:xfrm>
            <a:off x="808200" y="3197172"/>
            <a:ext cx="1763648" cy="1508376"/>
          </a:xfrm>
          <a:custGeom>
            <a:avLst/>
            <a:gdLst/>
            <a:ahLst/>
            <a:cxnLst/>
            <a:rect l="l" t="t" r="r" b="b"/>
            <a:pathLst>
              <a:path w="440912" h="377094" extrusionOk="0">
                <a:moveTo>
                  <a:pt x="10946" y="302977"/>
                </a:moveTo>
                <a:lnTo>
                  <a:pt x="49046" y="284975"/>
                </a:lnTo>
                <a:cubicBezTo>
                  <a:pt x="43455" y="296167"/>
                  <a:pt x="36169" y="306416"/>
                  <a:pt x="27425" y="315360"/>
                </a:cubicBezTo>
                <a:cubicBezTo>
                  <a:pt x="37207" y="311321"/>
                  <a:pt x="47389" y="308349"/>
                  <a:pt x="57809" y="306502"/>
                </a:cubicBezTo>
                <a:cubicBezTo>
                  <a:pt x="54933" y="315227"/>
                  <a:pt x="50437" y="323342"/>
                  <a:pt x="44569" y="330409"/>
                </a:cubicBezTo>
                <a:lnTo>
                  <a:pt x="54094" y="342792"/>
                </a:lnTo>
                <a:cubicBezTo>
                  <a:pt x="59695" y="338258"/>
                  <a:pt x="65801" y="334391"/>
                  <a:pt x="72287" y="331267"/>
                </a:cubicBezTo>
                <a:cubicBezTo>
                  <a:pt x="73240" y="336601"/>
                  <a:pt x="66286" y="341649"/>
                  <a:pt x="63905" y="347173"/>
                </a:cubicBezTo>
                <a:cubicBezTo>
                  <a:pt x="58476" y="359842"/>
                  <a:pt x="77907" y="365176"/>
                  <a:pt x="80479" y="377082"/>
                </a:cubicBezTo>
                <a:cubicBezTo>
                  <a:pt x="203856" y="289328"/>
                  <a:pt x="324004" y="197250"/>
                  <a:pt x="440905" y="100857"/>
                </a:cubicBezTo>
                <a:lnTo>
                  <a:pt x="420617" y="72282"/>
                </a:lnTo>
                <a:lnTo>
                  <a:pt x="397185" y="88665"/>
                </a:lnTo>
                <a:cubicBezTo>
                  <a:pt x="399481" y="80207"/>
                  <a:pt x="404586" y="72787"/>
                  <a:pt x="411663" y="67615"/>
                </a:cubicBezTo>
                <a:lnTo>
                  <a:pt x="395280" y="72377"/>
                </a:lnTo>
                <a:cubicBezTo>
                  <a:pt x="397433" y="67119"/>
                  <a:pt x="400681" y="62376"/>
                  <a:pt x="404805" y="58471"/>
                </a:cubicBezTo>
                <a:cubicBezTo>
                  <a:pt x="400995" y="52946"/>
                  <a:pt x="397185" y="47517"/>
                  <a:pt x="393280" y="42088"/>
                </a:cubicBezTo>
                <a:cubicBezTo>
                  <a:pt x="388146" y="45212"/>
                  <a:pt x="383526" y="49098"/>
                  <a:pt x="379564" y="53613"/>
                </a:cubicBezTo>
                <a:cubicBezTo>
                  <a:pt x="381078" y="45755"/>
                  <a:pt x="384336" y="38335"/>
                  <a:pt x="389089" y="31896"/>
                </a:cubicBezTo>
                <a:cubicBezTo>
                  <a:pt x="386517" y="28181"/>
                  <a:pt x="383850" y="24562"/>
                  <a:pt x="381183" y="20847"/>
                </a:cubicBezTo>
                <a:lnTo>
                  <a:pt x="367562" y="30372"/>
                </a:lnTo>
                <a:cubicBezTo>
                  <a:pt x="374115" y="20561"/>
                  <a:pt x="372087" y="7379"/>
                  <a:pt x="362895" y="-13"/>
                </a:cubicBezTo>
                <a:cubicBezTo>
                  <a:pt x="305173" y="51803"/>
                  <a:pt x="243832" y="99809"/>
                  <a:pt x="181158" y="145910"/>
                </a:cubicBezTo>
                <a:cubicBezTo>
                  <a:pt x="141153" y="175438"/>
                  <a:pt x="100577" y="204203"/>
                  <a:pt x="59428" y="232207"/>
                </a:cubicBezTo>
                <a:cubicBezTo>
                  <a:pt x="43522" y="243065"/>
                  <a:pt x="-7" y="272307"/>
                  <a:pt x="-7" y="272307"/>
                </a:cubicBezTo>
                <a:cubicBezTo>
                  <a:pt x="2945" y="279355"/>
                  <a:pt x="5803" y="297643"/>
                  <a:pt x="10946" y="30297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4" name="Google Shape;1674;p14"/>
          <p:cNvSpPr/>
          <p:nvPr/>
        </p:nvSpPr>
        <p:spPr>
          <a:xfrm>
            <a:off x="7502676" y="3036864"/>
            <a:ext cx="1662010" cy="1587044"/>
          </a:xfrm>
          <a:custGeom>
            <a:avLst/>
            <a:gdLst/>
            <a:ahLst/>
            <a:cxnLst/>
            <a:rect l="l" t="t" r="r" b="b"/>
            <a:pathLst>
              <a:path w="445579" h="425481" extrusionOk="0">
                <a:moveTo>
                  <a:pt x="67144" y="15037"/>
                </a:moveTo>
                <a:cubicBezTo>
                  <a:pt x="74002" y="21704"/>
                  <a:pt x="80765" y="23800"/>
                  <a:pt x="86194" y="31229"/>
                </a:cubicBezTo>
                <a:cubicBezTo>
                  <a:pt x="78145" y="31123"/>
                  <a:pt x="70287" y="28746"/>
                  <a:pt x="63524" y="24371"/>
                </a:cubicBezTo>
                <a:cubicBezTo>
                  <a:pt x="55333" y="32467"/>
                  <a:pt x="53523" y="33896"/>
                  <a:pt x="45332" y="41421"/>
                </a:cubicBezTo>
                <a:lnTo>
                  <a:pt x="58762" y="54470"/>
                </a:lnTo>
                <a:cubicBezTo>
                  <a:pt x="44474" y="47326"/>
                  <a:pt x="28091" y="53422"/>
                  <a:pt x="25805" y="66567"/>
                </a:cubicBezTo>
                <a:cubicBezTo>
                  <a:pt x="27043" y="68662"/>
                  <a:pt x="40664" y="85045"/>
                  <a:pt x="41902" y="87141"/>
                </a:cubicBezTo>
                <a:cubicBezTo>
                  <a:pt x="33606" y="84626"/>
                  <a:pt x="25139" y="82712"/>
                  <a:pt x="16566" y="81426"/>
                </a:cubicBezTo>
                <a:cubicBezTo>
                  <a:pt x="11708" y="89903"/>
                  <a:pt x="4184" y="95237"/>
                  <a:pt x="-7" y="103238"/>
                </a:cubicBezTo>
                <a:cubicBezTo>
                  <a:pt x="78669" y="171723"/>
                  <a:pt x="347845" y="395846"/>
                  <a:pt x="374706" y="425469"/>
                </a:cubicBezTo>
                <a:lnTo>
                  <a:pt x="394518" y="391941"/>
                </a:lnTo>
                <a:cubicBezTo>
                  <a:pt x="387079" y="389884"/>
                  <a:pt x="380288" y="385940"/>
                  <a:pt x="374801" y="380511"/>
                </a:cubicBezTo>
                <a:cubicBezTo>
                  <a:pt x="380478" y="380606"/>
                  <a:pt x="386117" y="381473"/>
                  <a:pt x="391565" y="383083"/>
                </a:cubicBezTo>
                <a:cubicBezTo>
                  <a:pt x="400052" y="384273"/>
                  <a:pt x="407910" y="378358"/>
                  <a:pt x="409101" y="369872"/>
                </a:cubicBezTo>
                <a:cubicBezTo>
                  <a:pt x="409339" y="368214"/>
                  <a:pt x="409301" y="366538"/>
                  <a:pt x="408996" y="364890"/>
                </a:cubicBezTo>
                <a:cubicBezTo>
                  <a:pt x="400538" y="361956"/>
                  <a:pt x="392708" y="357422"/>
                  <a:pt x="385945" y="351555"/>
                </a:cubicBezTo>
                <a:cubicBezTo>
                  <a:pt x="398395" y="357175"/>
                  <a:pt x="413006" y="354765"/>
                  <a:pt x="422998" y="345459"/>
                </a:cubicBezTo>
                <a:lnTo>
                  <a:pt x="407377" y="331457"/>
                </a:lnTo>
                <a:cubicBezTo>
                  <a:pt x="415397" y="330876"/>
                  <a:pt x="423417" y="332553"/>
                  <a:pt x="430523" y="336315"/>
                </a:cubicBezTo>
                <a:lnTo>
                  <a:pt x="445572" y="311740"/>
                </a:lnTo>
                <a:cubicBezTo>
                  <a:pt x="419207" y="296720"/>
                  <a:pt x="394385" y="279146"/>
                  <a:pt x="371468" y="259258"/>
                </a:cubicBezTo>
                <a:cubicBezTo>
                  <a:pt x="348131" y="238969"/>
                  <a:pt x="138962" y="55804"/>
                  <a:pt x="119531" y="34849"/>
                </a:cubicBezTo>
                <a:cubicBezTo>
                  <a:pt x="113531" y="28372"/>
                  <a:pt x="88289" y="3035"/>
                  <a:pt x="80384" y="-13"/>
                </a:cubicBezTo>
                <a:cubicBezTo>
                  <a:pt x="80669" y="-13"/>
                  <a:pt x="71906" y="9036"/>
                  <a:pt x="67144" y="15037"/>
                </a:cubicBezTo>
                <a:close/>
              </a:path>
            </a:pathLst>
          </a:custGeom>
          <a:solidFill>
            <a:schemeClr val="accent6"/>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5" name="Google Shape;1675;p14"/>
          <p:cNvSpPr/>
          <p:nvPr/>
        </p:nvSpPr>
        <p:spPr>
          <a:xfrm>
            <a:off x="9164682" y="3157936"/>
            <a:ext cx="1520823" cy="1586852"/>
          </a:xfrm>
          <a:custGeom>
            <a:avLst/>
            <a:gdLst/>
            <a:ahLst/>
            <a:cxnLst/>
            <a:rect l="l" t="t" r="r" b="b"/>
            <a:pathLst>
              <a:path w="403669" h="421195" extrusionOk="0">
                <a:moveTo>
                  <a:pt x="16280" y="360223"/>
                </a:moveTo>
                <a:lnTo>
                  <a:pt x="50285" y="335934"/>
                </a:lnTo>
                <a:cubicBezTo>
                  <a:pt x="46722" y="347935"/>
                  <a:pt x="41322" y="359308"/>
                  <a:pt x="34283" y="369652"/>
                </a:cubicBezTo>
                <a:cubicBezTo>
                  <a:pt x="43265" y="363957"/>
                  <a:pt x="52847" y="359261"/>
                  <a:pt x="62858" y="355651"/>
                </a:cubicBezTo>
                <a:cubicBezTo>
                  <a:pt x="61505" y="364738"/>
                  <a:pt x="58467" y="373491"/>
                  <a:pt x="53904" y="381463"/>
                </a:cubicBezTo>
                <a:lnTo>
                  <a:pt x="65239" y="392036"/>
                </a:lnTo>
                <a:cubicBezTo>
                  <a:pt x="69954" y="386607"/>
                  <a:pt x="75297" y="381740"/>
                  <a:pt x="81146" y="377558"/>
                </a:cubicBezTo>
                <a:cubicBezTo>
                  <a:pt x="82955" y="382606"/>
                  <a:pt x="77050" y="388702"/>
                  <a:pt x="75621" y="394608"/>
                </a:cubicBezTo>
                <a:cubicBezTo>
                  <a:pt x="72478" y="408134"/>
                  <a:pt x="92576" y="409848"/>
                  <a:pt x="97148" y="421183"/>
                </a:cubicBezTo>
                <a:cubicBezTo>
                  <a:pt x="203256" y="313236"/>
                  <a:pt x="305431" y="201603"/>
                  <a:pt x="403662" y="86284"/>
                </a:cubicBezTo>
                <a:lnTo>
                  <a:pt x="378707" y="61709"/>
                </a:lnTo>
                <a:lnTo>
                  <a:pt x="358418" y="81902"/>
                </a:lnTo>
                <a:cubicBezTo>
                  <a:pt x="359257" y="73177"/>
                  <a:pt x="363019" y="64986"/>
                  <a:pt x="369086" y="58661"/>
                </a:cubicBezTo>
                <a:lnTo>
                  <a:pt x="353847" y="66186"/>
                </a:lnTo>
                <a:cubicBezTo>
                  <a:pt x="354989" y="60623"/>
                  <a:pt x="357371" y="55385"/>
                  <a:pt x="360800" y="50851"/>
                </a:cubicBezTo>
                <a:lnTo>
                  <a:pt x="346512" y="36754"/>
                </a:lnTo>
                <a:cubicBezTo>
                  <a:pt x="341997" y="40688"/>
                  <a:pt x="338140" y="45317"/>
                  <a:pt x="335082" y="50470"/>
                </a:cubicBezTo>
                <a:cubicBezTo>
                  <a:pt x="335187" y="42412"/>
                  <a:pt x="337178" y="34477"/>
                  <a:pt x="340892" y="27324"/>
                </a:cubicBezTo>
                <a:lnTo>
                  <a:pt x="331367" y="17799"/>
                </a:lnTo>
                <a:lnTo>
                  <a:pt x="319080" y="29038"/>
                </a:lnTo>
                <a:cubicBezTo>
                  <a:pt x="323900" y="18349"/>
                  <a:pt x="319766" y="5751"/>
                  <a:pt x="309555" y="-13"/>
                </a:cubicBezTo>
                <a:cubicBezTo>
                  <a:pt x="261930" y="61138"/>
                  <a:pt x="209733" y="119145"/>
                  <a:pt x="156203" y="175533"/>
                </a:cubicBezTo>
                <a:cubicBezTo>
                  <a:pt x="121913" y="211538"/>
                  <a:pt x="86985" y="246970"/>
                  <a:pt x="51428" y="281832"/>
                </a:cubicBezTo>
                <a:cubicBezTo>
                  <a:pt x="37712" y="295262"/>
                  <a:pt x="-7" y="331648"/>
                  <a:pt x="-7" y="331648"/>
                </a:cubicBezTo>
                <a:cubicBezTo>
                  <a:pt x="4279" y="338410"/>
                  <a:pt x="10280" y="356318"/>
                  <a:pt x="16280" y="360223"/>
                </a:cubicBezTo>
                <a:close/>
              </a:path>
            </a:pathLst>
          </a:custGeom>
          <a:solidFill>
            <a:schemeClr val="accent5"/>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6" name="Google Shape;1676;p14"/>
          <p:cNvSpPr/>
          <p:nvPr/>
        </p:nvSpPr>
        <p:spPr>
          <a:xfrm>
            <a:off x="15924030" y="3036873"/>
            <a:ext cx="1512930" cy="1528358"/>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4"/>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77" name="Google Shape;1677;p14"/>
          <p:cNvGrpSpPr/>
          <p:nvPr/>
        </p:nvGrpSpPr>
        <p:grpSpPr>
          <a:xfrm>
            <a:off x="681449" y="7284913"/>
            <a:ext cx="2325543" cy="2324720"/>
            <a:chOff x="1209799" y="5559338"/>
            <a:chExt cx="2325543" cy="2324720"/>
          </a:xfrm>
        </p:grpSpPr>
        <p:grpSp>
          <p:nvGrpSpPr>
            <p:cNvPr id="1678" name="Google Shape;1678;p14"/>
            <p:cNvGrpSpPr/>
            <p:nvPr/>
          </p:nvGrpSpPr>
          <p:grpSpPr>
            <a:xfrm rot="8502245">
              <a:off x="1543643" y="5895190"/>
              <a:ext cx="1657853" cy="1653015"/>
              <a:chOff x="8171157" y="5416867"/>
              <a:chExt cx="1032469" cy="1029366"/>
            </a:xfrm>
          </p:grpSpPr>
          <p:grpSp>
            <p:nvGrpSpPr>
              <p:cNvPr id="1679" name="Google Shape;1679;p14"/>
              <p:cNvGrpSpPr/>
              <p:nvPr/>
            </p:nvGrpSpPr>
            <p:grpSpPr>
              <a:xfrm>
                <a:off x="8171157" y="5416867"/>
                <a:ext cx="705666" cy="1029366"/>
                <a:chOff x="8171157" y="5416867"/>
                <a:chExt cx="705666" cy="1029366"/>
              </a:xfrm>
            </p:grpSpPr>
            <p:grpSp>
              <p:nvGrpSpPr>
                <p:cNvPr id="1680" name="Google Shape;1680;p14"/>
                <p:cNvGrpSpPr/>
                <p:nvPr/>
              </p:nvGrpSpPr>
              <p:grpSpPr>
                <a:xfrm>
                  <a:off x="8171157" y="5416867"/>
                  <a:ext cx="705666" cy="1029366"/>
                  <a:chOff x="8171157" y="5416867"/>
                  <a:chExt cx="705666" cy="1029366"/>
                </a:xfrm>
              </p:grpSpPr>
              <p:sp>
                <p:nvSpPr>
                  <p:cNvPr id="1681" name="Google Shape;1681;p14"/>
                  <p:cNvSpPr/>
                  <p:nvPr/>
                </p:nvSpPr>
                <p:spPr>
                  <a:xfrm>
                    <a:off x="8185308" y="5431154"/>
                    <a:ext cx="677037" cy="1000696"/>
                  </a:xfrm>
                  <a:custGeom>
                    <a:avLst/>
                    <a:gdLst/>
                    <a:ahLst/>
                    <a:cxnLst/>
                    <a:rect l="l" t="t" r="r" b="b"/>
                    <a:pathLst>
                      <a:path w="677037" h="1000696" extrusionOk="0">
                        <a:moveTo>
                          <a:pt x="197930" y="292512"/>
                        </a:moveTo>
                        <a:lnTo>
                          <a:pt x="677037" y="1000697"/>
                        </a:lnTo>
                        <a:lnTo>
                          <a:pt x="677037" y="0"/>
                        </a:lnTo>
                        <a:lnTo>
                          <a:pt x="0" y="0"/>
                        </a:lnTo>
                        <a:lnTo>
                          <a:pt x="91440" y="135160"/>
                        </a:lnTo>
                        <a:moveTo>
                          <a:pt x="134398" y="198501"/>
                        </a:moveTo>
                        <a:lnTo>
                          <a:pt x="198025" y="292512"/>
                        </a:lnTo>
                        <a:moveTo>
                          <a:pt x="509874" y="447389"/>
                        </a:moveTo>
                        <a:lnTo>
                          <a:pt x="326041" y="175546"/>
                        </a:lnTo>
                        <a:lnTo>
                          <a:pt x="509874" y="175546"/>
                        </a:lnTo>
                        <a:lnTo>
                          <a:pt x="509874" y="447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2" name="Google Shape;1682;p14"/>
                  <p:cNvSpPr/>
                  <p:nvPr/>
                </p:nvSpPr>
                <p:spPr>
                  <a:xfrm>
                    <a:off x="8171157" y="5416867"/>
                    <a:ext cx="705666" cy="1029366"/>
                  </a:xfrm>
                  <a:custGeom>
                    <a:avLst/>
                    <a:gdLst/>
                    <a:ahLst/>
                    <a:cxnLst/>
                    <a:rect l="l" t="t" r="r" b="b"/>
                    <a:pathLst>
                      <a:path w="705666" h="1029366" extrusionOk="0">
                        <a:moveTo>
                          <a:pt x="691189" y="1029367"/>
                        </a:moveTo>
                        <a:cubicBezTo>
                          <a:pt x="686521" y="1029367"/>
                          <a:pt x="682044" y="1027081"/>
                          <a:pt x="679378" y="1023080"/>
                        </a:cubicBezTo>
                        <a:lnTo>
                          <a:pt x="200270" y="314896"/>
                        </a:lnTo>
                        <a:cubicBezTo>
                          <a:pt x="200270" y="314896"/>
                          <a:pt x="200270" y="314896"/>
                          <a:pt x="200270" y="314896"/>
                        </a:cubicBezTo>
                        <a:lnTo>
                          <a:pt x="136738" y="220885"/>
                        </a:lnTo>
                        <a:cubicBezTo>
                          <a:pt x="132357" y="214313"/>
                          <a:pt x="134071" y="205454"/>
                          <a:pt x="140548" y="201073"/>
                        </a:cubicBezTo>
                        <a:cubicBezTo>
                          <a:pt x="147025" y="196691"/>
                          <a:pt x="155979" y="198311"/>
                          <a:pt x="160360" y="204883"/>
                        </a:cubicBezTo>
                        <a:lnTo>
                          <a:pt x="223892" y="298895"/>
                        </a:lnTo>
                        <a:lnTo>
                          <a:pt x="223892" y="298895"/>
                        </a:lnTo>
                        <a:lnTo>
                          <a:pt x="676901" y="968502"/>
                        </a:lnTo>
                        <a:lnTo>
                          <a:pt x="676901" y="28575"/>
                        </a:lnTo>
                        <a:lnTo>
                          <a:pt x="41107" y="28575"/>
                        </a:lnTo>
                        <a:lnTo>
                          <a:pt x="117498" y="141446"/>
                        </a:lnTo>
                        <a:cubicBezTo>
                          <a:pt x="121879" y="148018"/>
                          <a:pt x="120165" y="156876"/>
                          <a:pt x="113688" y="161258"/>
                        </a:cubicBezTo>
                        <a:cubicBezTo>
                          <a:pt x="107211" y="165640"/>
                          <a:pt x="98257" y="164020"/>
                          <a:pt x="93876" y="157448"/>
                        </a:cubicBezTo>
                        <a:lnTo>
                          <a:pt x="2436" y="22288"/>
                        </a:lnTo>
                        <a:cubicBezTo>
                          <a:pt x="-517" y="17907"/>
                          <a:pt x="-802" y="12287"/>
                          <a:pt x="1674" y="7620"/>
                        </a:cubicBezTo>
                        <a:cubicBezTo>
                          <a:pt x="4150" y="2953"/>
                          <a:pt x="9008" y="0"/>
                          <a:pt x="14342" y="0"/>
                        </a:cubicBezTo>
                        <a:lnTo>
                          <a:pt x="691379" y="0"/>
                        </a:lnTo>
                        <a:cubicBezTo>
                          <a:pt x="699285" y="0"/>
                          <a:pt x="705667" y="6382"/>
                          <a:pt x="705667" y="14288"/>
                        </a:cubicBezTo>
                        <a:lnTo>
                          <a:pt x="705667" y="1014984"/>
                        </a:lnTo>
                        <a:cubicBezTo>
                          <a:pt x="705667" y="1021270"/>
                          <a:pt x="701571" y="1026795"/>
                          <a:pt x="695570" y="1028605"/>
                        </a:cubicBezTo>
                        <a:cubicBezTo>
                          <a:pt x="694046" y="1029081"/>
                          <a:pt x="692618" y="1029367"/>
                          <a:pt x="691189" y="1029367"/>
                        </a:cubicBezTo>
                        <a:close/>
                        <a:moveTo>
                          <a:pt x="524025" y="475964"/>
                        </a:moveTo>
                        <a:cubicBezTo>
                          <a:pt x="519358" y="475964"/>
                          <a:pt x="514881" y="473678"/>
                          <a:pt x="512214" y="469678"/>
                        </a:cubicBezTo>
                        <a:lnTo>
                          <a:pt x="328382" y="197834"/>
                        </a:lnTo>
                        <a:cubicBezTo>
                          <a:pt x="325429" y="193453"/>
                          <a:pt x="325143" y="187833"/>
                          <a:pt x="327619" y="183166"/>
                        </a:cubicBezTo>
                        <a:cubicBezTo>
                          <a:pt x="330096" y="178498"/>
                          <a:pt x="334954" y="175546"/>
                          <a:pt x="340288" y="175546"/>
                        </a:cubicBezTo>
                        <a:lnTo>
                          <a:pt x="524120" y="175546"/>
                        </a:lnTo>
                        <a:cubicBezTo>
                          <a:pt x="532026" y="175546"/>
                          <a:pt x="538408" y="181927"/>
                          <a:pt x="538408" y="189833"/>
                        </a:cubicBezTo>
                        <a:lnTo>
                          <a:pt x="538408" y="461676"/>
                        </a:lnTo>
                        <a:cubicBezTo>
                          <a:pt x="538408" y="467963"/>
                          <a:pt x="534312" y="473487"/>
                          <a:pt x="528311" y="475297"/>
                        </a:cubicBezTo>
                        <a:cubicBezTo>
                          <a:pt x="526882" y="475774"/>
                          <a:pt x="525454" y="475964"/>
                          <a:pt x="524025" y="475964"/>
                        </a:cubicBezTo>
                        <a:close/>
                        <a:moveTo>
                          <a:pt x="367148" y="204121"/>
                        </a:moveTo>
                        <a:lnTo>
                          <a:pt x="509833" y="415004"/>
                        </a:lnTo>
                        <a:lnTo>
                          <a:pt x="509833" y="204121"/>
                        </a:lnTo>
                        <a:lnTo>
                          <a:pt x="367148" y="20412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83" name="Google Shape;1683;p14"/>
                <p:cNvGrpSpPr/>
                <p:nvPr/>
              </p:nvGrpSpPr>
              <p:grpSpPr>
                <a:xfrm>
                  <a:off x="8751951" y="6169342"/>
                  <a:ext cx="120300" cy="28575"/>
                  <a:chOff x="8751951" y="6169342"/>
                  <a:chExt cx="120300" cy="28575"/>
                </a:xfrm>
              </p:grpSpPr>
              <p:sp>
                <p:nvSpPr>
                  <p:cNvPr id="1684" name="Google Shape;1684;p14"/>
                  <p:cNvSpPr/>
                  <p:nvPr/>
                </p:nvSpPr>
                <p:spPr>
                  <a:xfrm>
                    <a:off x="8766238" y="6183629"/>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5" name="Google Shape;1685;p14"/>
                  <p:cNvSpPr/>
                  <p:nvPr/>
                </p:nvSpPr>
                <p:spPr>
                  <a:xfrm>
                    <a:off x="8751951" y="6169342"/>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86" name="Google Shape;1686;p14"/>
                <p:cNvGrpSpPr/>
                <p:nvPr/>
              </p:nvGrpSpPr>
              <p:grpSpPr>
                <a:xfrm>
                  <a:off x="8751951" y="6060756"/>
                  <a:ext cx="120300" cy="28575"/>
                  <a:chOff x="8751951" y="6060756"/>
                  <a:chExt cx="120300" cy="28575"/>
                </a:xfrm>
              </p:grpSpPr>
              <p:sp>
                <p:nvSpPr>
                  <p:cNvPr id="1687" name="Google Shape;1687;p14"/>
                  <p:cNvSpPr/>
                  <p:nvPr/>
                </p:nvSpPr>
                <p:spPr>
                  <a:xfrm>
                    <a:off x="8766238" y="6075044"/>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8" name="Google Shape;1688;p14"/>
                  <p:cNvSpPr/>
                  <p:nvPr/>
                </p:nvSpPr>
                <p:spPr>
                  <a:xfrm>
                    <a:off x="8751951" y="606075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89" name="Google Shape;1689;p14"/>
                <p:cNvGrpSpPr/>
                <p:nvPr/>
              </p:nvGrpSpPr>
              <p:grpSpPr>
                <a:xfrm>
                  <a:off x="8751951" y="5952076"/>
                  <a:ext cx="120300" cy="28575"/>
                  <a:chOff x="8751951" y="5952076"/>
                  <a:chExt cx="120300" cy="28575"/>
                </a:xfrm>
              </p:grpSpPr>
              <p:sp>
                <p:nvSpPr>
                  <p:cNvPr id="1690" name="Google Shape;1690;p14"/>
                  <p:cNvSpPr/>
                  <p:nvPr/>
                </p:nvSpPr>
                <p:spPr>
                  <a:xfrm>
                    <a:off x="8766238" y="5966364"/>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1" name="Google Shape;1691;p14"/>
                  <p:cNvSpPr/>
                  <p:nvPr/>
                </p:nvSpPr>
                <p:spPr>
                  <a:xfrm>
                    <a:off x="8751951" y="595207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92" name="Google Shape;1692;p14"/>
                <p:cNvGrpSpPr/>
                <p:nvPr/>
              </p:nvGrpSpPr>
              <p:grpSpPr>
                <a:xfrm>
                  <a:off x="8751951" y="5843396"/>
                  <a:ext cx="120300" cy="28575"/>
                  <a:chOff x="8751951" y="5843396"/>
                  <a:chExt cx="120300" cy="28575"/>
                </a:xfrm>
              </p:grpSpPr>
              <p:sp>
                <p:nvSpPr>
                  <p:cNvPr id="1693" name="Google Shape;1693;p14"/>
                  <p:cNvSpPr/>
                  <p:nvPr/>
                </p:nvSpPr>
                <p:spPr>
                  <a:xfrm>
                    <a:off x="8766238" y="5857684"/>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4" name="Google Shape;1694;p14"/>
                  <p:cNvSpPr/>
                  <p:nvPr/>
                </p:nvSpPr>
                <p:spPr>
                  <a:xfrm>
                    <a:off x="8751951" y="584339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95" name="Google Shape;1695;p14"/>
                <p:cNvGrpSpPr/>
                <p:nvPr/>
              </p:nvGrpSpPr>
              <p:grpSpPr>
                <a:xfrm>
                  <a:off x="8751951" y="5734716"/>
                  <a:ext cx="120300" cy="28575"/>
                  <a:chOff x="8751951" y="5734716"/>
                  <a:chExt cx="120300" cy="28575"/>
                </a:xfrm>
              </p:grpSpPr>
              <p:sp>
                <p:nvSpPr>
                  <p:cNvPr id="1696" name="Google Shape;1696;p14"/>
                  <p:cNvSpPr/>
                  <p:nvPr/>
                </p:nvSpPr>
                <p:spPr>
                  <a:xfrm>
                    <a:off x="8766238" y="5749099"/>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7" name="Google Shape;1697;p14"/>
                  <p:cNvSpPr/>
                  <p:nvPr/>
                </p:nvSpPr>
                <p:spPr>
                  <a:xfrm>
                    <a:off x="8751951" y="573471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98" name="Google Shape;1698;p14"/>
                <p:cNvGrpSpPr/>
                <p:nvPr/>
              </p:nvGrpSpPr>
              <p:grpSpPr>
                <a:xfrm>
                  <a:off x="8751951" y="5626131"/>
                  <a:ext cx="120300" cy="28575"/>
                  <a:chOff x="8751951" y="5626131"/>
                  <a:chExt cx="120300" cy="28575"/>
                </a:xfrm>
              </p:grpSpPr>
              <p:sp>
                <p:nvSpPr>
                  <p:cNvPr id="1699" name="Google Shape;1699;p14"/>
                  <p:cNvSpPr/>
                  <p:nvPr/>
                </p:nvSpPr>
                <p:spPr>
                  <a:xfrm>
                    <a:off x="8766238" y="5640418"/>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0" name="Google Shape;1700;p14"/>
                  <p:cNvSpPr/>
                  <p:nvPr/>
                </p:nvSpPr>
                <p:spPr>
                  <a:xfrm>
                    <a:off x="8751951" y="562613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01" name="Google Shape;1701;p14"/>
                <p:cNvGrpSpPr/>
                <p:nvPr/>
              </p:nvGrpSpPr>
              <p:grpSpPr>
                <a:xfrm>
                  <a:off x="8751951" y="5517451"/>
                  <a:ext cx="120300" cy="28575"/>
                  <a:chOff x="8751951" y="5517451"/>
                  <a:chExt cx="120300" cy="28575"/>
                </a:xfrm>
              </p:grpSpPr>
              <p:sp>
                <p:nvSpPr>
                  <p:cNvPr id="1702" name="Google Shape;1702;p14"/>
                  <p:cNvSpPr/>
                  <p:nvPr/>
                </p:nvSpPr>
                <p:spPr>
                  <a:xfrm>
                    <a:off x="8766238" y="5531738"/>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3" name="Google Shape;1703;p14"/>
                  <p:cNvSpPr/>
                  <p:nvPr/>
                </p:nvSpPr>
                <p:spPr>
                  <a:xfrm>
                    <a:off x="8751951" y="551745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04" name="Google Shape;1704;p14"/>
              <p:cNvGrpSpPr/>
              <p:nvPr/>
            </p:nvGrpSpPr>
            <p:grpSpPr>
              <a:xfrm>
                <a:off x="8924353" y="5425249"/>
                <a:ext cx="279273" cy="1014793"/>
                <a:chOff x="8924353" y="5425249"/>
                <a:chExt cx="279273" cy="1014793"/>
              </a:xfrm>
            </p:grpSpPr>
            <p:sp>
              <p:nvSpPr>
                <p:cNvPr id="1705" name="Google Shape;1705;p14"/>
                <p:cNvSpPr/>
                <p:nvPr/>
              </p:nvSpPr>
              <p:spPr>
                <a:xfrm>
                  <a:off x="8938641" y="5439536"/>
                  <a:ext cx="250698" cy="986218"/>
                </a:xfrm>
                <a:custGeom>
                  <a:avLst/>
                  <a:gdLst/>
                  <a:ahLst/>
                  <a:cxnLst/>
                  <a:rect l="l" t="t" r="r" b="b"/>
                  <a:pathLst>
                    <a:path w="250698" h="986218" extrusionOk="0">
                      <a:moveTo>
                        <a:pt x="0" y="613410"/>
                      </a:moveTo>
                      <a:lnTo>
                        <a:pt x="0" y="0"/>
                      </a:lnTo>
                      <a:lnTo>
                        <a:pt x="250698" y="0"/>
                      </a:lnTo>
                      <a:lnTo>
                        <a:pt x="250698" y="986218"/>
                      </a:lnTo>
                      <a:lnTo>
                        <a:pt x="0" y="986218"/>
                      </a:lnTo>
                      <a:lnTo>
                        <a:pt x="0" y="715042"/>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6" name="Google Shape;1706;p14"/>
                <p:cNvSpPr/>
                <p:nvPr/>
              </p:nvSpPr>
              <p:spPr>
                <a:xfrm>
                  <a:off x="8924353" y="5425249"/>
                  <a:ext cx="279273" cy="1014793"/>
                </a:xfrm>
                <a:custGeom>
                  <a:avLst/>
                  <a:gdLst/>
                  <a:ahLst/>
                  <a:cxnLst/>
                  <a:rect l="l" t="t" r="r" b="b"/>
                  <a:pathLst>
                    <a:path w="279273" h="1014793" extrusionOk="0">
                      <a:moveTo>
                        <a:pt x="264986" y="1014793"/>
                      </a:moveTo>
                      <a:lnTo>
                        <a:pt x="14288" y="1014793"/>
                      </a:lnTo>
                      <a:cubicBezTo>
                        <a:pt x="6382" y="1014793"/>
                        <a:pt x="0" y="1008412"/>
                        <a:pt x="0" y="1000506"/>
                      </a:cubicBezTo>
                      <a:lnTo>
                        <a:pt x="0" y="729329"/>
                      </a:lnTo>
                      <a:cubicBezTo>
                        <a:pt x="0" y="721423"/>
                        <a:pt x="6382" y="715042"/>
                        <a:pt x="14288" y="715042"/>
                      </a:cubicBezTo>
                      <a:cubicBezTo>
                        <a:pt x="22193" y="715042"/>
                        <a:pt x="28575" y="721423"/>
                        <a:pt x="28575" y="729329"/>
                      </a:cubicBezTo>
                      <a:lnTo>
                        <a:pt x="28575" y="986218"/>
                      </a:lnTo>
                      <a:lnTo>
                        <a:pt x="250698" y="986218"/>
                      </a:lnTo>
                      <a:lnTo>
                        <a:pt x="250698" y="28575"/>
                      </a:lnTo>
                      <a:lnTo>
                        <a:pt x="28575" y="28575"/>
                      </a:lnTo>
                      <a:lnTo>
                        <a:pt x="28575" y="627602"/>
                      </a:lnTo>
                      <a:cubicBezTo>
                        <a:pt x="28575" y="635508"/>
                        <a:pt x="22193" y="641889"/>
                        <a:pt x="14288" y="641889"/>
                      </a:cubicBezTo>
                      <a:cubicBezTo>
                        <a:pt x="6382" y="641889"/>
                        <a:pt x="0" y="635508"/>
                        <a:pt x="0" y="627602"/>
                      </a:cubicBezTo>
                      <a:lnTo>
                        <a:pt x="0" y="14288"/>
                      </a:lnTo>
                      <a:cubicBezTo>
                        <a:pt x="0" y="6382"/>
                        <a:pt x="6382" y="0"/>
                        <a:pt x="14288" y="0"/>
                      </a:cubicBezTo>
                      <a:lnTo>
                        <a:pt x="264986" y="0"/>
                      </a:lnTo>
                      <a:cubicBezTo>
                        <a:pt x="272891" y="0"/>
                        <a:pt x="279273" y="6382"/>
                        <a:pt x="279273" y="14288"/>
                      </a:cubicBezTo>
                      <a:lnTo>
                        <a:pt x="279273" y="1000506"/>
                      </a:lnTo>
                      <a:cubicBezTo>
                        <a:pt x="279273" y="1008412"/>
                        <a:pt x="272891" y="1014793"/>
                        <a:pt x="264986" y="101479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07" name="Google Shape;1707;p14"/>
              <p:cNvGrpSpPr/>
              <p:nvPr/>
            </p:nvGrpSpPr>
            <p:grpSpPr>
              <a:xfrm>
                <a:off x="9085421" y="6300691"/>
                <a:ext cx="118205" cy="28575"/>
                <a:chOff x="9085421" y="6300691"/>
                <a:chExt cx="118205" cy="28575"/>
              </a:xfrm>
            </p:grpSpPr>
            <p:sp>
              <p:nvSpPr>
                <p:cNvPr id="1708" name="Google Shape;1708;p14"/>
                <p:cNvSpPr/>
                <p:nvPr/>
              </p:nvSpPr>
              <p:spPr>
                <a:xfrm>
                  <a:off x="9099708" y="6314979"/>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9" name="Google Shape;1709;p14"/>
                <p:cNvSpPr/>
                <p:nvPr/>
              </p:nvSpPr>
              <p:spPr>
                <a:xfrm>
                  <a:off x="9085421" y="6300691"/>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10" name="Google Shape;1710;p14"/>
              <p:cNvGrpSpPr/>
              <p:nvPr/>
            </p:nvGrpSpPr>
            <p:grpSpPr>
              <a:xfrm>
                <a:off x="9027794" y="6192107"/>
                <a:ext cx="175831" cy="28575"/>
                <a:chOff x="9027794" y="6192107"/>
                <a:chExt cx="175831" cy="28575"/>
              </a:xfrm>
            </p:grpSpPr>
            <p:sp>
              <p:nvSpPr>
                <p:cNvPr id="1711" name="Google Shape;1711;p14"/>
                <p:cNvSpPr/>
                <p:nvPr/>
              </p:nvSpPr>
              <p:spPr>
                <a:xfrm>
                  <a:off x="9042082" y="6206394"/>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2" name="Google Shape;1712;p14"/>
                <p:cNvSpPr/>
                <p:nvPr/>
              </p:nvSpPr>
              <p:spPr>
                <a:xfrm>
                  <a:off x="9027794" y="6192107"/>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13" name="Google Shape;1713;p14"/>
              <p:cNvGrpSpPr/>
              <p:nvPr/>
            </p:nvGrpSpPr>
            <p:grpSpPr>
              <a:xfrm>
                <a:off x="9085421" y="6083426"/>
                <a:ext cx="118205" cy="28575"/>
                <a:chOff x="9085421" y="6083426"/>
                <a:chExt cx="118205" cy="28575"/>
              </a:xfrm>
            </p:grpSpPr>
            <p:sp>
              <p:nvSpPr>
                <p:cNvPr id="1714" name="Google Shape;1714;p14"/>
                <p:cNvSpPr/>
                <p:nvPr/>
              </p:nvSpPr>
              <p:spPr>
                <a:xfrm>
                  <a:off x="9099708" y="6097713"/>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5" name="Google Shape;1715;p14"/>
                <p:cNvSpPr/>
                <p:nvPr/>
              </p:nvSpPr>
              <p:spPr>
                <a:xfrm>
                  <a:off x="9085421" y="6083426"/>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16" name="Google Shape;1716;p14"/>
              <p:cNvGrpSpPr/>
              <p:nvPr/>
            </p:nvGrpSpPr>
            <p:grpSpPr>
              <a:xfrm>
                <a:off x="9027794" y="5974746"/>
                <a:ext cx="175831" cy="28575"/>
                <a:chOff x="9027794" y="5974746"/>
                <a:chExt cx="175831" cy="28575"/>
              </a:xfrm>
            </p:grpSpPr>
            <p:sp>
              <p:nvSpPr>
                <p:cNvPr id="1717" name="Google Shape;1717;p14"/>
                <p:cNvSpPr/>
                <p:nvPr/>
              </p:nvSpPr>
              <p:spPr>
                <a:xfrm>
                  <a:off x="9042082" y="5989033"/>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8" name="Google Shape;1718;p14"/>
                <p:cNvSpPr/>
                <p:nvPr/>
              </p:nvSpPr>
              <p:spPr>
                <a:xfrm>
                  <a:off x="9027794" y="5974746"/>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19" name="Google Shape;1719;p14"/>
              <p:cNvGrpSpPr/>
              <p:nvPr/>
            </p:nvGrpSpPr>
            <p:grpSpPr>
              <a:xfrm>
                <a:off x="9085421" y="5866065"/>
                <a:ext cx="118205" cy="28575"/>
                <a:chOff x="9085421" y="5866065"/>
                <a:chExt cx="118205" cy="28575"/>
              </a:xfrm>
            </p:grpSpPr>
            <p:sp>
              <p:nvSpPr>
                <p:cNvPr id="1720" name="Google Shape;1720;p14"/>
                <p:cNvSpPr/>
                <p:nvPr/>
              </p:nvSpPr>
              <p:spPr>
                <a:xfrm>
                  <a:off x="9099708" y="5880353"/>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1" name="Google Shape;1721;p14"/>
                <p:cNvSpPr/>
                <p:nvPr/>
              </p:nvSpPr>
              <p:spPr>
                <a:xfrm>
                  <a:off x="9085421" y="5866065"/>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22" name="Google Shape;1722;p14"/>
              <p:cNvGrpSpPr/>
              <p:nvPr/>
            </p:nvGrpSpPr>
            <p:grpSpPr>
              <a:xfrm>
                <a:off x="9027794" y="5757481"/>
                <a:ext cx="175831" cy="28575"/>
                <a:chOff x="9027794" y="5757481"/>
                <a:chExt cx="175831" cy="28575"/>
              </a:xfrm>
            </p:grpSpPr>
            <p:sp>
              <p:nvSpPr>
                <p:cNvPr id="1723" name="Google Shape;1723;p14"/>
                <p:cNvSpPr/>
                <p:nvPr/>
              </p:nvSpPr>
              <p:spPr>
                <a:xfrm>
                  <a:off x="9042082" y="5771768"/>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4" name="Google Shape;1724;p14"/>
                <p:cNvSpPr/>
                <p:nvPr/>
              </p:nvSpPr>
              <p:spPr>
                <a:xfrm>
                  <a:off x="9027794" y="5757481"/>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25" name="Google Shape;1725;p14"/>
              <p:cNvGrpSpPr/>
              <p:nvPr/>
            </p:nvGrpSpPr>
            <p:grpSpPr>
              <a:xfrm>
                <a:off x="9085421" y="5648800"/>
                <a:ext cx="118205" cy="28575"/>
                <a:chOff x="9085421" y="5648800"/>
                <a:chExt cx="118205" cy="28575"/>
              </a:xfrm>
            </p:grpSpPr>
            <p:sp>
              <p:nvSpPr>
                <p:cNvPr id="1726" name="Google Shape;1726;p14"/>
                <p:cNvSpPr/>
                <p:nvPr/>
              </p:nvSpPr>
              <p:spPr>
                <a:xfrm>
                  <a:off x="9099708" y="5663088"/>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7" name="Google Shape;1727;p14"/>
                <p:cNvSpPr/>
                <p:nvPr/>
              </p:nvSpPr>
              <p:spPr>
                <a:xfrm>
                  <a:off x="9085421" y="5648800"/>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28" name="Google Shape;1728;p14"/>
              <p:cNvGrpSpPr/>
              <p:nvPr/>
            </p:nvGrpSpPr>
            <p:grpSpPr>
              <a:xfrm>
                <a:off x="9027794" y="5540120"/>
                <a:ext cx="175831" cy="28575"/>
                <a:chOff x="9027794" y="5540120"/>
                <a:chExt cx="175831" cy="28575"/>
              </a:xfrm>
            </p:grpSpPr>
            <p:sp>
              <p:nvSpPr>
                <p:cNvPr id="1729" name="Google Shape;1729;p14"/>
                <p:cNvSpPr/>
                <p:nvPr/>
              </p:nvSpPr>
              <p:spPr>
                <a:xfrm>
                  <a:off x="9042082" y="5554408"/>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0" name="Google Shape;1730;p14"/>
                <p:cNvSpPr/>
                <p:nvPr/>
              </p:nvSpPr>
              <p:spPr>
                <a:xfrm>
                  <a:off x="9027794" y="5540120"/>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31" name="Google Shape;1731;p14"/>
              <p:cNvSpPr/>
              <p:nvPr/>
            </p:nvSpPr>
            <p:spPr>
              <a:xfrm>
                <a:off x="8189594" y="5435345"/>
                <a:ext cx="676941" cy="1000696"/>
              </a:xfrm>
              <a:custGeom>
                <a:avLst/>
                <a:gdLst/>
                <a:ahLst/>
                <a:cxnLst/>
                <a:rect l="l" t="t" r="r" b="b"/>
                <a:pathLst>
                  <a:path w="676941" h="1000696" extrusionOk="0">
                    <a:moveTo>
                      <a:pt x="676942" y="1000697"/>
                    </a:moveTo>
                    <a:lnTo>
                      <a:pt x="676942" y="877157"/>
                    </a:lnTo>
                    <a:lnTo>
                      <a:pt x="592646" y="752475"/>
                    </a:lnTo>
                    <a:lnTo>
                      <a:pt x="83534" y="0"/>
                    </a:lnTo>
                    <a:lnTo>
                      <a:pt x="0" y="0"/>
                    </a:lnTo>
                    <a:lnTo>
                      <a:pt x="164306" y="242792"/>
                    </a:lnTo>
                    <a:moveTo>
                      <a:pt x="164211" y="242888"/>
                    </a:moveTo>
                    <a:lnTo>
                      <a:pt x="238125" y="352139"/>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2" name="Google Shape;1732;p14"/>
              <p:cNvSpPr/>
              <p:nvPr/>
            </p:nvSpPr>
            <p:spPr>
              <a:xfrm>
                <a:off x="8941784" y="5443727"/>
                <a:ext cx="75247" cy="986218"/>
              </a:xfrm>
              <a:custGeom>
                <a:avLst/>
                <a:gdLst/>
                <a:ahLst/>
                <a:cxnLst/>
                <a:rect l="l" t="t" r="r" b="b"/>
                <a:pathLst>
                  <a:path w="75247" h="986218" extrusionOk="0">
                    <a:moveTo>
                      <a:pt x="0" y="0"/>
                    </a:moveTo>
                    <a:lnTo>
                      <a:pt x="75248" y="0"/>
                    </a:lnTo>
                    <a:lnTo>
                      <a:pt x="75248" y="986219"/>
                    </a:lnTo>
                    <a:lnTo>
                      <a:pt x="0" y="9862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33" name="Google Shape;1733;p14"/>
            <p:cNvGrpSpPr/>
            <p:nvPr/>
          </p:nvGrpSpPr>
          <p:grpSpPr>
            <a:xfrm rot="8502245">
              <a:off x="1543643" y="5895190"/>
              <a:ext cx="1657853" cy="1653015"/>
              <a:chOff x="8171157" y="5416867"/>
              <a:chExt cx="1032469" cy="1029366"/>
            </a:xfrm>
          </p:grpSpPr>
          <p:grpSp>
            <p:nvGrpSpPr>
              <p:cNvPr id="1734" name="Google Shape;1734;p14"/>
              <p:cNvGrpSpPr/>
              <p:nvPr/>
            </p:nvGrpSpPr>
            <p:grpSpPr>
              <a:xfrm>
                <a:off x="8171157" y="5416867"/>
                <a:ext cx="705666" cy="1029366"/>
                <a:chOff x="8171157" y="5416867"/>
                <a:chExt cx="705666" cy="1029366"/>
              </a:xfrm>
            </p:grpSpPr>
            <p:grpSp>
              <p:nvGrpSpPr>
                <p:cNvPr id="1735" name="Google Shape;1735;p14"/>
                <p:cNvGrpSpPr/>
                <p:nvPr/>
              </p:nvGrpSpPr>
              <p:grpSpPr>
                <a:xfrm>
                  <a:off x="8171157" y="5416867"/>
                  <a:ext cx="705666" cy="1029366"/>
                  <a:chOff x="8171157" y="5416867"/>
                  <a:chExt cx="705666" cy="1029366"/>
                </a:xfrm>
              </p:grpSpPr>
              <p:sp>
                <p:nvSpPr>
                  <p:cNvPr id="1736" name="Google Shape;1736;p14"/>
                  <p:cNvSpPr/>
                  <p:nvPr/>
                </p:nvSpPr>
                <p:spPr>
                  <a:xfrm>
                    <a:off x="8185308" y="5431154"/>
                    <a:ext cx="677037" cy="1000696"/>
                  </a:xfrm>
                  <a:custGeom>
                    <a:avLst/>
                    <a:gdLst/>
                    <a:ahLst/>
                    <a:cxnLst/>
                    <a:rect l="l" t="t" r="r" b="b"/>
                    <a:pathLst>
                      <a:path w="677037" h="1000696" extrusionOk="0">
                        <a:moveTo>
                          <a:pt x="197930" y="292512"/>
                        </a:moveTo>
                        <a:lnTo>
                          <a:pt x="677037" y="1000697"/>
                        </a:lnTo>
                        <a:lnTo>
                          <a:pt x="677037" y="0"/>
                        </a:lnTo>
                        <a:lnTo>
                          <a:pt x="0" y="0"/>
                        </a:lnTo>
                        <a:lnTo>
                          <a:pt x="91440" y="135160"/>
                        </a:lnTo>
                        <a:moveTo>
                          <a:pt x="134398" y="198501"/>
                        </a:moveTo>
                        <a:lnTo>
                          <a:pt x="198025" y="292512"/>
                        </a:lnTo>
                        <a:moveTo>
                          <a:pt x="509874" y="447389"/>
                        </a:moveTo>
                        <a:lnTo>
                          <a:pt x="326041" y="175546"/>
                        </a:lnTo>
                        <a:lnTo>
                          <a:pt x="509874" y="175546"/>
                        </a:lnTo>
                        <a:lnTo>
                          <a:pt x="509874" y="44738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7" name="Google Shape;1737;p14"/>
                  <p:cNvSpPr/>
                  <p:nvPr/>
                </p:nvSpPr>
                <p:spPr>
                  <a:xfrm>
                    <a:off x="8171157" y="5416867"/>
                    <a:ext cx="705666" cy="1029366"/>
                  </a:xfrm>
                  <a:custGeom>
                    <a:avLst/>
                    <a:gdLst/>
                    <a:ahLst/>
                    <a:cxnLst/>
                    <a:rect l="l" t="t" r="r" b="b"/>
                    <a:pathLst>
                      <a:path w="705666" h="1029366" extrusionOk="0">
                        <a:moveTo>
                          <a:pt x="691189" y="1029367"/>
                        </a:moveTo>
                        <a:cubicBezTo>
                          <a:pt x="686521" y="1029367"/>
                          <a:pt x="682044" y="1027081"/>
                          <a:pt x="679378" y="1023080"/>
                        </a:cubicBezTo>
                        <a:lnTo>
                          <a:pt x="200270" y="314896"/>
                        </a:lnTo>
                        <a:cubicBezTo>
                          <a:pt x="200270" y="314896"/>
                          <a:pt x="200270" y="314896"/>
                          <a:pt x="200270" y="314896"/>
                        </a:cubicBezTo>
                        <a:lnTo>
                          <a:pt x="136738" y="220885"/>
                        </a:lnTo>
                        <a:cubicBezTo>
                          <a:pt x="132357" y="214313"/>
                          <a:pt x="134071" y="205454"/>
                          <a:pt x="140548" y="201073"/>
                        </a:cubicBezTo>
                        <a:cubicBezTo>
                          <a:pt x="147025" y="196691"/>
                          <a:pt x="155979" y="198311"/>
                          <a:pt x="160360" y="204883"/>
                        </a:cubicBezTo>
                        <a:lnTo>
                          <a:pt x="223892" y="298895"/>
                        </a:lnTo>
                        <a:lnTo>
                          <a:pt x="223892" y="298895"/>
                        </a:lnTo>
                        <a:lnTo>
                          <a:pt x="676901" y="968502"/>
                        </a:lnTo>
                        <a:lnTo>
                          <a:pt x="676901" y="28575"/>
                        </a:lnTo>
                        <a:lnTo>
                          <a:pt x="41107" y="28575"/>
                        </a:lnTo>
                        <a:lnTo>
                          <a:pt x="117498" y="141446"/>
                        </a:lnTo>
                        <a:cubicBezTo>
                          <a:pt x="121879" y="148018"/>
                          <a:pt x="120165" y="156876"/>
                          <a:pt x="113688" y="161258"/>
                        </a:cubicBezTo>
                        <a:cubicBezTo>
                          <a:pt x="107211" y="165640"/>
                          <a:pt x="98257" y="164020"/>
                          <a:pt x="93876" y="157448"/>
                        </a:cubicBezTo>
                        <a:lnTo>
                          <a:pt x="2436" y="22288"/>
                        </a:lnTo>
                        <a:cubicBezTo>
                          <a:pt x="-517" y="17907"/>
                          <a:pt x="-802" y="12287"/>
                          <a:pt x="1674" y="7620"/>
                        </a:cubicBezTo>
                        <a:cubicBezTo>
                          <a:pt x="4150" y="2953"/>
                          <a:pt x="9008" y="0"/>
                          <a:pt x="14342" y="0"/>
                        </a:cubicBezTo>
                        <a:lnTo>
                          <a:pt x="691379" y="0"/>
                        </a:lnTo>
                        <a:cubicBezTo>
                          <a:pt x="699285" y="0"/>
                          <a:pt x="705667" y="6382"/>
                          <a:pt x="705667" y="14288"/>
                        </a:cubicBezTo>
                        <a:lnTo>
                          <a:pt x="705667" y="1014984"/>
                        </a:lnTo>
                        <a:cubicBezTo>
                          <a:pt x="705667" y="1021270"/>
                          <a:pt x="701571" y="1026795"/>
                          <a:pt x="695570" y="1028605"/>
                        </a:cubicBezTo>
                        <a:cubicBezTo>
                          <a:pt x="694046" y="1029081"/>
                          <a:pt x="692618" y="1029367"/>
                          <a:pt x="691189" y="1029367"/>
                        </a:cubicBezTo>
                        <a:close/>
                        <a:moveTo>
                          <a:pt x="524025" y="475964"/>
                        </a:moveTo>
                        <a:cubicBezTo>
                          <a:pt x="519358" y="475964"/>
                          <a:pt x="514881" y="473678"/>
                          <a:pt x="512214" y="469678"/>
                        </a:cubicBezTo>
                        <a:lnTo>
                          <a:pt x="328382" y="197834"/>
                        </a:lnTo>
                        <a:cubicBezTo>
                          <a:pt x="325429" y="193453"/>
                          <a:pt x="325143" y="187833"/>
                          <a:pt x="327619" y="183166"/>
                        </a:cubicBezTo>
                        <a:cubicBezTo>
                          <a:pt x="330096" y="178498"/>
                          <a:pt x="334954" y="175546"/>
                          <a:pt x="340288" y="175546"/>
                        </a:cubicBezTo>
                        <a:lnTo>
                          <a:pt x="524120" y="175546"/>
                        </a:lnTo>
                        <a:cubicBezTo>
                          <a:pt x="532026" y="175546"/>
                          <a:pt x="538408" y="181927"/>
                          <a:pt x="538408" y="189833"/>
                        </a:cubicBezTo>
                        <a:lnTo>
                          <a:pt x="538408" y="461676"/>
                        </a:lnTo>
                        <a:cubicBezTo>
                          <a:pt x="538408" y="467963"/>
                          <a:pt x="534312" y="473487"/>
                          <a:pt x="528311" y="475297"/>
                        </a:cubicBezTo>
                        <a:cubicBezTo>
                          <a:pt x="526882" y="475774"/>
                          <a:pt x="525454" y="475964"/>
                          <a:pt x="524025" y="475964"/>
                        </a:cubicBezTo>
                        <a:close/>
                        <a:moveTo>
                          <a:pt x="367148" y="204121"/>
                        </a:moveTo>
                        <a:lnTo>
                          <a:pt x="509833" y="415004"/>
                        </a:lnTo>
                        <a:lnTo>
                          <a:pt x="509833" y="204121"/>
                        </a:lnTo>
                        <a:lnTo>
                          <a:pt x="367148" y="2041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38" name="Google Shape;1738;p14"/>
                <p:cNvGrpSpPr/>
                <p:nvPr/>
              </p:nvGrpSpPr>
              <p:grpSpPr>
                <a:xfrm>
                  <a:off x="8751951" y="6169342"/>
                  <a:ext cx="120300" cy="28575"/>
                  <a:chOff x="8751951" y="6169342"/>
                  <a:chExt cx="120300" cy="28575"/>
                </a:xfrm>
              </p:grpSpPr>
              <p:sp>
                <p:nvSpPr>
                  <p:cNvPr id="1739" name="Google Shape;1739;p14"/>
                  <p:cNvSpPr/>
                  <p:nvPr/>
                </p:nvSpPr>
                <p:spPr>
                  <a:xfrm>
                    <a:off x="8766238" y="6183629"/>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0" name="Google Shape;1740;p14"/>
                  <p:cNvSpPr/>
                  <p:nvPr/>
                </p:nvSpPr>
                <p:spPr>
                  <a:xfrm>
                    <a:off x="8751951" y="6169342"/>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41" name="Google Shape;1741;p14"/>
                <p:cNvGrpSpPr/>
                <p:nvPr/>
              </p:nvGrpSpPr>
              <p:grpSpPr>
                <a:xfrm>
                  <a:off x="8751951" y="6060756"/>
                  <a:ext cx="120300" cy="28575"/>
                  <a:chOff x="8751951" y="6060756"/>
                  <a:chExt cx="120300" cy="28575"/>
                </a:xfrm>
              </p:grpSpPr>
              <p:sp>
                <p:nvSpPr>
                  <p:cNvPr id="1742" name="Google Shape;1742;p14"/>
                  <p:cNvSpPr/>
                  <p:nvPr/>
                </p:nvSpPr>
                <p:spPr>
                  <a:xfrm>
                    <a:off x="8766238" y="6075044"/>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3" name="Google Shape;1743;p14"/>
                  <p:cNvSpPr/>
                  <p:nvPr/>
                </p:nvSpPr>
                <p:spPr>
                  <a:xfrm>
                    <a:off x="8751951" y="606075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44" name="Google Shape;1744;p14"/>
                <p:cNvGrpSpPr/>
                <p:nvPr/>
              </p:nvGrpSpPr>
              <p:grpSpPr>
                <a:xfrm>
                  <a:off x="8751951" y="5952076"/>
                  <a:ext cx="120300" cy="28575"/>
                  <a:chOff x="8751951" y="5952076"/>
                  <a:chExt cx="120300" cy="28575"/>
                </a:xfrm>
              </p:grpSpPr>
              <p:sp>
                <p:nvSpPr>
                  <p:cNvPr id="1745" name="Google Shape;1745;p14"/>
                  <p:cNvSpPr/>
                  <p:nvPr/>
                </p:nvSpPr>
                <p:spPr>
                  <a:xfrm>
                    <a:off x="8766238" y="5966364"/>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6" name="Google Shape;1746;p14"/>
                  <p:cNvSpPr/>
                  <p:nvPr/>
                </p:nvSpPr>
                <p:spPr>
                  <a:xfrm>
                    <a:off x="8751951" y="595207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47" name="Google Shape;1747;p14"/>
                <p:cNvGrpSpPr/>
                <p:nvPr/>
              </p:nvGrpSpPr>
              <p:grpSpPr>
                <a:xfrm>
                  <a:off x="8751951" y="5843396"/>
                  <a:ext cx="120300" cy="28575"/>
                  <a:chOff x="8751951" y="5843396"/>
                  <a:chExt cx="120300" cy="28575"/>
                </a:xfrm>
              </p:grpSpPr>
              <p:sp>
                <p:nvSpPr>
                  <p:cNvPr id="1748" name="Google Shape;1748;p14"/>
                  <p:cNvSpPr/>
                  <p:nvPr/>
                </p:nvSpPr>
                <p:spPr>
                  <a:xfrm>
                    <a:off x="8766238" y="5857684"/>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9" name="Google Shape;1749;p14"/>
                  <p:cNvSpPr/>
                  <p:nvPr/>
                </p:nvSpPr>
                <p:spPr>
                  <a:xfrm>
                    <a:off x="8751951" y="584339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50" name="Google Shape;1750;p14"/>
                <p:cNvGrpSpPr/>
                <p:nvPr/>
              </p:nvGrpSpPr>
              <p:grpSpPr>
                <a:xfrm>
                  <a:off x="8751951" y="5734716"/>
                  <a:ext cx="120300" cy="28575"/>
                  <a:chOff x="8751951" y="5734716"/>
                  <a:chExt cx="120300" cy="28575"/>
                </a:xfrm>
              </p:grpSpPr>
              <p:sp>
                <p:nvSpPr>
                  <p:cNvPr id="1751" name="Google Shape;1751;p14"/>
                  <p:cNvSpPr/>
                  <p:nvPr/>
                </p:nvSpPr>
                <p:spPr>
                  <a:xfrm>
                    <a:off x="8766238" y="5749099"/>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2" name="Google Shape;1752;p14"/>
                  <p:cNvSpPr/>
                  <p:nvPr/>
                </p:nvSpPr>
                <p:spPr>
                  <a:xfrm>
                    <a:off x="8751951" y="573471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53" name="Google Shape;1753;p14"/>
                <p:cNvGrpSpPr/>
                <p:nvPr/>
              </p:nvGrpSpPr>
              <p:grpSpPr>
                <a:xfrm>
                  <a:off x="8751951" y="5626131"/>
                  <a:ext cx="120300" cy="28575"/>
                  <a:chOff x="8751951" y="5626131"/>
                  <a:chExt cx="120300" cy="28575"/>
                </a:xfrm>
              </p:grpSpPr>
              <p:sp>
                <p:nvSpPr>
                  <p:cNvPr id="1754" name="Google Shape;1754;p14"/>
                  <p:cNvSpPr/>
                  <p:nvPr/>
                </p:nvSpPr>
                <p:spPr>
                  <a:xfrm>
                    <a:off x="8766238" y="5640418"/>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5" name="Google Shape;1755;p14"/>
                  <p:cNvSpPr/>
                  <p:nvPr/>
                </p:nvSpPr>
                <p:spPr>
                  <a:xfrm>
                    <a:off x="8751951" y="562613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56" name="Google Shape;1756;p14"/>
                <p:cNvGrpSpPr/>
                <p:nvPr/>
              </p:nvGrpSpPr>
              <p:grpSpPr>
                <a:xfrm>
                  <a:off x="8751951" y="5517451"/>
                  <a:ext cx="120300" cy="28575"/>
                  <a:chOff x="8751951" y="5517451"/>
                  <a:chExt cx="120300" cy="28575"/>
                </a:xfrm>
              </p:grpSpPr>
              <p:sp>
                <p:nvSpPr>
                  <p:cNvPr id="1757" name="Google Shape;1757;p14"/>
                  <p:cNvSpPr/>
                  <p:nvPr/>
                </p:nvSpPr>
                <p:spPr>
                  <a:xfrm>
                    <a:off x="8766238" y="5531738"/>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8" name="Google Shape;1758;p14"/>
                  <p:cNvSpPr/>
                  <p:nvPr/>
                </p:nvSpPr>
                <p:spPr>
                  <a:xfrm>
                    <a:off x="8751951" y="551745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59" name="Google Shape;1759;p14"/>
              <p:cNvGrpSpPr/>
              <p:nvPr/>
            </p:nvGrpSpPr>
            <p:grpSpPr>
              <a:xfrm>
                <a:off x="8924353" y="5425249"/>
                <a:ext cx="279273" cy="1014793"/>
                <a:chOff x="8924353" y="5425249"/>
                <a:chExt cx="279273" cy="1014793"/>
              </a:xfrm>
            </p:grpSpPr>
            <p:sp>
              <p:nvSpPr>
                <p:cNvPr id="1760" name="Google Shape;1760;p14"/>
                <p:cNvSpPr/>
                <p:nvPr/>
              </p:nvSpPr>
              <p:spPr>
                <a:xfrm>
                  <a:off x="8938641" y="5439536"/>
                  <a:ext cx="250698" cy="986218"/>
                </a:xfrm>
                <a:custGeom>
                  <a:avLst/>
                  <a:gdLst/>
                  <a:ahLst/>
                  <a:cxnLst/>
                  <a:rect l="l" t="t" r="r" b="b"/>
                  <a:pathLst>
                    <a:path w="250698" h="986218" extrusionOk="0">
                      <a:moveTo>
                        <a:pt x="0" y="613410"/>
                      </a:moveTo>
                      <a:lnTo>
                        <a:pt x="0" y="0"/>
                      </a:lnTo>
                      <a:lnTo>
                        <a:pt x="250698" y="0"/>
                      </a:lnTo>
                      <a:lnTo>
                        <a:pt x="250698" y="986218"/>
                      </a:lnTo>
                      <a:lnTo>
                        <a:pt x="0" y="986218"/>
                      </a:lnTo>
                      <a:lnTo>
                        <a:pt x="0" y="715042"/>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1" name="Google Shape;1761;p14"/>
                <p:cNvSpPr/>
                <p:nvPr/>
              </p:nvSpPr>
              <p:spPr>
                <a:xfrm>
                  <a:off x="8924353" y="5425249"/>
                  <a:ext cx="279273" cy="1014793"/>
                </a:xfrm>
                <a:custGeom>
                  <a:avLst/>
                  <a:gdLst/>
                  <a:ahLst/>
                  <a:cxnLst/>
                  <a:rect l="l" t="t" r="r" b="b"/>
                  <a:pathLst>
                    <a:path w="279273" h="1014793" extrusionOk="0">
                      <a:moveTo>
                        <a:pt x="264986" y="1014793"/>
                      </a:moveTo>
                      <a:lnTo>
                        <a:pt x="14288" y="1014793"/>
                      </a:lnTo>
                      <a:cubicBezTo>
                        <a:pt x="6382" y="1014793"/>
                        <a:pt x="0" y="1008412"/>
                        <a:pt x="0" y="1000506"/>
                      </a:cubicBezTo>
                      <a:lnTo>
                        <a:pt x="0" y="729329"/>
                      </a:lnTo>
                      <a:cubicBezTo>
                        <a:pt x="0" y="721423"/>
                        <a:pt x="6382" y="715042"/>
                        <a:pt x="14288" y="715042"/>
                      </a:cubicBezTo>
                      <a:cubicBezTo>
                        <a:pt x="22193" y="715042"/>
                        <a:pt x="28575" y="721423"/>
                        <a:pt x="28575" y="729329"/>
                      </a:cubicBezTo>
                      <a:lnTo>
                        <a:pt x="28575" y="986218"/>
                      </a:lnTo>
                      <a:lnTo>
                        <a:pt x="250698" y="986218"/>
                      </a:lnTo>
                      <a:lnTo>
                        <a:pt x="250698" y="28575"/>
                      </a:lnTo>
                      <a:lnTo>
                        <a:pt x="28575" y="28575"/>
                      </a:lnTo>
                      <a:lnTo>
                        <a:pt x="28575" y="627602"/>
                      </a:lnTo>
                      <a:cubicBezTo>
                        <a:pt x="28575" y="635508"/>
                        <a:pt x="22193" y="641889"/>
                        <a:pt x="14288" y="641889"/>
                      </a:cubicBezTo>
                      <a:cubicBezTo>
                        <a:pt x="6382" y="641889"/>
                        <a:pt x="0" y="635508"/>
                        <a:pt x="0" y="627602"/>
                      </a:cubicBezTo>
                      <a:lnTo>
                        <a:pt x="0" y="14288"/>
                      </a:lnTo>
                      <a:cubicBezTo>
                        <a:pt x="0" y="6382"/>
                        <a:pt x="6382" y="0"/>
                        <a:pt x="14288" y="0"/>
                      </a:cubicBezTo>
                      <a:lnTo>
                        <a:pt x="264986" y="0"/>
                      </a:lnTo>
                      <a:cubicBezTo>
                        <a:pt x="272891" y="0"/>
                        <a:pt x="279273" y="6382"/>
                        <a:pt x="279273" y="14288"/>
                      </a:cubicBezTo>
                      <a:lnTo>
                        <a:pt x="279273" y="1000506"/>
                      </a:lnTo>
                      <a:cubicBezTo>
                        <a:pt x="279273" y="1008412"/>
                        <a:pt x="272891" y="1014793"/>
                        <a:pt x="264986" y="10147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62" name="Google Shape;1762;p14"/>
              <p:cNvGrpSpPr/>
              <p:nvPr/>
            </p:nvGrpSpPr>
            <p:grpSpPr>
              <a:xfrm>
                <a:off x="9085421" y="6300691"/>
                <a:ext cx="118205" cy="28575"/>
                <a:chOff x="9085421" y="6300691"/>
                <a:chExt cx="118205" cy="28575"/>
              </a:xfrm>
            </p:grpSpPr>
            <p:sp>
              <p:nvSpPr>
                <p:cNvPr id="1763" name="Google Shape;1763;p14"/>
                <p:cNvSpPr/>
                <p:nvPr/>
              </p:nvSpPr>
              <p:spPr>
                <a:xfrm>
                  <a:off x="9099708" y="6314979"/>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4" name="Google Shape;1764;p14"/>
                <p:cNvSpPr/>
                <p:nvPr/>
              </p:nvSpPr>
              <p:spPr>
                <a:xfrm>
                  <a:off x="9085421" y="6300691"/>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65" name="Google Shape;1765;p14"/>
              <p:cNvGrpSpPr/>
              <p:nvPr/>
            </p:nvGrpSpPr>
            <p:grpSpPr>
              <a:xfrm>
                <a:off x="9027794" y="6192107"/>
                <a:ext cx="175831" cy="28575"/>
                <a:chOff x="9027794" y="6192107"/>
                <a:chExt cx="175831" cy="28575"/>
              </a:xfrm>
            </p:grpSpPr>
            <p:sp>
              <p:nvSpPr>
                <p:cNvPr id="1766" name="Google Shape;1766;p14"/>
                <p:cNvSpPr/>
                <p:nvPr/>
              </p:nvSpPr>
              <p:spPr>
                <a:xfrm>
                  <a:off x="9042082" y="6206394"/>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7" name="Google Shape;1767;p14"/>
                <p:cNvSpPr/>
                <p:nvPr/>
              </p:nvSpPr>
              <p:spPr>
                <a:xfrm>
                  <a:off x="9027794" y="6192107"/>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68" name="Google Shape;1768;p14"/>
              <p:cNvGrpSpPr/>
              <p:nvPr/>
            </p:nvGrpSpPr>
            <p:grpSpPr>
              <a:xfrm>
                <a:off x="9085421" y="6083426"/>
                <a:ext cx="118205" cy="28575"/>
                <a:chOff x="9085421" y="6083426"/>
                <a:chExt cx="118205" cy="28575"/>
              </a:xfrm>
            </p:grpSpPr>
            <p:sp>
              <p:nvSpPr>
                <p:cNvPr id="1769" name="Google Shape;1769;p14"/>
                <p:cNvSpPr/>
                <p:nvPr/>
              </p:nvSpPr>
              <p:spPr>
                <a:xfrm>
                  <a:off x="9099708" y="6097713"/>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0" name="Google Shape;1770;p14"/>
                <p:cNvSpPr/>
                <p:nvPr/>
              </p:nvSpPr>
              <p:spPr>
                <a:xfrm>
                  <a:off x="9085421" y="6083426"/>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71" name="Google Shape;1771;p14"/>
              <p:cNvGrpSpPr/>
              <p:nvPr/>
            </p:nvGrpSpPr>
            <p:grpSpPr>
              <a:xfrm>
                <a:off x="9027794" y="5974746"/>
                <a:ext cx="175831" cy="28575"/>
                <a:chOff x="9027794" y="5974746"/>
                <a:chExt cx="175831" cy="28575"/>
              </a:xfrm>
            </p:grpSpPr>
            <p:sp>
              <p:nvSpPr>
                <p:cNvPr id="1772" name="Google Shape;1772;p14"/>
                <p:cNvSpPr/>
                <p:nvPr/>
              </p:nvSpPr>
              <p:spPr>
                <a:xfrm>
                  <a:off x="9042082" y="5989033"/>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3" name="Google Shape;1773;p14"/>
                <p:cNvSpPr/>
                <p:nvPr/>
              </p:nvSpPr>
              <p:spPr>
                <a:xfrm>
                  <a:off x="9027794" y="5974746"/>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74" name="Google Shape;1774;p14"/>
              <p:cNvGrpSpPr/>
              <p:nvPr/>
            </p:nvGrpSpPr>
            <p:grpSpPr>
              <a:xfrm>
                <a:off x="9085421" y="5866065"/>
                <a:ext cx="118205" cy="28575"/>
                <a:chOff x="9085421" y="5866065"/>
                <a:chExt cx="118205" cy="28575"/>
              </a:xfrm>
            </p:grpSpPr>
            <p:sp>
              <p:nvSpPr>
                <p:cNvPr id="1775" name="Google Shape;1775;p14"/>
                <p:cNvSpPr/>
                <p:nvPr/>
              </p:nvSpPr>
              <p:spPr>
                <a:xfrm>
                  <a:off x="9099708" y="5880353"/>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6" name="Google Shape;1776;p14"/>
                <p:cNvSpPr/>
                <p:nvPr/>
              </p:nvSpPr>
              <p:spPr>
                <a:xfrm>
                  <a:off x="9085421" y="5866065"/>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77" name="Google Shape;1777;p14"/>
              <p:cNvGrpSpPr/>
              <p:nvPr/>
            </p:nvGrpSpPr>
            <p:grpSpPr>
              <a:xfrm>
                <a:off x="9027794" y="5757481"/>
                <a:ext cx="175831" cy="28575"/>
                <a:chOff x="9027794" y="5757481"/>
                <a:chExt cx="175831" cy="28575"/>
              </a:xfrm>
            </p:grpSpPr>
            <p:sp>
              <p:nvSpPr>
                <p:cNvPr id="1778" name="Google Shape;1778;p14"/>
                <p:cNvSpPr/>
                <p:nvPr/>
              </p:nvSpPr>
              <p:spPr>
                <a:xfrm>
                  <a:off x="9042082" y="5771768"/>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9" name="Google Shape;1779;p14"/>
                <p:cNvSpPr/>
                <p:nvPr/>
              </p:nvSpPr>
              <p:spPr>
                <a:xfrm>
                  <a:off x="9027794" y="5757481"/>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80" name="Google Shape;1780;p14"/>
              <p:cNvGrpSpPr/>
              <p:nvPr/>
            </p:nvGrpSpPr>
            <p:grpSpPr>
              <a:xfrm>
                <a:off x="9085421" y="5648800"/>
                <a:ext cx="118205" cy="28575"/>
                <a:chOff x="9085421" y="5648800"/>
                <a:chExt cx="118205" cy="28575"/>
              </a:xfrm>
            </p:grpSpPr>
            <p:sp>
              <p:nvSpPr>
                <p:cNvPr id="1781" name="Google Shape;1781;p14"/>
                <p:cNvSpPr/>
                <p:nvPr/>
              </p:nvSpPr>
              <p:spPr>
                <a:xfrm>
                  <a:off x="9099708" y="5663088"/>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2" name="Google Shape;1782;p14"/>
                <p:cNvSpPr/>
                <p:nvPr/>
              </p:nvSpPr>
              <p:spPr>
                <a:xfrm>
                  <a:off x="9085421" y="5648800"/>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83" name="Google Shape;1783;p14"/>
              <p:cNvGrpSpPr/>
              <p:nvPr/>
            </p:nvGrpSpPr>
            <p:grpSpPr>
              <a:xfrm>
                <a:off x="9027794" y="5540120"/>
                <a:ext cx="175831" cy="28575"/>
                <a:chOff x="9027794" y="5540120"/>
                <a:chExt cx="175831" cy="28575"/>
              </a:xfrm>
            </p:grpSpPr>
            <p:sp>
              <p:nvSpPr>
                <p:cNvPr id="1784" name="Google Shape;1784;p14"/>
                <p:cNvSpPr/>
                <p:nvPr/>
              </p:nvSpPr>
              <p:spPr>
                <a:xfrm>
                  <a:off x="9042082" y="5554408"/>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5" name="Google Shape;1785;p14"/>
                <p:cNvSpPr/>
                <p:nvPr/>
              </p:nvSpPr>
              <p:spPr>
                <a:xfrm>
                  <a:off x="9027794" y="5540120"/>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86" name="Google Shape;1786;p14"/>
              <p:cNvSpPr/>
              <p:nvPr/>
            </p:nvSpPr>
            <p:spPr>
              <a:xfrm>
                <a:off x="8189594" y="5435345"/>
                <a:ext cx="676941" cy="1000696"/>
              </a:xfrm>
              <a:custGeom>
                <a:avLst/>
                <a:gdLst/>
                <a:ahLst/>
                <a:cxnLst/>
                <a:rect l="l" t="t" r="r" b="b"/>
                <a:pathLst>
                  <a:path w="676941" h="1000696" extrusionOk="0">
                    <a:moveTo>
                      <a:pt x="676942" y="1000697"/>
                    </a:moveTo>
                    <a:lnTo>
                      <a:pt x="676942" y="877157"/>
                    </a:lnTo>
                    <a:lnTo>
                      <a:pt x="592646" y="752475"/>
                    </a:lnTo>
                    <a:lnTo>
                      <a:pt x="83534" y="0"/>
                    </a:lnTo>
                    <a:lnTo>
                      <a:pt x="0" y="0"/>
                    </a:lnTo>
                    <a:lnTo>
                      <a:pt x="164306" y="242792"/>
                    </a:lnTo>
                    <a:moveTo>
                      <a:pt x="164211" y="242888"/>
                    </a:moveTo>
                    <a:lnTo>
                      <a:pt x="238125" y="352139"/>
                    </a:lnTo>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7" name="Google Shape;1787;p14"/>
              <p:cNvSpPr/>
              <p:nvPr/>
            </p:nvSpPr>
            <p:spPr>
              <a:xfrm>
                <a:off x="8941784" y="5443727"/>
                <a:ext cx="75247" cy="986218"/>
              </a:xfrm>
              <a:custGeom>
                <a:avLst/>
                <a:gdLst/>
                <a:ahLst/>
                <a:cxnLst/>
                <a:rect l="l" t="t" r="r" b="b"/>
                <a:pathLst>
                  <a:path w="75247" h="986218" extrusionOk="0">
                    <a:moveTo>
                      <a:pt x="0" y="0"/>
                    </a:moveTo>
                    <a:lnTo>
                      <a:pt x="75248" y="0"/>
                    </a:lnTo>
                    <a:lnTo>
                      <a:pt x="75248" y="986219"/>
                    </a:lnTo>
                    <a:lnTo>
                      <a:pt x="0" y="986219"/>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88" name="Google Shape;1788;p14"/>
          <p:cNvGrpSpPr/>
          <p:nvPr/>
        </p:nvGrpSpPr>
        <p:grpSpPr>
          <a:xfrm>
            <a:off x="16055772" y="7820131"/>
            <a:ext cx="1640705" cy="1710795"/>
            <a:chOff x="2451372" y="7926631"/>
            <a:chExt cx="1640705" cy="1710795"/>
          </a:xfrm>
        </p:grpSpPr>
        <p:grpSp>
          <p:nvGrpSpPr>
            <p:cNvPr id="1789" name="Google Shape;1789;p14"/>
            <p:cNvGrpSpPr/>
            <p:nvPr/>
          </p:nvGrpSpPr>
          <p:grpSpPr>
            <a:xfrm>
              <a:off x="2451372" y="7926631"/>
              <a:ext cx="1640705" cy="1710795"/>
              <a:chOff x="10913347" y="1720888"/>
              <a:chExt cx="918545" cy="957731"/>
            </a:xfrm>
          </p:grpSpPr>
          <p:grpSp>
            <p:nvGrpSpPr>
              <p:cNvPr id="1790" name="Google Shape;1790;p14"/>
              <p:cNvGrpSpPr/>
              <p:nvPr/>
            </p:nvGrpSpPr>
            <p:grpSpPr>
              <a:xfrm>
                <a:off x="10913347" y="1960327"/>
                <a:ext cx="918545" cy="718292"/>
                <a:chOff x="10913347" y="1960327"/>
                <a:chExt cx="918545" cy="718292"/>
              </a:xfrm>
            </p:grpSpPr>
            <p:sp>
              <p:nvSpPr>
                <p:cNvPr id="1791" name="Google Shape;1791;p14"/>
                <p:cNvSpPr/>
                <p:nvPr/>
              </p:nvSpPr>
              <p:spPr>
                <a:xfrm>
                  <a:off x="10927512" y="1974398"/>
                  <a:ext cx="890163" cy="689754"/>
                </a:xfrm>
                <a:custGeom>
                  <a:avLst/>
                  <a:gdLst/>
                  <a:ahLst/>
                  <a:cxnLst/>
                  <a:rect l="l" t="t" r="r" b="b"/>
                  <a:pathLst>
                    <a:path w="890163" h="689754" extrusionOk="0">
                      <a:moveTo>
                        <a:pt x="51289" y="202635"/>
                      </a:moveTo>
                      <a:cubicBezTo>
                        <a:pt x="-8529" y="281216"/>
                        <a:pt x="-147" y="371323"/>
                        <a:pt x="1092" y="383229"/>
                      </a:cubicBezTo>
                      <a:cubicBezTo>
                        <a:pt x="13379" y="496291"/>
                        <a:pt x="102438" y="564109"/>
                        <a:pt x="141585" y="593922"/>
                      </a:cubicBezTo>
                      <a:cubicBezTo>
                        <a:pt x="271316" y="692696"/>
                        <a:pt x="461054" y="719271"/>
                        <a:pt x="623265" y="654120"/>
                      </a:cubicBezTo>
                      <a:cubicBezTo>
                        <a:pt x="678891" y="631831"/>
                        <a:pt x="849674" y="563156"/>
                        <a:pt x="884154" y="393230"/>
                      </a:cubicBezTo>
                      <a:cubicBezTo>
                        <a:pt x="904919" y="290551"/>
                        <a:pt x="871963" y="170917"/>
                        <a:pt x="783857" y="92240"/>
                      </a:cubicBezTo>
                      <a:cubicBezTo>
                        <a:pt x="745471" y="57950"/>
                        <a:pt x="695941" y="25660"/>
                        <a:pt x="647078" y="9563"/>
                      </a:cubicBezTo>
                      <a:cubicBezTo>
                        <a:pt x="542874" y="-24822"/>
                        <a:pt x="518775" y="38329"/>
                        <a:pt x="492867" y="122244"/>
                      </a:cubicBezTo>
                      <a:cubicBezTo>
                        <a:pt x="452863" y="251784"/>
                        <a:pt x="401714" y="222828"/>
                        <a:pt x="292176" y="172536"/>
                      </a:cubicBezTo>
                      <a:cubicBezTo>
                        <a:pt x="189782" y="125482"/>
                        <a:pt x="129108" y="100432"/>
                        <a:pt x="51289" y="20263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2" name="Google Shape;1792;p14"/>
                <p:cNvSpPr/>
                <p:nvPr/>
              </p:nvSpPr>
              <p:spPr>
                <a:xfrm>
                  <a:off x="10913347" y="1960327"/>
                  <a:ext cx="918545" cy="718292"/>
                </a:xfrm>
                <a:custGeom>
                  <a:avLst/>
                  <a:gdLst/>
                  <a:ahLst/>
                  <a:cxnLst/>
                  <a:rect l="l" t="t" r="r" b="b"/>
                  <a:pathLst>
                    <a:path w="918545" h="718292" extrusionOk="0">
                      <a:moveTo>
                        <a:pt x="450073" y="718293"/>
                      </a:moveTo>
                      <a:cubicBezTo>
                        <a:pt x="340726" y="718293"/>
                        <a:pt x="232522" y="684384"/>
                        <a:pt x="147178" y="619423"/>
                      </a:cubicBezTo>
                      <a:cubicBezTo>
                        <a:pt x="107364" y="589039"/>
                        <a:pt x="14018" y="517982"/>
                        <a:pt x="1160" y="398920"/>
                      </a:cubicBezTo>
                      <a:cubicBezTo>
                        <a:pt x="-745" y="381203"/>
                        <a:pt x="-7222" y="288620"/>
                        <a:pt x="54214" y="208134"/>
                      </a:cubicBezTo>
                      <a:cubicBezTo>
                        <a:pt x="140511" y="94786"/>
                        <a:pt x="212614" y="127933"/>
                        <a:pt x="312342" y="173749"/>
                      </a:cubicBezTo>
                      <a:lnTo>
                        <a:pt x="323581" y="178987"/>
                      </a:lnTo>
                      <a:cubicBezTo>
                        <a:pt x="379112" y="204610"/>
                        <a:pt x="419212" y="223088"/>
                        <a:pt x="445215" y="211468"/>
                      </a:cubicBezTo>
                      <a:cubicBezTo>
                        <a:pt x="463979" y="203086"/>
                        <a:pt x="479314" y="177940"/>
                        <a:pt x="493412" y="132315"/>
                      </a:cubicBezTo>
                      <a:cubicBezTo>
                        <a:pt x="511033" y="75165"/>
                        <a:pt x="527607" y="29921"/>
                        <a:pt x="566278" y="9919"/>
                      </a:cubicBezTo>
                      <a:cubicBezTo>
                        <a:pt x="592091" y="-3416"/>
                        <a:pt x="624571" y="-3321"/>
                        <a:pt x="665719" y="10300"/>
                      </a:cubicBezTo>
                      <a:cubicBezTo>
                        <a:pt x="712106" y="25540"/>
                        <a:pt x="763731" y="56782"/>
                        <a:pt x="807451" y="95834"/>
                      </a:cubicBezTo>
                      <a:cubicBezTo>
                        <a:pt x="894129" y="173272"/>
                        <a:pt x="935276" y="296717"/>
                        <a:pt x="912226" y="410350"/>
                      </a:cubicBezTo>
                      <a:cubicBezTo>
                        <a:pt x="876221" y="587800"/>
                        <a:pt x="700486" y="658476"/>
                        <a:pt x="642668" y="681622"/>
                      </a:cubicBezTo>
                      <a:cubicBezTo>
                        <a:pt x="581137" y="706196"/>
                        <a:pt x="515414" y="718293"/>
                        <a:pt x="450073" y="718293"/>
                      </a:cubicBezTo>
                      <a:close/>
                      <a:moveTo>
                        <a:pt x="178515" y="160128"/>
                      </a:moveTo>
                      <a:cubicBezTo>
                        <a:pt x="143083" y="160128"/>
                        <a:pt x="112697" y="178321"/>
                        <a:pt x="76883" y="225374"/>
                      </a:cubicBezTo>
                      <a:cubicBezTo>
                        <a:pt x="76883" y="225374"/>
                        <a:pt x="76883" y="225374"/>
                        <a:pt x="76883" y="225374"/>
                      </a:cubicBezTo>
                      <a:cubicBezTo>
                        <a:pt x="22114" y="297288"/>
                        <a:pt x="27830" y="379965"/>
                        <a:pt x="29544" y="395776"/>
                      </a:cubicBezTo>
                      <a:cubicBezTo>
                        <a:pt x="41164" y="502647"/>
                        <a:pt x="127557" y="568560"/>
                        <a:pt x="164418" y="596659"/>
                      </a:cubicBezTo>
                      <a:cubicBezTo>
                        <a:pt x="292911" y="694576"/>
                        <a:pt x="476553" y="717436"/>
                        <a:pt x="632096" y="654952"/>
                      </a:cubicBezTo>
                      <a:cubicBezTo>
                        <a:pt x="686388" y="633139"/>
                        <a:pt x="851361" y="566846"/>
                        <a:pt x="884318" y="404539"/>
                      </a:cubicBezTo>
                      <a:cubicBezTo>
                        <a:pt x="905369" y="300717"/>
                        <a:pt x="867744" y="187846"/>
                        <a:pt x="788497" y="116980"/>
                      </a:cubicBezTo>
                      <a:cubicBezTo>
                        <a:pt x="747539" y="80404"/>
                        <a:pt x="699532" y="51352"/>
                        <a:pt x="656765" y="37255"/>
                      </a:cubicBezTo>
                      <a:cubicBezTo>
                        <a:pt x="623332" y="26206"/>
                        <a:pt x="597997" y="25540"/>
                        <a:pt x="579327" y="35160"/>
                      </a:cubicBezTo>
                      <a:cubicBezTo>
                        <a:pt x="550562" y="50019"/>
                        <a:pt x="536275" y="89929"/>
                        <a:pt x="520654" y="140506"/>
                      </a:cubicBezTo>
                      <a:cubicBezTo>
                        <a:pt x="503699" y="195275"/>
                        <a:pt x="484077" y="225184"/>
                        <a:pt x="456835" y="237280"/>
                      </a:cubicBezTo>
                      <a:cubicBezTo>
                        <a:pt x="418926" y="254235"/>
                        <a:pt x="373968" y="233375"/>
                        <a:pt x="311579" y="204705"/>
                      </a:cubicBezTo>
                      <a:lnTo>
                        <a:pt x="300340" y="199561"/>
                      </a:lnTo>
                      <a:cubicBezTo>
                        <a:pt x="249571" y="176225"/>
                        <a:pt x="211757" y="160128"/>
                        <a:pt x="178515" y="160128"/>
                      </a:cubicBezTo>
                      <a:close/>
                      <a:moveTo>
                        <a:pt x="65454" y="216706"/>
                      </a:moveTo>
                      <a:lnTo>
                        <a:pt x="65454" y="216706"/>
                      </a:lnTo>
                      <a:lnTo>
                        <a:pt x="65454" y="21670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93" name="Google Shape;1793;p14"/>
              <p:cNvGrpSpPr/>
              <p:nvPr/>
            </p:nvGrpSpPr>
            <p:grpSpPr>
              <a:xfrm>
                <a:off x="10974609" y="2212942"/>
                <a:ext cx="209169" cy="209168"/>
                <a:chOff x="10974609" y="2212942"/>
                <a:chExt cx="209169" cy="209168"/>
              </a:xfrm>
            </p:grpSpPr>
            <p:sp>
              <p:nvSpPr>
                <p:cNvPr id="1794" name="Google Shape;1794;p14"/>
                <p:cNvSpPr/>
                <p:nvPr/>
              </p:nvSpPr>
              <p:spPr>
                <a:xfrm>
                  <a:off x="10988802" y="2227230"/>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5" name="Google Shape;1795;p14"/>
                <p:cNvSpPr/>
                <p:nvPr/>
              </p:nvSpPr>
              <p:spPr>
                <a:xfrm>
                  <a:off x="10974609" y="2212942"/>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211"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96" name="Google Shape;1796;p14"/>
              <p:cNvGrpSpPr/>
              <p:nvPr/>
            </p:nvGrpSpPr>
            <p:grpSpPr>
              <a:xfrm>
                <a:off x="11175206" y="2363437"/>
                <a:ext cx="209168" cy="209168"/>
                <a:chOff x="11175206" y="2363437"/>
                <a:chExt cx="209168" cy="209168"/>
              </a:xfrm>
            </p:grpSpPr>
            <p:sp>
              <p:nvSpPr>
                <p:cNvPr id="1797" name="Google Shape;1797;p14"/>
                <p:cNvSpPr/>
                <p:nvPr/>
              </p:nvSpPr>
              <p:spPr>
                <a:xfrm>
                  <a:off x="11189493" y="2377725"/>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0" y="140167"/>
                        <a:pt x="0" y="90297"/>
                      </a:cubicBezTo>
                      <a:cubicBezTo>
                        <a:pt x="0" y="40427"/>
                        <a:pt x="40428" y="0"/>
                        <a:pt x="90297" y="0"/>
                      </a:cubicBezTo>
                      <a:cubicBezTo>
                        <a:pt x="140167"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8" name="Google Shape;1798;p14"/>
                <p:cNvSpPr/>
                <p:nvPr/>
              </p:nvSpPr>
              <p:spPr>
                <a:xfrm>
                  <a:off x="11175206" y="2363437"/>
                  <a:ext cx="209168" cy="209168"/>
                </a:xfrm>
                <a:custGeom>
                  <a:avLst/>
                  <a:gdLst/>
                  <a:ahLst/>
                  <a:cxnLst/>
                  <a:rect l="l" t="t" r="r" b="b"/>
                  <a:pathLst>
                    <a:path w="209168" h="209168" extrusionOk="0">
                      <a:moveTo>
                        <a:pt x="104584" y="209169"/>
                      </a:moveTo>
                      <a:cubicBezTo>
                        <a:pt x="46959" y="209169"/>
                        <a:pt x="0" y="162211"/>
                        <a:pt x="0" y="104584"/>
                      </a:cubicBezTo>
                      <a:cubicBezTo>
                        <a:pt x="0" y="46958"/>
                        <a:pt x="46959" y="0"/>
                        <a:pt x="104584" y="0"/>
                      </a:cubicBezTo>
                      <a:cubicBezTo>
                        <a:pt x="162306" y="0"/>
                        <a:pt x="209169" y="46958"/>
                        <a:pt x="209169" y="104584"/>
                      </a:cubicBezTo>
                      <a:cubicBezTo>
                        <a:pt x="209169" y="162211"/>
                        <a:pt x="162306" y="209169"/>
                        <a:pt x="104584" y="209169"/>
                      </a:cubicBezTo>
                      <a:close/>
                      <a:moveTo>
                        <a:pt x="104584" y="28575"/>
                      </a:moveTo>
                      <a:cubicBezTo>
                        <a:pt x="62674" y="28575"/>
                        <a:pt x="28575" y="62675"/>
                        <a:pt x="28575" y="104584"/>
                      </a:cubicBezTo>
                      <a:cubicBezTo>
                        <a:pt x="28575" y="146494"/>
                        <a:pt x="62674" y="180594"/>
                        <a:pt x="104584" y="180594"/>
                      </a:cubicBezTo>
                      <a:cubicBezTo>
                        <a:pt x="146495" y="180594"/>
                        <a:pt x="180594" y="146494"/>
                        <a:pt x="180594" y="104584"/>
                      </a:cubicBezTo>
                      <a:cubicBezTo>
                        <a:pt x="180594" y="62675"/>
                        <a:pt x="146495" y="28575"/>
                        <a:pt x="10458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99" name="Google Shape;1799;p14"/>
              <p:cNvGrpSpPr/>
              <p:nvPr/>
            </p:nvGrpSpPr>
            <p:grpSpPr>
              <a:xfrm>
                <a:off x="11516391" y="2092546"/>
                <a:ext cx="209169" cy="209168"/>
                <a:chOff x="11516391" y="2092546"/>
                <a:chExt cx="209169" cy="209168"/>
              </a:xfrm>
            </p:grpSpPr>
            <p:sp>
              <p:nvSpPr>
                <p:cNvPr id="1800" name="Google Shape;1800;p14"/>
                <p:cNvSpPr/>
                <p:nvPr/>
              </p:nvSpPr>
              <p:spPr>
                <a:xfrm>
                  <a:off x="11530679" y="2106739"/>
                  <a:ext cx="180594" cy="180593"/>
                </a:xfrm>
                <a:custGeom>
                  <a:avLst/>
                  <a:gdLst/>
                  <a:ahLst/>
                  <a:cxnLst/>
                  <a:rect l="l" t="t" r="r" b="b"/>
                  <a:pathLst>
                    <a:path w="180594" h="180593" extrusionOk="0">
                      <a:moveTo>
                        <a:pt x="180594" y="90297"/>
                      </a:moveTo>
                      <a:cubicBezTo>
                        <a:pt x="180594" y="140167"/>
                        <a:pt x="140167"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1" name="Google Shape;1801;p14"/>
                <p:cNvSpPr/>
                <p:nvPr/>
              </p:nvSpPr>
              <p:spPr>
                <a:xfrm>
                  <a:off x="11516391" y="2092546"/>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306"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02" name="Google Shape;1802;p14"/>
              <p:cNvGrpSpPr/>
              <p:nvPr/>
            </p:nvGrpSpPr>
            <p:grpSpPr>
              <a:xfrm>
                <a:off x="11426094" y="2333338"/>
                <a:ext cx="209169" cy="209168"/>
                <a:chOff x="11426094" y="2333338"/>
                <a:chExt cx="209169" cy="209168"/>
              </a:xfrm>
            </p:grpSpPr>
            <p:sp>
              <p:nvSpPr>
                <p:cNvPr id="1803" name="Google Shape;1803;p14"/>
                <p:cNvSpPr/>
                <p:nvPr/>
              </p:nvSpPr>
              <p:spPr>
                <a:xfrm>
                  <a:off x="11440382" y="2347626"/>
                  <a:ext cx="180594" cy="180593"/>
                </a:xfrm>
                <a:custGeom>
                  <a:avLst/>
                  <a:gdLst/>
                  <a:ahLst/>
                  <a:cxnLst/>
                  <a:rect l="l" t="t" r="r" b="b"/>
                  <a:pathLst>
                    <a:path w="180594" h="180593" extrusionOk="0">
                      <a:moveTo>
                        <a:pt x="180594" y="90297"/>
                      </a:moveTo>
                      <a:cubicBezTo>
                        <a:pt x="180594" y="140167"/>
                        <a:pt x="140167" y="180594"/>
                        <a:pt x="90298" y="180594"/>
                      </a:cubicBezTo>
                      <a:cubicBezTo>
                        <a:pt x="40427" y="180594"/>
                        <a:pt x="1" y="140167"/>
                        <a:pt x="1" y="90297"/>
                      </a:cubicBezTo>
                      <a:cubicBezTo>
                        <a:pt x="1" y="40427"/>
                        <a:pt x="40429" y="0"/>
                        <a:pt x="90298"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4" name="Google Shape;1804;p14"/>
                <p:cNvSpPr/>
                <p:nvPr/>
              </p:nvSpPr>
              <p:spPr>
                <a:xfrm>
                  <a:off x="11426094" y="2333338"/>
                  <a:ext cx="209169" cy="209168"/>
                </a:xfrm>
                <a:custGeom>
                  <a:avLst/>
                  <a:gdLst/>
                  <a:ahLst/>
                  <a:cxnLst/>
                  <a:rect l="l" t="t" r="r" b="b"/>
                  <a:pathLst>
                    <a:path w="209169" h="209168" extrusionOk="0">
                      <a:moveTo>
                        <a:pt x="104584" y="209169"/>
                      </a:moveTo>
                      <a:cubicBezTo>
                        <a:pt x="46959" y="209169"/>
                        <a:pt x="0" y="162211"/>
                        <a:pt x="0" y="104584"/>
                      </a:cubicBezTo>
                      <a:cubicBezTo>
                        <a:pt x="0" y="46958"/>
                        <a:pt x="46959" y="0"/>
                        <a:pt x="104584" y="0"/>
                      </a:cubicBezTo>
                      <a:cubicBezTo>
                        <a:pt x="162306" y="0"/>
                        <a:pt x="209170" y="46958"/>
                        <a:pt x="209170" y="104584"/>
                      </a:cubicBezTo>
                      <a:cubicBezTo>
                        <a:pt x="209170" y="162211"/>
                        <a:pt x="162211" y="209169"/>
                        <a:pt x="104584" y="209169"/>
                      </a:cubicBezTo>
                      <a:close/>
                      <a:moveTo>
                        <a:pt x="104584" y="28575"/>
                      </a:moveTo>
                      <a:cubicBezTo>
                        <a:pt x="62675" y="28575"/>
                        <a:pt x="28575" y="62675"/>
                        <a:pt x="28575" y="104584"/>
                      </a:cubicBezTo>
                      <a:cubicBezTo>
                        <a:pt x="28575" y="146495"/>
                        <a:pt x="62675" y="180594"/>
                        <a:pt x="104584" y="180594"/>
                      </a:cubicBezTo>
                      <a:cubicBezTo>
                        <a:pt x="146495" y="180594"/>
                        <a:pt x="180595" y="146495"/>
                        <a:pt x="180595" y="104584"/>
                      </a:cubicBezTo>
                      <a:cubicBezTo>
                        <a:pt x="180595" y="62675"/>
                        <a:pt x="146495" y="28575"/>
                        <a:pt x="10458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05" name="Google Shape;1805;p14"/>
              <p:cNvGrpSpPr/>
              <p:nvPr/>
            </p:nvGrpSpPr>
            <p:grpSpPr>
              <a:xfrm>
                <a:off x="10932301" y="1720888"/>
                <a:ext cx="646499" cy="499292"/>
                <a:chOff x="10932301" y="1720888"/>
                <a:chExt cx="646499" cy="499292"/>
              </a:xfrm>
            </p:grpSpPr>
            <p:grpSp>
              <p:nvGrpSpPr>
                <p:cNvPr id="1806" name="Google Shape;1806;p14"/>
                <p:cNvGrpSpPr/>
                <p:nvPr/>
              </p:nvGrpSpPr>
              <p:grpSpPr>
                <a:xfrm>
                  <a:off x="11292848" y="1720888"/>
                  <a:ext cx="285952" cy="231831"/>
                  <a:chOff x="11292848" y="1720888"/>
                  <a:chExt cx="285952" cy="231831"/>
                </a:xfrm>
              </p:grpSpPr>
              <p:sp>
                <p:nvSpPr>
                  <p:cNvPr id="1807" name="Google Shape;1807;p14"/>
                  <p:cNvSpPr/>
                  <p:nvPr/>
                </p:nvSpPr>
                <p:spPr>
                  <a:xfrm>
                    <a:off x="11307222" y="1734999"/>
                    <a:ext cx="257461" cy="203449"/>
                  </a:xfrm>
                  <a:custGeom>
                    <a:avLst/>
                    <a:gdLst/>
                    <a:ahLst/>
                    <a:cxnLst/>
                    <a:rect l="l" t="t" r="r" b="b"/>
                    <a:pathLst>
                      <a:path w="257461" h="203449" extrusionOk="0">
                        <a:moveTo>
                          <a:pt x="0" y="110183"/>
                        </a:moveTo>
                        <a:cubicBezTo>
                          <a:pt x="10002" y="90562"/>
                          <a:pt x="30290" y="57701"/>
                          <a:pt x="68199" y="32555"/>
                        </a:cubicBezTo>
                        <a:cubicBezTo>
                          <a:pt x="150495" y="-22024"/>
                          <a:pt x="244030" y="7504"/>
                          <a:pt x="257461" y="11981"/>
                        </a:cubicBezTo>
                        <a:cubicBezTo>
                          <a:pt x="254603" y="34460"/>
                          <a:pt x="247459" y="69893"/>
                          <a:pt x="226409" y="107897"/>
                        </a:cubicBezTo>
                        <a:cubicBezTo>
                          <a:pt x="209741" y="137996"/>
                          <a:pt x="189262" y="174953"/>
                          <a:pt x="146304" y="193241"/>
                        </a:cubicBezTo>
                        <a:cubicBezTo>
                          <a:pt x="91249" y="216673"/>
                          <a:pt x="37148" y="193241"/>
                          <a:pt x="24385" y="187336"/>
                        </a:cubicBezTo>
                        <a:cubicBezTo>
                          <a:pt x="16193" y="161618"/>
                          <a:pt x="8096" y="135901"/>
                          <a:pt x="0" y="11018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8" name="Google Shape;1808;p14"/>
                  <p:cNvSpPr/>
                  <p:nvPr/>
                </p:nvSpPr>
                <p:spPr>
                  <a:xfrm>
                    <a:off x="11292848" y="1720888"/>
                    <a:ext cx="285952" cy="231831"/>
                  </a:xfrm>
                  <a:custGeom>
                    <a:avLst/>
                    <a:gdLst/>
                    <a:ahLst/>
                    <a:cxnLst/>
                    <a:rect l="l" t="t" r="r" b="b"/>
                    <a:pathLst>
                      <a:path w="285952" h="231831" extrusionOk="0">
                        <a:moveTo>
                          <a:pt x="109338" y="231831"/>
                        </a:moveTo>
                        <a:cubicBezTo>
                          <a:pt x="75239" y="231831"/>
                          <a:pt x="46569" y="220877"/>
                          <a:pt x="32663" y="214400"/>
                        </a:cubicBezTo>
                        <a:cubicBezTo>
                          <a:pt x="29043" y="212686"/>
                          <a:pt x="26281" y="209543"/>
                          <a:pt x="25042" y="205733"/>
                        </a:cubicBezTo>
                        <a:lnTo>
                          <a:pt x="659" y="128580"/>
                        </a:lnTo>
                        <a:cubicBezTo>
                          <a:pt x="-484" y="125056"/>
                          <a:pt x="-104" y="121151"/>
                          <a:pt x="1516" y="117817"/>
                        </a:cubicBezTo>
                        <a:cubicBezTo>
                          <a:pt x="18851" y="83718"/>
                          <a:pt x="44092" y="54952"/>
                          <a:pt x="74573" y="34759"/>
                        </a:cubicBezTo>
                        <a:cubicBezTo>
                          <a:pt x="160107" y="-21915"/>
                          <a:pt x="257548" y="6279"/>
                          <a:pt x="276217" y="12566"/>
                        </a:cubicBezTo>
                        <a:cubicBezTo>
                          <a:pt x="282694" y="14756"/>
                          <a:pt x="286694" y="21138"/>
                          <a:pt x="285837" y="27901"/>
                        </a:cubicBezTo>
                        <a:cubicBezTo>
                          <a:pt x="281361" y="63906"/>
                          <a:pt x="270311" y="97910"/>
                          <a:pt x="253072" y="128961"/>
                        </a:cubicBezTo>
                        <a:cubicBezTo>
                          <a:pt x="235449" y="160775"/>
                          <a:pt x="213543" y="200303"/>
                          <a:pt x="166108" y="220497"/>
                        </a:cubicBezTo>
                        <a:cubicBezTo>
                          <a:pt x="146677" y="228783"/>
                          <a:pt x="127246" y="231831"/>
                          <a:pt x="109338" y="231831"/>
                        </a:cubicBezTo>
                        <a:close/>
                        <a:moveTo>
                          <a:pt x="50379" y="190969"/>
                        </a:moveTo>
                        <a:cubicBezTo>
                          <a:pt x="71049" y="199541"/>
                          <a:pt x="113053" y="212019"/>
                          <a:pt x="155059" y="194207"/>
                        </a:cubicBezTo>
                        <a:cubicBezTo>
                          <a:pt x="193540" y="177920"/>
                          <a:pt x="211923" y="144582"/>
                          <a:pt x="228211" y="115150"/>
                        </a:cubicBezTo>
                        <a:cubicBezTo>
                          <a:pt x="241736" y="90671"/>
                          <a:pt x="250975" y="64286"/>
                          <a:pt x="255833" y="36283"/>
                        </a:cubicBezTo>
                        <a:cubicBezTo>
                          <a:pt x="225924" y="28473"/>
                          <a:pt x="153916" y="16471"/>
                          <a:pt x="90384" y="58572"/>
                        </a:cubicBezTo>
                        <a:cubicBezTo>
                          <a:pt x="65524" y="75050"/>
                          <a:pt x="44665" y="98195"/>
                          <a:pt x="29710" y="125627"/>
                        </a:cubicBezTo>
                        <a:lnTo>
                          <a:pt x="50379" y="19096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09" name="Google Shape;1809;p14"/>
                <p:cNvGrpSpPr/>
                <p:nvPr/>
              </p:nvGrpSpPr>
              <p:grpSpPr>
                <a:xfrm>
                  <a:off x="11190563" y="1827754"/>
                  <a:ext cx="209006" cy="212690"/>
                  <a:chOff x="11190563" y="1827754"/>
                  <a:chExt cx="209006" cy="212690"/>
                </a:xfrm>
              </p:grpSpPr>
              <p:sp>
                <p:nvSpPr>
                  <p:cNvPr id="1810" name="Google Shape;1810;p14"/>
                  <p:cNvSpPr/>
                  <p:nvPr/>
                </p:nvSpPr>
                <p:spPr>
                  <a:xfrm>
                    <a:off x="11204733" y="1842073"/>
                    <a:ext cx="180389" cy="184179"/>
                  </a:xfrm>
                  <a:custGeom>
                    <a:avLst/>
                    <a:gdLst/>
                    <a:ahLst/>
                    <a:cxnLst/>
                    <a:rect l="l" t="t" r="r" b="b"/>
                    <a:pathLst>
                      <a:path w="180389" h="184179" extrusionOk="0">
                        <a:moveTo>
                          <a:pt x="150591" y="147317"/>
                        </a:moveTo>
                        <a:cubicBezTo>
                          <a:pt x="182213" y="126077"/>
                          <a:pt x="189929" y="82928"/>
                          <a:pt x="167640" y="52067"/>
                        </a:cubicBezTo>
                        <a:lnTo>
                          <a:pt x="150114" y="27874"/>
                        </a:lnTo>
                        <a:cubicBezTo>
                          <a:pt x="127540" y="-3463"/>
                          <a:pt x="83248" y="-9274"/>
                          <a:pt x="53244" y="15015"/>
                        </a:cubicBezTo>
                        <a:lnTo>
                          <a:pt x="0" y="58068"/>
                        </a:lnTo>
                        <a:cubicBezTo>
                          <a:pt x="31813" y="100645"/>
                          <a:pt x="63818" y="142269"/>
                          <a:pt x="95727" y="184179"/>
                        </a:cubicBezTo>
                        <a:lnTo>
                          <a:pt x="150591" y="14731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1" name="Google Shape;1811;p14"/>
                  <p:cNvSpPr/>
                  <p:nvPr/>
                </p:nvSpPr>
                <p:spPr>
                  <a:xfrm>
                    <a:off x="11190563" y="1827754"/>
                    <a:ext cx="209006" cy="212690"/>
                  </a:xfrm>
                  <a:custGeom>
                    <a:avLst/>
                    <a:gdLst/>
                    <a:ahLst/>
                    <a:cxnLst/>
                    <a:rect l="l" t="t" r="r" b="b"/>
                    <a:pathLst>
                      <a:path w="209006" h="212690" extrusionOk="0">
                        <a:moveTo>
                          <a:pt x="109992" y="212691"/>
                        </a:moveTo>
                        <a:cubicBezTo>
                          <a:pt x="105705" y="212691"/>
                          <a:pt x="101420" y="210786"/>
                          <a:pt x="98657" y="207071"/>
                        </a:cubicBezTo>
                        <a:lnTo>
                          <a:pt x="81513" y="184592"/>
                        </a:lnTo>
                        <a:cubicBezTo>
                          <a:pt x="55699" y="150778"/>
                          <a:pt x="29030" y="115821"/>
                          <a:pt x="2836" y="80865"/>
                        </a:cubicBezTo>
                        <a:cubicBezTo>
                          <a:pt x="-1736" y="74673"/>
                          <a:pt x="-688" y="66006"/>
                          <a:pt x="5313" y="61243"/>
                        </a:cubicBezTo>
                        <a:lnTo>
                          <a:pt x="58557" y="18190"/>
                        </a:lnTo>
                        <a:cubicBezTo>
                          <a:pt x="76178" y="3903"/>
                          <a:pt x="98182" y="-2289"/>
                          <a:pt x="120660" y="759"/>
                        </a:cubicBezTo>
                        <a:cubicBezTo>
                          <a:pt x="143139" y="3712"/>
                          <a:pt x="162760" y="15523"/>
                          <a:pt x="176000" y="33811"/>
                        </a:cubicBezTo>
                        <a:lnTo>
                          <a:pt x="193527" y="58005"/>
                        </a:lnTo>
                        <a:cubicBezTo>
                          <a:pt x="206576" y="76102"/>
                          <a:pt x="211623" y="98200"/>
                          <a:pt x="207719" y="120108"/>
                        </a:cubicBezTo>
                        <a:cubicBezTo>
                          <a:pt x="203813" y="142110"/>
                          <a:pt x="191430" y="161065"/>
                          <a:pt x="172857" y="173448"/>
                        </a:cubicBezTo>
                        <a:lnTo>
                          <a:pt x="172857" y="173448"/>
                        </a:lnTo>
                        <a:lnTo>
                          <a:pt x="118088" y="210214"/>
                        </a:lnTo>
                        <a:cubicBezTo>
                          <a:pt x="115517" y="211929"/>
                          <a:pt x="112754" y="212691"/>
                          <a:pt x="109992" y="212691"/>
                        </a:cubicBezTo>
                        <a:close/>
                        <a:moveTo>
                          <a:pt x="33888" y="74769"/>
                        </a:moveTo>
                        <a:cubicBezTo>
                          <a:pt x="57319" y="105915"/>
                          <a:pt x="81036" y="137062"/>
                          <a:pt x="104087" y="167256"/>
                        </a:cubicBezTo>
                        <a:lnTo>
                          <a:pt x="113135" y="179067"/>
                        </a:lnTo>
                        <a:lnTo>
                          <a:pt x="156759" y="149730"/>
                        </a:lnTo>
                        <a:cubicBezTo>
                          <a:pt x="168761" y="141634"/>
                          <a:pt x="176858" y="129347"/>
                          <a:pt x="179429" y="115059"/>
                        </a:cubicBezTo>
                        <a:cubicBezTo>
                          <a:pt x="182001" y="100772"/>
                          <a:pt x="178667" y="86484"/>
                          <a:pt x="170190" y="74673"/>
                        </a:cubicBezTo>
                        <a:lnTo>
                          <a:pt x="152664" y="50480"/>
                        </a:lnTo>
                        <a:cubicBezTo>
                          <a:pt x="144092" y="38574"/>
                          <a:pt x="131233" y="30954"/>
                          <a:pt x="116659" y="28953"/>
                        </a:cubicBezTo>
                        <a:cubicBezTo>
                          <a:pt x="102086" y="27048"/>
                          <a:pt x="87798" y="31049"/>
                          <a:pt x="76369" y="40288"/>
                        </a:cubicBezTo>
                        <a:lnTo>
                          <a:pt x="33888" y="74769"/>
                        </a:lnTo>
                        <a:close/>
                        <a:moveTo>
                          <a:pt x="164761" y="161637"/>
                        </a:moveTo>
                        <a:lnTo>
                          <a:pt x="164761" y="161637"/>
                        </a:lnTo>
                        <a:lnTo>
                          <a:pt x="164761" y="16163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12" name="Google Shape;1812;p14"/>
                <p:cNvGrpSpPr/>
                <p:nvPr/>
              </p:nvGrpSpPr>
              <p:grpSpPr>
                <a:xfrm>
                  <a:off x="10932301" y="1885932"/>
                  <a:ext cx="382548" cy="334248"/>
                  <a:chOff x="10932301" y="1885932"/>
                  <a:chExt cx="382548" cy="334248"/>
                </a:xfrm>
              </p:grpSpPr>
              <p:sp>
                <p:nvSpPr>
                  <p:cNvPr id="1813" name="Google Shape;1813;p14"/>
                  <p:cNvSpPr/>
                  <p:nvPr/>
                </p:nvSpPr>
                <p:spPr>
                  <a:xfrm>
                    <a:off x="10946706" y="1900046"/>
                    <a:ext cx="353849" cy="305983"/>
                  </a:xfrm>
                  <a:custGeom>
                    <a:avLst/>
                    <a:gdLst/>
                    <a:ahLst/>
                    <a:cxnLst/>
                    <a:rect l="l" t="t" r="r" b="b"/>
                    <a:pathLst>
                      <a:path w="353849" h="305983" extrusionOk="0">
                        <a:moveTo>
                          <a:pt x="258123" y="0"/>
                        </a:moveTo>
                        <a:lnTo>
                          <a:pt x="22188" y="190881"/>
                        </a:lnTo>
                        <a:cubicBezTo>
                          <a:pt x="-3147" y="213360"/>
                          <a:pt x="-7339" y="251270"/>
                          <a:pt x="12473" y="278702"/>
                        </a:cubicBezTo>
                        <a:cubicBezTo>
                          <a:pt x="32571" y="306515"/>
                          <a:pt x="70671" y="314230"/>
                          <a:pt x="100008" y="296418"/>
                        </a:cubicBezTo>
                        <a:lnTo>
                          <a:pt x="353850" y="126016"/>
                        </a:lnTo>
                        <a:cubicBezTo>
                          <a:pt x="321846" y="84296"/>
                          <a:pt x="289841" y="42577"/>
                          <a:pt x="258123"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4" name="Google Shape;1814;p14"/>
                  <p:cNvSpPr/>
                  <p:nvPr/>
                </p:nvSpPr>
                <p:spPr>
                  <a:xfrm>
                    <a:off x="10932301" y="1885932"/>
                    <a:ext cx="382548" cy="334248"/>
                  </a:xfrm>
                  <a:custGeom>
                    <a:avLst/>
                    <a:gdLst/>
                    <a:ahLst/>
                    <a:cxnLst/>
                    <a:rect l="l" t="t" r="r" b="b"/>
                    <a:pathLst>
                      <a:path w="382548" h="334248" extrusionOk="0">
                        <a:moveTo>
                          <a:pt x="80314" y="334249"/>
                        </a:moveTo>
                        <a:cubicBezTo>
                          <a:pt x="55263" y="334249"/>
                          <a:pt x="30688" y="322628"/>
                          <a:pt x="15257" y="301293"/>
                        </a:cubicBezTo>
                        <a:cubicBezTo>
                          <a:pt x="-8936" y="267765"/>
                          <a:pt x="-3888" y="221854"/>
                          <a:pt x="27068" y="194422"/>
                        </a:cubicBezTo>
                        <a:lnTo>
                          <a:pt x="263479" y="3160"/>
                        </a:lnTo>
                        <a:cubicBezTo>
                          <a:pt x="266527" y="684"/>
                          <a:pt x="270337" y="-364"/>
                          <a:pt x="274242" y="112"/>
                        </a:cubicBezTo>
                        <a:cubicBezTo>
                          <a:pt x="278051" y="588"/>
                          <a:pt x="281577" y="2589"/>
                          <a:pt x="283958" y="5732"/>
                        </a:cubicBezTo>
                        <a:cubicBezTo>
                          <a:pt x="309961" y="40593"/>
                          <a:pt x="336630" y="75455"/>
                          <a:pt x="362444" y="109173"/>
                        </a:cubicBezTo>
                        <a:lnTo>
                          <a:pt x="379588" y="131652"/>
                        </a:lnTo>
                        <a:cubicBezTo>
                          <a:pt x="381970" y="134795"/>
                          <a:pt x="383017" y="138796"/>
                          <a:pt x="382351" y="142606"/>
                        </a:cubicBezTo>
                        <a:cubicBezTo>
                          <a:pt x="381684" y="146511"/>
                          <a:pt x="379493" y="149940"/>
                          <a:pt x="376255" y="152131"/>
                        </a:cubicBezTo>
                        <a:lnTo>
                          <a:pt x="122413" y="322533"/>
                        </a:lnTo>
                        <a:cubicBezTo>
                          <a:pt x="109269" y="330439"/>
                          <a:pt x="94695" y="334249"/>
                          <a:pt x="80314" y="334249"/>
                        </a:cubicBezTo>
                        <a:close/>
                        <a:moveTo>
                          <a:pt x="269955" y="34593"/>
                        </a:moveTo>
                        <a:lnTo>
                          <a:pt x="45547" y="216139"/>
                        </a:lnTo>
                        <a:cubicBezTo>
                          <a:pt x="26116" y="233379"/>
                          <a:pt x="22878" y="262907"/>
                          <a:pt x="38403" y="284528"/>
                        </a:cubicBezTo>
                        <a:cubicBezTo>
                          <a:pt x="54024" y="306150"/>
                          <a:pt x="84123" y="312246"/>
                          <a:pt x="106983" y="298435"/>
                        </a:cubicBezTo>
                        <a:lnTo>
                          <a:pt x="347680" y="136891"/>
                        </a:lnTo>
                        <a:lnTo>
                          <a:pt x="339679" y="126414"/>
                        </a:lnTo>
                        <a:cubicBezTo>
                          <a:pt x="316819" y="96505"/>
                          <a:pt x="293197" y="65549"/>
                          <a:pt x="269955" y="3459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15" name="Google Shape;1815;p14"/>
                <p:cNvSpPr/>
                <p:nvPr/>
              </p:nvSpPr>
              <p:spPr>
                <a:xfrm>
                  <a:off x="11367253" y="1750599"/>
                  <a:ext cx="132444" cy="98583"/>
                </a:xfrm>
                <a:custGeom>
                  <a:avLst/>
                  <a:gdLst/>
                  <a:ahLst/>
                  <a:cxnLst/>
                  <a:rect l="l" t="t" r="r" b="b"/>
                  <a:pathLst>
                    <a:path w="132444" h="98583" extrusionOk="0">
                      <a:moveTo>
                        <a:pt x="739" y="98584"/>
                      </a:moveTo>
                      <a:cubicBezTo>
                        <a:pt x="-2309" y="82868"/>
                        <a:pt x="4263" y="65246"/>
                        <a:pt x="16931" y="53054"/>
                      </a:cubicBezTo>
                      <a:cubicBezTo>
                        <a:pt x="30171" y="40481"/>
                        <a:pt x="47602" y="35624"/>
                        <a:pt x="62080" y="32861"/>
                      </a:cubicBezTo>
                      <a:cubicBezTo>
                        <a:pt x="76939" y="30099"/>
                        <a:pt x="90083" y="28956"/>
                        <a:pt x="101608" y="25051"/>
                      </a:cubicBezTo>
                      <a:cubicBezTo>
                        <a:pt x="107324" y="23241"/>
                        <a:pt x="112753" y="20383"/>
                        <a:pt x="117801" y="16478"/>
                      </a:cubicBezTo>
                      <a:cubicBezTo>
                        <a:pt x="122944" y="12573"/>
                        <a:pt x="127326" y="7430"/>
                        <a:pt x="130374" y="0"/>
                      </a:cubicBezTo>
                      <a:cubicBezTo>
                        <a:pt x="133803" y="7430"/>
                        <a:pt x="132660" y="16669"/>
                        <a:pt x="129231" y="24670"/>
                      </a:cubicBezTo>
                      <a:cubicBezTo>
                        <a:pt x="125707" y="32671"/>
                        <a:pt x="119611" y="39624"/>
                        <a:pt x="112371" y="44768"/>
                      </a:cubicBezTo>
                      <a:cubicBezTo>
                        <a:pt x="97893" y="54959"/>
                        <a:pt x="81320" y="58293"/>
                        <a:pt x="67318" y="60960"/>
                      </a:cubicBezTo>
                      <a:cubicBezTo>
                        <a:pt x="53126" y="63532"/>
                        <a:pt x="40934" y="65532"/>
                        <a:pt x="30361" y="70961"/>
                      </a:cubicBezTo>
                      <a:cubicBezTo>
                        <a:pt x="19503" y="76391"/>
                        <a:pt x="9407" y="85344"/>
                        <a:pt x="739" y="9858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816" name="Google Shape;1816;p14"/>
            <p:cNvGrpSpPr/>
            <p:nvPr/>
          </p:nvGrpSpPr>
          <p:grpSpPr>
            <a:xfrm>
              <a:off x="2451372" y="7926631"/>
              <a:ext cx="1640705" cy="1710795"/>
              <a:chOff x="10913347" y="1720888"/>
              <a:chExt cx="918545" cy="957731"/>
            </a:xfrm>
          </p:grpSpPr>
          <p:grpSp>
            <p:nvGrpSpPr>
              <p:cNvPr id="1817" name="Google Shape;1817;p14"/>
              <p:cNvGrpSpPr/>
              <p:nvPr/>
            </p:nvGrpSpPr>
            <p:grpSpPr>
              <a:xfrm>
                <a:off x="10913347" y="1960327"/>
                <a:ext cx="918545" cy="718292"/>
                <a:chOff x="10913347" y="1960327"/>
                <a:chExt cx="918545" cy="718292"/>
              </a:xfrm>
            </p:grpSpPr>
            <p:sp>
              <p:nvSpPr>
                <p:cNvPr id="1818" name="Google Shape;1818;p14"/>
                <p:cNvSpPr/>
                <p:nvPr/>
              </p:nvSpPr>
              <p:spPr>
                <a:xfrm>
                  <a:off x="10927512" y="1974398"/>
                  <a:ext cx="890163" cy="689754"/>
                </a:xfrm>
                <a:custGeom>
                  <a:avLst/>
                  <a:gdLst/>
                  <a:ahLst/>
                  <a:cxnLst/>
                  <a:rect l="l" t="t" r="r" b="b"/>
                  <a:pathLst>
                    <a:path w="890163" h="689754" extrusionOk="0">
                      <a:moveTo>
                        <a:pt x="51289" y="202635"/>
                      </a:moveTo>
                      <a:cubicBezTo>
                        <a:pt x="-8529" y="281216"/>
                        <a:pt x="-147" y="371323"/>
                        <a:pt x="1092" y="383229"/>
                      </a:cubicBezTo>
                      <a:cubicBezTo>
                        <a:pt x="13379" y="496291"/>
                        <a:pt x="102438" y="564109"/>
                        <a:pt x="141585" y="593922"/>
                      </a:cubicBezTo>
                      <a:cubicBezTo>
                        <a:pt x="271316" y="692696"/>
                        <a:pt x="461054" y="719271"/>
                        <a:pt x="623265" y="654120"/>
                      </a:cubicBezTo>
                      <a:cubicBezTo>
                        <a:pt x="678891" y="631831"/>
                        <a:pt x="849674" y="563156"/>
                        <a:pt x="884154" y="393230"/>
                      </a:cubicBezTo>
                      <a:cubicBezTo>
                        <a:pt x="904919" y="290551"/>
                        <a:pt x="871963" y="170917"/>
                        <a:pt x="783857" y="92240"/>
                      </a:cubicBezTo>
                      <a:cubicBezTo>
                        <a:pt x="745471" y="57950"/>
                        <a:pt x="695941" y="25660"/>
                        <a:pt x="647078" y="9563"/>
                      </a:cubicBezTo>
                      <a:cubicBezTo>
                        <a:pt x="542874" y="-24822"/>
                        <a:pt x="518775" y="38329"/>
                        <a:pt x="492867" y="122244"/>
                      </a:cubicBezTo>
                      <a:cubicBezTo>
                        <a:pt x="452863" y="251784"/>
                        <a:pt x="401714" y="222828"/>
                        <a:pt x="292176" y="172536"/>
                      </a:cubicBezTo>
                      <a:cubicBezTo>
                        <a:pt x="189782" y="125482"/>
                        <a:pt x="129108" y="100432"/>
                        <a:pt x="51289" y="20263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9" name="Google Shape;1819;p14"/>
                <p:cNvSpPr/>
                <p:nvPr/>
              </p:nvSpPr>
              <p:spPr>
                <a:xfrm>
                  <a:off x="10913347" y="1960327"/>
                  <a:ext cx="918545" cy="718292"/>
                </a:xfrm>
                <a:custGeom>
                  <a:avLst/>
                  <a:gdLst/>
                  <a:ahLst/>
                  <a:cxnLst/>
                  <a:rect l="l" t="t" r="r" b="b"/>
                  <a:pathLst>
                    <a:path w="918545" h="718292" extrusionOk="0">
                      <a:moveTo>
                        <a:pt x="450073" y="718293"/>
                      </a:moveTo>
                      <a:cubicBezTo>
                        <a:pt x="340726" y="718293"/>
                        <a:pt x="232522" y="684384"/>
                        <a:pt x="147178" y="619423"/>
                      </a:cubicBezTo>
                      <a:cubicBezTo>
                        <a:pt x="107364" y="589039"/>
                        <a:pt x="14018" y="517982"/>
                        <a:pt x="1160" y="398920"/>
                      </a:cubicBezTo>
                      <a:cubicBezTo>
                        <a:pt x="-745" y="381203"/>
                        <a:pt x="-7222" y="288620"/>
                        <a:pt x="54214" y="208134"/>
                      </a:cubicBezTo>
                      <a:cubicBezTo>
                        <a:pt x="140511" y="94786"/>
                        <a:pt x="212614" y="127933"/>
                        <a:pt x="312342" y="173749"/>
                      </a:cubicBezTo>
                      <a:lnTo>
                        <a:pt x="323581" y="178987"/>
                      </a:lnTo>
                      <a:cubicBezTo>
                        <a:pt x="379112" y="204610"/>
                        <a:pt x="419212" y="223088"/>
                        <a:pt x="445215" y="211468"/>
                      </a:cubicBezTo>
                      <a:cubicBezTo>
                        <a:pt x="463979" y="203086"/>
                        <a:pt x="479314" y="177940"/>
                        <a:pt x="493412" y="132315"/>
                      </a:cubicBezTo>
                      <a:cubicBezTo>
                        <a:pt x="511033" y="75165"/>
                        <a:pt x="527607" y="29921"/>
                        <a:pt x="566278" y="9919"/>
                      </a:cubicBezTo>
                      <a:cubicBezTo>
                        <a:pt x="592091" y="-3416"/>
                        <a:pt x="624571" y="-3321"/>
                        <a:pt x="665719" y="10300"/>
                      </a:cubicBezTo>
                      <a:cubicBezTo>
                        <a:pt x="712106" y="25540"/>
                        <a:pt x="763731" y="56782"/>
                        <a:pt x="807451" y="95834"/>
                      </a:cubicBezTo>
                      <a:cubicBezTo>
                        <a:pt x="894129" y="173272"/>
                        <a:pt x="935276" y="296717"/>
                        <a:pt x="912226" y="410350"/>
                      </a:cubicBezTo>
                      <a:cubicBezTo>
                        <a:pt x="876221" y="587800"/>
                        <a:pt x="700486" y="658476"/>
                        <a:pt x="642668" y="681622"/>
                      </a:cubicBezTo>
                      <a:cubicBezTo>
                        <a:pt x="581137" y="706196"/>
                        <a:pt x="515414" y="718293"/>
                        <a:pt x="450073" y="718293"/>
                      </a:cubicBezTo>
                      <a:close/>
                      <a:moveTo>
                        <a:pt x="178515" y="160128"/>
                      </a:moveTo>
                      <a:cubicBezTo>
                        <a:pt x="143083" y="160128"/>
                        <a:pt x="112697" y="178321"/>
                        <a:pt x="76883" y="225374"/>
                      </a:cubicBezTo>
                      <a:cubicBezTo>
                        <a:pt x="76883" y="225374"/>
                        <a:pt x="76883" y="225374"/>
                        <a:pt x="76883" y="225374"/>
                      </a:cubicBezTo>
                      <a:cubicBezTo>
                        <a:pt x="22114" y="297288"/>
                        <a:pt x="27830" y="379965"/>
                        <a:pt x="29544" y="395776"/>
                      </a:cubicBezTo>
                      <a:cubicBezTo>
                        <a:pt x="41164" y="502647"/>
                        <a:pt x="127557" y="568560"/>
                        <a:pt x="164418" y="596659"/>
                      </a:cubicBezTo>
                      <a:cubicBezTo>
                        <a:pt x="292911" y="694576"/>
                        <a:pt x="476553" y="717436"/>
                        <a:pt x="632096" y="654952"/>
                      </a:cubicBezTo>
                      <a:cubicBezTo>
                        <a:pt x="686388" y="633139"/>
                        <a:pt x="851361" y="566846"/>
                        <a:pt x="884318" y="404539"/>
                      </a:cubicBezTo>
                      <a:cubicBezTo>
                        <a:pt x="905369" y="300717"/>
                        <a:pt x="867744" y="187846"/>
                        <a:pt x="788497" y="116980"/>
                      </a:cubicBezTo>
                      <a:cubicBezTo>
                        <a:pt x="747539" y="80404"/>
                        <a:pt x="699532" y="51352"/>
                        <a:pt x="656765" y="37255"/>
                      </a:cubicBezTo>
                      <a:cubicBezTo>
                        <a:pt x="623332" y="26206"/>
                        <a:pt x="597997" y="25540"/>
                        <a:pt x="579327" y="35160"/>
                      </a:cubicBezTo>
                      <a:cubicBezTo>
                        <a:pt x="550562" y="50019"/>
                        <a:pt x="536275" y="89929"/>
                        <a:pt x="520654" y="140506"/>
                      </a:cubicBezTo>
                      <a:cubicBezTo>
                        <a:pt x="503699" y="195275"/>
                        <a:pt x="484077" y="225184"/>
                        <a:pt x="456835" y="237280"/>
                      </a:cubicBezTo>
                      <a:cubicBezTo>
                        <a:pt x="418926" y="254235"/>
                        <a:pt x="373968" y="233375"/>
                        <a:pt x="311579" y="204705"/>
                      </a:cubicBezTo>
                      <a:lnTo>
                        <a:pt x="300340" y="199561"/>
                      </a:lnTo>
                      <a:cubicBezTo>
                        <a:pt x="249571" y="176225"/>
                        <a:pt x="211757" y="160128"/>
                        <a:pt x="178515" y="160128"/>
                      </a:cubicBezTo>
                      <a:close/>
                      <a:moveTo>
                        <a:pt x="65454" y="216706"/>
                      </a:moveTo>
                      <a:lnTo>
                        <a:pt x="65454" y="216706"/>
                      </a:lnTo>
                      <a:lnTo>
                        <a:pt x="65454" y="2167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20" name="Google Shape;1820;p14"/>
              <p:cNvGrpSpPr/>
              <p:nvPr/>
            </p:nvGrpSpPr>
            <p:grpSpPr>
              <a:xfrm>
                <a:off x="10974609" y="2212942"/>
                <a:ext cx="209169" cy="209168"/>
                <a:chOff x="10974609" y="2212942"/>
                <a:chExt cx="209169" cy="209168"/>
              </a:xfrm>
            </p:grpSpPr>
            <p:sp>
              <p:nvSpPr>
                <p:cNvPr id="1821" name="Google Shape;1821;p14"/>
                <p:cNvSpPr/>
                <p:nvPr/>
              </p:nvSpPr>
              <p:spPr>
                <a:xfrm>
                  <a:off x="10988802" y="2227230"/>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2" name="Google Shape;1822;p14"/>
                <p:cNvSpPr/>
                <p:nvPr/>
              </p:nvSpPr>
              <p:spPr>
                <a:xfrm>
                  <a:off x="10974609" y="2212942"/>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211"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23" name="Google Shape;1823;p14"/>
              <p:cNvGrpSpPr/>
              <p:nvPr/>
            </p:nvGrpSpPr>
            <p:grpSpPr>
              <a:xfrm>
                <a:off x="11175206" y="2363437"/>
                <a:ext cx="209168" cy="209168"/>
                <a:chOff x="11175206" y="2363437"/>
                <a:chExt cx="209168" cy="209168"/>
              </a:xfrm>
            </p:grpSpPr>
            <p:sp>
              <p:nvSpPr>
                <p:cNvPr id="1824" name="Google Shape;1824;p14"/>
                <p:cNvSpPr/>
                <p:nvPr/>
              </p:nvSpPr>
              <p:spPr>
                <a:xfrm>
                  <a:off x="11189493" y="2377725"/>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0" y="140167"/>
                        <a:pt x="0" y="90297"/>
                      </a:cubicBezTo>
                      <a:cubicBezTo>
                        <a:pt x="0" y="40427"/>
                        <a:pt x="40428" y="0"/>
                        <a:pt x="90297" y="0"/>
                      </a:cubicBezTo>
                      <a:cubicBezTo>
                        <a:pt x="140167" y="0"/>
                        <a:pt x="180594" y="40427"/>
                        <a:pt x="180594" y="9029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5" name="Google Shape;1825;p14"/>
                <p:cNvSpPr/>
                <p:nvPr/>
              </p:nvSpPr>
              <p:spPr>
                <a:xfrm>
                  <a:off x="11175206" y="2363437"/>
                  <a:ext cx="209168" cy="209168"/>
                </a:xfrm>
                <a:custGeom>
                  <a:avLst/>
                  <a:gdLst/>
                  <a:ahLst/>
                  <a:cxnLst/>
                  <a:rect l="l" t="t" r="r" b="b"/>
                  <a:pathLst>
                    <a:path w="209168" h="209168" extrusionOk="0">
                      <a:moveTo>
                        <a:pt x="104584" y="209169"/>
                      </a:moveTo>
                      <a:cubicBezTo>
                        <a:pt x="46959" y="209169"/>
                        <a:pt x="0" y="162211"/>
                        <a:pt x="0" y="104584"/>
                      </a:cubicBezTo>
                      <a:cubicBezTo>
                        <a:pt x="0" y="46958"/>
                        <a:pt x="46959" y="0"/>
                        <a:pt x="104584" y="0"/>
                      </a:cubicBezTo>
                      <a:cubicBezTo>
                        <a:pt x="162306" y="0"/>
                        <a:pt x="209169" y="46958"/>
                        <a:pt x="209169" y="104584"/>
                      </a:cubicBezTo>
                      <a:cubicBezTo>
                        <a:pt x="209169" y="162211"/>
                        <a:pt x="162306" y="209169"/>
                        <a:pt x="104584" y="209169"/>
                      </a:cubicBezTo>
                      <a:close/>
                      <a:moveTo>
                        <a:pt x="104584" y="28575"/>
                      </a:moveTo>
                      <a:cubicBezTo>
                        <a:pt x="62674" y="28575"/>
                        <a:pt x="28575" y="62675"/>
                        <a:pt x="28575" y="104584"/>
                      </a:cubicBezTo>
                      <a:cubicBezTo>
                        <a:pt x="28575" y="146494"/>
                        <a:pt x="62674" y="180594"/>
                        <a:pt x="104584" y="180594"/>
                      </a:cubicBezTo>
                      <a:cubicBezTo>
                        <a:pt x="146495" y="180594"/>
                        <a:pt x="180594" y="146494"/>
                        <a:pt x="180594" y="104584"/>
                      </a:cubicBezTo>
                      <a:cubicBezTo>
                        <a:pt x="180594" y="62675"/>
                        <a:pt x="146495" y="28575"/>
                        <a:pt x="10458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26" name="Google Shape;1826;p14"/>
              <p:cNvGrpSpPr/>
              <p:nvPr/>
            </p:nvGrpSpPr>
            <p:grpSpPr>
              <a:xfrm>
                <a:off x="11516391" y="2092546"/>
                <a:ext cx="209169" cy="209168"/>
                <a:chOff x="11516391" y="2092546"/>
                <a:chExt cx="209169" cy="209168"/>
              </a:xfrm>
            </p:grpSpPr>
            <p:sp>
              <p:nvSpPr>
                <p:cNvPr id="1827" name="Google Shape;1827;p14"/>
                <p:cNvSpPr/>
                <p:nvPr/>
              </p:nvSpPr>
              <p:spPr>
                <a:xfrm>
                  <a:off x="11530679" y="2106739"/>
                  <a:ext cx="180594" cy="180593"/>
                </a:xfrm>
                <a:custGeom>
                  <a:avLst/>
                  <a:gdLst/>
                  <a:ahLst/>
                  <a:cxnLst/>
                  <a:rect l="l" t="t" r="r" b="b"/>
                  <a:pathLst>
                    <a:path w="180594" h="180593" extrusionOk="0">
                      <a:moveTo>
                        <a:pt x="180594" y="90297"/>
                      </a:moveTo>
                      <a:cubicBezTo>
                        <a:pt x="180594" y="140167"/>
                        <a:pt x="140167"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8" name="Google Shape;1828;p14"/>
                <p:cNvSpPr/>
                <p:nvPr/>
              </p:nvSpPr>
              <p:spPr>
                <a:xfrm>
                  <a:off x="11516391" y="2092546"/>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306"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29" name="Google Shape;1829;p14"/>
              <p:cNvGrpSpPr/>
              <p:nvPr/>
            </p:nvGrpSpPr>
            <p:grpSpPr>
              <a:xfrm>
                <a:off x="11426094" y="2333338"/>
                <a:ext cx="209169" cy="209168"/>
                <a:chOff x="11426094" y="2333338"/>
                <a:chExt cx="209169" cy="209168"/>
              </a:xfrm>
            </p:grpSpPr>
            <p:sp>
              <p:nvSpPr>
                <p:cNvPr id="1830" name="Google Shape;1830;p14"/>
                <p:cNvSpPr/>
                <p:nvPr/>
              </p:nvSpPr>
              <p:spPr>
                <a:xfrm>
                  <a:off x="11440382" y="2347626"/>
                  <a:ext cx="180594" cy="180593"/>
                </a:xfrm>
                <a:custGeom>
                  <a:avLst/>
                  <a:gdLst/>
                  <a:ahLst/>
                  <a:cxnLst/>
                  <a:rect l="l" t="t" r="r" b="b"/>
                  <a:pathLst>
                    <a:path w="180594" h="180593" extrusionOk="0">
                      <a:moveTo>
                        <a:pt x="180594" y="90297"/>
                      </a:moveTo>
                      <a:cubicBezTo>
                        <a:pt x="180594" y="140167"/>
                        <a:pt x="140167" y="180594"/>
                        <a:pt x="90298" y="180594"/>
                      </a:cubicBezTo>
                      <a:cubicBezTo>
                        <a:pt x="40427" y="180594"/>
                        <a:pt x="1" y="140167"/>
                        <a:pt x="1" y="90297"/>
                      </a:cubicBezTo>
                      <a:cubicBezTo>
                        <a:pt x="1" y="40427"/>
                        <a:pt x="40429" y="0"/>
                        <a:pt x="90298" y="0"/>
                      </a:cubicBezTo>
                      <a:cubicBezTo>
                        <a:pt x="140168" y="0"/>
                        <a:pt x="180594" y="40427"/>
                        <a:pt x="180594" y="9029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1" name="Google Shape;1831;p14"/>
                <p:cNvSpPr/>
                <p:nvPr/>
              </p:nvSpPr>
              <p:spPr>
                <a:xfrm>
                  <a:off x="11426094" y="2333338"/>
                  <a:ext cx="209169" cy="209168"/>
                </a:xfrm>
                <a:custGeom>
                  <a:avLst/>
                  <a:gdLst/>
                  <a:ahLst/>
                  <a:cxnLst/>
                  <a:rect l="l" t="t" r="r" b="b"/>
                  <a:pathLst>
                    <a:path w="209169" h="209168" extrusionOk="0">
                      <a:moveTo>
                        <a:pt x="104584" y="209169"/>
                      </a:moveTo>
                      <a:cubicBezTo>
                        <a:pt x="46959" y="209169"/>
                        <a:pt x="0" y="162211"/>
                        <a:pt x="0" y="104584"/>
                      </a:cubicBezTo>
                      <a:cubicBezTo>
                        <a:pt x="0" y="46958"/>
                        <a:pt x="46959" y="0"/>
                        <a:pt x="104584" y="0"/>
                      </a:cubicBezTo>
                      <a:cubicBezTo>
                        <a:pt x="162306" y="0"/>
                        <a:pt x="209170" y="46958"/>
                        <a:pt x="209170" y="104584"/>
                      </a:cubicBezTo>
                      <a:cubicBezTo>
                        <a:pt x="209170" y="162211"/>
                        <a:pt x="162211" y="209169"/>
                        <a:pt x="104584" y="209169"/>
                      </a:cubicBezTo>
                      <a:close/>
                      <a:moveTo>
                        <a:pt x="104584" y="28575"/>
                      </a:moveTo>
                      <a:cubicBezTo>
                        <a:pt x="62675" y="28575"/>
                        <a:pt x="28575" y="62675"/>
                        <a:pt x="28575" y="104584"/>
                      </a:cubicBezTo>
                      <a:cubicBezTo>
                        <a:pt x="28575" y="146495"/>
                        <a:pt x="62675" y="180594"/>
                        <a:pt x="104584" y="180594"/>
                      </a:cubicBezTo>
                      <a:cubicBezTo>
                        <a:pt x="146495" y="180594"/>
                        <a:pt x="180595" y="146495"/>
                        <a:pt x="180595" y="104584"/>
                      </a:cubicBezTo>
                      <a:cubicBezTo>
                        <a:pt x="180595" y="62675"/>
                        <a:pt x="146495" y="28575"/>
                        <a:pt x="10458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32" name="Google Shape;1832;p14"/>
              <p:cNvGrpSpPr/>
              <p:nvPr/>
            </p:nvGrpSpPr>
            <p:grpSpPr>
              <a:xfrm>
                <a:off x="10932301" y="1720888"/>
                <a:ext cx="646499" cy="499292"/>
                <a:chOff x="10932301" y="1720888"/>
                <a:chExt cx="646499" cy="499292"/>
              </a:xfrm>
            </p:grpSpPr>
            <p:grpSp>
              <p:nvGrpSpPr>
                <p:cNvPr id="1833" name="Google Shape;1833;p14"/>
                <p:cNvGrpSpPr/>
                <p:nvPr/>
              </p:nvGrpSpPr>
              <p:grpSpPr>
                <a:xfrm>
                  <a:off x="11292848" y="1720888"/>
                  <a:ext cx="285952" cy="231831"/>
                  <a:chOff x="11292848" y="1720888"/>
                  <a:chExt cx="285952" cy="231831"/>
                </a:xfrm>
              </p:grpSpPr>
              <p:sp>
                <p:nvSpPr>
                  <p:cNvPr id="1834" name="Google Shape;1834;p14"/>
                  <p:cNvSpPr/>
                  <p:nvPr/>
                </p:nvSpPr>
                <p:spPr>
                  <a:xfrm>
                    <a:off x="11307222" y="1734999"/>
                    <a:ext cx="257461" cy="203449"/>
                  </a:xfrm>
                  <a:custGeom>
                    <a:avLst/>
                    <a:gdLst/>
                    <a:ahLst/>
                    <a:cxnLst/>
                    <a:rect l="l" t="t" r="r" b="b"/>
                    <a:pathLst>
                      <a:path w="257461" h="203449" extrusionOk="0">
                        <a:moveTo>
                          <a:pt x="0" y="110183"/>
                        </a:moveTo>
                        <a:cubicBezTo>
                          <a:pt x="10002" y="90562"/>
                          <a:pt x="30290" y="57701"/>
                          <a:pt x="68199" y="32555"/>
                        </a:cubicBezTo>
                        <a:cubicBezTo>
                          <a:pt x="150495" y="-22024"/>
                          <a:pt x="244030" y="7504"/>
                          <a:pt x="257461" y="11981"/>
                        </a:cubicBezTo>
                        <a:cubicBezTo>
                          <a:pt x="254603" y="34460"/>
                          <a:pt x="247459" y="69893"/>
                          <a:pt x="226409" y="107897"/>
                        </a:cubicBezTo>
                        <a:cubicBezTo>
                          <a:pt x="209741" y="137996"/>
                          <a:pt x="189262" y="174953"/>
                          <a:pt x="146304" y="193241"/>
                        </a:cubicBezTo>
                        <a:cubicBezTo>
                          <a:pt x="91249" y="216673"/>
                          <a:pt x="37148" y="193241"/>
                          <a:pt x="24385" y="187336"/>
                        </a:cubicBezTo>
                        <a:cubicBezTo>
                          <a:pt x="16193" y="161618"/>
                          <a:pt x="8096" y="135901"/>
                          <a:pt x="0" y="11018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5" name="Google Shape;1835;p14"/>
                  <p:cNvSpPr/>
                  <p:nvPr/>
                </p:nvSpPr>
                <p:spPr>
                  <a:xfrm>
                    <a:off x="11292848" y="1720888"/>
                    <a:ext cx="285952" cy="231831"/>
                  </a:xfrm>
                  <a:custGeom>
                    <a:avLst/>
                    <a:gdLst/>
                    <a:ahLst/>
                    <a:cxnLst/>
                    <a:rect l="l" t="t" r="r" b="b"/>
                    <a:pathLst>
                      <a:path w="285952" h="231831" extrusionOk="0">
                        <a:moveTo>
                          <a:pt x="109338" y="231831"/>
                        </a:moveTo>
                        <a:cubicBezTo>
                          <a:pt x="75239" y="231831"/>
                          <a:pt x="46569" y="220877"/>
                          <a:pt x="32663" y="214400"/>
                        </a:cubicBezTo>
                        <a:cubicBezTo>
                          <a:pt x="29043" y="212686"/>
                          <a:pt x="26281" y="209543"/>
                          <a:pt x="25042" y="205733"/>
                        </a:cubicBezTo>
                        <a:lnTo>
                          <a:pt x="659" y="128580"/>
                        </a:lnTo>
                        <a:cubicBezTo>
                          <a:pt x="-484" y="125056"/>
                          <a:pt x="-104" y="121151"/>
                          <a:pt x="1516" y="117817"/>
                        </a:cubicBezTo>
                        <a:cubicBezTo>
                          <a:pt x="18851" y="83718"/>
                          <a:pt x="44092" y="54952"/>
                          <a:pt x="74573" y="34759"/>
                        </a:cubicBezTo>
                        <a:cubicBezTo>
                          <a:pt x="160107" y="-21915"/>
                          <a:pt x="257548" y="6279"/>
                          <a:pt x="276217" y="12566"/>
                        </a:cubicBezTo>
                        <a:cubicBezTo>
                          <a:pt x="282694" y="14756"/>
                          <a:pt x="286694" y="21138"/>
                          <a:pt x="285837" y="27901"/>
                        </a:cubicBezTo>
                        <a:cubicBezTo>
                          <a:pt x="281361" y="63906"/>
                          <a:pt x="270311" y="97910"/>
                          <a:pt x="253072" y="128961"/>
                        </a:cubicBezTo>
                        <a:cubicBezTo>
                          <a:pt x="235449" y="160775"/>
                          <a:pt x="213543" y="200303"/>
                          <a:pt x="166108" y="220497"/>
                        </a:cubicBezTo>
                        <a:cubicBezTo>
                          <a:pt x="146677" y="228783"/>
                          <a:pt x="127246" y="231831"/>
                          <a:pt x="109338" y="231831"/>
                        </a:cubicBezTo>
                        <a:close/>
                        <a:moveTo>
                          <a:pt x="50379" y="190969"/>
                        </a:moveTo>
                        <a:cubicBezTo>
                          <a:pt x="71049" y="199541"/>
                          <a:pt x="113053" y="212019"/>
                          <a:pt x="155059" y="194207"/>
                        </a:cubicBezTo>
                        <a:cubicBezTo>
                          <a:pt x="193540" y="177920"/>
                          <a:pt x="211923" y="144582"/>
                          <a:pt x="228211" y="115150"/>
                        </a:cubicBezTo>
                        <a:cubicBezTo>
                          <a:pt x="241736" y="90671"/>
                          <a:pt x="250975" y="64286"/>
                          <a:pt x="255833" y="36283"/>
                        </a:cubicBezTo>
                        <a:cubicBezTo>
                          <a:pt x="225924" y="28473"/>
                          <a:pt x="153916" y="16471"/>
                          <a:pt x="90384" y="58572"/>
                        </a:cubicBezTo>
                        <a:cubicBezTo>
                          <a:pt x="65524" y="75050"/>
                          <a:pt x="44665" y="98195"/>
                          <a:pt x="29710" y="125627"/>
                        </a:cubicBezTo>
                        <a:lnTo>
                          <a:pt x="50379" y="19096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36" name="Google Shape;1836;p14"/>
                <p:cNvGrpSpPr/>
                <p:nvPr/>
              </p:nvGrpSpPr>
              <p:grpSpPr>
                <a:xfrm>
                  <a:off x="11190563" y="1827754"/>
                  <a:ext cx="209006" cy="212690"/>
                  <a:chOff x="11190563" y="1827754"/>
                  <a:chExt cx="209006" cy="212690"/>
                </a:xfrm>
              </p:grpSpPr>
              <p:sp>
                <p:nvSpPr>
                  <p:cNvPr id="1837" name="Google Shape;1837;p14"/>
                  <p:cNvSpPr/>
                  <p:nvPr/>
                </p:nvSpPr>
                <p:spPr>
                  <a:xfrm>
                    <a:off x="11204733" y="1842073"/>
                    <a:ext cx="180389" cy="184179"/>
                  </a:xfrm>
                  <a:custGeom>
                    <a:avLst/>
                    <a:gdLst/>
                    <a:ahLst/>
                    <a:cxnLst/>
                    <a:rect l="l" t="t" r="r" b="b"/>
                    <a:pathLst>
                      <a:path w="180389" h="184179" extrusionOk="0">
                        <a:moveTo>
                          <a:pt x="150591" y="147317"/>
                        </a:moveTo>
                        <a:cubicBezTo>
                          <a:pt x="182213" y="126077"/>
                          <a:pt x="189929" y="82928"/>
                          <a:pt x="167640" y="52067"/>
                        </a:cubicBezTo>
                        <a:lnTo>
                          <a:pt x="150114" y="27874"/>
                        </a:lnTo>
                        <a:cubicBezTo>
                          <a:pt x="127540" y="-3463"/>
                          <a:pt x="83248" y="-9274"/>
                          <a:pt x="53244" y="15015"/>
                        </a:cubicBezTo>
                        <a:lnTo>
                          <a:pt x="0" y="58068"/>
                        </a:lnTo>
                        <a:cubicBezTo>
                          <a:pt x="31813" y="100645"/>
                          <a:pt x="63818" y="142269"/>
                          <a:pt x="95727" y="184179"/>
                        </a:cubicBezTo>
                        <a:lnTo>
                          <a:pt x="150591" y="147317"/>
                        </a:lnTo>
                        <a:close/>
                      </a:path>
                    </a:pathLst>
                  </a:custGeom>
                  <a:solidFill>
                    <a:srgbClr val="3D49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8" name="Google Shape;1838;p14"/>
                  <p:cNvSpPr/>
                  <p:nvPr/>
                </p:nvSpPr>
                <p:spPr>
                  <a:xfrm>
                    <a:off x="11190563" y="1827754"/>
                    <a:ext cx="209006" cy="212690"/>
                  </a:xfrm>
                  <a:custGeom>
                    <a:avLst/>
                    <a:gdLst/>
                    <a:ahLst/>
                    <a:cxnLst/>
                    <a:rect l="l" t="t" r="r" b="b"/>
                    <a:pathLst>
                      <a:path w="209006" h="212690" extrusionOk="0">
                        <a:moveTo>
                          <a:pt x="109992" y="212691"/>
                        </a:moveTo>
                        <a:cubicBezTo>
                          <a:pt x="105705" y="212691"/>
                          <a:pt x="101420" y="210786"/>
                          <a:pt x="98657" y="207071"/>
                        </a:cubicBezTo>
                        <a:lnTo>
                          <a:pt x="81513" y="184592"/>
                        </a:lnTo>
                        <a:cubicBezTo>
                          <a:pt x="55699" y="150778"/>
                          <a:pt x="29030" y="115821"/>
                          <a:pt x="2836" y="80865"/>
                        </a:cubicBezTo>
                        <a:cubicBezTo>
                          <a:pt x="-1736" y="74673"/>
                          <a:pt x="-688" y="66006"/>
                          <a:pt x="5313" y="61243"/>
                        </a:cubicBezTo>
                        <a:lnTo>
                          <a:pt x="58557" y="18190"/>
                        </a:lnTo>
                        <a:cubicBezTo>
                          <a:pt x="76178" y="3903"/>
                          <a:pt x="98182" y="-2289"/>
                          <a:pt x="120660" y="759"/>
                        </a:cubicBezTo>
                        <a:cubicBezTo>
                          <a:pt x="143139" y="3712"/>
                          <a:pt x="162760" y="15523"/>
                          <a:pt x="176000" y="33811"/>
                        </a:cubicBezTo>
                        <a:lnTo>
                          <a:pt x="193527" y="58005"/>
                        </a:lnTo>
                        <a:cubicBezTo>
                          <a:pt x="206576" y="76102"/>
                          <a:pt x="211623" y="98200"/>
                          <a:pt x="207719" y="120108"/>
                        </a:cubicBezTo>
                        <a:cubicBezTo>
                          <a:pt x="203813" y="142110"/>
                          <a:pt x="191430" y="161065"/>
                          <a:pt x="172857" y="173448"/>
                        </a:cubicBezTo>
                        <a:lnTo>
                          <a:pt x="172857" y="173448"/>
                        </a:lnTo>
                        <a:lnTo>
                          <a:pt x="118088" y="210214"/>
                        </a:lnTo>
                        <a:cubicBezTo>
                          <a:pt x="115517" y="211929"/>
                          <a:pt x="112754" y="212691"/>
                          <a:pt x="109992" y="212691"/>
                        </a:cubicBezTo>
                        <a:close/>
                        <a:moveTo>
                          <a:pt x="33888" y="74769"/>
                        </a:moveTo>
                        <a:cubicBezTo>
                          <a:pt x="57319" y="105915"/>
                          <a:pt x="81036" y="137062"/>
                          <a:pt x="104087" y="167256"/>
                        </a:cubicBezTo>
                        <a:lnTo>
                          <a:pt x="113135" y="179067"/>
                        </a:lnTo>
                        <a:lnTo>
                          <a:pt x="156759" y="149730"/>
                        </a:lnTo>
                        <a:cubicBezTo>
                          <a:pt x="168761" y="141634"/>
                          <a:pt x="176858" y="129347"/>
                          <a:pt x="179429" y="115059"/>
                        </a:cubicBezTo>
                        <a:cubicBezTo>
                          <a:pt x="182001" y="100772"/>
                          <a:pt x="178667" y="86484"/>
                          <a:pt x="170190" y="74673"/>
                        </a:cubicBezTo>
                        <a:lnTo>
                          <a:pt x="152664" y="50480"/>
                        </a:lnTo>
                        <a:cubicBezTo>
                          <a:pt x="144092" y="38574"/>
                          <a:pt x="131233" y="30954"/>
                          <a:pt x="116659" y="28953"/>
                        </a:cubicBezTo>
                        <a:cubicBezTo>
                          <a:pt x="102086" y="27048"/>
                          <a:pt x="87798" y="31049"/>
                          <a:pt x="76369" y="40288"/>
                        </a:cubicBezTo>
                        <a:lnTo>
                          <a:pt x="33888" y="74769"/>
                        </a:lnTo>
                        <a:close/>
                        <a:moveTo>
                          <a:pt x="164761" y="161637"/>
                        </a:moveTo>
                        <a:lnTo>
                          <a:pt x="164761" y="161637"/>
                        </a:lnTo>
                        <a:lnTo>
                          <a:pt x="164761" y="16163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39" name="Google Shape;1839;p14"/>
                <p:cNvGrpSpPr/>
                <p:nvPr/>
              </p:nvGrpSpPr>
              <p:grpSpPr>
                <a:xfrm>
                  <a:off x="10932301" y="1885932"/>
                  <a:ext cx="382548" cy="334248"/>
                  <a:chOff x="10932301" y="1885932"/>
                  <a:chExt cx="382548" cy="334248"/>
                </a:xfrm>
              </p:grpSpPr>
              <p:sp>
                <p:nvSpPr>
                  <p:cNvPr id="1840" name="Google Shape;1840;p14"/>
                  <p:cNvSpPr/>
                  <p:nvPr/>
                </p:nvSpPr>
                <p:spPr>
                  <a:xfrm>
                    <a:off x="10946706" y="1900046"/>
                    <a:ext cx="353849" cy="305983"/>
                  </a:xfrm>
                  <a:custGeom>
                    <a:avLst/>
                    <a:gdLst/>
                    <a:ahLst/>
                    <a:cxnLst/>
                    <a:rect l="l" t="t" r="r" b="b"/>
                    <a:pathLst>
                      <a:path w="353849" h="305983" extrusionOk="0">
                        <a:moveTo>
                          <a:pt x="258123" y="0"/>
                        </a:moveTo>
                        <a:lnTo>
                          <a:pt x="22188" y="190881"/>
                        </a:lnTo>
                        <a:cubicBezTo>
                          <a:pt x="-3147" y="213360"/>
                          <a:pt x="-7339" y="251270"/>
                          <a:pt x="12473" y="278702"/>
                        </a:cubicBezTo>
                        <a:cubicBezTo>
                          <a:pt x="32571" y="306515"/>
                          <a:pt x="70671" y="314230"/>
                          <a:pt x="100008" y="296418"/>
                        </a:cubicBezTo>
                        <a:lnTo>
                          <a:pt x="353850" y="126016"/>
                        </a:lnTo>
                        <a:cubicBezTo>
                          <a:pt x="321846" y="84296"/>
                          <a:pt x="289841" y="42577"/>
                          <a:pt x="258123"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1" name="Google Shape;1841;p14"/>
                  <p:cNvSpPr/>
                  <p:nvPr/>
                </p:nvSpPr>
                <p:spPr>
                  <a:xfrm>
                    <a:off x="10932301" y="1885932"/>
                    <a:ext cx="382548" cy="334248"/>
                  </a:xfrm>
                  <a:custGeom>
                    <a:avLst/>
                    <a:gdLst/>
                    <a:ahLst/>
                    <a:cxnLst/>
                    <a:rect l="l" t="t" r="r" b="b"/>
                    <a:pathLst>
                      <a:path w="382548" h="334248" extrusionOk="0">
                        <a:moveTo>
                          <a:pt x="80314" y="334249"/>
                        </a:moveTo>
                        <a:cubicBezTo>
                          <a:pt x="55263" y="334249"/>
                          <a:pt x="30688" y="322628"/>
                          <a:pt x="15257" y="301293"/>
                        </a:cubicBezTo>
                        <a:cubicBezTo>
                          <a:pt x="-8936" y="267765"/>
                          <a:pt x="-3888" y="221854"/>
                          <a:pt x="27068" y="194422"/>
                        </a:cubicBezTo>
                        <a:lnTo>
                          <a:pt x="263479" y="3160"/>
                        </a:lnTo>
                        <a:cubicBezTo>
                          <a:pt x="266527" y="684"/>
                          <a:pt x="270337" y="-364"/>
                          <a:pt x="274242" y="112"/>
                        </a:cubicBezTo>
                        <a:cubicBezTo>
                          <a:pt x="278051" y="588"/>
                          <a:pt x="281577" y="2589"/>
                          <a:pt x="283958" y="5732"/>
                        </a:cubicBezTo>
                        <a:cubicBezTo>
                          <a:pt x="309961" y="40593"/>
                          <a:pt x="336630" y="75455"/>
                          <a:pt x="362444" y="109173"/>
                        </a:cubicBezTo>
                        <a:lnTo>
                          <a:pt x="379588" y="131652"/>
                        </a:lnTo>
                        <a:cubicBezTo>
                          <a:pt x="381970" y="134795"/>
                          <a:pt x="383017" y="138796"/>
                          <a:pt x="382351" y="142606"/>
                        </a:cubicBezTo>
                        <a:cubicBezTo>
                          <a:pt x="381684" y="146511"/>
                          <a:pt x="379493" y="149940"/>
                          <a:pt x="376255" y="152131"/>
                        </a:cubicBezTo>
                        <a:lnTo>
                          <a:pt x="122413" y="322533"/>
                        </a:lnTo>
                        <a:cubicBezTo>
                          <a:pt x="109269" y="330439"/>
                          <a:pt x="94695" y="334249"/>
                          <a:pt x="80314" y="334249"/>
                        </a:cubicBezTo>
                        <a:close/>
                        <a:moveTo>
                          <a:pt x="269955" y="34593"/>
                        </a:moveTo>
                        <a:lnTo>
                          <a:pt x="45547" y="216139"/>
                        </a:lnTo>
                        <a:cubicBezTo>
                          <a:pt x="26116" y="233379"/>
                          <a:pt x="22878" y="262907"/>
                          <a:pt x="38403" y="284528"/>
                        </a:cubicBezTo>
                        <a:cubicBezTo>
                          <a:pt x="54024" y="306150"/>
                          <a:pt x="84123" y="312246"/>
                          <a:pt x="106983" y="298435"/>
                        </a:cubicBezTo>
                        <a:lnTo>
                          <a:pt x="347680" y="136891"/>
                        </a:lnTo>
                        <a:lnTo>
                          <a:pt x="339679" y="126414"/>
                        </a:lnTo>
                        <a:cubicBezTo>
                          <a:pt x="316819" y="96505"/>
                          <a:pt x="293197" y="65549"/>
                          <a:pt x="269955" y="345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42" name="Google Shape;1842;p14"/>
                <p:cNvSpPr/>
                <p:nvPr/>
              </p:nvSpPr>
              <p:spPr>
                <a:xfrm>
                  <a:off x="11367253" y="1750599"/>
                  <a:ext cx="132444" cy="98583"/>
                </a:xfrm>
                <a:custGeom>
                  <a:avLst/>
                  <a:gdLst/>
                  <a:ahLst/>
                  <a:cxnLst/>
                  <a:rect l="l" t="t" r="r" b="b"/>
                  <a:pathLst>
                    <a:path w="132444" h="98583" extrusionOk="0">
                      <a:moveTo>
                        <a:pt x="739" y="98584"/>
                      </a:moveTo>
                      <a:cubicBezTo>
                        <a:pt x="-2309" y="82868"/>
                        <a:pt x="4263" y="65246"/>
                        <a:pt x="16931" y="53054"/>
                      </a:cubicBezTo>
                      <a:cubicBezTo>
                        <a:pt x="30171" y="40481"/>
                        <a:pt x="47602" y="35624"/>
                        <a:pt x="62080" y="32861"/>
                      </a:cubicBezTo>
                      <a:cubicBezTo>
                        <a:pt x="76939" y="30099"/>
                        <a:pt x="90083" y="28956"/>
                        <a:pt x="101608" y="25051"/>
                      </a:cubicBezTo>
                      <a:cubicBezTo>
                        <a:pt x="107324" y="23241"/>
                        <a:pt x="112753" y="20383"/>
                        <a:pt x="117801" y="16478"/>
                      </a:cubicBezTo>
                      <a:cubicBezTo>
                        <a:pt x="122944" y="12573"/>
                        <a:pt x="127326" y="7430"/>
                        <a:pt x="130374" y="0"/>
                      </a:cubicBezTo>
                      <a:cubicBezTo>
                        <a:pt x="133803" y="7430"/>
                        <a:pt x="132660" y="16669"/>
                        <a:pt x="129231" y="24670"/>
                      </a:cubicBezTo>
                      <a:cubicBezTo>
                        <a:pt x="125707" y="32671"/>
                        <a:pt x="119611" y="39624"/>
                        <a:pt x="112371" y="44768"/>
                      </a:cubicBezTo>
                      <a:cubicBezTo>
                        <a:pt x="97893" y="54959"/>
                        <a:pt x="81320" y="58293"/>
                        <a:pt x="67318" y="60960"/>
                      </a:cubicBezTo>
                      <a:cubicBezTo>
                        <a:pt x="53126" y="63532"/>
                        <a:pt x="40934" y="65532"/>
                        <a:pt x="30361" y="70961"/>
                      </a:cubicBezTo>
                      <a:cubicBezTo>
                        <a:pt x="19503" y="76391"/>
                        <a:pt x="9407" y="85344"/>
                        <a:pt x="739" y="9858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843" name="Google Shape;1843;p14"/>
          <p:cNvGrpSpPr/>
          <p:nvPr/>
        </p:nvGrpSpPr>
        <p:grpSpPr>
          <a:xfrm>
            <a:off x="848858" y="802503"/>
            <a:ext cx="1661977" cy="1823204"/>
            <a:chOff x="848858" y="802503"/>
            <a:chExt cx="1661977" cy="1823204"/>
          </a:xfrm>
        </p:grpSpPr>
        <p:grpSp>
          <p:nvGrpSpPr>
            <p:cNvPr id="1844" name="Google Shape;1844;p14"/>
            <p:cNvGrpSpPr/>
            <p:nvPr/>
          </p:nvGrpSpPr>
          <p:grpSpPr>
            <a:xfrm rot="1662196">
              <a:off x="1130426" y="972965"/>
              <a:ext cx="1098840" cy="1482279"/>
              <a:chOff x="8283797" y="2441867"/>
              <a:chExt cx="597407" cy="805871"/>
            </a:xfrm>
          </p:grpSpPr>
          <p:grpSp>
            <p:nvGrpSpPr>
              <p:cNvPr id="1845" name="Google Shape;1845;p14"/>
              <p:cNvGrpSpPr/>
              <p:nvPr/>
            </p:nvGrpSpPr>
            <p:grpSpPr>
              <a:xfrm>
                <a:off x="8284787" y="2441867"/>
                <a:ext cx="419765" cy="628420"/>
                <a:chOff x="8284787" y="2441867"/>
                <a:chExt cx="419765" cy="628420"/>
              </a:xfrm>
            </p:grpSpPr>
            <p:sp>
              <p:nvSpPr>
                <p:cNvPr id="1846" name="Google Shape;1846;p14"/>
                <p:cNvSpPr/>
                <p:nvPr/>
              </p:nvSpPr>
              <p:spPr>
                <a:xfrm>
                  <a:off x="8299028" y="2456115"/>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7" name="Google Shape;1847;p14"/>
                <p:cNvSpPr/>
                <p:nvPr/>
              </p:nvSpPr>
              <p:spPr>
                <a:xfrm>
                  <a:off x="8284787" y="2441867"/>
                  <a:ext cx="419765" cy="628420"/>
                </a:xfrm>
                <a:custGeom>
                  <a:avLst/>
                  <a:gdLst/>
                  <a:ahLst/>
                  <a:cxnLst/>
                  <a:rect l="l" t="t" r="r" b="b"/>
                  <a:pathLst>
                    <a:path w="419765" h="628420" extrusionOk="0">
                      <a:moveTo>
                        <a:pt x="343339" y="628421"/>
                      </a:moveTo>
                      <a:cubicBezTo>
                        <a:pt x="339053" y="628421"/>
                        <a:pt x="334862" y="626516"/>
                        <a:pt x="332099" y="622991"/>
                      </a:cubicBezTo>
                      <a:cubicBezTo>
                        <a:pt x="228086" y="490308"/>
                        <a:pt x="143695" y="389057"/>
                        <a:pt x="74258" y="313524"/>
                      </a:cubicBezTo>
                      <a:cubicBezTo>
                        <a:pt x="56541" y="294284"/>
                        <a:pt x="24633" y="259613"/>
                        <a:pt x="9011" y="204368"/>
                      </a:cubicBezTo>
                      <a:cubicBezTo>
                        <a:pt x="-8038" y="144074"/>
                        <a:pt x="-894" y="78161"/>
                        <a:pt x="30443" y="8438"/>
                      </a:cubicBezTo>
                      <a:cubicBezTo>
                        <a:pt x="32538" y="3676"/>
                        <a:pt x="37206" y="437"/>
                        <a:pt x="42349" y="56"/>
                      </a:cubicBezTo>
                      <a:cubicBezTo>
                        <a:pt x="47588" y="-420"/>
                        <a:pt x="52636" y="2152"/>
                        <a:pt x="55398" y="6533"/>
                      </a:cubicBezTo>
                      <a:lnTo>
                        <a:pt x="417443" y="565079"/>
                      </a:lnTo>
                      <a:cubicBezTo>
                        <a:pt x="421730" y="571652"/>
                        <a:pt x="419920" y="580415"/>
                        <a:pt x="413348" y="584701"/>
                      </a:cubicBezTo>
                      <a:lnTo>
                        <a:pt x="351245" y="626039"/>
                      </a:lnTo>
                      <a:cubicBezTo>
                        <a:pt x="348768" y="627659"/>
                        <a:pt x="346006" y="628421"/>
                        <a:pt x="343339" y="628421"/>
                      </a:cubicBezTo>
                      <a:close/>
                      <a:moveTo>
                        <a:pt x="46254" y="45014"/>
                      </a:moveTo>
                      <a:cubicBezTo>
                        <a:pt x="26538" y="99116"/>
                        <a:pt x="23204" y="149980"/>
                        <a:pt x="36443" y="196557"/>
                      </a:cubicBezTo>
                      <a:cubicBezTo>
                        <a:pt x="50255" y="245325"/>
                        <a:pt x="79115" y="276662"/>
                        <a:pt x="94641" y="293522"/>
                      </a:cubicBezTo>
                      <a:cubicBezTo>
                        <a:pt x="163412" y="368293"/>
                        <a:pt x="245613" y="466686"/>
                        <a:pt x="346387" y="594988"/>
                      </a:cubicBezTo>
                      <a:lnTo>
                        <a:pt x="385725" y="568794"/>
                      </a:lnTo>
                      <a:lnTo>
                        <a:pt x="46254" y="4501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48" name="Google Shape;1848;p14"/>
              <p:cNvSpPr/>
              <p:nvPr/>
            </p:nvSpPr>
            <p:spPr>
              <a:xfrm>
                <a:off x="8299028" y="2465640"/>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49" name="Google Shape;1849;p14"/>
              <p:cNvGrpSpPr/>
              <p:nvPr/>
            </p:nvGrpSpPr>
            <p:grpSpPr>
              <a:xfrm>
                <a:off x="8460611" y="2441867"/>
                <a:ext cx="419676" cy="628420"/>
                <a:chOff x="8460611" y="2441867"/>
                <a:chExt cx="419676" cy="628420"/>
              </a:xfrm>
            </p:grpSpPr>
            <p:sp>
              <p:nvSpPr>
                <p:cNvPr id="1850" name="Google Shape;1850;p14"/>
                <p:cNvSpPr/>
                <p:nvPr/>
              </p:nvSpPr>
              <p:spPr>
                <a:xfrm>
                  <a:off x="8474773" y="2456115"/>
                  <a:ext cx="391200" cy="599979"/>
                </a:xfrm>
                <a:custGeom>
                  <a:avLst/>
                  <a:gdLst/>
                  <a:ahLst/>
                  <a:cxnLst/>
                  <a:rect l="l" t="t" r="r" b="b"/>
                  <a:pathLst>
                    <a:path w="391200" h="599979" extrusionOk="0">
                      <a:moveTo>
                        <a:pt x="362141" y="0"/>
                      </a:moveTo>
                      <a:cubicBezTo>
                        <a:pt x="380905" y="41910"/>
                        <a:pt x="403860" y="111919"/>
                        <a:pt x="382810" y="186214"/>
                      </a:cubicBezTo>
                      <a:cubicBezTo>
                        <a:pt x="367855" y="238887"/>
                        <a:pt x="336899" y="272129"/>
                        <a:pt x="320707" y="289655"/>
                      </a:cubicBezTo>
                      <a:cubicBezTo>
                        <a:pt x="253460" y="362807"/>
                        <a:pt x="170974" y="461105"/>
                        <a:pt x="62103" y="599980"/>
                      </a:cubicBezTo>
                      <a:cubicBezTo>
                        <a:pt x="41434" y="586169"/>
                        <a:pt x="20764" y="572357"/>
                        <a:pt x="0" y="558641"/>
                      </a:cubicBezTo>
                      <a:cubicBezTo>
                        <a:pt x="120777" y="372332"/>
                        <a:pt x="241459" y="186119"/>
                        <a:pt x="362141"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1" name="Google Shape;1851;p14"/>
                <p:cNvSpPr/>
                <p:nvPr/>
              </p:nvSpPr>
              <p:spPr>
                <a:xfrm>
                  <a:off x="8460611" y="2441867"/>
                  <a:ext cx="419676" cy="628420"/>
                </a:xfrm>
                <a:custGeom>
                  <a:avLst/>
                  <a:gdLst/>
                  <a:ahLst/>
                  <a:cxnLst/>
                  <a:rect l="l" t="t" r="r" b="b"/>
                  <a:pathLst>
                    <a:path w="419676" h="628420" extrusionOk="0">
                      <a:moveTo>
                        <a:pt x="76360" y="628421"/>
                      </a:moveTo>
                      <a:cubicBezTo>
                        <a:pt x="73598" y="628421"/>
                        <a:pt x="70836" y="627659"/>
                        <a:pt x="68455" y="626039"/>
                      </a:cubicBezTo>
                      <a:lnTo>
                        <a:pt x="6351" y="584701"/>
                      </a:lnTo>
                      <a:cubicBezTo>
                        <a:pt x="-126" y="580319"/>
                        <a:pt x="-1935" y="571556"/>
                        <a:pt x="2256" y="565079"/>
                      </a:cubicBezTo>
                      <a:lnTo>
                        <a:pt x="364301" y="6533"/>
                      </a:lnTo>
                      <a:cubicBezTo>
                        <a:pt x="367158" y="2152"/>
                        <a:pt x="372207" y="-420"/>
                        <a:pt x="377350" y="56"/>
                      </a:cubicBezTo>
                      <a:cubicBezTo>
                        <a:pt x="382589" y="437"/>
                        <a:pt x="387161" y="3676"/>
                        <a:pt x="389256" y="8438"/>
                      </a:cubicBezTo>
                      <a:cubicBezTo>
                        <a:pt x="420499" y="78161"/>
                        <a:pt x="427737" y="144074"/>
                        <a:pt x="410688" y="204368"/>
                      </a:cubicBezTo>
                      <a:cubicBezTo>
                        <a:pt x="394971" y="259708"/>
                        <a:pt x="363158" y="294284"/>
                        <a:pt x="346013" y="312857"/>
                      </a:cubicBezTo>
                      <a:cubicBezTo>
                        <a:pt x="275909" y="389057"/>
                        <a:pt x="191613" y="490213"/>
                        <a:pt x="87505" y="622991"/>
                      </a:cubicBezTo>
                      <a:cubicBezTo>
                        <a:pt x="84743" y="626516"/>
                        <a:pt x="80551" y="628421"/>
                        <a:pt x="76360" y="628421"/>
                      </a:cubicBezTo>
                      <a:close/>
                      <a:moveTo>
                        <a:pt x="33974" y="568699"/>
                      </a:moveTo>
                      <a:lnTo>
                        <a:pt x="73312" y="594893"/>
                      </a:lnTo>
                      <a:cubicBezTo>
                        <a:pt x="174087" y="466686"/>
                        <a:pt x="256287" y="368198"/>
                        <a:pt x="324487" y="294188"/>
                      </a:cubicBezTo>
                      <a:cubicBezTo>
                        <a:pt x="340584" y="276662"/>
                        <a:pt x="369444" y="245325"/>
                        <a:pt x="383351" y="196557"/>
                      </a:cubicBezTo>
                      <a:cubicBezTo>
                        <a:pt x="396591" y="149980"/>
                        <a:pt x="393257" y="99116"/>
                        <a:pt x="373540" y="45014"/>
                      </a:cubicBezTo>
                      <a:lnTo>
                        <a:pt x="33974" y="56869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52" name="Google Shape;1852;p14"/>
              <p:cNvGrpSpPr/>
              <p:nvPr/>
            </p:nvGrpSpPr>
            <p:grpSpPr>
              <a:xfrm>
                <a:off x="8283797" y="2970942"/>
                <a:ext cx="597407" cy="276796"/>
                <a:chOff x="8283797" y="2970942"/>
                <a:chExt cx="597407" cy="276796"/>
              </a:xfrm>
            </p:grpSpPr>
            <p:grpSp>
              <p:nvGrpSpPr>
                <p:cNvPr id="1853" name="Google Shape;1853;p14"/>
                <p:cNvGrpSpPr/>
                <p:nvPr/>
              </p:nvGrpSpPr>
              <p:grpSpPr>
                <a:xfrm>
                  <a:off x="8283797" y="2970942"/>
                  <a:ext cx="276796" cy="276796"/>
                  <a:chOff x="8283797" y="2970942"/>
                  <a:chExt cx="276796" cy="276796"/>
                </a:xfrm>
              </p:grpSpPr>
              <p:sp>
                <p:nvSpPr>
                  <p:cNvPr id="1854" name="Google Shape;1854;p14"/>
                  <p:cNvSpPr/>
                  <p:nvPr/>
                </p:nvSpPr>
                <p:spPr>
                  <a:xfrm>
                    <a:off x="8298084" y="2985229"/>
                    <a:ext cx="248221" cy="248221"/>
                  </a:xfrm>
                  <a:custGeom>
                    <a:avLst/>
                    <a:gdLst/>
                    <a:ahLst/>
                    <a:cxnLst/>
                    <a:rect l="l" t="t" r="r" b="b"/>
                    <a:pathLst>
                      <a:path w="248221" h="248221" extrusionOk="0">
                        <a:moveTo>
                          <a:pt x="124110" y="0"/>
                        </a:moveTo>
                        <a:cubicBezTo>
                          <a:pt x="55531" y="0"/>
                          <a:pt x="0" y="55531"/>
                          <a:pt x="0" y="124111"/>
                        </a:cubicBezTo>
                        <a:cubicBezTo>
                          <a:pt x="0" y="192691"/>
                          <a:pt x="55531" y="248221"/>
                          <a:pt x="124110" y="248221"/>
                        </a:cubicBezTo>
                        <a:cubicBezTo>
                          <a:pt x="192691" y="248221"/>
                          <a:pt x="248221" y="192691"/>
                          <a:pt x="248221" y="124111"/>
                        </a:cubicBezTo>
                        <a:cubicBezTo>
                          <a:pt x="248221" y="55531"/>
                          <a:pt x="192691" y="0"/>
                          <a:pt x="124110" y="0"/>
                        </a:cubicBezTo>
                        <a:close/>
                        <a:moveTo>
                          <a:pt x="124110" y="175831"/>
                        </a:moveTo>
                        <a:cubicBezTo>
                          <a:pt x="95535" y="175831"/>
                          <a:pt x="72390" y="152686"/>
                          <a:pt x="72390" y="124111"/>
                        </a:cubicBezTo>
                        <a:cubicBezTo>
                          <a:pt x="72390" y="95536"/>
                          <a:pt x="95535" y="72390"/>
                          <a:pt x="124110" y="72390"/>
                        </a:cubicBezTo>
                        <a:cubicBezTo>
                          <a:pt x="152685" y="72390"/>
                          <a:pt x="175832" y="95536"/>
                          <a:pt x="175832" y="124111"/>
                        </a:cubicBezTo>
                        <a:cubicBezTo>
                          <a:pt x="175832" y="152686"/>
                          <a:pt x="152685" y="175831"/>
                          <a:pt x="124110"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5" name="Google Shape;1855;p14"/>
                  <p:cNvSpPr/>
                  <p:nvPr/>
                </p:nvSpPr>
                <p:spPr>
                  <a:xfrm>
                    <a:off x="8283797" y="2970942"/>
                    <a:ext cx="276796" cy="276796"/>
                  </a:xfrm>
                  <a:custGeom>
                    <a:avLst/>
                    <a:gdLst/>
                    <a:ahLst/>
                    <a:cxnLst/>
                    <a:rect l="l" t="t" r="r" b="b"/>
                    <a:pathLst>
                      <a:path w="276796" h="276796" extrusionOk="0">
                        <a:moveTo>
                          <a:pt x="138398" y="276796"/>
                        </a:moveTo>
                        <a:cubicBezTo>
                          <a:pt x="62103" y="276796"/>
                          <a:pt x="0" y="214693"/>
                          <a:pt x="0" y="138398"/>
                        </a:cubicBezTo>
                        <a:cubicBezTo>
                          <a:pt x="0" y="62103"/>
                          <a:pt x="62103" y="0"/>
                          <a:pt x="138398" y="0"/>
                        </a:cubicBezTo>
                        <a:cubicBezTo>
                          <a:pt x="214693" y="0"/>
                          <a:pt x="276796" y="62103"/>
                          <a:pt x="276796" y="138398"/>
                        </a:cubicBezTo>
                        <a:cubicBezTo>
                          <a:pt x="276796" y="214693"/>
                          <a:pt x="214693" y="276796"/>
                          <a:pt x="138398" y="276796"/>
                        </a:cubicBezTo>
                        <a:close/>
                        <a:moveTo>
                          <a:pt x="138398" y="28575"/>
                        </a:moveTo>
                        <a:cubicBezTo>
                          <a:pt x="77819" y="28575"/>
                          <a:pt x="28575" y="77819"/>
                          <a:pt x="28575" y="138398"/>
                        </a:cubicBezTo>
                        <a:cubicBezTo>
                          <a:pt x="28575" y="198977"/>
                          <a:pt x="77819" y="248221"/>
                          <a:pt x="138398" y="248221"/>
                        </a:cubicBezTo>
                        <a:cubicBezTo>
                          <a:pt x="198977" y="248221"/>
                          <a:pt x="248221" y="198977"/>
                          <a:pt x="248221" y="138398"/>
                        </a:cubicBezTo>
                        <a:cubicBezTo>
                          <a:pt x="248221" y="77819"/>
                          <a:pt x="198977" y="28575"/>
                          <a:pt x="138398" y="28575"/>
                        </a:cubicBezTo>
                        <a:close/>
                        <a:moveTo>
                          <a:pt x="138398" y="204406"/>
                        </a:moveTo>
                        <a:cubicBezTo>
                          <a:pt x="102013" y="204406"/>
                          <a:pt x="72390" y="174784"/>
                          <a:pt x="72390" y="138398"/>
                        </a:cubicBezTo>
                        <a:cubicBezTo>
                          <a:pt x="72390" y="102013"/>
                          <a:pt x="102013" y="72390"/>
                          <a:pt x="138398" y="72390"/>
                        </a:cubicBezTo>
                        <a:cubicBezTo>
                          <a:pt x="174784" y="72390"/>
                          <a:pt x="204407" y="102013"/>
                          <a:pt x="204407" y="138398"/>
                        </a:cubicBezTo>
                        <a:cubicBezTo>
                          <a:pt x="204407" y="174784"/>
                          <a:pt x="174784" y="204406"/>
                          <a:pt x="138398" y="204406"/>
                        </a:cubicBezTo>
                        <a:close/>
                        <a:moveTo>
                          <a:pt x="138398" y="100965"/>
                        </a:moveTo>
                        <a:cubicBezTo>
                          <a:pt x="117729" y="100965"/>
                          <a:pt x="100965" y="117729"/>
                          <a:pt x="100965" y="138398"/>
                        </a:cubicBezTo>
                        <a:cubicBezTo>
                          <a:pt x="100965" y="159067"/>
                          <a:pt x="117729" y="175831"/>
                          <a:pt x="138398" y="175831"/>
                        </a:cubicBezTo>
                        <a:cubicBezTo>
                          <a:pt x="159068" y="175831"/>
                          <a:pt x="175832" y="159067"/>
                          <a:pt x="175832" y="138398"/>
                        </a:cubicBezTo>
                        <a:cubicBezTo>
                          <a:pt x="175832" y="117729"/>
                          <a:pt x="159068" y="100965"/>
                          <a:pt x="138398" y="10096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56" name="Google Shape;1856;p14"/>
                <p:cNvGrpSpPr/>
                <p:nvPr/>
              </p:nvGrpSpPr>
              <p:grpSpPr>
                <a:xfrm>
                  <a:off x="8604408" y="2970942"/>
                  <a:ext cx="276796" cy="276796"/>
                  <a:chOff x="8604408" y="2970942"/>
                  <a:chExt cx="276796" cy="276796"/>
                </a:xfrm>
              </p:grpSpPr>
              <p:sp>
                <p:nvSpPr>
                  <p:cNvPr id="1857" name="Google Shape;1857;p14"/>
                  <p:cNvSpPr/>
                  <p:nvPr/>
                </p:nvSpPr>
                <p:spPr>
                  <a:xfrm>
                    <a:off x="861869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8" name="Google Shape;1858;p14"/>
                  <p:cNvSpPr/>
                  <p:nvPr/>
                </p:nvSpPr>
                <p:spPr>
                  <a:xfrm>
                    <a:off x="8604408" y="2970942"/>
                    <a:ext cx="276796" cy="276796"/>
                  </a:xfrm>
                  <a:custGeom>
                    <a:avLst/>
                    <a:gdLst/>
                    <a:ahLst/>
                    <a:cxnLst/>
                    <a:rect l="l" t="t" r="r" b="b"/>
                    <a:pathLst>
                      <a:path w="276796" h="276796" extrusionOk="0">
                        <a:moveTo>
                          <a:pt x="138399" y="276796"/>
                        </a:moveTo>
                        <a:cubicBezTo>
                          <a:pt x="62103" y="276796"/>
                          <a:pt x="0" y="214693"/>
                          <a:pt x="0" y="138398"/>
                        </a:cubicBezTo>
                        <a:cubicBezTo>
                          <a:pt x="0" y="62103"/>
                          <a:pt x="62103" y="0"/>
                          <a:pt x="138399" y="0"/>
                        </a:cubicBezTo>
                        <a:cubicBezTo>
                          <a:pt x="214694" y="0"/>
                          <a:pt x="276796" y="62103"/>
                          <a:pt x="276796" y="138398"/>
                        </a:cubicBezTo>
                        <a:cubicBezTo>
                          <a:pt x="276796" y="214693"/>
                          <a:pt x="214694" y="276796"/>
                          <a:pt x="138399" y="276796"/>
                        </a:cubicBezTo>
                        <a:close/>
                        <a:moveTo>
                          <a:pt x="138399" y="28575"/>
                        </a:moveTo>
                        <a:cubicBezTo>
                          <a:pt x="77820" y="28575"/>
                          <a:pt x="28575" y="77819"/>
                          <a:pt x="28575" y="138398"/>
                        </a:cubicBezTo>
                        <a:cubicBezTo>
                          <a:pt x="28575" y="198977"/>
                          <a:pt x="77820" y="248221"/>
                          <a:pt x="138399" y="248221"/>
                        </a:cubicBezTo>
                        <a:cubicBezTo>
                          <a:pt x="198977" y="248221"/>
                          <a:pt x="248221" y="198977"/>
                          <a:pt x="248221" y="138398"/>
                        </a:cubicBezTo>
                        <a:cubicBezTo>
                          <a:pt x="248221" y="77819"/>
                          <a:pt x="198977" y="28575"/>
                          <a:pt x="138399" y="28575"/>
                        </a:cubicBezTo>
                        <a:close/>
                        <a:moveTo>
                          <a:pt x="138399" y="204406"/>
                        </a:moveTo>
                        <a:cubicBezTo>
                          <a:pt x="102013" y="204406"/>
                          <a:pt x="72390" y="174784"/>
                          <a:pt x="72390" y="138398"/>
                        </a:cubicBezTo>
                        <a:cubicBezTo>
                          <a:pt x="72390" y="102013"/>
                          <a:pt x="102013" y="72390"/>
                          <a:pt x="138399" y="72390"/>
                        </a:cubicBezTo>
                        <a:cubicBezTo>
                          <a:pt x="174784" y="72390"/>
                          <a:pt x="204407" y="102013"/>
                          <a:pt x="204407" y="138398"/>
                        </a:cubicBezTo>
                        <a:cubicBezTo>
                          <a:pt x="204407" y="174784"/>
                          <a:pt x="174784" y="204406"/>
                          <a:pt x="138399" y="204406"/>
                        </a:cubicBezTo>
                        <a:close/>
                        <a:moveTo>
                          <a:pt x="138399" y="100965"/>
                        </a:moveTo>
                        <a:cubicBezTo>
                          <a:pt x="117729" y="100965"/>
                          <a:pt x="100965" y="117729"/>
                          <a:pt x="100965" y="138398"/>
                        </a:cubicBezTo>
                        <a:cubicBezTo>
                          <a:pt x="100965" y="159067"/>
                          <a:pt x="117729" y="175831"/>
                          <a:pt x="138399" y="175831"/>
                        </a:cubicBezTo>
                        <a:cubicBezTo>
                          <a:pt x="159068" y="175831"/>
                          <a:pt x="175832" y="159067"/>
                          <a:pt x="175832" y="138398"/>
                        </a:cubicBezTo>
                        <a:cubicBezTo>
                          <a:pt x="175832" y="117729"/>
                          <a:pt x="159068" y="100965"/>
                          <a:pt x="138399" y="10096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859" name="Google Shape;1859;p14"/>
              <p:cNvSpPr/>
              <p:nvPr/>
            </p:nvSpPr>
            <p:spPr>
              <a:xfrm>
                <a:off x="829484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60" name="Google Shape;1860;p14"/>
            <p:cNvGrpSpPr/>
            <p:nvPr/>
          </p:nvGrpSpPr>
          <p:grpSpPr>
            <a:xfrm rot="1662196">
              <a:off x="1130426" y="972965"/>
              <a:ext cx="1098840" cy="1482279"/>
              <a:chOff x="8283797" y="2441867"/>
              <a:chExt cx="597407" cy="805871"/>
            </a:xfrm>
          </p:grpSpPr>
          <p:grpSp>
            <p:nvGrpSpPr>
              <p:cNvPr id="1861" name="Google Shape;1861;p14"/>
              <p:cNvGrpSpPr/>
              <p:nvPr/>
            </p:nvGrpSpPr>
            <p:grpSpPr>
              <a:xfrm>
                <a:off x="8284787" y="2441867"/>
                <a:ext cx="419765" cy="628420"/>
                <a:chOff x="8284787" y="2441867"/>
                <a:chExt cx="419765" cy="628420"/>
              </a:xfrm>
            </p:grpSpPr>
            <p:sp>
              <p:nvSpPr>
                <p:cNvPr id="1862" name="Google Shape;1862;p14"/>
                <p:cNvSpPr/>
                <p:nvPr/>
              </p:nvSpPr>
              <p:spPr>
                <a:xfrm>
                  <a:off x="8299028" y="2456115"/>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3" name="Google Shape;1863;p14"/>
                <p:cNvSpPr/>
                <p:nvPr/>
              </p:nvSpPr>
              <p:spPr>
                <a:xfrm>
                  <a:off x="8284787" y="2441867"/>
                  <a:ext cx="419765" cy="628420"/>
                </a:xfrm>
                <a:custGeom>
                  <a:avLst/>
                  <a:gdLst/>
                  <a:ahLst/>
                  <a:cxnLst/>
                  <a:rect l="l" t="t" r="r" b="b"/>
                  <a:pathLst>
                    <a:path w="419765" h="628420" extrusionOk="0">
                      <a:moveTo>
                        <a:pt x="343339" y="628421"/>
                      </a:moveTo>
                      <a:cubicBezTo>
                        <a:pt x="339053" y="628421"/>
                        <a:pt x="334862" y="626516"/>
                        <a:pt x="332099" y="622991"/>
                      </a:cubicBezTo>
                      <a:cubicBezTo>
                        <a:pt x="228086" y="490308"/>
                        <a:pt x="143695" y="389057"/>
                        <a:pt x="74258" y="313524"/>
                      </a:cubicBezTo>
                      <a:cubicBezTo>
                        <a:pt x="56541" y="294284"/>
                        <a:pt x="24633" y="259613"/>
                        <a:pt x="9011" y="204368"/>
                      </a:cubicBezTo>
                      <a:cubicBezTo>
                        <a:pt x="-8038" y="144074"/>
                        <a:pt x="-894" y="78161"/>
                        <a:pt x="30443" y="8438"/>
                      </a:cubicBezTo>
                      <a:cubicBezTo>
                        <a:pt x="32538" y="3676"/>
                        <a:pt x="37206" y="437"/>
                        <a:pt x="42349" y="56"/>
                      </a:cubicBezTo>
                      <a:cubicBezTo>
                        <a:pt x="47588" y="-420"/>
                        <a:pt x="52636" y="2152"/>
                        <a:pt x="55398" y="6533"/>
                      </a:cubicBezTo>
                      <a:lnTo>
                        <a:pt x="417443" y="565079"/>
                      </a:lnTo>
                      <a:cubicBezTo>
                        <a:pt x="421730" y="571652"/>
                        <a:pt x="419920" y="580415"/>
                        <a:pt x="413348" y="584701"/>
                      </a:cubicBezTo>
                      <a:lnTo>
                        <a:pt x="351245" y="626039"/>
                      </a:lnTo>
                      <a:cubicBezTo>
                        <a:pt x="348768" y="627659"/>
                        <a:pt x="346006" y="628421"/>
                        <a:pt x="343339" y="628421"/>
                      </a:cubicBezTo>
                      <a:close/>
                      <a:moveTo>
                        <a:pt x="46254" y="45014"/>
                      </a:moveTo>
                      <a:cubicBezTo>
                        <a:pt x="26538" y="99116"/>
                        <a:pt x="23204" y="149980"/>
                        <a:pt x="36443" y="196557"/>
                      </a:cubicBezTo>
                      <a:cubicBezTo>
                        <a:pt x="50255" y="245325"/>
                        <a:pt x="79115" y="276662"/>
                        <a:pt x="94641" y="293522"/>
                      </a:cubicBezTo>
                      <a:cubicBezTo>
                        <a:pt x="163412" y="368293"/>
                        <a:pt x="245613" y="466686"/>
                        <a:pt x="346387" y="594988"/>
                      </a:cubicBezTo>
                      <a:lnTo>
                        <a:pt x="385725" y="568794"/>
                      </a:lnTo>
                      <a:lnTo>
                        <a:pt x="46254" y="4501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64" name="Google Shape;1864;p14"/>
              <p:cNvSpPr/>
              <p:nvPr/>
            </p:nvSpPr>
            <p:spPr>
              <a:xfrm>
                <a:off x="8299028" y="2465640"/>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65" name="Google Shape;1865;p14"/>
              <p:cNvGrpSpPr/>
              <p:nvPr/>
            </p:nvGrpSpPr>
            <p:grpSpPr>
              <a:xfrm>
                <a:off x="8460611" y="2441867"/>
                <a:ext cx="419676" cy="628420"/>
                <a:chOff x="8460611" y="2441867"/>
                <a:chExt cx="419676" cy="628420"/>
              </a:xfrm>
            </p:grpSpPr>
            <p:sp>
              <p:nvSpPr>
                <p:cNvPr id="1866" name="Google Shape;1866;p14"/>
                <p:cNvSpPr/>
                <p:nvPr/>
              </p:nvSpPr>
              <p:spPr>
                <a:xfrm>
                  <a:off x="8474773" y="2456115"/>
                  <a:ext cx="391200" cy="599979"/>
                </a:xfrm>
                <a:custGeom>
                  <a:avLst/>
                  <a:gdLst/>
                  <a:ahLst/>
                  <a:cxnLst/>
                  <a:rect l="l" t="t" r="r" b="b"/>
                  <a:pathLst>
                    <a:path w="391200" h="599979" extrusionOk="0">
                      <a:moveTo>
                        <a:pt x="362141" y="0"/>
                      </a:moveTo>
                      <a:cubicBezTo>
                        <a:pt x="380905" y="41910"/>
                        <a:pt x="403860" y="111919"/>
                        <a:pt x="382810" y="186214"/>
                      </a:cubicBezTo>
                      <a:cubicBezTo>
                        <a:pt x="367855" y="238887"/>
                        <a:pt x="336899" y="272129"/>
                        <a:pt x="320707" y="289655"/>
                      </a:cubicBezTo>
                      <a:cubicBezTo>
                        <a:pt x="253460" y="362807"/>
                        <a:pt x="170974" y="461105"/>
                        <a:pt x="62103" y="599980"/>
                      </a:cubicBezTo>
                      <a:cubicBezTo>
                        <a:pt x="41434" y="586169"/>
                        <a:pt x="20764" y="572357"/>
                        <a:pt x="0" y="558641"/>
                      </a:cubicBezTo>
                      <a:cubicBezTo>
                        <a:pt x="120777" y="372332"/>
                        <a:pt x="241459" y="186119"/>
                        <a:pt x="362141" y="0"/>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7" name="Google Shape;1867;p14"/>
                <p:cNvSpPr/>
                <p:nvPr/>
              </p:nvSpPr>
              <p:spPr>
                <a:xfrm>
                  <a:off x="8460611" y="2441867"/>
                  <a:ext cx="419676" cy="628420"/>
                </a:xfrm>
                <a:custGeom>
                  <a:avLst/>
                  <a:gdLst/>
                  <a:ahLst/>
                  <a:cxnLst/>
                  <a:rect l="l" t="t" r="r" b="b"/>
                  <a:pathLst>
                    <a:path w="419676" h="628420" extrusionOk="0">
                      <a:moveTo>
                        <a:pt x="76360" y="628421"/>
                      </a:moveTo>
                      <a:cubicBezTo>
                        <a:pt x="73598" y="628421"/>
                        <a:pt x="70836" y="627659"/>
                        <a:pt x="68455" y="626039"/>
                      </a:cubicBezTo>
                      <a:lnTo>
                        <a:pt x="6351" y="584701"/>
                      </a:lnTo>
                      <a:cubicBezTo>
                        <a:pt x="-126" y="580319"/>
                        <a:pt x="-1935" y="571556"/>
                        <a:pt x="2256" y="565079"/>
                      </a:cubicBezTo>
                      <a:lnTo>
                        <a:pt x="364301" y="6533"/>
                      </a:lnTo>
                      <a:cubicBezTo>
                        <a:pt x="367158" y="2152"/>
                        <a:pt x="372207" y="-420"/>
                        <a:pt x="377350" y="56"/>
                      </a:cubicBezTo>
                      <a:cubicBezTo>
                        <a:pt x="382589" y="437"/>
                        <a:pt x="387161" y="3676"/>
                        <a:pt x="389256" y="8438"/>
                      </a:cubicBezTo>
                      <a:cubicBezTo>
                        <a:pt x="420499" y="78161"/>
                        <a:pt x="427737" y="144074"/>
                        <a:pt x="410688" y="204368"/>
                      </a:cubicBezTo>
                      <a:cubicBezTo>
                        <a:pt x="394971" y="259708"/>
                        <a:pt x="363158" y="294284"/>
                        <a:pt x="346013" y="312857"/>
                      </a:cubicBezTo>
                      <a:cubicBezTo>
                        <a:pt x="275909" y="389057"/>
                        <a:pt x="191613" y="490213"/>
                        <a:pt x="87505" y="622991"/>
                      </a:cubicBezTo>
                      <a:cubicBezTo>
                        <a:pt x="84743" y="626516"/>
                        <a:pt x="80551" y="628421"/>
                        <a:pt x="76360" y="628421"/>
                      </a:cubicBezTo>
                      <a:close/>
                      <a:moveTo>
                        <a:pt x="33974" y="568699"/>
                      </a:moveTo>
                      <a:lnTo>
                        <a:pt x="73312" y="594893"/>
                      </a:lnTo>
                      <a:cubicBezTo>
                        <a:pt x="174087" y="466686"/>
                        <a:pt x="256287" y="368198"/>
                        <a:pt x="324487" y="294188"/>
                      </a:cubicBezTo>
                      <a:cubicBezTo>
                        <a:pt x="340584" y="276662"/>
                        <a:pt x="369444" y="245325"/>
                        <a:pt x="383351" y="196557"/>
                      </a:cubicBezTo>
                      <a:cubicBezTo>
                        <a:pt x="396591" y="149980"/>
                        <a:pt x="393257" y="99116"/>
                        <a:pt x="373540" y="45014"/>
                      </a:cubicBezTo>
                      <a:lnTo>
                        <a:pt x="33974" y="56869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68" name="Google Shape;1868;p14"/>
              <p:cNvGrpSpPr/>
              <p:nvPr/>
            </p:nvGrpSpPr>
            <p:grpSpPr>
              <a:xfrm>
                <a:off x="8283797" y="2970942"/>
                <a:ext cx="597407" cy="276796"/>
                <a:chOff x="8283797" y="2970942"/>
                <a:chExt cx="597407" cy="276796"/>
              </a:xfrm>
            </p:grpSpPr>
            <p:grpSp>
              <p:nvGrpSpPr>
                <p:cNvPr id="1869" name="Google Shape;1869;p14"/>
                <p:cNvGrpSpPr/>
                <p:nvPr/>
              </p:nvGrpSpPr>
              <p:grpSpPr>
                <a:xfrm>
                  <a:off x="8283797" y="2970942"/>
                  <a:ext cx="276796" cy="276796"/>
                  <a:chOff x="8283797" y="2970942"/>
                  <a:chExt cx="276796" cy="276796"/>
                </a:xfrm>
              </p:grpSpPr>
              <p:sp>
                <p:nvSpPr>
                  <p:cNvPr id="1870" name="Google Shape;1870;p14"/>
                  <p:cNvSpPr/>
                  <p:nvPr/>
                </p:nvSpPr>
                <p:spPr>
                  <a:xfrm>
                    <a:off x="8298084" y="2985229"/>
                    <a:ext cx="248221" cy="248221"/>
                  </a:xfrm>
                  <a:custGeom>
                    <a:avLst/>
                    <a:gdLst/>
                    <a:ahLst/>
                    <a:cxnLst/>
                    <a:rect l="l" t="t" r="r" b="b"/>
                    <a:pathLst>
                      <a:path w="248221" h="248221" extrusionOk="0">
                        <a:moveTo>
                          <a:pt x="124110" y="0"/>
                        </a:moveTo>
                        <a:cubicBezTo>
                          <a:pt x="55531" y="0"/>
                          <a:pt x="0" y="55531"/>
                          <a:pt x="0" y="124111"/>
                        </a:cubicBezTo>
                        <a:cubicBezTo>
                          <a:pt x="0" y="192691"/>
                          <a:pt x="55531" y="248221"/>
                          <a:pt x="124110" y="248221"/>
                        </a:cubicBezTo>
                        <a:cubicBezTo>
                          <a:pt x="192691" y="248221"/>
                          <a:pt x="248221" y="192691"/>
                          <a:pt x="248221" y="124111"/>
                        </a:cubicBezTo>
                        <a:cubicBezTo>
                          <a:pt x="248221" y="55531"/>
                          <a:pt x="192691" y="0"/>
                          <a:pt x="124110" y="0"/>
                        </a:cubicBezTo>
                        <a:close/>
                        <a:moveTo>
                          <a:pt x="124110" y="175831"/>
                        </a:moveTo>
                        <a:cubicBezTo>
                          <a:pt x="95535" y="175831"/>
                          <a:pt x="72390" y="152686"/>
                          <a:pt x="72390" y="124111"/>
                        </a:cubicBezTo>
                        <a:cubicBezTo>
                          <a:pt x="72390" y="95536"/>
                          <a:pt x="95535" y="72390"/>
                          <a:pt x="124110" y="72390"/>
                        </a:cubicBezTo>
                        <a:cubicBezTo>
                          <a:pt x="152685" y="72390"/>
                          <a:pt x="175832" y="95536"/>
                          <a:pt x="175832" y="124111"/>
                        </a:cubicBezTo>
                        <a:cubicBezTo>
                          <a:pt x="175832" y="152686"/>
                          <a:pt x="152685" y="175831"/>
                          <a:pt x="124110" y="17583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1" name="Google Shape;1871;p14"/>
                  <p:cNvSpPr/>
                  <p:nvPr/>
                </p:nvSpPr>
                <p:spPr>
                  <a:xfrm>
                    <a:off x="8283797" y="2970942"/>
                    <a:ext cx="276796" cy="276796"/>
                  </a:xfrm>
                  <a:custGeom>
                    <a:avLst/>
                    <a:gdLst/>
                    <a:ahLst/>
                    <a:cxnLst/>
                    <a:rect l="l" t="t" r="r" b="b"/>
                    <a:pathLst>
                      <a:path w="276796" h="276796" extrusionOk="0">
                        <a:moveTo>
                          <a:pt x="138398" y="276796"/>
                        </a:moveTo>
                        <a:cubicBezTo>
                          <a:pt x="62103" y="276796"/>
                          <a:pt x="0" y="214693"/>
                          <a:pt x="0" y="138398"/>
                        </a:cubicBezTo>
                        <a:cubicBezTo>
                          <a:pt x="0" y="62103"/>
                          <a:pt x="62103" y="0"/>
                          <a:pt x="138398" y="0"/>
                        </a:cubicBezTo>
                        <a:cubicBezTo>
                          <a:pt x="214693" y="0"/>
                          <a:pt x="276796" y="62103"/>
                          <a:pt x="276796" y="138398"/>
                        </a:cubicBezTo>
                        <a:cubicBezTo>
                          <a:pt x="276796" y="214693"/>
                          <a:pt x="214693" y="276796"/>
                          <a:pt x="138398" y="276796"/>
                        </a:cubicBezTo>
                        <a:close/>
                        <a:moveTo>
                          <a:pt x="138398" y="28575"/>
                        </a:moveTo>
                        <a:cubicBezTo>
                          <a:pt x="77819" y="28575"/>
                          <a:pt x="28575" y="77819"/>
                          <a:pt x="28575" y="138398"/>
                        </a:cubicBezTo>
                        <a:cubicBezTo>
                          <a:pt x="28575" y="198977"/>
                          <a:pt x="77819" y="248221"/>
                          <a:pt x="138398" y="248221"/>
                        </a:cubicBezTo>
                        <a:cubicBezTo>
                          <a:pt x="198977" y="248221"/>
                          <a:pt x="248221" y="198977"/>
                          <a:pt x="248221" y="138398"/>
                        </a:cubicBezTo>
                        <a:cubicBezTo>
                          <a:pt x="248221" y="77819"/>
                          <a:pt x="198977" y="28575"/>
                          <a:pt x="138398" y="28575"/>
                        </a:cubicBezTo>
                        <a:close/>
                        <a:moveTo>
                          <a:pt x="138398" y="204406"/>
                        </a:moveTo>
                        <a:cubicBezTo>
                          <a:pt x="102013" y="204406"/>
                          <a:pt x="72390" y="174784"/>
                          <a:pt x="72390" y="138398"/>
                        </a:cubicBezTo>
                        <a:cubicBezTo>
                          <a:pt x="72390" y="102013"/>
                          <a:pt x="102013" y="72390"/>
                          <a:pt x="138398" y="72390"/>
                        </a:cubicBezTo>
                        <a:cubicBezTo>
                          <a:pt x="174784" y="72390"/>
                          <a:pt x="204407" y="102013"/>
                          <a:pt x="204407" y="138398"/>
                        </a:cubicBezTo>
                        <a:cubicBezTo>
                          <a:pt x="204407" y="174784"/>
                          <a:pt x="174784" y="204406"/>
                          <a:pt x="138398" y="204406"/>
                        </a:cubicBezTo>
                        <a:close/>
                        <a:moveTo>
                          <a:pt x="138398" y="100965"/>
                        </a:moveTo>
                        <a:cubicBezTo>
                          <a:pt x="117729" y="100965"/>
                          <a:pt x="100965" y="117729"/>
                          <a:pt x="100965" y="138398"/>
                        </a:cubicBezTo>
                        <a:cubicBezTo>
                          <a:pt x="100965" y="159067"/>
                          <a:pt x="117729" y="175831"/>
                          <a:pt x="138398" y="175831"/>
                        </a:cubicBezTo>
                        <a:cubicBezTo>
                          <a:pt x="159068" y="175831"/>
                          <a:pt x="175832" y="159067"/>
                          <a:pt x="175832" y="138398"/>
                        </a:cubicBezTo>
                        <a:cubicBezTo>
                          <a:pt x="175832" y="117729"/>
                          <a:pt x="159068" y="100965"/>
                          <a:pt x="138398" y="1009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72" name="Google Shape;1872;p14"/>
                <p:cNvGrpSpPr/>
                <p:nvPr/>
              </p:nvGrpSpPr>
              <p:grpSpPr>
                <a:xfrm>
                  <a:off x="8604408" y="2970942"/>
                  <a:ext cx="276796" cy="276796"/>
                  <a:chOff x="8604408" y="2970942"/>
                  <a:chExt cx="276796" cy="276796"/>
                </a:xfrm>
              </p:grpSpPr>
              <p:sp>
                <p:nvSpPr>
                  <p:cNvPr id="1873" name="Google Shape;1873;p14"/>
                  <p:cNvSpPr/>
                  <p:nvPr/>
                </p:nvSpPr>
                <p:spPr>
                  <a:xfrm>
                    <a:off x="861869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4" name="Google Shape;1874;p14"/>
                  <p:cNvSpPr/>
                  <p:nvPr/>
                </p:nvSpPr>
                <p:spPr>
                  <a:xfrm>
                    <a:off x="8604408" y="2970942"/>
                    <a:ext cx="276796" cy="276796"/>
                  </a:xfrm>
                  <a:custGeom>
                    <a:avLst/>
                    <a:gdLst/>
                    <a:ahLst/>
                    <a:cxnLst/>
                    <a:rect l="l" t="t" r="r" b="b"/>
                    <a:pathLst>
                      <a:path w="276796" h="276796" extrusionOk="0">
                        <a:moveTo>
                          <a:pt x="138399" y="276796"/>
                        </a:moveTo>
                        <a:cubicBezTo>
                          <a:pt x="62103" y="276796"/>
                          <a:pt x="0" y="214693"/>
                          <a:pt x="0" y="138398"/>
                        </a:cubicBezTo>
                        <a:cubicBezTo>
                          <a:pt x="0" y="62103"/>
                          <a:pt x="62103" y="0"/>
                          <a:pt x="138399" y="0"/>
                        </a:cubicBezTo>
                        <a:cubicBezTo>
                          <a:pt x="214694" y="0"/>
                          <a:pt x="276796" y="62103"/>
                          <a:pt x="276796" y="138398"/>
                        </a:cubicBezTo>
                        <a:cubicBezTo>
                          <a:pt x="276796" y="214693"/>
                          <a:pt x="214694" y="276796"/>
                          <a:pt x="138399" y="276796"/>
                        </a:cubicBezTo>
                        <a:close/>
                        <a:moveTo>
                          <a:pt x="138399" y="28575"/>
                        </a:moveTo>
                        <a:cubicBezTo>
                          <a:pt x="77820" y="28575"/>
                          <a:pt x="28575" y="77819"/>
                          <a:pt x="28575" y="138398"/>
                        </a:cubicBezTo>
                        <a:cubicBezTo>
                          <a:pt x="28575" y="198977"/>
                          <a:pt x="77820" y="248221"/>
                          <a:pt x="138399" y="248221"/>
                        </a:cubicBezTo>
                        <a:cubicBezTo>
                          <a:pt x="198977" y="248221"/>
                          <a:pt x="248221" y="198977"/>
                          <a:pt x="248221" y="138398"/>
                        </a:cubicBezTo>
                        <a:cubicBezTo>
                          <a:pt x="248221" y="77819"/>
                          <a:pt x="198977" y="28575"/>
                          <a:pt x="138399" y="28575"/>
                        </a:cubicBezTo>
                        <a:close/>
                        <a:moveTo>
                          <a:pt x="138399" y="204406"/>
                        </a:moveTo>
                        <a:cubicBezTo>
                          <a:pt x="102013" y="204406"/>
                          <a:pt x="72390" y="174784"/>
                          <a:pt x="72390" y="138398"/>
                        </a:cubicBezTo>
                        <a:cubicBezTo>
                          <a:pt x="72390" y="102013"/>
                          <a:pt x="102013" y="72390"/>
                          <a:pt x="138399" y="72390"/>
                        </a:cubicBezTo>
                        <a:cubicBezTo>
                          <a:pt x="174784" y="72390"/>
                          <a:pt x="204407" y="102013"/>
                          <a:pt x="204407" y="138398"/>
                        </a:cubicBezTo>
                        <a:cubicBezTo>
                          <a:pt x="204407" y="174784"/>
                          <a:pt x="174784" y="204406"/>
                          <a:pt x="138399" y="204406"/>
                        </a:cubicBezTo>
                        <a:close/>
                        <a:moveTo>
                          <a:pt x="138399" y="100965"/>
                        </a:moveTo>
                        <a:cubicBezTo>
                          <a:pt x="117729" y="100965"/>
                          <a:pt x="100965" y="117729"/>
                          <a:pt x="100965" y="138398"/>
                        </a:cubicBezTo>
                        <a:cubicBezTo>
                          <a:pt x="100965" y="159067"/>
                          <a:pt x="117729" y="175831"/>
                          <a:pt x="138399" y="175831"/>
                        </a:cubicBezTo>
                        <a:cubicBezTo>
                          <a:pt x="159068" y="175831"/>
                          <a:pt x="175832" y="159067"/>
                          <a:pt x="175832" y="138398"/>
                        </a:cubicBezTo>
                        <a:cubicBezTo>
                          <a:pt x="175832" y="117729"/>
                          <a:pt x="159068" y="100965"/>
                          <a:pt x="138399" y="1009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875" name="Google Shape;1875;p14"/>
              <p:cNvSpPr/>
              <p:nvPr/>
            </p:nvSpPr>
            <p:spPr>
              <a:xfrm>
                <a:off x="829484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876" name="Google Shape;1876;p14"/>
          <p:cNvGrpSpPr/>
          <p:nvPr/>
        </p:nvGrpSpPr>
        <p:grpSpPr>
          <a:xfrm>
            <a:off x="15838851" y="1003560"/>
            <a:ext cx="1536327" cy="1421090"/>
            <a:chOff x="5140976" y="802510"/>
            <a:chExt cx="1536327" cy="1421090"/>
          </a:xfrm>
        </p:grpSpPr>
        <p:grpSp>
          <p:nvGrpSpPr>
            <p:cNvPr id="1877" name="Google Shape;1877;p14"/>
            <p:cNvGrpSpPr/>
            <p:nvPr/>
          </p:nvGrpSpPr>
          <p:grpSpPr>
            <a:xfrm>
              <a:off x="5140976" y="802510"/>
              <a:ext cx="1536327" cy="1421090"/>
              <a:chOff x="1560766" y="5405182"/>
              <a:chExt cx="928687" cy="859028"/>
            </a:xfrm>
          </p:grpSpPr>
          <p:grpSp>
            <p:nvGrpSpPr>
              <p:cNvPr id="1878" name="Google Shape;1878;p14"/>
              <p:cNvGrpSpPr/>
              <p:nvPr/>
            </p:nvGrpSpPr>
            <p:grpSpPr>
              <a:xfrm>
                <a:off x="1580864" y="5520975"/>
                <a:ext cx="202501" cy="481393"/>
                <a:chOff x="1580864" y="5520975"/>
                <a:chExt cx="202501" cy="481393"/>
              </a:xfrm>
            </p:grpSpPr>
            <p:sp>
              <p:nvSpPr>
                <p:cNvPr id="1879" name="Google Shape;1879;p14"/>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0" name="Google Shape;1880;p14"/>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81" name="Google Shape;1881;p14"/>
              <p:cNvGrpSpPr/>
              <p:nvPr/>
            </p:nvGrpSpPr>
            <p:grpSpPr>
              <a:xfrm>
                <a:off x="1615001" y="5405182"/>
                <a:ext cx="134227" cy="78931"/>
                <a:chOff x="1615001" y="5405182"/>
                <a:chExt cx="134227" cy="78931"/>
              </a:xfrm>
            </p:grpSpPr>
            <p:sp>
              <p:nvSpPr>
                <p:cNvPr id="1882" name="Google Shape;1882;p14"/>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3" name="Google Shape;1883;p14"/>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84" name="Google Shape;1884;p14"/>
              <p:cNvGrpSpPr/>
              <p:nvPr/>
            </p:nvGrpSpPr>
            <p:grpSpPr>
              <a:xfrm>
                <a:off x="1580941" y="5455538"/>
                <a:ext cx="202347" cy="99441"/>
                <a:chOff x="1580941" y="5455538"/>
                <a:chExt cx="202347" cy="99441"/>
              </a:xfrm>
            </p:grpSpPr>
            <p:sp>
              <p:nvSpPr>
                <p:cNvPr id="1885" name="Google Shape;1885;p14"/>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6" name="Google Shape;1886;p14"/>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87" name="Google Shape;1887;p14"/>
              <p:cNvGrpSpPr/>
              <p:nvPr/>
            </p:nvGrpSpPr>
            <p:grpSpPr>
              <a:xfrm>
                <a:off x="1757076" y="5521165"/>
                <a:ext cx="202596" cy="481393"/>
                <a:chOff x="1757076" y="5521165"/>
                <a:chExt cx="202596" cy="481393"/>
              </a:xfrm>
            </p:grpSpPr>
            <p:sp>
              <p:nvSpPr>
                <p:cNvPr id="1888" name="Google Shape;1888;p14"/>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9" name="Google Shape;1889;p14"/>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90" name="Google Shape;1890;p14"/>
              <p:cNvGrpSpPr/>
              <p:nvPr/>
            </p:nvGrpSpPr>
            <p:grpSpPr>
              <a:xfrm>
                <a:off x="1791213" y="5405437"/>
                <a:ext cx="134227" cy="78867"/>
                <a:chOff x="1791213" y="5405437"/>
                <a:chExt cx="134227" cy="78867"/>
              </a:xfrm>
            </p:grpSpPr>
            <p:sp>
              <p:nvSpPr>
                <p:cNvPr id="1891" name="Google Shape;1891;p14"/>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2" name="Google Shape;1892;p14"/>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93" name="Google Shape;1893;p14"/>
              <p:cNvGrpSpPr/>
              <p:nvPr/>
            </p:nvGrpSpPr>
            <p:grpSpPr>
              <a:xfrm>
                <a:off x="1757267" y="5455729"/>
                <a:ext cx="202343" cy="99535"/>
                <a:chOff x="1757267" y="5455729"/>
                <a:chExt cx="202343" cy="99535"/>
              </a:xfrm>
            </p:grpSpPr>
            <p:sp>
              <p:nvSpPr>
                <p:cNvPr id="1894" name="Google Shape;1894;p14"/>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5" name="Google Shape;1895;p14"/>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96" name="Google Shape;1896;p14"/>
              <p:cNvGrpSpPr/>
              <p:nvPr/>
            </p:nvGrpSpPr>
            <p:grpSpPr>
              <a:xfrm>
                <a:off x="1931003" y="5526594"/>
                <a:ext cx="202596" cy="481393"/>
                <a:chOff x="1931003" y="5526594"/>
                <a:chExt cx="202596" cy="481393"/>
              </a:xfrm>
            </p:grpSpPr>
            <p:sp>
              <p:nvSpPr>
                <p:cNvPr id="1897" name="Google Shape;1897;p14"/>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8" name="Google Shape;1898;p14"/>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99" name="Google Shape;1899;p14"/>
              <p:cNvGrpSpPr/>
              <p:nvPr/>
            </p:nvGrpSpPr>
            <p:grpSpPr>
              <a:xfrm>
                <a:off x="1965235" y="5405437"/>
                <a:ext cx="134227" cy="78867"/>
                <a:chOff x="1965235" y="5405437"/>
                <a:chExt cx="134227" cy="78867"/>
              </a:xfrm>
            </p:grpSpPr>
            <p:sp>
              <p:nvSpPr>
                <p:cNvPr id="1900" name="Google Shape;1900;p14"/>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1" name="Google Shape;1901;p14"/>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02" name="Google Shape;1902;p14"/>
              <p:cNvGrpSpPr/>
              <p:nvPr/>
            </p:nvGrpSpPr>
            <p:grpSpPr>
              <a:xfrm>
                <a:off x="1931256" y="5455729"/>
                <a:ext cx="202281" cy="99535"/>
                <a:chOff x="1931256" y="5455729"/>
                <a:chExt cx="202281" cy="99535"/>
              </a:xfrm>
            </p:grpSpPr>
            <p:sp>
              <p:nvSpPr>
                <p:cNvPr id="1903" name="Google Shape;1903;p14"/>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4" name="Google Shape;1904;p14"/>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05" name="Google Shape;1905;p14"/>
              <p:cNvGrpSpPr/>
              <p:nvPr/>
            </p:nvGrpSpPr>
            <p:grpSpPr>
              <a:xfrm>
                <a:off x="2099210" y="5526690"/>
                <a:ext cx="202601" cy="481298"/>
                <a:chOff x="2099210" y="5526690"/>
                <a:chExt cx="202601" cy="481298"/>
              </a:xfrm>
            </p:grpSpPr>
            <p:sp>
              <p:nvSpPr>
                <p:cNvPr id="1906" name="Google Shape;1906;p14"/>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7" name="Google Shape;1907;p14"/>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08" name="Google Shape;1908;p14"/>
              <p:cNvGrpSpPr/>
              <p:nvPr/>
            </p:nvGrpSpPr>
            <p:grpSpPr>
              <a:xfrm>
                <a:off x="2133447" y="5405437"/>
                <a:ext cx="134227" cy="78867"/>
                <a:chOff x="2133447" y="5405437"/>
                <a:chExt cx="134227" cy="78867"/>
              </a:xfrm>
            </p:grpSpPr>
            <p:sp>
              <p:nvSpPr>
                <p:cNvPr id="1909" name="Google Shape;1909;p14"/>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0" name="Google Shape;1910;p14"/>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11" name="Google Shape;1911;p14"/>
              <p:cNvGrpSpPr/>
              <p:nvPr/>
            </p:nvGrpSpPr>
            <p:grpSpPr>
              <a:xfrm>
                <a:off x="2099467" y="5455729"/>
                <a:ext cx="202281" cy="99535"/>
                <a:chOff x="2099467" y="5455729"/>
                <a:chExt cx="202281" cy="99535"/>
              </a:xfrm>
            </p:grpSpPr>
            <p:sp>
              <p:nvSpPr>
                <p:cNvPr id="1912" name="Google Shape;1912;p14"/>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3" name="Google Shape;1913;p14"/>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14" name="Google Shape;1914;p14"/>
              <p:cNvGrpSpPr/>
              <p:nvPr/>
            </p:nvGrpSpPr>
            <p:grpSpPr>
              <a:xfrm>
                <a:off x="2273236" y="5521165"/>
                <a:ext cx="202596" cy="481393"/>
                <a:chOff x="2273236" y="5521165"/>
                <a:chExt cx="202596" cy="481393"/>
              </a:xfrm>
            </p:grpSpPr>
            <p:sp>
              <p:nvSpPr>
                <p:cNvPr id="1915" name="Google Shape;1915;p14"/>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6" name="Google Shape;1916;p14"/>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17" name="Google Shape;1917;p14"/>
              <p:cNvGrpSpPr/>
              <p:nvPr/>
            </p:nvGrpSpPr>
            <p:grpSpPr>
              <a:xfrm>
                <a:off x="2307373" y="5405437"/>
                <a:ext cx="134227" cy="78867"/>
                <a:chOff x="2307373" y="5405437"/>
                <a:chExt cx="134227" cy="78867"/>
              </a:xfrm>
            </p:grpSpPr>
            <p:sp>
              <p:nvSpPr>
                <p:cNvPr id="1918" name="Google Shape;1918;p14"/>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9" name="Google Shape;1919;p14"/>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20" name="Google Shape;1920;p14"/>
              <p:cNvGrpSpPr/>
              <p:nvPr/>
            </p:nvGrpSpPr>
            <p:grpSpPr>
              <a:xfrm>
                <a:off x="2273427" y="5455729"/>
                <a:ext cx="202310" cy="99535"/>
                <a:chOff x="2273427" y="5455729"/>
                <a:chExt cx="202310" cy="99535"/>
              </a:xfrm>
            </p:grpSpPr>
            <p:sp>
              <p:nvSpPr>
                <p:cNvPr id="1921" name="Google Shape;1921;p14"/>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2" name="Google Shape;1922;p14"/>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23" name="Google Shape;1923;p14"/>
              <p:cNvGrpSpPr/>
              <p:nvPr/>
            </p:nvGrpSpPr>
            <p:grpSpPr>
              <a:xfrm>
                <a:off x="1560766" y="5782817"/>
                <a:ext cx="928687" cy="481393"/>
                <a:chOff x="1560766" y="5782817"/>
                <a:chExt cx="928687" cy="481393"/>
              </a:xfrm>
            </p:grpSpPr>
            <p:sp>
              <p:nvSpPr>
                <p:cNvPr id="1924" name="Google Shape;1924;p14"/>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5" name="Google Shape;1925;p14"/>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26" name="Google Shape;1926;p14"/>
              <p:cNvGrpSpPr/>
              <p:nvPr/>
            </p:nvGrpSpPr>
            <p:grpSpPr>
              <a:xfrm>
                <a:off x="1724405" y="5870161"/>
                <a:ext cx="612267" cy="284988"/>
                <a:chOff x="1724405" y="5870161"/>
                <a:chExt cx="612267" cy="284988"/>
              </a:xfrm>
            </p:grpSpPr>
            <p:sp>
              <p:nvSpPr>
                <p:cNvPr id="1927" name="Google Shape;1927;p14"/>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8" name="Google Shape;1928;p14"/>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29" name="Google Shape;1929;p14"/>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30" name="Google Shape;1930;p14"/>
            <p:cNvGrpSpPr/>
            <p:nvPr/>
          </p:nvGrpSpPr>
          <p:grpSpPr>
            <a:xfrm>
              <a:off x="5140976" y="802510"/>
              <a:ext cx="1536327" cy="1421090"/>
              <a:chOff x="1560766" y="5405182"/>
              <a:chExt cx="928687" cy="859028"/>
            </a:xfrm>
          </p:grpSpPr>
          <p:grpSp>
            <p:nvGrpSpPr>
              <p:cNvPr id="1931" name="Google Shape;1931;p14"/>
              <p:cNvGrpSpPr/>
              <p:nvPr/>
            </p:nvGrpSpPr>
            <p:grpSpPr>
              <a:xfrm>
                <a:off x="1580864" y="5520975"/>
                <a:ext cx="202501" cy="481393"/>
                <a:chOff x="1580864" y="5520975"/>
                <a:chExt cx="202501" cy="481393"/>
              </a:xfrm>
            </p:grpSpPr>
            <p:sp>
              <p:nvSpPr>
                <p:cNvPr id="1932" name="Google Shape;1932;p14"/>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3" name="Google Shape;1933;p14"/>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34" name="Google Shape;1934;p14"/>
              <p:cNvGrpSpPr/>
              <p:nvPr/>
            </p:nvGrpSpPr>
            <p:grpSpPr>
              <a:xfrm>
                <a:off x="1615001" y="5405182"/>
                <a:ext cx="134227" cy="78931"/>
                <a:chOff x="1615001" y="5405182"/>
                <a:chExt cx="134227" cy="78931"/>
              </a:xfrm>
            </p:grpSpPr>
            <p:sp>
              <p:nvSpPr>
                <p:cNvPr id="1935" name="Google Shape;1935;p14"/>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6" name="Google Shape;1936;p14"/>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37" name="Google Shape;1937;p14"/>
              <p:cNvGrpSpPr/>
              <p:nvPr/>
            </p:nvGrpSpPr>
            <p:grpSpPr>
              <a:xfrm>
                <a:off x="1580941" y="5455538"/>
                <a:ext cx="202347" cy="99441"/>
                <a:chOff x="1580941" y="5455538"/>
                <a:chExt cx="202347" cy="99441"/>
              </a:xfrm>
            </p:grpSpPr>
            <p:sp>
              <p:nvSpPr>
                <p:cNvPr id="1938" name="Google Shape;1938;p14"/>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9" name="Google Shape;1939;p14"/>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40" name="Google Shape;1940;p14"/>
              <p:cNvGrpSpPr/>
              <p:nvPr/>
            </p:nvGrpSpPr>
            <p:grpSpPr>
              <a:xfrm>
                <a:off x="1757076" y="5521165"/>
                <a:ext cx="202596" cy="481393"/>
                <a:chOff x="1757076" y="5521165"/>
                <a:chExt cx="202596" cy="481393"/>
              </a:xfrm>
            </p:grpSpPr>
            <p:sp>
              <p:nvSpPr>
                <p:cNvPr id="1941" name="Google Shape;1941;p14"/>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2" name="Google Shape;1942;p14"/>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43" name="Google Shape;1943;p14"/>
              <p:cNvGrpSpPr/>
              <p:nvPr/>
            </p:nvGrpSpPr>
            <p:grpSpPr>
              <a:xfrm>
                <a:off x="1791213" y="5405437"/>
                <a:ext cx="134227" cy="78867"/>
                <a:chOff x="1791213" y="5405437"/>
                <a:chExt cx="134227" cy="78867"/>
              </a:xfrm>
            </p:grpSpPr>
            <p:sp>
              <p:nvSpPr>
                <p:cNvPr id="1944" name="Google Shape;1944;p14"/>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5" name="Google Shape;1945;p14"/>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46" name="Google Shape;1946;p14"/>
              <p:cNvGrpSpPr/>
              <p:nvPr/>
            </p:nvGrpSpPr>
            <p:grpSpPr>
              <a:xfrm>
                <a:off x="1757267" y="5455729"/>
                <a:ext cx="202343" cy="99535"/>
                <a:chOff x="1757267" y="5455729"/>
                <a:chExt cx="202343" cy="99535"/>
              </a:xfrm>
            </p:grpSpPr>
            <p:sp>
              <p:nvSpPr>
                <p:cNvPr id="1947" name="Google Shape;1947;p14"/>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8" name="Google Shape;1948;p14"/>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49" name="Google Shape;1949;p14"/>
              <p:cNvGrpSpPr/>
              <p:nvPr/>
            </p:nvGrpSpPr>
            <p:grpSpPr>
              <a:xfrm>
                <a:off x="1931003" y="5526594"/>
                <a:ext cx="202596" cy="481393"/>
                <a:chOff x="1931003" y="5526594"/>
                <a:chExt cx="202596" cy="481393"/>
              </a:xfrm>
            </p:grpSpPr>
            <p:sp>
              <p:nvSpPr>
                <p:cNvPr id="1950" name="Google Shape;1950;p14"/>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1" name="Google Shape;1951;p14"/>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52" name="Google Shape;1952;p14"/>
              <p:cNvGrpSpPr/>
              <p:nvPr/>
            </p:nvGrpSpPr>
            <p:grpSpPr>
              <a:xfrm>
                <a:off x="1965235" y="5405437"/>
                <a:ext cx="134227" cy="78867"/>
                <a:chOff x="1965235" y="5405437"/>
                <a:chExt cx="134227" cy="78867"/>
              </a:xfrm>
            </p:grpSpPr>
            <p:sp>
              <p:nvSpPr>
                <p:cNvPr id="1953" name="Google Shape;1953;p14"/>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4" name="Google Shape;1954;p14"/>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55" name="Google Shape;1955;p14"/>
              <p:cNvGrpSpPr/>
              <p:nvPr/>
            </p:nvGrpSpPr>
            <p:grpSpPr>
              <a:xfrm>
                <a:off x="1931256" y="5455729"/>
                <a:ext cx="202281" cy="99535"/>
                <a:chOff x="1931256" y="5455729"/>
                <a:chExt cx="202281" cy="99535"/>
              </a:xfrm>
            </p:grpSpPr>
            <p:sp>
              <p:nvSpPr>
                <p:cNvPr id="1956" name="Google Shape;1956;p14"/>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7" name="Google Shape;1957;p14"/>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58" name="Google Shape;1958;p14"/>
              <p:cNvGrpSpPr/>
              <p:nvPr/>
            </p:nvGrpSpPr>
            <p:grpSpPr>
              <a:xfrm>
                <a:off x="2099210" y="5526690"/>
                <a:ext cx="202601" cy="481298"/>
                <a:chOff x="2099210" y="5526690"/>
                <a:chExt cx="202601" cy="481298"/>
              </a:xfrm>
            </p:grpSpPr>
            <p:sp>
              <p:nvSpPr>
                <p:cNvPr id="1959" name="Google Shape;1959;p14"/>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0" name="Google Shape;1960;p14"/>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61" name="Google Shape;1961;p14"/>
              <p:cNvGrpSpPr/>
              <p:nvPr/>
            </p:nvGrpSpPr>
            <p:grpSpPr>
              <a:xfrm>
                <a:off x="2133447" y="5405437"/>
                <a:ext cx="134227" cy="78867"/>
                <a:chOff x="2133447" y="5405437"/>
                <a:chExt cx="134227" cy="78867"/>
              </a:xfrm>
            </p:grpSpPr>
            <p:sp>
              <p:nvSpPr>
                <p:cNvPr id="1962" name="Google Shape;1962;p14"/>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3" name="Google Shape;1963;p14"/>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64" name="Google Shape;1964;p14"/>
              <p:cNvGrpSpPr/>
              <p:nvPr/>
            </p:nvGrpSpPr>
            <p:grpSpPr>
              <a:xfrm>
                <a:off x="2099467" y="5455729"/>
                <a:ext cx="202281" cy="99535"/>
                <a:chOff x="2099467" y="5455729"/>
                <a:chExt cx="202281" cy="99535"/>
              </a:xfrm>
            </p:grpSpPr>
            <p:sp>
              <p:nvSpPr>
                <p:cNvPr id="1965" name="Google Shape;1965;p14"/>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6" name="Google Shape;1966;p14"/>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67" name="Google Shape;1967;p14"/>
              <p:cNvGrpSpPr/>
              <p:nvPr/>
            </p:nvGrpSpPr>
            <p:grpSpPr>
              <a:xfrm>
                <a:off x="2273236" y="5521165"/>
                <a:ext cx="202596" cy="481393"/>
                <a:chOff x="2273236" y="5521165"/>
                <a:chExt cx="202596" cy="481393"/>
              </a:xfrm>
            </p:grpSpPr>
            <p:sp>
              <p:nvSpPr>
                <p:cNvPr id="1968" name="Google Shape;1968;p14"/>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9" name="Google Shape;1969;p14"/>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70" name="Google Shape;1970;p14"/>
              <p:cNvGrpSpPr/>
              <p:nvPr/>
            </p:nvGrpSpPr>
            <p:grpSpPr>
              <a:xfrm>
                <a:off x="2307373" y="5405437"/>
                <a:ext cx="134227" cy="78867"/>
                <a:chOff x="2307373" y="5405437"/>
                <a:chExt cx="134227" cy="78867"/>
              </a:xfrm>
            </p:grpSpPr>
            <p:sp>
              <p:nvSpPr>
                <p:cNvPr id="1971" name="Google Shape;1971;p14"/>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2" name="Google Shape;1972;p14"/>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73" name="Google Shape;1973;p14"/>
              <p:cNvGrpSpPr/>
              <p:nvPr/>
            </p:nvGrpSpPr>
            <p:grpSpPr>
              <a:xfrm>
                <a:off x="2273427" y="5455729"/>
                <a:ext cx="202310" cy="99535"/>
                <a:chOff x="2273427" y="5455729"/>
                <a:chExt cx="202310" cy="99535"/>
              </a:xfrm>
            </p:grpSpPr>
            <p:sp>
              <p:nvSpPr>
                <p:cNvPr id="1974" name="Google Shape;1974;p14"/>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5" name="Google Shape;1975;p14"/>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76" name="Google Shape;1976;p14"/>
              <p:cNvGrpSpPr/>
              <p:nvPr/>
            </p:nvGrpSpPr>
            <p:grpSpPr>
              <a:xfrm>
                <a:off x="1560766" y="5782817"/>
                <a:ext cx="928687" cy="481393"/>
                <a:chOff x="1560766" y="5782817"/>
                <a:chExt cx="928687" cy="481393"/>
              </a:xfrm>
            </p:grpSpPr>
            <p:sp>
              <p:nvSpPr>
                <p:cNvPr id="1977" name="Google Shape;1977;p14"/>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8" name="Google Shape;1978;p14"/>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79" name="Google Shape;1979;p14"/>
              <p:cNvGrpSpPr/>
              <p:nvPr/>
            </p:nvGrpSpPr>
            <p:grpSpPr>
              <a:xfrm>
                <a:off x="1724405" y="5870161"/>
                <a:ext cx="612267" cy="284988"/>
                <a:chOff x="1724405" y="5870161"/>
                <a:chExt cx="612267" cy="284988"/>
              </a:xfrm>
            </p:grpSpPr>
            <p:sp>
              <p:nvSpPr>
                <p:cNvPr id="1980" name="Google Shape;1980;p14"/>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1" name="Google Shape;1981;p14"/>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82" name="Google Shape;1982;p14"/>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14 Agenda">
  <p:cSld name="CUSTOM_21_2_1_1_1_1_1_1_1_1_1_1_1">
    <p:spTree>
      <p:nvGrpSpPr>
        <p:cNvPr id="1" name="Shape 1983"/>
        <p:cNvGrpSpPr/>
        <p:nvPr/>
      </p:nvGrpSpPr>
      <p:grpSpPr>
        <a:xfrm>
          <a:off x="0" y="0"/>
          <a:ext cx="0" cy="0"/>
          <a:chOff x="0" y="0"/>
          <a:chExt cx="0" cy="0"/>
        </a:xfrm>
      </p:grpSpPr>
      <p:sp>
        <p:nvSpPr>
          <p:cNvPr id="1984" name="Google Shape;1984;p15"/>
          <p:cNvSpPr/>
          <p:nvPr/>
        </p:nvSpPr>
        <p:spPr>
          <a:xfrm>
            <a:off x="974300" y="8241625"/>
            <a:ext cx="16323888" cy="1324650"/>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5" name="Google Shape;1985;p15"/>
          <p:cNvSpPr/>
          <p:nvPr/>
        </p:nvSpPr>
        <p:spPr>
          <a:xfrm>
            <a:off x="989825" y="3003850"/>
            <a:ext cx="2888258" cy="490560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6" name="Google Shape;1986;p15"/>
          <p:cNvSpPr/>
          <p:nvPr/>
        </p:nvSpPr>
        <p:spPr>
          <a:xfrm>
            <a:off x="4344834" y="3003850"/>
            <a:ext cx="2888258" cy="490560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7" name="Google Shape;1987;p15"/>
          <p:cNvSpPr/>
          <p:nvPr/>
        </p:nvSpPr>
        <p:spPr>
          <a:xfrm>
            <a:off x="7699844" y="3003850"/>
            <a:ext cx="2888258" cy="490560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8" name="Google Shape;1988;p15"/>
          <p:cNvSpPr/>
          <p:nvPr/>
        </p:nvSpPr>
        <p:spPr>
          <a:xfrm>
            <a:off x="11054853" y="3003850"/>
            <a:ext cx="2888258" cy="490560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9" name="Google Shape;1989;p15"/>
          <p:cNvSpPr/>
          <p:nvPr/>
        </p:nvSpPr>
        <p:spPr>
          <a:xfrm>
            <a:off x="14409863" y="3003850"/>
            <a:ext cx="2888258" cy="490560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0" name="Google Shape;1990;p15"/>
          <p:cNvSpPr/>
          <p:nvPr/>
        </p:nvSpPr>
        <p:spPr>
          <a:xfrm rot="2876196">
            <a:off x="1119982" y="7266620"/>
            <a:ext cx="2256489" cy="2354458"/>
          </a:xfrm>
          <a:custGeom>
            <a:avLst/>
            <a:gdLst/>
            <a:ahLst/>
            <a:cxnLst/>
            <a:rect l="l" t="t" r="r" b="b"/>
            <a:pathLst>
              <a:path w="403669" h="421195" extrusionOk="0">
                <a:moveTo>
                  <a:pt x="16280" y="360223"/>
                </a:moveTo>
                <a:lnTo>
                  <a:pt x="50285" y="335934"/>
                </a:lnTo>
                <a:cubicBezTo>
                  <a:pt x="46722" y="347935"/>
                  <a:pt x="41322" y="359308"/>
                  <a:pt x="34283" y="369652"/>
                </a:cubicBezTo>
                <a:cubicBezTo>
                  <a:pt x="43265" y="363957"/>
                  <a:pt x="52847" y="359261"/>
                  <a:pt x="62858" y="355651"/>
                </a:cubicBezTo>
                <a:cubicBezTo>
                  <a:pt x="61505" y="364738"/>
                  <a:pt x="58467" y="373491"/>
                  <a:pt x="53904" y="381463"/>
                </a:cubicBezTo>
                <a:lnTo>
                  <a:pt x="65239" y="392036"/>
                </a:lnTo>
                <a:cubicBezTo>
                  <a:pt x="69954" y="386607"/>
                  <a:pt x="75297" y="381740"/>
                  <a:pt x="81146" y="377558"/>
                </a:cubicBezTo>
                <a:cubicBezTo>
                  <a:pt x="82955" y="382606"/>
                  <a:pt x="77050" y="388702"/>
                  <a:pt x="75621" y="394608"/>
                </a:cubicBezTo>
                <a:cubicBezTo>
                  <a:pt x="72478" y="408134"/>
                  <a:pt x="92576" y="409848"/>
                  <a:pt x="97148" y="421183"/>
                </a:cubicBezTo>
                <a:cubicBezTo>
                  <a:pt x="203256" y="313236"/>
                  <a:pt x="305431" y="201603"/>
                  <a:pt x="403662" y="86284"/>
                </a:cubicBezTo>
                <a:lnTo>
                  <a:pt x="378707" y="61709"/>
                </a:lnTo>
                <a:lnTo>
                  <a:pt x="358418" y="81902"/>
                </a:lnTo>
                <a:cubicBezTo>
                  <a:pt x="359257" y="73177"/>
                  <a:pt x="363019" y="64986"/>
                  <a:pt x="369086" y="58661"/>
                </a:cubicBezTo>
                <a:lnTo>
                  <a:pt x="353847" y="66186"/>
                </a:lnTo>
                <a:cubicBezTo>
                  <a:pt x="354989" y="60623"/>
                  <a:pt x="357371" y="55385"/>
                  <a:pt x="360800" y="50851"/>
                </a:cubicBezTo>
                <a:lnTo>
                  <a:pt x="346512" y="36754"/>
                </a:lnTo>
                <a:cubicBezTo>
                  <a:pt x="341997" y="40688"/>
                  <a:pt x="338140" y="45317"/>
                  <a:pt x="335082" y="50470"/>
                </a:cubicBezTo>
                <a:cubicBezTo>
                  <a:pt x="335187" y="42412"/>
                  <a:pt x="337178" y="34477"/>
                  <a:pt x="340892" y="27324"/>
                </a:cubicBezTo>
                <a:lnTo>
                  <a:pt x="331367" y="17799"/>
                </a:lnTo>
                <a:lnTo>
                  <a:pt x="319080" y="29038"/>
                </a:lnTo>
                <a:cubicBezTo>
                  <a:pt x="323900" y="18349"/>
                  <a:pt x="319766" y="5751"/>
                  <a:pt x="309555" y="-13"/>
                </a:cubicBezTo>
                <a:cubicBezTo>
                  <a:pt x="261930" y="61138"/>
                  <a:pt x="209733" y="119145"/>
                  <a:pt x="156203" y="175533"/>
                </a:cubicBezTo>
                <a:cubicBezTo>
                  <a:pt x="121913" y="211538"/>
                  <a:pt x="86985" y="246970"/>
                  <a:pt x="51428" y="281832"/>
                </a:cubicBezTo>
                <a:cubicBezTo>
                  <a:pt x="37712" y="295262"/>
                  <a:pt x="-7" y="331648"/>
                  <a:pt x="-7" y="331648"/>
                </a:cubicBezTo>
                <a:cubicBezTo>
                  <a:pt x="4279" y="338410"/>
                  <a:pt x="10280" y="356318"/>
                  <a:pt x="16280" y="360223"/>
                </a:cubicBezTo>
                <a:close/>
              </a:path>
            </a:pathLst>
          </a:custGeom>
          <a:solidFill>
            <a:schemeClr val="accent5"/>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1" name="Google Shape;1991;p15"/>
          <p:cNvSpPr/>
          <p:nvPr/>
        </p:nvSpPr>
        <p:spPr>
          <a:xfrm rot="-2436602">
            <a:off x="14698637" y="1850711"/>
            <a:ext cx="2377103" cy="2269883"/>
          </a:xfrm>
          <a:custGeom>
            <a:avLst/>
            <a:gdLst/>
            <a:ahLst/>
            <a:cxnLst/>
            <a:rect l="l" t="t" r="r" b="b"/>
            <a:pathLst>
              <a:path w="445579" h="425481" extrusionOk="0">
                <a:moveTo>
                  <a:pt x="67144" y="15037"/>
                </a:moveTo>
                <a:cubicBezTo>
                  <a:pt x="74002" y="21704"/>
                  <a:pt x="80765" y="23800"/>
                  <a:pt x="86194" y="31229"/>
                </a:cubicBezTo>
                <a:cubicBezTo>
                  <a:pt x="78145" y="31123"/>
                  <a:pt x="70287" y="28746"/>
                  <a:pt x="63524" y="24371"/>
                </a:cubicBezTo>
                <a:cubicBezTo>
                  <a:pt x="55333" y="32467"/>
                  <a:pt x="53523" y="33896"/>
                  <a:pt x="45332" y="41421"/>
                </a:cubicBezTo>
                <a:lnTo>
                  <a:pt x="58762" y="54470"/>
                </a:lnTo>
                <a:cubicBezTo>
                  <a:pt x="44474" y="47326"/>
                  <a:pt x="28091" y="53422"/>
                  <a:pt x="25805" y="66567"/>
                </a:cubicBezTo>
                <a:cubicBezTo>
                  <a:pt x="27043" y="68662"/>
                  <a:pt x="40664" y="85045"/>
                  <a:pt x="41902" y="87141"/>
                </a:cubicBezTo>
                <a:cubicBezTo>
                  <a:pt x="33606" y="84626"/>
                  <a:pt x="25139" y="82712"/>
                  <a:pt x="16566" y="81426"/>
                </a:cubicBezTo>
                <a:cubicBezTo>
                  <a:pt x="11708" y="89903"/>
                  <a:pt x="4184" y="95237"/>
                  <a:pt x="-7" y="103238"/>
                </a:cubicBezTo>
                <a:cubicBezTo>
                  <a:pt x="78669" y="171723"/>
                  <a:pt x="347845" y="395846"/>
                  <a:pt x="374706" y="425469"/>
                </a:cubicBezTo>
                <a:lnTo>
                  <a:pt x="394518" y="391941"/>
                </a:lnTo>
                <a:cubicBezTo>
                  <a:pt x="387079" y="389884"/>
                  <a:pt x="380288" y="385940"/>
                  <a:pt x="374801" y="380511"/>
                </a:cubicBezTo>
                <a:cubicBezTo>
                  <a:pt x="380478" y="380606"/>
                  <a:pt x="386117" y="381473"/>
                  <a:pt x="391565" y="383083"/>
                </a:cubicBezTo>
                <a:cubicBezTo>
                  <a:pt x="400052" y="384273"/>
                  <a:pt x="407910" y="378358"/>
                  <a:pt x="409101" y="369872"/>
                </a:cubicBezTo>
                <a:cubicBezTo>
                  <a:pt x="409339" y="368214"/>
                  <a:pt x="409301" y="366538"/>
                  <a:pt x="408996" y="364890"/>
                </a:cubicBezTo>
                <a:cubicBezTo>
                  <a:pt x="400538" y="361956"/>
                  <a:pt x="392708" y="357422"/>
                  <a:pt x="385945" y="351555"/>
                </a:cubicBezTo>
                <a:cubicBezTo>
                  <a:pt x="398395" y="357175"/>
                  <a:pt x="413006" y="354765"/>
                  <a:pt x="422998" y="345459"/>
                </a:cubicBezTo>
                <a:lnTo>
                  <a:pt x="407377" y="331457"/>
                </a:lnTo>
                <a:cubicBezTo>
                  <a:pt x="415397" y="330876"/>
                  <a:pt x="423417" y="332553"/>
                  <a:pt x="430523" y="336315"/>
                </a:cubicBezTo>
                <a:lnTo>
                  <a:pt x="445572" y="311740"/>
                </a:lnTo>
                <a:cubicBezTo>
                  <a:pt x="419207" y="296720"/>
                  <a:pt x="394385" y="279146"/>
                  <a:pt x="371468" y="259258"/>
                </a:cubicBezTo>
                <a:cubicBezTo>
                  <a:pt x="348131" y="238969"/>
                  <a:pt x="138962" y="55804"/>
                  <a:pt x="119531" y="34849"/>
                </a:cubicBezTo>
                <a:cubicBezTo>
                  <a:pt x="113531" y="28372"/>
                  <a:pt x="88289" y="3035"/>
                  <a:pt x="80384" y="-13"/>
                </a:cubicBezTo>
                <a:cubicBezTo>
                  <a:pt x="80669" y="-13"/>
                  <a:pt x="71906" y="9036"/>
                  <a:pt x="67144" y="15037"/>
                </a:cubicBezTo>
                <a:close/>
              </a:path>
            </a:pathLst>
          </a:custGeom>
          <a:solidFill>
            <a:schemeClr val="accent6"/>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2" name="Google Shape;1992;p15"/>
          <p:cNvSpPr/>
          <p:nvPr/>
        </p:nvSpPr>
        <p:spPr>
          <a:xfrm rot="-2700000">
            <a:off x="11303527" y="1648661"/>
            <a:ext cx="2390907" cy="2415288"/>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4"/>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3" name="Google Shape;1993;p15"/>
          <p:cNvSpPr/>
          <p:nvPr/>
        </p:nvSpPr>
        <p:spPr>
          <a:xfrm rot="2125079">
            <a:off x="7917181" y="1807080"/>
            <a:ext cx="2453581" cy="2098448"/>
          </a:xfrm>
          <a:custGeom>
            <a:avLst/>
            <a:gdLst/>
            <a:ahLst/>
            <a:cxnLst/>
            <a:rect l="l" t="t" r="r" b="b"/>
            <a:pathLst>
              <a:path w="440912" h="377094" extrusionOk="0">
                <a:moveTo>
                  <a:pt x="10946" y="302977"/>
                </a:moveTo>
                <a:lnTo>
                  <a:pt x="49046" y="284975"/>
                </a:lnTo>
                <a:cubicBezTo>
                  <a:pt x="43455" y="296167"/>
                  <a:pt x="36169" y="306416"/>
                  <a:pt x="27425" y="315360"/>
                </a:cubicBezTo>
                <a:cubicBezTo>
                  <a:pt x="37207" y="311321"/>
                  <a:pt x="47389" y="308349"/>
                  <a:pt x="57809" y="306502"/>
                </a:cubicBezTo>
                <a:cubicBezTo>
                  <a:pt x="54933" y="315227"/>
                  <a:pt x="50437" y="323342"/>
                  <a:pt x="44569" y="330409"/>
                </a:cubicBezTo>
                <a:lnTo>
                  <a:pt x="54094" y="342792"/>
                </a:lnTo>
                <a:cubicBezTo>
                  <a:pt x="59695" y="338258"/>
                  <a:pt x="65801" y="334391"/>
                  <a:pt x="72287" y="331267"/>
                </a:cubicBezTo>
                <a:cubicBezTo>
                  <a:pt x="73240" y="336601"/>
                  <a:pt x="66286" y="341649"/>
                  <a:pt x="63905" y="347173"/>
                </a:cubicBezTo>
                <a:cubicBezTo>
                  <a:pt x="58476" y="359842"/>
                  <a:pt x="77907" y="365176"/>
                  <a:pt x="80479" y="377082"/>
                </a:cubicBezTo>
                <a:cubicBezTo>
                  <a:pt x="203856" y="289328"/>
                  <a:pt x="324004" y="197250"/>
                  <a:pt x="440905" y="100857"/>
                </a:cubicBezTo>
                <a:lnTo>
                  <a:pt x="420617" y="72282"/>
                </a:lnTo>
                <a:lnTo>
                  <a:pt x="397185" y="88665"/>
                </a:lnTo>
                <a:cubicBezTo>
                  <a:pt x="399481" y="80207"/>
                  <a:pt x="404586" y="72787"/>
                  <a:pt x="411663" y="67615"/>
                </a:cubicBezTo>
                <a:lnTo>
                  <a:pt x="395280" y="72377"/>
                </a:lnTo>
                <a:cubicBezTo>
                  <a:pt x="397433" y="67119"/>
                  <a:pt x="400681" y="62376"/>
                  <a:pt x="404805" y="58471"/>
                </a:cubicBezTo>
                <a:cubicBezTo>
                  <a:pt x="400995" y="52946"/>
                  <a:pt x="397185" y="47517"/>
                  <a:pt x="393280" y="42088"/>
                </a:cubicBezTo>
                <a:cubicBezTo>
                  <a:pt x="388146" y="45212"/>
                  <a:pt x="383526" y="49098"/>
                  <a:pt x="379564" y="53613"/>
                </a:cubicBezTo>
                <a:cubicBezTo>
                  <a:pt x="381078" y="45755"/>
                  <a:pt x="384336" y="38335"/>
                  <a:pt x="389089" y="31896"/>
                </a:cubicBezTo>
                <a:cubicBezTo>
                  <a:pt x="386517" y="28181"/>
                  <a:pt x="383850" y="24562"/>
                  <a:pt x="381183" y="20847"/>
                </a:cubicBezTo>
                <a:lnTo>
                  <a:pt x="367562" y="30372"/>
                </a:lnTo>
                <a:cubicBezTo>
                  <a:pt x="374115" y="20561"/>
                  <a:pt x="372087" y="7379"/>
                  <a:pt x="362895" y="-13"/>
                </a:cubicBezTo>
                <a:cubicBezTo>
                  <a:pt x="305173" y="51803"/>
                  <a:pt x="243832" y="99809"/>
                  <a:pt x="181158" y="145910"/>
                </a:cubicBezTo>
                <a:cubicBezTo>
                  <a:pt x="141153" y="175438"/>
                  <a:pt x="100577" y="204203"/>
                  <a:pt x="59428" y="232207"/>
                </a:cubicBezTo>
                <a:cubicBezTo>
                  <a:pt x="43522" y="243065"/>
                  <a:pt x="-7" y="272307"/>
                  <a:pt x="-7" y="272307"/>
                </a:cubicBezTo>
                <a:cubicBezTo>
                  <a:pt x="2945" y="279355"/>
                  <a:pt x="5803" y="297643"/>
                  <a:pt x="10946" y="30297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4" name="Google Shape;1994;p15"/>
          <p:cNvSpPr/>
          <p:nvPr/>
        </p:nvSpPr>
        <p:spPr>
          <a:xfrm rot="2341434">
            <a:off x="1163602" y="1712739"/>
            <a:ext cx="2509634" cy="2287111"/>
          </a:xfrm>
          <a:custGeom>
            <a:avLst/>
            <a:gdLst/>
            <a:ahLst/>
            <a:cxnLst/>
            <a:rect l="l" t="t" r="r" b="b"/>
            <a:pathLst>
              <a:path w="421100" h="383762" extrusionOk="0">
                <a:moveTo>
                  <a:pt x="346036" y="-13"/>
                </a:moveTo>
                <a:lnTo>
                  <a:pt x="366038" y="22942"/>
                </a:lnTo>
                <a:cubicBezTo>
                  <a:pt x="359649" y="27305"/>
                  <a:pt x="354418" y="33153"/>
                  <a:pt x="350798" y="39992"/>
                </a:cubicBezTo>
                <a:cubicBezTo>
                  <a:pt x="357762" y="42107"/>
                  <a:pt x="365286" y="41316"/>
                  <a:pt x="371658" y="37801"/>
                </a:cubicBezTo>
                <a:cubicBezTo>
                  <a:pt x="371128" y="47612"/>
                  <a:pt x="368972" y="57271"/>
                  <a:pt x="365276" y="66376"/>
                </a:cubicBezTo>
                <a:cubicBezTo>
                  <a:pt x="371087" y="65614"/>
                  <a:pt x="388803" y="56851"/>
                  <a:pt x="394709" y="55899"/>
                </a:cubicBezTo>
                <a:cubicBezTo>
                  <a:pt x="398328" y="66853"/>
                  <a:pt x="413759" y="80664"/>
                  <a:pt x="421093" y="96856"/>
                </a:cubicBezTo>
                <a:cubicBezTo>
                  <a:pt x="320509" y="199536"/>
                  <a:pt x="195350" y="287356"/>
                  <a:pt x="85241" y="383749"/>
                </a:cubicBezTo>
                <a:cubicBezTo>
                  <a:pt x="78479" y="380035"/>
                  <a:pt x="72287" y="369367"/>
                  <a:pt x="65525" y="365652"/>
                </a:cubicBezTo>
                <a:lnTo>
                  <a:pt x="77240" y="350031"/>
                </a:lnTo>
                <a:cubicBezTo>
                  <a:pt x="68858" y="352031"/>
                  <a:pt x="55714" y="348507"/>
                  <a:pt x="47332" y="350031"/>
                </a:cubicBezTo>
                <a:cubicBezTo>
                  <a:pt x="54138" y="342887"/>
                  <a:pt x="60026" y="334915"/>
                  <a:pt x="64858" y="326314"/>
                </a:cubicBezTo>
                <a:cubicBezTo>
                  <a:pt x="59429" y="326314"/>
                  <a:pt x="32473" y="328123"/>
                  <a:pt x="28568" y="328505"/>
                </a:cubicBezTo>
                <a:lnTo>
                  <a:pt x="-7" y="295262"/>
                </a:lnTo>
                <a:cubicBezTo>
                  <a:pt x="34092" y="254590"/>
                  <a:pt x="104101" y="197821"/>
                  <a:pt x="133343" y="174009"/>
                </a:cubicBezTo>
                <a:cubicBezTo>
                  <a:pt x="214019" y="109906"/>
                  <a:pt x="265073" y="63900"/>
                  <a:pt x="346036" y="-13"/>
                </a:cubicBezTo>
                <a:close/>
              </a:path>
            </a:pathLst>
          </a:custGeom>
          <a:solidFill>
            <a:schemeClr val="accen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5" name="Google Shape;1995;p15"/>
          <p:cNvSpPr/>
          <p:nvPr/>
        </p:nvSpPr>
        <p:spPr>
          <a:xfrm rot="-2454863">
            <a:off x="4571492" y="1670840"/>
            <a:ext cx="2434935" cy="2370924"/>
          </a:xfrm>
          <a:custGeom>
            <a:avLst/>
            <a:gdLst/>
            <a:ahLst/>
            <a:cxnLst/>
            <a:rect l="l" t="t" r="r" b="b"/>
            <a:pathLst>
              <a:path w="442055" h="430434" extrusionOk="0">
                <a:moveTo>
                  <a:pt x="68287" y="14941"/>
                </a:moveTo>
                <a:cubicBezTo>
                  <a:pt x="75050" y="21704"/>
                  <a:pt x="81812" y="23895"/>
                  <a:pt x="87337" y="31420"/>
                </a:cubicBezTo>
                <a:cubicBezTo>
                  <a:pt x="79279" y="31172"/>
                  <a:pt x="71459" y="28667"/>
                  <a:pt x="64763" y="24181"/>
                </a:cubicBezTo>
                <a:cubicBezTo>
                  <a:pt x="56476" y="32086"/>
                  <a:pt x="54666" y="33039"/>
                  <a:pt x="46284" y="40945"/>
                </a:cubicBezTo>
                <a:lnTo>
                  <a:pt x="59524" y="54184"/>
                </a:lnTo>
                <a:cubicBezTo>
                  <a:pt x="45332" y="46850"/>
                  <a:pt x="28853" y="52660"/>
                  <a:pt x="26377" y="65805"/>
                </a:cubicBezTo>
                <a:cubicBezTo>
                  <a:pt x="27615" y="67900"/>
                  <a:pt x="40855" y="84855"/>
                  <a:pt x="42093" y="86569"/>
                </a:cubicBezTo>
                <a:cubicBezTo>
                  <a:pt x="33882" y="83902"/>
                  <a:pt x="25472" y="81864"/>
                  <a:pt x="16947" y="80473"/>
                </a:cubicBezTo>
                <a:cubicBezTo>
                  <a:pt x="11899" y="88855"/>
                  <a:pt x="4279" y="94094"/>
                  <a:pt x="-7" y="102000"/>
                </a:cubicBezTo>
                <a:cubicBezTo>
                  <a:pt x="77526" y="171723"/>
                  <a:pt x="342893" y="400228"/>
                  <a:pt x="369277" y="430422"/>
                </a:cubicBezTo>
                <a:lnTo>
                  <a:pt x="389660" y="397180"/>
                </a:lnTo>
                <a:cubicBezTo>
                  <a:pt x="382279" y="394970"/>
                  <a:pt x="375563" y="390941"/>
                  <a:pt x="370134" y="385464"/>
                </a:cubicBezTo>
                <a:cubicBezTo>
                  <a:pt x="375792" y="385578"/>
                  <a:pt x="381412" y="386502"/>
                  <a:pt x="386803" y="388226"/>
                </a:cubicBezTo>
                <a:cubicBezTo>
                  <a:pt x="395213" y="389617"/>
                  <a:pt x="403157" y="383930"/>
                  <a:pt x="404548" y="375520"/>
                </a:cubicBezTo>
                <a:cubicBezTo>
                  <a:pt x="404834" y="373796"/>
                  <a:pt x="404824" y="372043"/>
                  <a:pt x="404519" y="370319"/>
                </a:cubicBezTo>
                <a:cubicBezTo>
                  <a:pt x="396109" y="367271"/>
                  <a:pt x="388375" y="362613"/>
                  <a:pt x="381755" y="356603"/>
                </a:cubicBezTo>
                <a:cubicBezTo>
                  <a:pt x="394089" y="362490"/>
                  <a:pt x="408767" y="360347"/>
                  <a:pt x="418902" y="351174"/>
                </a:cubicBezTo>
                <a:lnTo>
                  <a:pt x="403472" y="336886"/>
                </a:lnTo>
                <a:cubicBezTo>
                  <a:pt x="411530" y="336429"/>
                  <a:pt x="419550" y="338248"/>
                  <a:pt x="426617" y="342125"/>
                </a:cubicBezTo>
                <a:lnTo>
                  <a:pt x="442048" y="317836"/>
                </a:lnTo>
                <a:cubicBezTo>
                  <a:pt x="415930" y="302415"/>
                  <a:pt x="391422" y="284423"/>
                  <a:pt x="368896" y="264115"/>
                </a:cubicBezTo>
                <a:cubicBezTo>
                  <a:pt x="345750" y="243446"/>
                  <a:pt x="139724" y="56851"/>
                  <a:pt x="120579" y="35515"/>
                </a:cubicBezTo>
                <a:cubicBezTo>
                  <a:pt x="114674" y="28943"/>
                  <a:pt x="89909" y="3226"/>
                  <a:pt x="82003" y="-13"/>
                </a:cubicBezTo>
                <a:cubicBezTo>
                  <a:pt x="82098" y="82"/>
                  <a:pt x="73145" y="8941"/>
                  <a:pt x="68287" y="14941"/>
                </a:cubicBezTo>
                <a:close/>
              </a:path>
            </a:pathLst>
          </a:custGeom>
          <a:solidFill>
            <a:schemeClr val="accen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96" name="Google Shape;1996;p15"/>
          <p:cNvGrpSpPr/>
          <p:nvPr/>
        </p:nvGrpSpPr>
        <p:grpSpPr>
          <a:xfrm>
            <a:off x="16438094" y="7806522"/>
            <a:ext cx="1385387" cy="1640167"/>
            <a:chOff x="15662019" y="7573647"/>
            <a:chExt cx="1385387" cy="1640167"/>
          </a:xfrm>
        </p:grpSpPr>
        <p:grpSp>
          <p:nvGrpSpPr>
            <p:cNvPr id="1997" name="Google Shape;1997;p15"/>
            <p:cNvGrpSpPr/>
            <p:nvPr/>
          </p:nvGrpSpPr>
          <p:grpSpPr>
            <a:xfrm>
              <a:off x="15662019" y="7580072"/>
              <a:ext cx="1385387" cy="1633742"/>
              <a:chOff x="4444301" y="5303307"/>
              <a:chExt cx="837446" cy="987573"/>
            </a:xfrm>
          </p:grpSpPr>
          <p:grpSp>
            <p:nvGrpSpPr>
              <p:cNvPr id="1998" name="Google Shape;1998;p15"/>
              <p:cNvGrpSpPr/>
              <p:nvPr/>
            </p:nvGrpSpPr>
            <p:grpSpPr>
              <a:xfrm>
                <a:off x="4447958" y="5864581"/>
                <a:ext cx="411276" cy="403725"/>
                <a:chOff x="4447958" y="5864581"/>
                <a:chExt cx="411276" cy="403725"/>
              </a:xfrm>
            </p:grpSpPr>
            <p:sp>
              <p:nvSpPr>
                <p:cNvPr id="1999" name="Google Shape;1999;p15"/>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0" name="Google Shape;2000;p15"/>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01" name="Google Shape;2001;p15"/>
              <p:cNvGrpSpPr/>
              <p:nvPr/>
            </p:nvGrpSpPr>
            <p:grpSpPr>
              <a:xfrm>
                <a:off x="4444301" y="6116630"/>
                <a:ext cx="191552" cy="174250"/>
                <a:chOff x="4444301" y="6116630"/>
                <a:chExt cx="191552" cy="174250"/>
              </a:xfrm>
            </p:grpSpPr>
            <p:sp>
              <p:nvSpPr>
                <p:cNvPr id="2002" name="Google Shape;2002;p15"/>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3" name="Google Shape;2003;p15"/>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04" name="Google Shape;2004;p15"/>
              <p:cNvGrpSpPr/>
              <p:nvPr/>
            </p:nvGrpSpPr>
            <p:grpSpPr>
              <a:xfrm>
                <a:off x="4462311" y="5636933"/>
                <a:ext cx="572525" cy="575651"/>
                <a:chOff x="4462311" y="5636933"/>
                <a:chExt cx="572525" cy="575651"/>
              </a:xfrm>
            </p:grpSpPr>
            <p:sp>
              <p:nvSpPr>
                <p:cNvPr id="2005" name="Google Shape;2005;p15"/>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6" name="Google Shape;2006;p15"/>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07" name="Google Shape;2007;p15"/>
              <p:cNvGrpSpPr/>
              <p:nvPr/>
            </p:nvGrpSpPr>
            <p:grpSpPr>
              <a:xfrm>
                <a:off x="4751814" y="5483009"/>
                <a:ext cx="402028" cy="354862"/>
                <a:chOff x="4751814" y="5483009"/>
                <a:chExt cx="402028" cy="354862"/>
              </a:xfrm>
            </p:grpSpPr>
            <p:sp>
              <p:nvSpPr>
                <p:cNvPr id="2008" name="Google Shape;2008;p15"/>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9" name="Google Shape;2009;p15"/>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10" name="Google Shape;2010;p15"/>
              <p:cNvGrpSpPr/>
              <p:nvPr/>
            </p:nvGrpSpPr>
            <p:grpSpPr>
              <a:xfrm>
                <a:off x="4865542" y="5303307"/>
                <a:ext cx="416205" cy="387402"/>
                <a:chOff x="4865542" y="5303307"/>
                <a:chExt cx="416205" cy="387402"/>
              </a:xfrm>
            </p:grpSpPr>
            <p:sp>
              <p:nvSpPr>
                <p:cNvPr id="2011" name="Google Shape;2011;p15"/>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2" name="Google Shape;2012;p15"/>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13" name="Google Shape;2013;p15"/>
              <p:cNvGrpSpPr/>
              <p:nvPr/>
            </p:nvGrpSpPr>
            <p:grpSpPr>
              <a:xfrm>
                <a:off x="4804248" y="5401592"/>
                <a:ext cx="421233" cy="357222"/>
                <a:chOff x="4804248" y="5401592"/>
                <a:chExt cx="421233" cy="357222"/>
              </a:xfrm>
            </p:grpSpPr>
            <p:sp>
              <p:nvSpPr>
                <p:cNvPr id="2014" name="Google Shape;2014;p15"/>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5" name="Google Shape;2015;p15"/>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16" name="Google Shape;2016;p15"/>
              <p:cNvGrpSpPr/>
              <p:nvPr/>
            </p:nvGrpSpPr>
            <p:grpSpPr>
              <a:xfrm>
                <a:off x="4680264" y="5562151"/>
                <a:ext cx="421201" cy="357254"/>
                <a:chOff x="4680264" y="5562151"/>
                <a:chExt cx="421201" cy="357254"/>
              </a:xfrm>
            </p:grpSpPr>
            <p:sp>
              <p:nvSpPr>
                <p:cNvPr id="2017" name="Google Shape;2017;p15"/>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8" name="Google Shape;2018;p15"/>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19" name="Google Shape;2019;p15"/>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20" name="Google Shape;2020;p15"/>
              <p:cNvGrpSpPr/>
              <p:nvPr/>
            </p:nvGrpSpPr>
            <p:grpSpPr>
              <a:xfrm>
                <a:off x="4661227" y="5807423"/>
                <a:ext cx="195857" cy="208030"/>
                <a:chOff x="4661227" y="5807423"/>
                <a:chExt cx="195857" cy="208030"/>
              </a:xfrm>
            </p:grpSpPr>
            <p:sp>
              <p:nvSpPr>
                <p:cNvPr id="2021" name="Google Shape;2021;p15"/>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2" name="Google Shape;2022;p15"/>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23" name="Google Shape;2023;p15"/>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24" name="Google Shape;2024;p15"/>
            <p:cNvGrpSpPr/>
            <p:nvPr/>
          </p:nvGrpSpPr>
          <p:grpSpPr>
            <a:xfrm>
              <a:off x="15662019" y="7573647"/>
              <a:ext cx="1385387" cy="1633742"/>
              <a:chOff x="4444301" y="5303307"/>
              <a:chExt cx="837446" cy="987573"/>
            </a:xfrm>
          </p:grpSpPr>
          <p:grpSp>
            <p:nvGrpSpPr>
              <p:cNvPr id="2025" name="Google Shape;2025;p15"/>
              <p:cNvGrpSpPr/>
              <p:nvPr/>
            </p:nvGrpSpPr>
            <p:grpSpPr>
              <a:xfrm>
                <a:off x="4447958" y="5864581"/>
                <a:ext cx="411276" cy="403725"/>
                <a:chOff x="4447958" y="5864581"/>
                <a:chExt cx="411276" cy="403725"/>
              </a:xfrm>
            </p:grpSpPr>
            <p:sp>
              <p:nvSpPr>
                <p:cNvPr id="2026" name="Google Shape;2026;p15"/>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7" name="Google Shape;2027;p15"/>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28" name="Google Shape;2028;p15"/>
              <p:cNvGrpSpPr/>
              <p:nvPr/>
            </p:nvGrpSpPr>
            <p:grpSpPr>
              <a:xfrm>
                <a:off x="4444301" y="6116630"/>
                <a:ext cx="191552" cy="174250"/>
                <a:chOff x="4444301" y="6116630"/>
                <a:chExt cx="191552" cy="174250"/>
              </a:xfrm>
            </p:grpSpPr>
            <p:sp>
              <p:nvSpPr>
                <p:cNvPr id="2029" name="Google Shape;2029;p15"/>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0" name="Google Shape;2030;p15"/>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31" name="Google Shape;2031;p15"/>
              <p:cNvGrpSpPr/>
              <p:nvPr/>
            </p:nvGrpSpPr>
            <p:grpSpPr>
              <a:xfrm>
                <a:off x="4462311" y="5636933"/>
                <a:ext cx="572525" cy="575651"/>
                <a:chOff x="4462311" y="5636933"/>
                <a:chExt cx="572525" cy="575651"/>
              </a:xfrm>
            </p:grpSpPr>
            <p:sp>
              <p:nvSpPr>
                <p:cNvPr id="2032" name="Google Shape;2032;p15"/>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3" name="Google Shape;2033;p15"/>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34" name="Google Shape;2034;p15"/>
              <p:cNvGrpSpPr/>
              <p:nvPr/>
            </p:nvGrpSpPr>
            <p:grpSpPr>
              <a:xfrm>
                <a:off x="4751814" y="5483009"/>
                <a:ext cx="402028" cy="354862"/>
                <a:chOff x="4751814" y="5483009"/>
                <a:chExt cx="402028" cy="354862"/>
              </a:xfrm>
            </p:grpSpPr>
            <p:sp>
              <p:nvSpPr>
                <p:cNvPr id="2035" name="Google Shape;2035;p15"/>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6" name="Google Shape;2036;p15"/>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37" name="Google Shape;2037;p15"/>
              <p:cNvGrpSpPr/>
              <p:nvPr/>
            </p:nvGrpSpPr>
            <p:grpSpPr>
              <a:xfrm>
                <a:off x="4865542" y="5303307"/>
                <a:ext cx="416205" cy="387402"/>
                <a:chOff x="4865542" y="5303307"/>
                <a:chExt cx="416205" cy="387402"/>
              </a:xfrm>
            </p:grpSpPr>
            <p:sp>
              <p:nvSpPr>
                <p:cNvPr id="2038" name="Google Shape;2038;p15"/>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9" name="Google Shape;2039;p15"/>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40" name="Google Shape;2040;p15"/>
              <p:cNvGrpSpPr/>
              <p:nvPr/>
            </p:nvGrpSpPr>
            <p:grpSpPr>
              <a:xfrm>
                <a:off x="4804248" y="5401592"/>
                <a:ext cx="421233" cy="357222"/>
                <a:chOff x="4804248" y="5401592"/>
                <a:chExt cx="421233" cy="357222"/>
              </a:xfrm>
            </p:grpSpPr>
            <p:sp>
              <p:nvSpPr>
                <p:cNvPr id="2041" name="Google Shape;2041;p15"/>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2" name="Google Shape;2042;p15"/>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43" name="Google Shape;2043;p15"/>
              <p:cNvGrpSpPr/>
              <p:nvPr/>
            </p:nvGrpSpPr>
            <p:grpSpPr>
              <a:xfrm>
                <a:off x="4680264" y="5562151"/>
                <a:ext cx="421201" cy="357254"/>
                <a:chOff x="4680264" y="5562151"/>
                <a:chExt cx="421201" cy="357254"/>
              </a:xfrm>
            </p:grpSpPr>
            <p:sp>
              <p:nvSpPr>
                <p:cNvPr id="2044" name="Google Shape;2044;p15"/>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5" name="Google Shape;2045;p15"/>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46" name="Google Shape;2046;p15"/>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47" name="Google Shape;2047;p15"/>
              <p:cNvGrpSpPr/>
              <p:nvPr/>
            </p:nvGrpSpPr>
            <p:grpSpPr>
              <a:xfrm>
                <a:off x="4661227" y="5807423"/>
                <a:ext cx="195857" cy="208030"/>
                <a:chOff x="4661227" y="5807423"/>
                <a:chExt cx="195857" cy="208030"/>
              </a:xfrm>
            </p:grpSpPr>
            <p:sp>
              <p:nvSpPr>
                <p:cNvPr id="2048" name="Google Shape;2048;p15"/>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9" name="Google Shape;2049;p15"/>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50" name="Google Shape;2050;p15"/>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051" name="Google Shape;2051;p15"/>
          <p:cNvGrpSpPr/>
          <p:nvPr/>
        </p:nvGrpSpPr>
        <p:grpSpPr>
          <a:xfrm>
            <a:off x="15486211" y="744712"/>
            <a:ext cx="1176750" cy="1465271"/>
            <a:chOff x="11575336" y="613749"/>
            <a:chExt cx="1176750" cy="1465271"/>
          </a:xfrm>
        </p:grpSpPr>
        <p:grpSp>
          <p:nvGrpSpPr>
            <p:cNvPr id="2052" name="Google Shape;2052;p15"/>
            <p:cNvGrpSpPr/>
            <p:nvPr/>
          </p:nvGrpSpPr>
          <p:grpSpPr>
            <a:xfrm rot="392636">
              <a:off x="11649302" y="667954"/>
              <a:ext cx="1028819" cy="1356862"/>
              <a:chOff x="4572000" y="3600062"/>
              <a:chExt cx="618078" cy="815155"/>
            </a:xfrm>
          </p:grpSpPr>
          <p:grpSp>
            <p:nvGrpSpPr>
              <p:cNvPr id="2053" name="Google Shape;2053;p15"/>
              <p:cNvGrpSpPr/>
              <p:nvPr/>
            </p:nvGrpSpPr>
            <p:grpSpPr>
              <a:xfrm>
                <a:off x="4572000" y="4024312"/>
                <a:ext cx="618078" cy="390525"/>
                <a:chOff x="4572000" y="4024312"/>
                <a:chExt cx="618078" cy="390525"/>
              </a:xfrm>
            </p:grpSpPr>
            <p:sp>
              <p:nvSpPr>
                <p:cNvPr id="2054" name="Google Shape;2054;p15"/>
                <p:cNvSpPr/>
                <p:nvPr/>
              </p:nvSpPr>
              <p:spPr>
                <a:xfrm>
                  <a:off x="4586287" y="4038599"/>
                  <a:ext cx="589502" cy="362045"/>
                </a:xfrm>
                <a:custGeom>
                  <a:avLst/>
                  <a:gdLst/>
                  <a:ahLst/>
                  <a:cxnLst/>
                  <a:rect l="l" t="t" r="r" b="b"/>
                  <a:pathLst>
                    <a:path w="589502" h="362045" extrusionOk="0">
                      <a:moveTo>
                        <a:pt x="0" y="0"/>
                      </a:moveTo>
                      <a:lnTo>
                        <a:pt x="589502" y="0"/>
                      </a:lnTo>
                      <a:lnTo>
                        <a:pt x="589502" y="362045"/>
                      </a:lnTo>
                      <a:lnTo>
                        <a:pt x="0" y="36204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5" name="Google Shape;2055;p15"/>
                <p:cNvSpPr/>
                <p:nvPr/>
              </p:nvSpPr>
              <p:spPr>
                <a:xfrm>
                  <a:off x="4572000" y="4024312"/>
                  <a:ext cx="618078" cy="390525"/>
                </a:xfrm>
                <a:custGeom>
                  <a:avLst/>
                  <a:gdLst/>
                  <a:ahLst/>
                  <a:cxnLst/>
                  <a:rect l="l" t="t" r="r" b="b"/>
                  <a:pathLst>
                    <a:path w="618078" h="390525" extrusionOk="0">
                      <a:moveTo>
                        <a:pt x="603885" y="390525"/>
                      </a:moveTo>
                      <a:lnTo>
                        <a:pt x="14288" y="390525"/>
                      </a:lnTo>
                      <a:cubicBezTo>
                        <a:pt x="6382" y="390525"/>
                        <a:pt x="0" y="384143"/>
                        <a:pt x="0" y="376238"/>
                      </a:cubicBezTo>
                      <a:lnTo>
                        <a:pt x="0" y="14288"/>
                      </a:lnTo>
                      <a:cubicBezTo>
                        <a:pt x="0" y="6382"/>
                        <a:pt x="6382" y="0"/>
                        <a:pt x="14288" y="0"/>
                      </a:cubicBezTo>
                      <a:lnTo>
                        <a:pt x="603790" y="0"/>
                      </a:lnTo>
                      <a:cubicBezTo>
                        <a:pt x="611696" y="0"/>
                        <a:pt x="618077" y="6382"/>
                        <a:pt x="618077" y="14288"/>
                      </a:cubicBezTo>
                      <a:lnTo>
                        <a:pt x="618077" y="376333"/>
                      </a:lnTo>
                      <a:cubicBezTo>
                        <a:pt x="618172" y="384143"/>
                        <a:pt x="611696" y="390525"/>
                        <a:pt x="603885" y="390525"/>
                      </a:cubicBezTo>
                      <a:close/>
                      <a:moveTo>
                        <a:pt x="28575" y="361950"/>
                      </a:moveTo>
                      <a:lnTo>
                        <a:pt x="589502" y="361950"/>
                      </a:lnTo>
                      <a:lnTo>
                        <a:pt x="589502" y="28575"/>
                      </a:lnTo>
                      <a:lnTo>
                        <a:pt x="28575" y="28575"/>
                      </a:lnTo>
                      <a:lnTo>
                        <a:pt x="28575" y="36195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56" name="Google Shape;2056;p15"/>
              <p:cNvSpPr/>
              <p:nvPr/>
            </p:nvSpPr>
            <p:spPr>
              <a:xfrm>
                <a:off x="4664868" y="3600062"/>
                <a:ext cx="421576" cy="763053"/>
              </a:xfrm>
              <a:custGeom>
                <a:avLst/>
                <a:gdLst/>
                <a:ahLst/>
                <a:cxnLst/>
                <a:rect l="l" t="t" r="r" b="b"/>
                <a:pathLst>
                  <a:path w="421576" h="763053" extrusionOk="0">
                    <a:moveTo>
                      <a:pt x="407575" y="763053"/>
                    </a:moveTo>
                    <a:lnTo>
                      <a:pt x="324803" y="763053"/>
                    </a:lnTo>
                    <a:cubicBezTo>
                      <a:pt x="317563" y="763053"/>
                      <a:pt x="311467" y="757624"/>
                      <a:pt x="310610" y="750480"/>
                    </a:cubicBezTo>
                    <a:cubicBezTo>
                      <a:pt x="300228" y="664279"/>
                      <a:pt x="289941" y="575411"/>
                      <a:pt x="279559" y="486543"/>
                    </a:cubicBezTo>
                    <a:cubicBezTo>
                      <a:pt x="269176" y="397865"/>
                      <a:pt x="258889" y="309092"/>
                      <a:pt x="248507" y="222986"/>
                    </a:cubicBezTo>
                    <a:cubicBezTo>
                      <a:pt x="247745" y="216318"/>
                      <a:pt x="251650" y="209937"/>
                      <a:pt x="258032" y="207746"/>
                    </a:cubicBezTo>
                    <a:cubicBezTo>
                      <a:pt x="304514" y="191839"/>
                      <a:pt x="335280" y="150215"/>
                      <a:pt x="331184" y="108876"/>
                    </a:cubicBezTo>
                    <a:cubicBezTo>
                      <a:pt x="325946" y="56013"/>
                      <a:pt x="263462" y="30105"/>
                      <a:pt x="220789" y="28676"/>
                    </a:cubicBezTo>
                    <a:cubicBezTo>
                      <a:pt x="174593" y="26961"/>
                      <a:pt x="107251" y="54108"/>
                      <a:pt x="101060" y="109067"/>
                    </a:cubicBezTo>
                    <a:cubicBezTo>
                      <a:pt x="96774" y="147167"/>
                      <a:pt x="123254" y="188029"/>
                      <a:pt x="165449" y="208317"/>
                    </a:cubicBezTo>
                    <a:cubicBezTo>
                      <a:pt x="170783" y="210889"/>
                      <a:pt x="173926" y="216414"/>
                      <a:pt x="173450" y="222319"/>
                    </a:cubicBezTo>
                    <a:cubicBezTo>
                      <a:pt x="166497" y="310616"/>
                      <a:pt x="154210" y="400246"/>
                      <a:pt x="142304" y="486924"/>
                    </a:cubicBezTo>
                    <a:cubicBezTo>
                      <a:pt x="130492" y="573125"/>
                      <a:pt x="118205" y="662374"/>
                      <a:pt x="111347" y="749814"/>
                    </a:cubicBezTo>
                    <a:cubicBezTo>
                      <a:pt x="110776" y="757243"/>
                      <a:pt x="104584" y="762958"/>
                      <a:pt x="97060" y="762958"/>
                    </a:cubicBezTo>
                    <a:lnTo>
                      <a:pt x="14288" y="762958"/>
                    </a:lnTo>
                    <a:cubicBezTo>
                      <a:pt x="6382" y="762958"/>
                      <a:pt x="0" y="756576"/>
                      <a:pt x="0" y="748671"/>
                    </a:cubicBezTo>
                    <a:cubicBezTo>
                      <a:pt x="0" y="740765"/>
                      <a:pt x="6382" y="734383"/>
                      <a:pt x="14288" y="734383"/>
                    </a:cubicBezTo>
                    <a:lnTo>
                      <a:pt x="83820" y="734383"/>
                    </a:lnTo>
                    <a:cubicBezTo>
                      <a:pt x="90868" y="650373"/>
                      <a:pt x="102584" y="565314"/>
                      <a:pt x="113824" y="483018"/>
                    </a:cubicBezTo>
                    <a:cubicBezTo>
                      <a:pt x="125254" y="399865"/>
                      <a:pt x="137065" y="313950"/>
                      <a:pt x="144018" y="229463"/>
                    </a:cubicBezTo>
                    <a:cubicBezTo>
                      <a:pt x="95536" y="202317"/>
                      <a:pt x="67056" y="153739"/>
                      <a:pt x="72390" y="105828"/>
                    </a:cubicBezTo>
                    <a:cubicBezTo>
                      <a:pt x="80105" y="37629"/>
                      <a:pt x="155734" y="-2280"/>
                      <a:pt x="221551" y="101"/>
                    </a:cubicBezTo>
                    <a:cubicBezTo>
                      <a:pt x="274606" y="1911"/>
                      <a:pt x="352520" y="36010"/>
                      <a:pt x="359378" y="106019"/>
                    </a:cubicBezTo>
                    <a:cubicBezTo>
                      <a:pt x="364426" y="156978"/>
                      <a:pt x="330613" y="207651"/>
                      <a:pt x="277939" y="230511"/>
                    </a:cubicBezTo>
                    <a:cubicBezTo>
                      <a:pt x="287846" y="313188"/>
                      <a:pt x="297751" y="398246"/>
                      <a:pt x="307658" y="483209"/>
                    </a:cubicBezTo>
                    <a:cubicBezTo>
                      <a:pt x="317468" y="567696"/>
                      <a:pt x="327374" y="652182"/>
                      <a:pt x="337185" y="734478"/>
                    </a:cubicBezTo>
                    <a:lnTo>
                      <a:pt x="407289" y="734478"/>
                    </a:lnTo>
                    <a:cubicBezTo>
                      <a:pt x="415195" y="734478"/>
                      <a:pt x="421576" y="740860"/>
                      <a:pt x="421576" y="748766"/>
                    </a:cubicBezTo>
                    <a:cubicBezTo>
                      <a:pt x="421576" y="756672"/>
                      <a:pt x="415480" y="763053"/>
                      <a:pt x="407575" y="76305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57" name="Google Shape;2057;p15"/>
              <p:cNvGrpSpPr/>
              <p:nvPr/>
            </p:nvGrpSpPr>
            <p:grpSpPr>
              <a:xfrm>
                <a:off x="4572000" y="4305775"/>
                <a:ext cx="612933" cy="109442"/>
                <a:chOff x="4572000" y="4305775"/>
                <a:chExt cx="612933" cy="109442"/>
              </a:xfrm>
            </p:grpSpPr>
            <p:grpSp>
              <p:nvGrpSpPr>
                <p:cNvPr id="2058" name="Google Shape;2058;p15"/>
                <p:cNvGrpSpPr/>
                <p:nvPr/>
              </p:nvGrpSpPr>
              <p:grpSpPr>
                <a:xfrm>
                  <a:off x="4572000" y="4305775"/>
                  <a:ext cx="156114" cy="109442"/>
                  <a:chOff x="4572000" y="4305775"/>
                  <a:chExt cx="156114" cy="109442"/>
                </a:xfrm>
              </p:grpSpPr>
              <p:sp>
                <p:nvSpPr>
                  <p:cNvPr id="2059" name="Google Shape;2059;p15"/>
                  <p:cNvSpPr/>
                  <p:nvPr/>
                </p:nvSpPr>
                <p:spPr>
                  <a:xfrm>
                    <a:off x="458628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0" name="Google Shape;2060;p15"/>
                  <p:cNvSpPr/>
                  <p:nvPr/>
                </p:nvSpPr>
                <p:spPr>
                  <a:xfrm>
                    <a:off x="4572000"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61" name="Google Shape;2061;p15"/>
                <p:cNvGrpSpPr/>
                <p:nvPr/>
              </p:nvGrpSpPr>
              <p:grpSpPr>
                <a:xfrm>
                  <a:off x="4800409" y="4305775"/>
                  <a:ext cx="156114" cy="109442"/>
                  <a:chOff x="4800409" y="4305775"/>
                  <a:chExt cx="156114" cy="109442"/>
                </a:xfrm>
              </p:grpSpPr>
              <p:sp>
                <p:nvSpPr>
                  <p:cNvPr id="2062" name="Google Shape;2062;p15"/>
                  <p:cNvSpPr/>
                  <p:nvPr/>
                </p:nvSpPr>
                <p:spPr>
                  <a:xfrm>
                    <a:off x="481469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3" name="Google Shape;2063;p15"/>
                  <p:cNvSpPr/>
                  <p:nvPr/>
                </p:nvSpPr>
                <p:spPr>
                  <a:xfrm>
                    <a:off x="480040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64" name="Google Shape;2064;p15"/>
                <p:cNvGrpSpPr/>
                <p:nvPr/>
              </p:nvGrpSpPr>
              <p:grpSpPr>
                <a:xfrm>
                  <a:off x="5028819" y="4305775"/>
                  <a:ext cx="156114" cy="109442"/>
                  <a:chOff x="5028819" y="4305775"/>
                  <a:chExt cx="156114" cy="109442"/>
                </a:xfrm>
              </p:grpSpPr>
              <p:sp>
                <p:nvSpPr>
                  <p:cNvPr id="2065" name="Google Shape;2065;p15"/>
                  <p:cNvSpPr/>
                  <p:nvPr/>
                </p:nvSpPr>
                <p:spPr>
                  <a:xfrm>
                    <a:off x="5043201"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6" name="Google Shape;2066;p15"/>
                  <p:cNvSpPr/>
                  <p:nvPr/>
                </p:nvSpPr>
                <p:spPr>
                  <a:xfrm>
                    <a:off x="502881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670" y="80867"/>
                        </a:moveTo>
                        <a:lnTo>
                          <a:pt x="127635" y="80867"/>
                        </a:lnTo>
                        <a:lnTo>
                          <a:pt x="127635" y="28575"/>
                        </a:lnTo>
                        <a:lnTo>
                          <a:pt x="28670" y="28575"/>
                        </a:lnTo>
                        <a:lnTo>
                          <a:pt x="2867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067" name="Google Shape;2067;p15"/>
              <p:cNvSpPr/>
              <p:nvPr/>
            </p:nvSpPr>
            <p:spPr>
              <a:xfrm>
                <a:off x="4586287" y="4043362"/>
                <a:ext cx="142875" cy="361950"/>
              </a:xfrm>
              <a:custGeom>
                <a:avLst/>
                <a:gdLst/>
                <a:ahLst/>
                <a:cxnLst/>
                <a:rect l="l" t="t" r="r" b="b"/>
                <a:pathLst>
                  <a:path w="142875" h="361950" extrusionOk="0">
                    <a:moveTo>
                      <a:pt x="0" y="0"/>
                    </a:moveTo>
                    <a:lnTo>
                      <a:pt x="142875" y="0"/>
                    </a:lnTo>
                    <a:lnTo>
                      <a:pt x="142875" y="361950"/>
                    </a:lnTo>
                    <a:lnTo>
                      <a:pt x="0" y="36195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68" name="Google Shape;2068;p15"/>
            <p:cNvGrpSpPr/>
            <p:nvPr/>
          </p:nvGrpSpPr>
          <p:grpSpPr>
            <a:xfrm rot="392636">
              <a:off x="11649302" y="667954"/>
              <a:ext cx="1028819" cy="1356862"/>
              <a:chOff x="4572000" y="3600062"/>
              <a:chExt cx="618078" cy="815155"/>
            </a:xfrm>
          </p:grpSpPr>
          <p:grpSp>
            <p:nvGrpSpPr>
              <p:cNvPr id="2069" name="Google Shape;2069;p15"/>
              <p:cNvGrpSpPr/>
              <p:nvPr/>
            </p:nvGrpSpPr>
            <p:grpSpPr>
              <a:xfrm>
                <a:off x="4572000" y="4024312"/>
                <a:ext cx="618078" cy="390525"/>
                <a:chOff x="4572000" y="4024312"/>
                <a:chExt cx="618078" cy="390525"/>
              </a:xfrm>
            </p:grpSpPr>
            <p:sp>
              <p:nvSpPr>
                <p:cNvPr id="2070" name="Google Shape;2070;p15"/>
                <p:cNvSpPr/>
                <p:nvPr/>
              </p:nvSpPr>
              <p:spPr>
                <a:xfrm>
                  <a:off x="4586287" y="4038599"/>
                  <a:ext cx="589502" cy="362045"/>
                </a:xfrm>
                <a:custGeom>
                  <a:avLst/>
                  <a:gdLst/>
                  <a:ahLst/>
                  <a:cxnLst/>
                  <a:rect l="l" t="t" r="r" b="b"/>
                  <a:pathLst>
                    <a:path w="589502" h="362045" extrusionOk="0">
                      <a:moveTo>
                        <a:pt x="0" y="0"/>
                      </a:moveTo>
                      <a:lnTo>
                        <a:pt x="589502" y="0"/>
                      </a:lnTo>
                      <a:lnTo>
                        <a:pt x="589502" y="362045"/>
                      </a:lnTo>
                      <a:lnTo>
                        <a:pt x="0" y="36204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1" name="Google Shape;2071;p15"/>
                <p:cNvSpPr/>
                <p:nvPr/>
              </p:nvSpPr>
              <p:spPr>
                <a:xfrm>
                  <a:off x="4572000" y="4024312"/>
                  <a:ext cx="618078" cy="390525"/>
                </a:xfrm>
                <a:custGeom>
                  <a:avLst/>
                  <a:gdLst/>
                  <a:ahLst/>
                  <a:cxnLst/>
                  <a:rect l="l" t="t" r="r" b="b"/>
                  <a:pathLst>
                    <a:path w="618078" h="390525" extrusionOk="0">
                      <a:moveTo>
                        <a:pt x="603885" y="390525"/>
                      </a:moveTo>
                      <a:lnTo>
                        <a:pt x="14288" y="390525"/>
                      </a:lnTo>
                      <a:cubicBezTo>
                        <a:pt x="6382" y="390525"/>
                        <a:pt x="0" y="384143"/>
                        <a:pt x="0" y="376238"/>
                      </a:cubicBezTo>
                      <a:lnTo>
                        <a:pt x="0" y="14288"/>
                      </a:lnTo>
                      <a:cubicBezTo>
                        <a:pt x="0" y="6382"/>
                        <a:pt x="6382" y="0"/>
                        <a:pt x="14288" y="0"/>
                      </a:cubicBezTo>
                      <a:lnTo>
                        <a:pt x="603790" y="0"/>
                      </a:lnTo>
                      <a:cubicBezTo>
                        <a:pt x="611696" y="0"/>
                        <a:pt x="618077" y="6382"/>
                        <a:pt x="618077" y="14288"/>
                      </a:cubicBezTo>
                      <a:lnTo>
                        <a:pt x="618077" y="376333"/>
                      </a:lnTo>
                      <a:cubicBezTo>
                        <a:pt x="618172" y="384143"/>
                        <a:pt x="611696" y="390525"/>
                        <a:pt x="603885" y="390525"/>
                      </a:cubicBezTo>
                      <a:close/>
                      <a:moveTo>
                        <a:pt x="28575" y="361950"/>
                      </a:moveTo>
                      <a:lnTo>
                        <a:pt x="589502" y="361950"/>
                      </a:lnTo>
                      <a:lnTo>
                        <a:pt x="589502" y="28575"/>
                      </a:lnTo>
                      <a:lnTo>
                        <a:pt x="28575" y="28575"/>
                      </a:lnTo>
                      <a:lnTo>
                        <a:pt x="28575" y="36195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72" name="Google Shape;2072;p15"/>
              <p:cNvSpPr/>
              <p:nvPr/>
            </p:nvSpPr>
            <p:spPr>
              <a:xfrm>
                <a:off x="4664868" y="3600062"/>
                <a:ext cx="421576" cy="763053"/>
              </a:xfrm>
              <a:custGeom>
                <a:avLst/>
                <a:gdLst/>
                <a:ahLst/>
                <a:cxnLst/>
                <a:rect l="l" t="t" r="r" b="b"/>
                <a:pathLst>
                  <a:path w="421576" h="763053" extrusionOk="0">
                    <a:moveTo>
                      <a:pt x="407575" y="763053"/>
                    </a:moveTo>
                    <a:lnTo>
                      <a:pt x="324803" y="763053"/>
                    </a:lnTo>
                    <a:cubicBezTo>
                      <a:pt x="317563" y="763053"/>
                      <a:pt x="311467" y="757624"/>
                      <a:pt x="310610" y="750480"/>
                    </a:cubicBezTo>
                    <a:cubicBezTo>
                      <a:pt x="300228" y="664279"/>
                      <a:pt x="289941" y="575411"/>
                      <a:pt x="279559" y="486543"/>
                    </a:cubicBezTo>
                    <a:cubicBezTo>
                      <a:pt x="269176" y="397865"/>
                      <a:pt x="258889" y="309092"/>
                      <a:pt x="248507" y="222986"/>
                    </a:cubicBezTo>
                    <a:cubicBezTo>
                      <a:pt x="247745" y="216318"/>
                      <a:pt x="251650" y="209937"/>
                      <a:pt x="258032" y="207746"/>
                    </a:cubicBezTo>
                    <a:cubicBezTo>
                      <a:pt x="304514" y="191839"/>
                      <a:pt x="335280" y="150215"/>
                      <a:pt x="331184" y="108876"/>
                    </a:cubicBezTo>
                    <a:cubicBezTo>
                      <a:pt x="325946" y="56013"/>
                      <a:pt x="263462" y="30105"/>
                      <a:pt x="220789" y="28676"/>
                    </a:cubicBezTo>
                    <a:cubicBezTo>
                      <a:pt x="174593" y="26961"/>
                      <a:pt x="107251" y="54108"/>
                      <a:pt x="101060" y="109067"/>
                    </a:cubicBezTo>
                    <a:cubicBezTo>
                      <a:pt x="96774" y="147167"/>
                      <a:pt x="123254" y="188029"/>
                      <a:pt x="165449" y="208317"/>
                    </a:cubicBezTo>
                    <a:cubicBezTo>
                      <a:pt x="170783" y="210889"/>
                      <a:pt x="173926" y="216414"/>
                      <a:pt x="173450" y="222319"/>
                    </a:cubicBezTo>
                    <a:cubicBezTo>
                      <a:pt x="166497" y="310616"/>
                      <a:pt x="154210" y="400246"/>
                      <a:pt x="142304" y="486924"/>
                    </a:cubicBezTo>
                    <a:cubicBezTo>
                      <a:pt x="130492" y="573125"/>
                      <a:pt x="118205" y="662374"/>
                      <a:pt x="111347" y="749814"/>
                    </a:cubicBezTo>
                    <a:cubicBezTo>
                      <a:pt x="110776" y="757243"/>
                      <a:pt x="104584" y="762958"/>
                      <a:pt x="97060" y="762958"/>
                    </a:cubicBezTo>
                    <a:lnTo>
                      <a:pt x="14288" y="762958"/>
                    </a:lnTo>
                    <a:cubicBezTo>
                      <a:pt x="6382" y="762958"/>
                      <a:pt x="0" y="756576"/>
                      <a:pt x="0" y="748671"/>
                    </a:cubicBezTo>
                    <a:cubicBezTo>
                      <a:pt x="0" y="740765"/>
                      <a:pt x="6382" y="734383"/>
                      <a:pt x="14288" y="734383"/>
                    </a:cubicBezTo>
                    <a:lnTo>
                      <a:pt x="83820" y="734383"/>
                    </a:lnTo>
                    <a:cubicBezTo>
                      <a:pt x="90868" y="650373"/>
                      <a:pt x="102584" y="565314"/>
                      <a:pt x="113824" y="483018"/>
                    </a:cubicBezTo>
                    <a:cubicBezTo>
                      <a:pt x="125254" y="399865"/>
                      <a:pt x="137065" y="313950"/>
                      <a:pt x="144018" y="229463"/>
                    </a:cubicBezTo>
                    <a:cubicBezTo>
                      <a:pt x="95536" y="202317"/>
                      <a:pt x="67056" y="153739"/>
                      <a:pt x="72390" y="105828"/>
                    </a:cubicBezTo>
                    <a:cubicBezTo>
                      <a:pt x="80105" y="37629"/>
                      <a:pt x="155734" y="-2280"/>
                      <a:pt x="221551" y="101"/>
                    </a:cubicBezTo>
                    <a:cubicBezTo>
                      <a:pt x="274606" y="1911"/>
                      <a:pt x="352520" y="36010"/>
                      <a:pt x="359378" y="106019"/>
                    </a:cubicBezTo>
                    <a:cubicBezTo>
                      <a:pt x="364426" y="156978"/>
                      <a:pt x="330613" y="207651"/>
                      <a:pt x="277939" y="230511"/>
                    </a:cubicBezTo>
                    <a:cubicBezTo>
                      <a:pt x="287846" y="313188"/>
                      <a:pt x="297751" y="398246"/>
                      <a:pt x="307658" y="483209"/>
                    </a:cubicBezTo>
                    <a:cubicBezTo>
                      <a:pt x="317468" y="567696"/>
                      <a:pt x="327374" y="652182"/>
                      <a:pt x="337185" y="734478"/>
                    </a:cubicBezTo>
                    <a:lnTo>
                      <a:pt x="407289" y="734478"/>
                    </a:lnTo>
                    <a:cubicBezTo>
                      <a:pt x="415195" y="734478"/>
                      <a:pt x="421576" y="740860"/>
                      <a:pt x="421576" y="748766"/>
                    </a:cubicBezTo>
                    <a:cubicBezTo>
                      <a:pt x="421576" y="756672"/>
                      <a:pt x="415480" y="763053"/>
                      <a:pt x="407575" y="7630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73" name="Google Shape;2073;p15"/>
              <p:cNvGrpSpPr/>
              <p:nvPr/>
            </p:nvGrpSpPr>
            <p:grpSpPr>
              <a:xfrm>
                <a:off x="4572000" y="4305775"/>
                <a:ext cx="612933" cy="109442"/>
                <a:chOff x="4572000" y="4305775"/>
                <a:chExt cx="612933" cy="109442"/>
              </a:xfrm>
            </p:grpSpPr>
            <p:grpSp>
              <p:nvGrpSpPr>
                <p:cNvPr id="2074" name="Google Shape;2074;p15"/>
                <p:cNvGrpSpPr/>
                <p:nvPr/>
              </p:nvGrpSpPr>
              <p:grpSpPr>
                <a:xfrm>
                  <a:off x="4572000" y="4305775"/>
                  <a:ext cx="156114" cy="109442"/>
                  <a:chOff x="4572000" y="4305775"/>
                  <a:chExt cx="156114" cy="109442"/>
                </a:xfrm>
              </p:grpSpPr>
              <p:sp>
                <p:nvSpPr>
                  <p:cNvPr id="2075" name="Google Shape;2075;p15"/>
                  <p:cNvSpPr/>
                  <p:nvPr/>
                </p:nvSpPr>
                <p:spPr>
                  <a:xfrm>
                    <a:off x="458628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6" name="Google Shape;2076;p15"/>
                  <p:cNvSpPr/>
                  <p:nvPr/>
                </p:nvSpPr>
                <p:spPr>
                  <a:xfrm>
                    <a:off x="4572000"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7" name="Google Shape;2077;p15"/>
                <p:cNvGrpSpPr/>
                <p:nvPr/>
              </p:nvGrpSpPr>
              <p:grpSpPr>
                <a:xfrm>
                  <a:off x="4800409" y="4305775"/>
                  <a:ext cx="156114" cy="109442"/>
                  <a:chOff x="4800409" y="4305775"/>
                  <a:chExt cx="156114" cy="109442"/>
                </a:xfrm>
              </p:grpSpPr>
              <p:sp>
                <p:nvSpPr>
                  <p:cNvPr id="2078" name="Google Shape;2078;p15"/>
                  <p:cNvSpPr/>
                  <p:nvPr/>
                </p:nvSpPr>
                <p:spPr>
                  <a:xfrm>
                    <a:off x="481469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15"/>
                  <p:cNvSpPr/>
                  <p:nvPr/>
                </p:nvSpPr>
                <p:spPr>
                  <a:xfrm>
                    <a:off x="480040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80" name="Google Shape;2080;p15"/>
                <p:cNvGrpSpPr/>
                <p:nvPr/>
              </p:nvGrpSpPr>
              <p:grpSpPr>
                <a:xfrm>
                  <a:off x="5028819" y="4305775"/>
                  <a:ext cx="156114" cy="109442"/>
                  <a:chOff x="5028819" y="4305775"/>
                  <a:chExt cx="156114" cy="109442"/>
                </a:xfrm>
              </p:grpSpPr>
              <p:sp>
                <p:nvSpPr>
                  <p:cNvPr id="2081" name="Google Shape;2081;p15"/>
                  <p:cNvSpPr/>
                  <p:nvPr/>
                </p:nvSpPr>
                <p:spPr>
                  <a:xfrm>
                    <a:off x="5043201"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15"/>
                  <p:cNvSpPr/>
                  <p:nvPr/>
                </p:nvSpPr>
                <p:spPr>
                  <a:xfrm>
                    <a:off x="502881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670" y="80867"/>
                        </a:moveTo>
                        <a:lnTo>
                          <a:pt x="127635" y="80867"/>
                        </a:lnTo>
                        <a:lnTo>
                          <a:pt x="127635" y="28575"/>
                        </a:lnTo>
                        <a:lnTo>
                          <a:pt x="28670" y="28575"/>
                        </a:lnTo>
                        <a:lnTo>
                          <a:pt x="28670" y="808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083" name="Google Shape;2083;p15"/>
              <p:cNvSpPr/>
              <p:nvPr/>
            </p:nvSpPr>
            <p:spPr>
              <a:xfrm>
                <a:off x="4586287" y="4043362"/>
                <a:ext cx="142875" cy="361950"/>
              </a:xfrm>
              <a:custGeom>
                <a:avLst/>
                <a:gdLst/>
                <a:ahLst/>
                <a:cxnLst/>
                <a:rect l="l" t="t" r="r" b="b"/>
                <a:pathLst>
                  <a:path w="142875" h="361950" extrusionOk="0">
                    <a:moveTo>
                      <a:pt x="0" y="0"/>
                    </a:moveTo>
                    <a:lnTo>
                      <a:pt x="142875" y="0"/>
                    </a:lnTo>
                    <a:lnTo>
                      <a:pt x="142875" y="361950"/>
                    </a:lnTo>
                    <a:lnTo>
                      <a:pt x="0" y="361950"/>
                    </a:ln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084" name="Google Shape;2084;p15"/>
          <p:cNvGrpSpPr/>
          <p:nvPr/>
        </p:nvGrpSpPr>
        <p:grpSpPr>
          <a:xfrm rot="-1353410">
            <a:off x="697501" y="590198"/>
            <a:ext cx="1536328" cy="1421091"/>
            <a:chOff x="5140976" y="802510"/>
            <a:chExt cx="1536327" cy="1421090"/>
          </a:xfrm>
        </p:grpSpPr>
        <p:grpSp>
          <p:nvGrpSpPr>
            <p:cNvPr id="2085" name="Google Shape;2085;p15"/>
            <p:cNvGrpSpPr/>
            <p:nvPr/>
          </p:nvGrpSpPr>
          <p:grpSpPr>
            <a:xfrm>
              <a:off x="5140976" y="802510"/>
              <a:ext cx="1536327" cy="1421090"/>
              <a:chOff x="1560766" y="5405182"/>
              <a:chExt cx="928687" cy="859028"/>
            </a:xfrm>
          </p:grpSpPr>
          <p:grpSp>
            <p:nvGrpSpPr>
              <p:cNvPr id="2086" name="Google Shape;2086;p15"/>
              <p:cNvGrpSpPr/>
              <p:nvPr/>
            </p:nvGrpSpPr>
            <p:grpSpPr>
              <a:xfrm>
                <a:off x="1580864" y="5520975"/>
                <a:ext cx="202501" cy="481393"/>
                <a:chOff x="1580864" y="5520975"/>
                <a:chExt cx="202501" cy="481393"/>
              </a:xfrm>
            </p:grpSpPr>
            <p:sp>
              <p:nvSpPr>
                <p:cNvPr id="2087" name="Google Shape;2087;p15"/>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15"/>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89" name="Google Shape;2089;p15"/>
              <p:cNvGrpSpPr/>
              <p:nvPr/>
            </p:nvGrpSpPr>
            <p:grpSpPr>
              <a:xfrm>
                <a:off x="1615001" y="5405182"/>
                <a:ext cx="134227" cy="78931"/>
                <a:chOff x="1615001" y="5405182"/>
                <a:chExt cx="134227" cy="78931"/>
              </a:xfrm>
            </p:grpSpPr>
            <p:sp>
              <p:nvSpPr>
                <p:cNvPr id="2090" name="Google Shape;2090;p15"/>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15"/>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92" name="Google Shape;2092;p15"/>
              <p:cNvGrpSpPr/>
              <p:nvPr/>
            </p:nvGrpSpPr>
            <p:grpSpPr>
              <a:xfrm>
                <a:off x="1580941" y="5455538"/>
                <a:ext cx="202347" cy="99441"/>
                <a:chOff x="1580941" y="5455538"/>
                <a:chExt cx="202347" cy="99441"/>
              </a:xfrm>
            </p:grpSpPr>
            <p:sp>
              <p:nvSpPr>
                <p:cNvPr id="2093" name="Google Shape;2093;p15"/>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15"/>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95" name="Google Shape;2095;p15"/>
              <p:cNvGrpSpPr/>
              <p:nvPr/>
            </p:nvGrpSpPr>
            <p:grpSpPr>
              <a:xfrm>
                <a:off x="1757076" y="5521165"/>
                <a:ext cx="202596" cy="481393"/>
                <a:chOff x="1757076" y="5521165"/>
                <a:chExt cx="202596" cy="481393"/>
              </a:xfrm>
            </p:grpSpPr>
            <p:sp>
              <p:nvSpPr>
                <p:cNvPr id="2096" name="Google Shape;2096;p15"/>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15"/>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98" name="Google Shape;2098;p15"/>
              <p:cNvGrpSpPr/>
              <p:nvPr/>
            </p:nvGrpSpPr>
            <p:grpSpPr>
              <a:xfrm>
                <a:off x="1791213" y="5405437"/>
                <a:ext cx="134227" cy="78867"/>
                <a:chOff x="1791213" y="5405437"/>
                <a:chExt cx="134227" cy="78867"/>
              </a:xfrm>
            </p:grpSpPr>
            <p:sp>
              <p:nvSpPr>
                <p:cNvPr id="2099" name="Google Shape;2099;p15"/>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15"/>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01" name="Google Shape;2101;p15"/>
              <p:cNvGrpSpPr/>
              <p:nvPr/>
            </p:nvGrpSpPr>
            <p:grpSpPr>
              <a:xfrm>
                <a:off x="1757267" y="5455729"/>
                <a:ext cx="202343" cy="99535"/>
                <a:chOff x="1757267" y="5455729"/>
                <a:chExt cx="202343" cy="99535"/>
              </a:xfrm>
            </p:grpSpPr>
            <p:sp>
              <p:nvSpPr>
                <p:cNvPr id="2102" name="Google Shape;2102;p15"/>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15"/>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04" name="Google Shape;2104;p15"/>
              <p:cNvGrpSpPr/>
              <p:nvPr/>
            </p:nvGrpSpPr>
            <p:grpSpPr>
              <a:xfrm>
                <a:off x="1931003" y="5526594"/>
                <a:ext cx="202596" cy="481393"/>
                <a:chOff x="1931003" y="5526594"/>
                <a:chExt cx="202596" cy="481393"/>
              </a:xfrm>
            </p:grpSpPr>
            <p:sp>
              <p:nvSpPr>
                <p:cNvPr id="2105" name="Google Shape;2105;p15"/>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15"/>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07" name="Google Shape;2107;p15"/>
              <p:cNvGrpSpPr/>
              <p:nvPr/>
            </p:nvGrpSpPr>
            <p:grpSpPr>
              <a:xfrm>
                <a:off x="1965235" y="5405437"/>
                <a:ext cx="134227" cy="78867"/>
                <a:chOff x="1965235" y="5405437"/>
                <a:chExt cx="134227" cy="78867"/>
              </a:xfrm>
            </p:grpSpPr>
            <p:sp>
              <p:nvSpPr>
                <p:cNvPr id="2108" name="Google Shape;2108;p15"/>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15"/>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10" name="Google Shape;2110;p15"/>
              <p:cNvGrpSpPr/>
              <p:nvPr/>
            </p:nvGrpSpPr>
            <p:grpSpPr>
              <a:xfrm>
                <a:off x="1931256" y="5455729"/>
                <a:ext cx="202281" cy="99535"/>
                <a:chOff x="1931256" y="5455729"/>
                <a:chExt cx="202281" cy="99535"/>
              </a:xfrm>
            </p:grpSpPr>
            <p:sp>
              <p:nvSpPr>
                <p:cNvPr id="2111" name="Google Shape;2111;p15"/>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15"/>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13" name="Google Shape;2113;p15"/>
              <p:cNvGrpSpPr/>
              <p:nvPr/>
            </p:nvGrpSpPr>
            <p:grpSpPr>
              <a:xfrm>
                <a:off x="2099210" y="5526690"/>
                <a:ext cx="202601" cy="481298"/>
                <a:chOff x="2099210" y="5526690"/>
                <a:chExt cx="202601" cy="481298"/>
              </a:xfrm>
            </p:grpSpPr>
            <p:sp>
              <p:nvSpPr>
                <p:cNvPr id="2114" name="Google Shape;2114;p15"/>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15"/>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16" name="Google Shape;2116;p15"/>
              <p:cNvGrpSpPr/>
              <p:nvPr/>
            </p:nvGrpSpPr>
            <p:grpSpPr>
              <a:xfrm>
                <a:off x="2133447" y="5405437"/>
                <a:ext cx="134227" cy="78867"/>
                <a:chOff x="2133447" y="5405437"/>
                <a:chExt cx="134227" cy="78867"/>
              </a:xfrm>
            </p:grpSpPr>
            <p:sp>
              <p:nvSpPr>
                <p:cNvPr id="2117" name="Google Shape;2117;p15"/>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8" name="Google Shape;2118;p15"/>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19" name="Google Shape;2119;p15"/>
              <p:cNvGrpSpPr/>
              <p:nvPr/>
            </p:nvGrpSpPr>
            <p:grpSpPr>
              <a:xfrm>
                <a:off x="2099467" y="5455729"/>
                <a:ext cx="202281" cy="99535"/>
                <a:chOff x="2099467" y="5455729"/>
                <a:chExt cx="202281" cy="99535"/>
              </a:xfrm>
            </p:grpSpPr>
            <p:sp>
              <p:nvSpPr>
                <p:cNvPr id="2120" name="Google Shape;2120;p15"/>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15"/>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22" name="Google Shape;2122;p15"/>
              <p:cNvGrpSpPr/>
              <p:nvPr/>
            </p:nvGrpSpPr>
            <p:grpSpPr>
              <a:xfrm>
                <a:off x="2273236" y="5521165"/>
                <a:ext cx="202596" cy="481393"/>
                <a:chOff x="2273236" y="5521165"/>
                <a:chExt cx="202596" cy="481393"/>
              </a:xfrm>
            </p:grpSpPr>
            <p:sp>
              <p:nvSpPr>
                <p:cNvPr id="2123" name="Google Shape;2123;p15"/>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4" name="Google Shape;2124;p15"/>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25" name="Google Shape;2125;p15"/>
              <p:cNvGrpSpPr/>
              <p:nvPr/>
            </p:nvGrpSpPr>
            <p:grpSpPr>
              <a:xfrm>
                <a:off x="2307373" y="5405437"/>
                <a:ext cx="134227" cy="78867"/>
                <a:chOff x="2307373" y="5405437"/>
                <a:chExt cx="134227" cy="78867"/>
              </a:xfrm>
            </p:grpSpPr>
            <p:sp>
              <p:nvSpPr>
                <p:cNvPr id="2126" name="Google Shape;2126;p15"/>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15"/>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28" name="Google Shape;2128;p15"/>
              <p:cNvGrpSpPr/>
              <p:nvPr/>
            </p:nvGrpSpPr>
            <p:grpSpPr>
              <a:xfrm>
                <a:off x="2273427" y="5455729"/>
                <a:ext cx="202310" cy="99535"/>
                <a:chOff x="2273427" y="5455729"/>
                <a:chExt cx="202310" cy="99535"/>
              </a:xfrm>
            </p:grpSpPr>
            <p:sp>
              <p:nvSpPr>
                <p:cNvPr id="2129" name="Google Shape;2129;p15"/>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15"/>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31" name="Google Shape;2131;p15"/>
              <p:cNvGrpSpPr/>
              <p:nvPr/>
            </p:nvGrpSpPr>
            <p:grpSpPr>
              <a:xfrm>
                <a:off x="1560766" y="5782817"/>
                <a:ext cx="928687" cy="481393"/>
                <a:chOff x="1560766" y="5782817"/>
                <a:chExt cx="928687" cy="481393"/>
              </a:xfrm>
            </p:grpSpPr>
            <p:sp>
              <p:nvSpPr>
                <p:cNvPr id="2132" name="Google Shape;2132;p15"/>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15"/>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34" name="Google Shape;2134;p15"/>
              <p:cNvGrpSpPr/>
              <p:nvPr/>
            </p:nvGrpSpPr>
            <p:grpSpPr>
              <a:xfrm>
                <a:off x="1724405" y="5870161"/>
                <a:ext cx="612267" cy="284988"/>
                <a:chOff x="1724405" y="5870161"/>
                <a:chExt cx="612267" cy="284988"/>
              </a:xfrm>
            </p:grpSpPr>
            <p:sp>
              <p:nvSpPr>
                <p:cNvPr id="2135" name="Google Shape;2135;p15"/>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6" name="Google Shape;2136;p15"/>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37" name="Google Shape;2137;p15"/>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38" name="Google Shape;2138;p15"/>
            <p:cNvGrpSpPr/>
            <p:nvPr/>
          </p:nvGrpSpPr>
          <p:grpSpPr>
            <a:xfrm>
              <a:off x="5140976" y="802510"/>
              <a:ext cx="1536327" cy="1421090"/>
              <a:chOff x="1560766" y="5405182"/>
              <a:chExt cx="928687" cy="859028"/>
            </a:xfrm>
          </p:grpSpPr>
          <p:grpSp>
            <p:nvGrpSpPr>
              <p:cNvPr id="2139" name="Google Shape;2139;p15"/>
              <p:cNvGrpSpPr/>
              <p:nvPr/>
            </p:nvGrpSpPr>
            <p:grpSpPr>
              <a:xfrm>
                <a:off x="1580864" y="5520975"/>
                <a:ext cx="202501" cy="481393"/>
                <a:chOff x="1580864" y="5520975"/>
                <a:chExt cx="202501" cy="481393"/>
              </a:xfrm>
            </p:grpSpPr>
            <p:sp>
              <p:nvSpPr>
                <p:cNvPr id="2140" name="Google Shape;2140;p15"/>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1" name="Google Shape;2141;p15"/>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42" name="Google Shape;2142;p15"/>
              <p:cNvGrpSpPr/>
              <p:nvPr/>
            </p:nvGrpSpPr>
            <p:grpSpPr>
              <a:xfrm>
                <a:off x="1615001" y="5405182"/>
                <a:ext cx="134227" cy="78931"/>
                <a:chOff x="1615001" y="5405182"/>
                <a:chExt cx="134227" cy="78931"/>
              </a:xfrm>
            </p:grpSpPr>
            <p:sp>
              <p:nvSpPr>
                <p:cNvPr id="2143" name="Google Shape;2143;p15"/>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15"/>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45" name="Google Shape;2145;p15"/>
              <p:cNvGrpSpPr/>
              <p:nvPr/>
            </p:nvGrpSpPr>
            <p:grpSpPr>
              <a:xfrm>
                <a:off x="1580941" y="5455538"/>
                <a:ext cx="202347" cy="99441"/>
                <a:chOff x="1580941" y="5455538"/>
                <a:chExt cx="202347" cy="99441"/>
              </a:xfrm>
            </p:grpSpPr>
            <p:sp>
              <p:nvSpPr>
                <p:cNvPr id="2146" name="Google Shape;2146;p15"/>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15"/>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48" name="Google Shape;2148;p15"/>
              <p:cNvGrpSpPr/>
              <p:nvPr/>
            </p:nvGrpSpPr>
            <p:grpSpPr>
              <a:xfrm>
                <a:off x="1757076" y="5521165"/>
                <a:ext cx="202596" cy="481393"/>
                <a:chOff x="1757076" y="5521165"/>
                <a:chExt cx="202596" cy="481393"/>
              </a:xfrm>
            </p:grpSpPr>
            <p:sp>
              <p:nvSpPr>
                <p:cNvPr id="2149" name="Google Shape;2149;p15"/>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15"/>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51" name="Google Shape;2151;p15"/>
              <p:cNvGrpSpPr/>
              <p:nvPr/>
            </p:nvGrpSpPr>
            <p:grpSpPr>
              <a:xfrm>
                <a:off x="1791213" y="5405437"/>
                <a:ext cx="134227" cy="78867"/>
                <a:chOff x="1791213" y="5405437"/>
                <a:chExt cx="134227" cy="78867"/>
              </a:xfrm>
            </p:grpSpPr>
            <p:sp>
              <p:nvSpPr>
                <p:cNvPr id="2152" name="Google Shape;2152;p15"/>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15"/>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54" name="Google Shape;2154;p15"/>
              <p:cNvGrpSpPr/>
              <p:nvPr/>
            </p:nvGrpSpPr>
            <p:grpSpPr>
              <a:xfrm>
                <a:off x="1757267" y="5455729"/>
                <a:ext cx="202343" cy="99535"/>
                <a:chOff x="1757267" y="5455729"/>
                <a:chExt cx="202343" cy="99535"/>
              </a:xfrm>
            </p:grpSpPr>
            <p:sp>
              <p:nvSpPr>
                <p:cNvPr id="2155" name="Google Shape;2155;p15"/>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15"/>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57" name="Google Shape;2157;p15"/>
              <p:cNvGrpSpPr/>
              <p:nvPr/>
            </p:nvGrpSpPr>
            <p:grpSpPr>
              <a:xfrm>
                <a:off x="1931003" y="5526594"/>
                <a:ext cx="202596" cy="481393"/>
                <a:chOff x="1931003" y="5526594"/>
                <a:chExt cx="202596" cy="481393"/>
              </a:xfrm>
            </p:grpSpPr>
            <p:sp>
              <p:nvSpPr>
                <p:cNvPr id="2158" name="Google Shape;2158;p15"/>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15"/>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60" name="Google Shape;2160;p15"/>
              <p:cNvGrpSpPr/>
              <p:nvPr/>
            </p:nvGrpSpPr>
            <p:grpSpPr>
              <a:xfrm>
                <a:off x="1965235" y="5405437"/>
                <a:ext cx="134227" cy="78867"/>
                <a:chOff x="1965235" y="5405437"/>
                <a:chExt cx="134227" cy="78867"/>
              </a:xfrm>
            </p:grpSpPr>
            <p:sp>
              <p:nvSpPr>
                <p:cNvPr id="2161" name="Google Shape;2161;p15"/>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15"/>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63" name="Google Shape;2163;p15"/>
              <p:cNvGrpSpPr/>
              <p:nvPr/>
            </p:nvGrpSpPr>
            <p:grpSpPr>
              <a:xfrm>
                <a:off x="1931256" y="5455729"/>
                <a:ext cx="202281" cy="99535"/>
                <a:chOff x="1931256" y="5455729"/>
                <a:chExt cx="202281" cy="99535"/>
              </a:xfrm>
            </p:grpSpPr>
            <p:sp>
              <p:nvSpPr>
                <p:cNvPr id="2164" name="Google Shape;2164;p15"/>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15"/>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66" name="Google Shape;2166;p15"/>
              <p:cNvGrpSpPr/>
              <p:nvPr/>
            </p:nvGrpSpPr>
            <p:grpSpPr>
              <a:xfrm>
                <a:off x="2099210" y="5526690"/>
                <a:ext cx="202601" cy="481298"/>
                <a:chOff x="2099210" y="5526690"/>
                <a:chExt cx="202601" cy="481298"/>
              </a:xfrm>
            </p:grpSpPr>
            <p:sp>
              <p:nvSpPr>
                <p:cNvPr id="2167" name="Google Shape;2167;p15"/>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15"/>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69" name="Google Shape;2169;p15"/>
              <p:cNvGrpSpPr/>
              <p:nvPr/>
            </p:nvGrpSpPr>
            <p:grpSpPr>
              <a:xfrm>
                <a:off x="2133447" y="5405437"/>
                <a:ext cx="134227" cy="78867"/>
                <a:chOff x="2133447" y="5405437"/>
                <a:chExt cx="134227" cy="78867"/>
              </a:xfrm>
            </p:grpSpPr>
            <p:sp>
              <p:nvSpPr>
                <p:cNvPr id="2170" name="Google Shape;2170;p15"/>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15"/>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72" name="Google Shape;2172;p15"/>
              <p:cNvGrpSpPr/>
              <p:nvPr/>
            </p:nvGrpSpPr>
            <p:grpSpPr>
              <a:xfrm>
                <a:off x="2099467" y="5455729"/>
                <a:ext cx="202281" cy="99535"/>
                <a:chOff x="2099467" y="5455729"/>
                <a:chExt cx="202281" cy="99535"/>
              </a:xfrm>
            </p:grpSpPr>
            <p:sp>
              <p:nvSpPr>
                <p:cNvPr id="2173" name="Google Shape;2173;p15"/>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15"/>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75" name="Google Shape;2175;p15"/>
              <p:cNvGrpSpPr/>
              <p:nvPr/>
            </p:nvGrpSpPr>
            <p:grpSpPr>
              <a:xfrm>
                <a:off x="2273236" y="5521165"/>
                <a:ext cx="202596" cy="481393"/>
                <a:chOff x="2273236" y="5521165"/>
                <a:chExt cx="202596" cy="481393"/>
              </a:xfrm>
            </p:grpSpPr>
            <p:sp>
              <p:nvSpPr>
                <p:cNvPr id="2176" name="Google Shape;2176;p15"/>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15"/>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78" name="Google Shape;2178;p15"/>
              <p:cNvGrpSpPr/>
              <p:nvPr/>
            </p:nvGrpSpPr>
            <p:grpSpPr>
              <a:xfrm>
                <a:off x="2307373" y="5405437"/>
                <a:ext cx="134227" cy="78867"/>
                <a:chOff x="2307373" y="5405437"/>
                <a:chExt cx="134227" cy="78867"/>
              </a:xfrm>
            </p:grpSpPr>
            <p:sp>
              <p:nvSpPr>
                <p:cNvPr id="2179" name="Google Shape;2179;p15"/>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15"/>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81" name="Google Shape;2181;p15"/>
              <p:cNvGrpSpPr/>
              <p:nvPr/>
            </p:nvGrpSpPr>
            <p:grpSpPr>
              <a:xfrm>
                <a:off x="2273427" y="5455729"/>
                <a:ext cx="202310" cy="99535"/>
                <a:chOff x="2273427" y="5455729"/>
                <a:chExt cx="202310" cy="99535"/>
              </a:xfrm>
            </p:grpSpPr>
            <p:sp>
              <p:nvSpPr>
                <p:cNvPr id="2182" name="Google Shape;2182;p15"/>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15"/>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84" name="Google Shape;2184;p15"/>
              <p:cNvGrpSpPr/>
              <p:nvPr/>
            </p:nvGrpSpPr>
            <p:grpSpPr>
              <a:xfrm>
                <a:off x="1560766" y="5782817"/>
                <a:ext cx="928687" cy="481393"/>
                <a:chOff x="1560766" y="5782817"/>
                <a:chExt cx="928687" cy="481393"/>
              </a:xfrm>
            </p:grpSpPr>
            <p:sp>
              <p:nvSpPr>
                <p:cNvPr id="2185" name="Google Shape;2185;p15"/>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15"/>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87" name="Google Shape;2187;p15"/>
              <p:cNvGrpSpPr/>
              <p:nvPr/>
            </p:nvGrpSpPr>
            <p:grpSpPr>
              <a:xfrm>
                <a:off x="1724405" y="5870161"/>
                <a:ext cx="612267" cy="284988"/>
                <a:chOff x="1724405" y="5870161"/>
                <a:chExt cx="612267" cy="284988"/>
              </a:xfrm>
            </p:grpSpPr>
            <p:sp>
              <p:nvSpPr>
                <p:cNvPr id="2188" name="Google Shape;2188;p15"/>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15"/>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90" name="Google Shape;2190;p15"/>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191" name="Google Shape;2191;p15"/>
          <p:cNvGrpSpPr/>
          <p:nvPr/>
        </p:nvGrpSpPr>
        <p:grpSpPr>
          <a:xfrm>
            <a:off x="948" y="3152324"/>
            <a:ext cx="1176746" cy="1373600"/>
            <a:chOff x="8127313" y="716372"/>
            <a:chExt cx="1477581" cy="1724761"/>
          </a:xfrm>
        </p:grpSpPr>
        <p:grpSp>
          <p:nvGrpSpPr>
            <p:cNvPr id="2192" name="Google Shape;2192;p15"/>
            <p:cNvGrpSpPr/>
            <p:nvPr/>
          </p:nvGrpSpPr>
          <p:grpSpPr>
            <a:xfrm flipH="1">
              <a:off x="8127313" y="730397"/>
              <a:ext cx="1477581" cy="1710736"/>
              <a:chOff x="8390004" y="456115"/>
              <a:chExt cx="904162" cy="1046834"/>
            </a:xfrm>
          </p:grpSpPr>
          <p:grpSp>
            <p:nvGrpSpPr>
              <p:cNvPr id="2193" name="Google Shape;2193;p15"/>
              <p:cNvGrpSpPr/>
              <p:nvPr/>
            </p:nvGrpSpPr>
            <p:grpSpPr>
              <a:xfrm>
                <a:off x="8390004" y="1344626"/>
                <a:ext cx="193429" cy="158323"/>
                <a:chOff x="8390004" y="1344626"/>
                <a:chExt cx="193429" cy="158323"/>
              </a:xfrm>
            </p:grpSpPr>
            <p:sp>
              <p:nvSpPr>
                <p:cNvPr id="2194" name="Google Shape;2194;p15"/>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15"/>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96" name="Google Shape;2196;p15"/>
              <p:cNvGrpSpPr/>
              <p:nvPr/>
            </p:nvGrpSpPr>
            <p:grpSpPr>
              <a:xfrm>
                <a:off x="8437418" y="1249718"/>
                <a:ext cx="235873" cy="221893"/>
                <a:chOff x="8437418" y="1249718"/>
                <a:chExt cx="235873" cy="221893"/>
              </a:xfrm>
            </p:grpSpPr>
            <p:sp>
              <p:nvSpPr>
                <p:cNvPr id="2197" name="Google Shape;2197;p15"/>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15"/>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99" name="Google Shape;2199;p15"/>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0" name="Google Shape;2200;p15"/>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01" name="Google Shape;2201;p15"/>
              <p:cNvGrpSpPr/>
              <p:nvPr/>
            </p:nvGrpSpPr>
            <p:grpSpPr>
              <a:xfrm>
                <a:off x="8433011" y="1095392"/>
                <a:ext cx="388579" cy="353169"/>
                <a:chOff x="8433011" y="1095392"/>
                <a:chExt cx="388579" cy="353169"/>
              </a:xfrm>
            </p:grpSpPr>
            <p:sp>
              <p:nvSpPr>
                <p:cNvPr id="2202" name="Google Shape;2202;p15"/>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15"/>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04" name="Google Shape;2204;p15"/>
              <p:cNvGrpSpPr/>
              <p:nvPr/>
            </p:nvGrpSpPr>
            <p:grpSpPr>
              <a:xfrm>
                <a:off x="8457991" y="456115"/>
                <a:ext cx="836175" cy="922341"/>
                <a:chOff x="8457991" y="456115"/>
                <a:chExt cx="836175" cy="922341"/>
              </a:xfrm>
            </p:grpSpPr>
            <p:sp>
              <p:nvSpPr>
                <p:cNvPr id="2205" name="Google Shape;2205;p15"/>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6" name="Google Shape;2206;p15"/>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07" name="Google Shape;2207;p15"/>
              <p:cNvGrpSpPr/>
              <p:nvPr/>
            </p:nvGrpSpPr>
            <p:grpSpPr>
              <a:xfrm>
                <a:off x="9017765" y="1062485"/>
                <a:ext cx="43394" cy="51843"/>
                <a:chOff x="9017765" y="1062485"/>
                <a:chExt cx="43394" cy="51843"/>
              </a:xfrm>
            </p:grpSpPr>
            <p:sp>
              <p:nvSpPr>
                <p:cNvPr id="2208" name="Google Shape;2208;p15"/>
                <p:cNvSpPr/>
                <p:nvPr/>
              </p:nvSpPr>
              <p:spPr>
                <a:xfrm>
                  <a:off x="9032081" y="1076800"/>
                  <a:ext cx="14858" cy="23240"/>
                </a:xfrm>
                <a:custGeom>
                  <a:avLst/>
                  <a:gdLst/>
                  <a:ahLst/>
                  <a:cxnLst/>
                  <a:rect l="l" t="t" r="r" b="b"/>
                  <a:pathLst>
                    <a:path w="14858" h="23240" extrusionOk="0">
                      <a:moveTo>
                        <a:pt x="14859" y="0"/>
                      </a:moveTo>
                      <a:lnTo>
                        <a:pt x="0" y="2324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9" name="Google Shape;2209;p15"/>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0" name="Google Shape;2210;p15"/>
              <p:cNvGrpSpPr/>
              <p:nvPr/>
            </p:nvGrpSpPr>
            <p:grpSpPr>
              <a:xfrm>
                <a:off x="8715085" y="603328"/>
                <a:ext cx="436817" cy="522335"/>
                <a:chOff x="8715085" y="603328"/>
                <a:chExt cx="436817" cy="522335"/>
              </a:xfrm>
            </p:grpSpPr>
            <p:sp>
              <p:nvSpPr>
                <p:cNvPr id="2211" name="Google Shape;2211;p15"/>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2" name="Google Shape;2212;p15"/>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13" name="Google Shape;2213;p15"/>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4" name="Google Shape;2214;p15"/>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5" name="Google Shape;2215;p15"/>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6" name="Google Shape;2216;p15"/>
            <p:cNvGrpSpPr/>
            <p:nvPr/>
          </p:nvGrpSpPr>
          <p:grpSpPr>
            <a:xfrm flipH="1">
              <a:off x="8127313" y="716372"/>
              <a:ext cx="1477581" cy="1710736"/>
              <a:chOff x="8390004" y="456115"/>
              <a:chExt cx="904162" cy="1046834"/>
            </a:xfrm>
          </p:grpSpPr>
          <p:grpSp>
            <p:nvGrpSpPr>
              <p:cNvPr id="2217" name="Google Shape;2217;p15"/>
              <p:cNvGrpSpPr/>
              <p:nvPr/>
            </p:nvGrpSpPr>
            <p:grpSpPr>
              <a:xfrm>
                <a:off x="8390004" y="1344626"/>
                <a:ext cx="193429" cy="158323"/>
                <a:chOff x="8390004" y="1344626"/>
                <a:chExt cx="193429" cy="158323"/>
              </a:xfrm>
            </p:grpSpPr>
            <p:sp>
              <p:nvSpPr>
                <p:cNvPr id="2218" name="Google Shape;2218;p15"/>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9" name="Google Shape;2219;p15"/>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20" name="Google Shape;2220;p15"/>
              <p:cNvGrpSpPr/>
              <p:nvPr/>
            </p:nvGrpSpPr>
            <p:grpSpPr>
              <a:xfrm>
                <a:off x="8437418" y="1249718"/>
                <a:ext cx="235873" cy="221893"/>
                <a:chOff x="8437418" y="1249718"/>
                <a:chExt cx="235873" cy="221893"/>
              </a:xfrm>
            </p:grpSpPr>
            <p:sp>
              <p:nvSpPr>
                <p:cNvPr id="2221" name="Google Shape;2221;p15"/>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2" name="Google Shape;2222;p15"/>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23" name="Google Shape;2223;p15"/>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4" name="Google Shape;2224;p15"/>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25" name="Google Shape;2225;p15"/>
              <p:cNvGrpSpPr/>
              <p:nvPr/>
            </p:nvGrpSpPr>
            <p:grpSpPr>
              <a:xfrm>
                <a:off x="8433011" y="1095392"/>
                <a:ext cx="388579" cy="353169"/>
                <a:chOff x="8433011" y="1095392"/>
                <a:chExt cx="388579" cy="353169"/>
              </a:xfrm>
            </p:grpSpPr>
            <p:sp>
              <p:nvSpPr>
                <p:cNvPr id="2226" name="Google Shape;2226;p15"/>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4F4F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7" name="Google Shape;2227;p15"/>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28" name="Google Shape;2228;p15"/>
              <p:cNvGrpSpPr/>
              <p:nvPr/>
            </p:nvGrpSpPr>
            <p:grpSpPr>
              <a:xfrm>
                <a:off x="8457991" y="456115"/>
                <a:ext cx="836175" cy="922341"/>
                <a:chOff x="8457991" y="456115"/>
                <a:chExt cx="836175" cy="922341"/>
              </a:xfrm>
            </p:grpSpPr>
            <p:sp>
              <p:nvSpPr>
                <p:cNvPr id="2229" name="Google Shape;2229;p15"/>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0" name="Google Shape;2230;p15"/>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31" name="Google Shape;2231;p15"/>
              <p:cNvGrpSpPr/>
              <p:nvPr/>
            </p:nvGrpSpPr>
            <p:grpSpPr>
              <a:xfrm>
                <a:off x="9017765" y="1062485"/>
                <a:ext cx="43394" cy="51843"/>
                <a:chOff x="9017765" y="1062485"/>
                <a:chExt cx="43394" cy="51843"/>
              </a:xfrm>
            </p:grpSpPr>
            <p:sp>
              <p:nvSpPr>
                <p:cNvPr id="2232" name="Google Shape;2232;p15"/>
                <p:cNvSpPr/>
                <p:nvPr/>
              </p:nvSpPr>
              <p:spPr>
                <a:xfrm>
                  <a:off x="9032081" y="1076800"/>
                  <a:ext cx="14858" cy="23240"/>
                </a:xfrm>
                <a:custGeom>
                  <a:avLst/>
                  <a:gdLst/>
                  <a:ahLst/>
                  <a:cxnLst/>
                  <a:rect l="l" t="t" r="r" b="b"/>
                  <a:pathLst>
                    <a:path w="14858" h="23240" extrusionOk="0">
                      <a:moveTo>
                        <a:pt x="14859" y="0"/>
                      </a:moveTo>
                      <a:lnTo>
                        <a:pt x="0" y="23241"/>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3" name="Google Shape;2233;p15"/>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34" name="Google Shape;2234;p15"/>
              <p:cNvGrpSpPr/>
              <p:nvPr/>
            </p:nvGrpSpPr>
            <p:grpSpPr>
              <a:xfrm>
                <a:off x="8715085" y="603328"/>
                <a:ext cx="436817" cy="522335"/>
                <a:chOff x="8715085" y="603328"/>
                <a:chExt cx="436817" cy="522335"/>
              </a:xfrm>
            </p:grpSpPr>
            <p:sp>
              <p:nvSpPr>
                <p:cNvPr id="2235" name="Google Shape;2235;p15"/>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6" name="Google Shape;2236;p15"/>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37" name="Google Shape;2237;p15"/>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8" name="Google Shape;2238;p15"/>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9" name="Google Shape;2239;p15"/>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17 Free writting">
  <p:cSld name="CUSTOM_21_1_1">
    <p:spTree>
      <p:nvGrpSpPr>
        <p:cNvPr id="1" name="Shape 2542"/>
        <p:cNvGrpSpPr/>
        <p:nvPr/>
      </p:nvGrpSpPr>
      <p:grpSpPr>
        <a:xfrm>
          <a:off x="0" y="0"/>
          <a:ext cx="0" cy="0"/>
          <a:chOff x="0" y="0"/>
          <a:chExt cx="0" cy="0"/>
        </a:xfrm>
      </p:grpSpPr>
      <p:sp>
        <p:nvSpPr>
          <p:cNvPr id="2543" name="Google Shape;2543;p18"/>
          <p:cNvSpPr/>
          <p:nvPr/>
        </p:nvSpPr>
        <p:spPr>
          <a:xfrm>
            <a:off x="1090663" y="2383800"/>
            <a:ext cx="16106666" cy="6851356"/>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4" name="Google Shape;2544;p18"/>
          <p:cNvSpPr/>
          <p:nvPr/>
        </p:nvSpPr>
        <p:spPr>
          <a:xfrm rot="4336257">
            <a:off x="853462" y="8226736"/>
            <a:ext cx="1386374" cy="1185709"/>
          </a:xfrm>
          <a:custGeom>
            <a:avLst/>
            <a:gdLst/>
            <a:ahLst/>
            <a:cxnLst/>
            <a:rect l="l" t="t" r="r" b="b"/>
            <a:pathLst>
              <a:path w="440912" h="377094" extrusionOk="0">
                <a:moveTo>
                  <a:pt x="10946" y="302977"/>
                </a:moveTo>
                <a:lnTo>
                  <a:pt x="49046" y="284975"/>
                </a:lnTo>
                <a:cubicBezTo>
                  <a:pt x="43455" y="296167"/>
                  <a:pt x="36169" y="306416"/>
                  <a:pt x="27425" y="315360"/>
                </a:cubicBezTo>
                <a:cubicBezTo>
                  <a:pt x="37207" y="311321"/>
                  <a:pt x="47389" y="308349"/>
                  <a:pt x="57809" y="306502"/>
                </a:cubicBezTo>
                <a:cubicBezTo>
                  <a:pt x="54933" y="315227"/>
                  <a:pt x="50437" y="323342"/>
                  <a:pt x="44569" y="330409"/>
                </a:cubicBezTo>
                <a:lnTo>
                  <a:pt x="54094" y="342792"/>
                </a:lnTo>
                <a:cubicBezTo>
                  <a:pt x="59695" y="338258"/>
                  <a:pt x="65801" y="334391"/>
                  <a:pt x="72287" y="331267"/>
                </a:cubicBezTo>
                <a:cubicBezTo>
                  <a:pt x="73240" y="336601"/>
                  <a:pt x="66286" y="341649"/>
                  <a:pt x="63905" y="347173"/>
                </a:cubicBezTo>
                <a:cubicBezTo>
                  <a:pt x="58476" y="359842"/>
                  <a:pt x="77907" y="365176"/>
                  <a:pt x="80479" y="377082"/>
                </a:cubicBezTo>
                <a:cubicBezTo>
                  <a:pt x="203856" y="289328"/>
                  <a:pt x="324004" y="197250"/>
                  <a:pt x="440905" y="100857"/>
                </a:cubicBezTo>
                <a:lnTo>
                  <a:pt x="420617" y="72282"/>
                </a:lnTo>
                <a:lnTo>
                  <a:pt x="397185" y="88665"/>
                </a:lnTo>
                <a:cubicBezTo>
                  <a:pt x="399481" y="80207"/>
                  <a:pt x="404586" y="72787"/>
                  <a:pt x="411663" y="67615"/>
                </a:cubicBezTo>
                <a:lnTo>
                  <a:pt x="395280" y="72377"/>
                </a:lnTo>
                <a:cubicBezTo>
                  <a:pt x="397433" y="67119"/>
                  <a:pt x="400681" y="62376"/>
                  <a:pt x="404805" y="58471"/>
                </a:cubicBezTo>
                <a:cubicBezTo>
                  <a:pt x="400995" y="52946"/>
                  <a:pt x="397185" y="47517"/>
                  <a:pt x="393280" y="42088"/>
                </a:cubicBezTo>
                <a:cubicBezTo>
                  <a:pt x="388146" y="45212"/>
                  <a:pt x="383526" y="49098"/>
                  <a:pt x="379564" y="53613"/>
                </a:cubicBezTo>
                <a:cubicBezTo>
                  <a:pt x="381078" y="45755"/>
                  <a:pt x="384336" y="38335"/>
                  <a:pt x="389089" y="31896"/>
                </a:cubicBezTo>
                <a:cubicBezTo>
                  <a:pt x="386517" y="28181"/>
                  <a:pt x="383850" y="24562"/>
                  <a:pt x="381183" y="20847"/>
                </a:cubicBezTo>
                <a:lnTo>
                  <a:pt x="367562" y="30372"/>
                </a:lnTo>
                <a:cubicBezTo>
                  <a:pt x="374115" y="20561"/>
                  <a:pt x="372087" y="7379"/>
                  <a:pt x="362895" y="-13"/>
                </a:cubicBezTo>
                <a:cubicBezTo>
                  <a:pt x="305173" y="51803"/>
                  <a:pt x="243832" y="99809"/>
                  <a:pt x="181158" y="145910"/>
                </a:cubicBezTo>
                <a:cubicBezTo>
                  <a:pt x="141153" y="175438"/>
                  <a:pt x="100577" y="204203"/>
                  <a:pt x="59428" y="232207"/>
                </a:cubicBezTo>
                <a:cubicBezTo>
                  <a:pt x="43522" y="243065"/>
                  <a:pt x="-7" y="272307"/>
                  <a:pt x="-7" y="272307"/>
                </a:cubicBezTo>
                <a:cubicBezTo>
                  <a:pt x="2945" y="279355"/>
                  <a:pt x="5803" y="297643"/>
                  <a:pt x="10946" y="30297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45" name="Google Shape;2545;p18"/>
          <p:cNvGrpSpPr/>
          <p:nvPr/>
        </p:nvGrpSpPr>
        <p:grpSpPr>
          <a:xfrm rot="-2700000">
            <a:off x="15311961" y="1114478"/>
            <a:ext cx="1385374" cy="1640151"/>
            <a:chOff x="15662019" y="7573647"/>
            <a:chExt cx="1385387" cy="1640167"/>
          </a:xfrm>
        </p:grpSpPr>
        <p:grpSp>
          <p:nvGrpSpPr>
            <p:cNvPr id="2546" name="Google Shape;2546;p18"/>
            <p:cNvGrpSpPr/>
            <p:nvPr/>
          </p:nvGrpSpPr>
          <p:grpSpPr>
            <a:xfrm>
              <a:off x="15662019" y="7580072"/>
              <a:ext cx="1385387" cy="1633742"/>
              <a:chOff x="4444301" y="5303307"/>
              <a:chExt cx="837446" cy="987573"/>
            </a:xfrm>
          </p:grpSpPr>
          <p:grpSp>
            <p:nvGrpSpPr>
              <p:cNvPr id="2547" name="Google Shape;2547;p18"/>
              <p:cNvGrpSpPr/>
              <p:nvPr/>
            </p:nvGrpSpPr>
            <p:grpSpPr>
              <a:xfrm>
                <a:off x="4447958" y="5864581"/>
                <a:ext cx="411276" cy="403725"/>
                <a:chOff x="4447958" y="5864581"/>
                <a:chExt cx="411276" cy="403725"/>
              </a:xfrm>
            </p:grpSpPr>
            <p:sp>
              <p:nvSpPr>
                <p:cNvPr id="2548" name="Google Shape;2548;p18"/>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9" name="Google Shape;2549;p18"/>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0" name="Google Shape;2550;p18"/>
              <p:cNvGrpSpPr/>
              <p:nvPr/>
            </p:nvGrpSpPr>
            <p:grpSpPr>
              <a:xfrm>
                <a:off x="4444301" y="6116630"/>
                <a:ext cx="191552" cy="174250"/>
                <a:chOff x="4444301" y="6116630"/>
                <a:chExt cx="191552" cy="174250"/>
              </a:xfrm>
            </p:grpSpPr>
            <p:sp>
              <p:nvSpPr>
                <p:cNvPr id="2551" name="Google Shape;2551;p18"/>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2" name="Google Shape;2552;p18"/>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3" name="Google Shape;2553;p18"/>
              <p:cNvGrpSpPr/>
              <p:nvPr/>
            </p:nvGrpSpPr>
            <p:grpSpPr>
              <a:xfrm>
                <a:off x="4462311" y="5636933"/>
                <a:ext cx="572525" cy="575651"/>
                <a:chOff x="4462311" y="5636933"/>
                <a:chExt cx="572525" cy="575651"/>
              </a:xfrm>
            </p:grpSpPr>
            <p:sp>
              <p:nvSpPr>
                <p:cNvPr id="2554" name="Google Shape;2554;p18"/>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5" name="Google Shape;2555;p18"/>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6" name="Google Shape;2556;p18"/>
              <p:cNvGrpSpPr/>
              <p:nvPr/>
            </p:nvGrpSpPr>
            <p:grpSpPr>
              <a:xfrm>
                <a:off x="4751814" y="5483009"/>
                <a:ext cx="402028" cy="354862"/>
                <a:chOff x="4751814" y="5483009"/>
                <a:chExt cx="402028" cy="354862"/>
              </a:xfrm>
            </p:grpSpPr>
            <p:sp>
              <p:nvSpPr>
                <p:cNvPr id="2557" name="Google Shape;2557;p18"/>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8" name="Google Shape;2558;p18"/>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9" name="Google Shape;2559;p18"/>
              <p:cNvGrpSpPr/>
              <p:nvPr/>
            </p:nvGrpSpPr>
            <p:grpSpPr>
              <a:xfrm>
                <a:off x="4865542" y="5303307"/>
                <a:ext cx="416205" cy="387402"/>
                <a:chOff x="4865542" y="5303307"/>
                <a:chExt cx="416205" cy="387402"/>
              </a:xfrm>
            </p:grpSpPr>
            <p:sp>
              <p:nvSpPr>
                <p:cNvPr id="2560" name="Google Shape;2560;p18"/>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1" name="Google Shape;2561;p18"/>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62" name="Google Shape;2562;p18"/>
              <p:cNvGrpSpPr/>
              <p:nvPr/>
            </p:nvGrpSpPr>
            <p:grpSpPr>
              <a:xfrm>
                <a:off x="4804248" y="5401592"/>
                <a:ext cx="421233" cy="357222"/>
                <a:chOff x="4804248" y="5401592"/>
                <a:chExt cx="421233" cy="357222"/>
              </a:xfrm>
            </p:grpSpPr>
            <p:sp>
              <p:nvSpPr>
                <p:cNvPr id="2563" name="Google Shape;2563;p18"/>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4" name="Google Shape;2564;p18"/>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65" name="Google Shape;2565;p18"/>
              <p:cNvGrpSpPr/>
              <p:nvPr/>
            </p:nvGrpSpPr>
            <p:grpSpPr>
              <a:xfrm>
                <a:off x="4680264" y="5562151"/>
                <a:ext cx="421201" cy="357254"/>
                <a:chOff x="4680264" y="5562151"/>
                <a:chExt cx="421201" cy="357254"/>
              </a:xfrm>
            </p:grpSpPr>
            <p:sp>
              <p:nvSpPr>
                <p:cNvPr id="2566" name="Google Shape;2566;p18"/>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7" name="Google Shape;2567;p18"/>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68" name="Google Shape;2568;p18"/>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69" name="Google Shape;2569;p18"/>
              <p:cNvGrpSpPr/>
              <p:nvPr/>
            </p:nvGrpSpPr>
            <p:grpSpPr>
              <a:xfrm>
                <a:off x="4661227" y="5807423"/>
                <a:ext cx="195857" cy="208030"/>
                <a:chOff x="4661227" y="5807423"/>
                <a:chExt cx="195857" cy="208030"/>
              </a:xfrm>
            </p:grpSpPr>
            <p:sp>
              <p:nvSpPr>
                <p:cNvPr id="2570" name="Google Shape;2570;p18"/>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1" name="Google Shape;2571;p18"/>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72" name="Google Shape;2572;p18"/>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73" name="Google Shape;2573;p18"/>
            <p:cNvGrpSpPr/>
            <p:nvPr/>
          </p:nvGrpSpPr>
          <p:grpSpPr>
            <a:xfrm>
              <a:off x="15662019" y="7573647"/>
              <a:ext cx="1385387" cy="1633742"/>
              <a:chOff x="4444301" y="5303307"/>
              <a:chExt cx="837446" cy="987573"/>
            </a:xfrm>
          </p:grpSpPr>
          <p:grpSp>
            <p:nvGrpSpPr>
              <p:cNvPr id="2574" name="Google Shape;2574;p18"/>
              <p:cNvGrpSpPr/>
              <p:nvPr/>
            </p:nvGrpSpPr>
            <p:grpSpPr>
              <a:xfrm>
                <a:off x="4447958" y="5864581"/>
                <a:ext cx="411276" cy="403725"/>
                <a:chOff x="4447958" y="5864581"/>
                <a:chExt cx="411276" cy="403725"/>
              </a:xfrm>
            </p:grpSpPr>
            <p:sp>
              <p:nvSpPr>
                <p:cNvPr id="2575" name="Google Shape;2575;p18"/>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6" name="Google Shape;2576;p18"/>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77" name="Google Shape;2577;p18"/>
              <p:cNvGrpSpPr/>
              <p:nvPr/>
            </p:nvGrpSpPr>
            <p:grpSpPr>
              <a:xfrm>
                <a:off x="4444301" y="6116630"/>
                <a:ext cx="191552" cy="174250"/>
                <a:chOff x="4444301" y="6116630"/>
                <a:chExt cx="191552" cy="174250"/>
              </a:xfrm>
            </p:grpSpPr>
            <p:sp>
              <p:nvSpPr>
                <p:cNvPr id="2578" name="Google Shape;2578;p18"/>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9" name="Google Shape;2579;p18"/>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80" name="Google Shape;2580;p18"/>
              <p:cNvGrpSpPr/>
              <p:nvPr/>
            </p:nvGrpSpPr>
            <p:grpSpPr>
              <a:xfrm>
                <a:off x="4462311" y="5636933"/>
                <a:ext cx="572525" cy="575651"/>
                <a:chOff x="4462311" y="5636933"/>
                <a:chExt cx="572525" cy="575651"/>
              </a:xfrm>
            </p:grpSpPr>
            <p:sp>
              <p:nvSpPr>
                <p:cNvPr id="2581" name="Google Shape;2581;p18"/>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2" name="Google Shape;2582;p18"/>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83" name="Google Shape;2583;p18"/>
              <p:cNvGrpSpPr/>
              <p:nvPr/>
            </p:nvGrpSpPr>
            <p:grpSpPr>
              <a:xfrm>
                <a:off x="4751814" y="5483009"/>
                <a:ext cx="402028" cy="354862"/>
                <a:chOff x="4751814" y="5483009"/>
                <a:chExt cx="402028" cy="354862"/>
              </a:xfrm>
            </p:grpSpPr>
            <p:sp>
              <p:nvSpPr>
                <p:cNvPr id="2584" name="Google Shape;2584;p18"/>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5" name="Google Shape;2585;p18"/>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86" name="Google Shape;2586;p18"/>
              <p:cNvGrpSpPr/>
              <p:nvPr/>
            </p:nvGrpSpPr>
            <p:grpSpPr>
              <a:xfrm>
                <a:off x="4865542" y="5303307"/>
                <a:ext cx="416205" cy="387402"/>
                <a:chOff x="4865542" y="5303307"/>
                <a:chExt cx="416205" cy="387402"/>
              </a:xfrm>
            </p:grpSpPr>
            <p:sp>
              <p:nvSpPr>
                <p:cNvPr id="2587" name="Google Shape;2587;p18"/>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8" name="Google Shape;2588;p18"/>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89" name="Google Shape;2589;p18"/>
              <p:cNvGrpSpPr/>
              <p:nvPr/>
            </p:nvGrpSpPr>
            <p:grpSpPr>
              <a:xfrm>
                <a:off x="4804248" y="5401592"/>
                <a:ext cx="421233" cy="357222"/>
                <a:chOff x="4804248" y="5401592"/>
                <a:chExt cx="421233" cy="357222"/>
              </a:xfrm>
            </p:grpSpPr>
            <p:sp>
              <p:nvSpPr>
                <p:cNvPr id="2590" name="Google Shape;2590;p18"/>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1" name="Google Shape;2591;p18"/>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92" name="Google Shape;2592;p18"/>
              <p:cNvGrpSpPr/>
              <p:nvPr/>
            </p:nvGrpSpPr>
            <p:grpSpPr>
              <a:xfrm>
                <a:off x="4680264" y="5562151"/>
                <a:ext cx="421201" cy="357254"/>
                <a:chOff x="4680264" y="5562151"/>
                <a:chExt cx="421201" cy="357254"/>
              </a:xfrm>
            </p:grpSpPr>
            <p:sp>
              <p:nvSpPr>
                <p:cNvPr id="2593" name="Google Shape;2593;p18"/>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4" name="Google Shape;2594;p18"/>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95" name="Google Shape;2595;p18"/>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96" name="Google Shape;2596;p18"/>
              <p:cNvGrpSpPr/>
              <p:nvPr/>
            </p:nvGrpSpPr>
            <p:grpSpPr>
              <a:xfrm>
                <a:off x="4661227" y="5807423"/>
                <a:ext cx="195857" cy="208030"/>
                <a:chOff x="4661227" y="5807423"/>
                <a:chExt cx="195857" cy="208030"/>
              </a:xfrm>
            </p:grpSpPr>
            <p:sp>
              <p:nvSpPr>
                <p:cNvPr id="2597" name="Google Shape;2597;p18"/>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8" name="Google Shape;2598;p18"/>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99" name="Google Shape;2599;p18"/>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600" name="Google Shape;2600;p18"/>
          <p:cNvGrpSpPr/>
          <p:nvPr/>
        </p:nvGrpSpPr>
        <p:grpSpPr>
          <a:xfrm>
            <a:off x="16340811" y="2296267"/>
            <a:ext cx="1268764" cy="1512536"/>
            <a:chOff x="16295136" y="957167"/>
            <a:chExt cx="1268764" cy="1512536"/>
          </a:xfrm>
        </p:grpSpPr>
        <p:grpSp>
          <p:nvGrpSpPr>
            <p:cNvPr id="2601" name="Google Shape;2601;p18"/>
            <p:cNvGrpSpPr/>
            <p:nvPr/>
          </p:nvGrpSpPr>
          <p:grpSpPr>
            <a:xfrm rot="1552322">
              <a:off x="16540639" y="1061526"/>
              <a:ext cx="777769" cy="1303822"/>
              <a:chOff x="5875210" y="3579589"/>
              <a:chExt cx="504443" cy="845629"/>
            </a:xfrm>
          </p:grpSpPr>
          <p:grpSp>
            <p:nvGrpSpPr>
              <p:cNvPr id="2602" name="Google Shape;2602;p18"/>
              <p:cNvGrpSpPr/>
              <p:nvPr/>
            </p:nvGrpSpPr>
            <p:grpSpPr>
              <a:xfrm>
                <a:off x="5875210" y="3579589"/>
                <a:ext cx="504443" cy="845629"/>
                <a:chOff x="5875210" y="3579589"/>
                <a:chExt cx="504443" cy="845629"/>
              </a:xfrm>
            </p:grpSpPr>
            <p:grpSp>
              <p:nvGrpSpPr>
                <p:cNvPr id="2603" name="Google Shape;2603;p18"/>
                <p:cNvGrpSpPr/>
                <p:nvPr/>
              </p:nvGrpSpPr>
              <p:grpSpPr>
                <a:xfrm>
                  <a:off x="5875210" y="3579589"/>
                  <a:ext cx="504443" cy="845629"/>
                  <a:chOff x="5875210" y="3579589"/>
                  <a:chExt cx="504443" cy="845629"/>
                </a:xfrm>
              </p:grpSpPr>
              <p:sp>
                <p:nvSpPr>
                  <p:cNvPr id="2604" name="Google Shape;2604;p18"/>
                  <p:cNvSpPr/>
                  <p:nvPr/>
                </p:nvSpPr>
                <p:spPr>
                  <a:xfrm>
                    <a:off x="5889498" y="3593782"/>
                    <a:ext cx="475868" cy="817149"/>
                  </a:xfrm>
                  <a:custGeom>
                    <a:avLst/>
                    <a:gdLst/>
                    <a:ahLst/>
                    <a:cxnLst/>
                    <a:rect l="l" t="t" r="r" b="b"/>
                    <a:pathLst>
                      <a:path w="475868" h="817149" extrusionOk="0">
                        <a:moveTo>
                          <a:pt x="422910" y="817150"/>
                        </a:moveTo>
                        <a:lnTo>
                          <a:pt x="52959" y="817150"/>
                        </a:lnTo>
                        <a:cubicBezTo>
                          <a:pt x="23813" y="817150"/>
                          <a:pt x="0" y="793337"/>
                          <a:pt x="0" y="764191"/>
                        </a:cubicBezTo>
                        <a:lnTo>
                          <a:pt x="0" y="52959"/>
                        </a:lnTo>
                        <a:cubicBezTo>
                          <a:pt x="0" y="23813"/>
                          <a:pt x="23813" y="0"/>
                          <a:pt x="52959" y="0"/>
                        </a:cubicBezTo>
                        <a:lnTo>
                          <a:pt x="422910" y="0"/>
                        </a:lnTo>
                        <a:cubicBezTo>
                          <a:pt x="452056" y="0"/>
                          <a:pt x="475869" y="23813"/>
                          <a:pt x="475869" y="52959"/>
                        </a:cubicBezTo>
                        <a:lnTo>
                          <a:pt x="475869" y="764191"/>
                        </a:lnTo>
                        <a:cubicBezTo>
                          <a:pt x="475774" y="793337"/>
                          <a:pt x="451961" y="817150"/>
                          <a:pt x="422910" y="81715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5" name="Google Shape;2605;p18"/>
                  <p:cNvSpPr/>
                  <p:nvPr/>
                </p:nvSpPr>
                <p:spPr>
                  <a:xfrm>
                    <a:off x="5875210" y="3579589"/>
                    <a:ext cx="504443" cy="845629"/>
                  </a:xfrm>
                  <a:custGeom>
                    <a:avLst/>
                    <a:gdLst/>
                    <a:ahLst/>
                    <a:cxnLst/>
                    <a:rect l="l" t="t" r="r" b="b"/>
                    <a:pathLst>
                      <a:path w="504443" h="845629" extrusionOk="0">
                        <a:moveTo>
                          <a:pt x="437197" y="845630"/>
                        </a:moveTo>
                        <a:lnTo>
                          <a:pt x="67246" y="845630"/>
                        </a:lnTo>
                        <a:cubicBezTo>
                          <a:pt x="30194" y="845630"/>
                          <a:pt x="0" y="815435"/>
                          <a:pt x="0" y="778478"/>
                        </a:cubicBezTo>
                        <a:lnTo>
                          <a:pt x="0" y="67246"/>
                        </a:lnTo>
                        <a:cubicBezTo>
                          <a:pt x="0" y="30194"/>
                          <a:pt x="30194" y="0"/>
                          <a:pt x="67246" y="0"/>
                        </a:cubicBezTo>
                        <a:lnTo>
                          <a:pt x="437197" y="0"/>
                        </a:lnTo>
                        <a:cubicBezTo>
                          <a:pt x="474250" y="0"/>
                          <a:pt x="504444" y="30194"/>
                          <a:pt x="504444" y="67246"/>
                        </a:cubicBezTo>
                        <a:lnTo>
                          <a:pt x="504444" y="778478"/>
                        </a:lnTo>
                        <a:cubicBezTo>
                          <a:pt x="504349" y="815435"/>
                          <a:pt x="474250" y="845630"/>
                          <a:pt x="437197" y="845630"/>
                        </a:cubicBezTo>
                        <a:close/>
                        <a:moveTo>
                          <a:pt x="67246" y="28480"/>
                        </a:moveTo>
                        <a:cubicBezTo>
                          <a:pt x="45911" y="28480"/>
                          <a:pt x="28575" y="45815"/>
                          <a:pt x="28575" y="67151"/>
                        </a:cubicBezTo>
                        <a:lnTo>
                          <a:pt x="28575" y="778383"/>
                        </a:lnTo>
                        <a:cubicBezTo>
                          <a:pt x="28575" y="799719"/>
                          <a:pt x="45911" y="816959"/>
                          <a:pt x="67246" y="816959"/>
                        </a:cubicBezTo>
                        <a:lnTo>
                          <a:pt x="437197" y="816959"/>
                        </a:lnTo>
                        <a:cubicBezTo>
                          <a:pt x="458533" y="816959"/>
                          <a:pt x="475869" y="799624"/>
                          <a:pt x="475869" y="778383"/>
                        </a:cubicBezTo>
                        <a:lnTo>
                          <a:pt x="475869" y="67151"/>
                        </a:lnTo>
                        <a:cubicBezTo>
                          <a:pt x="475869" y="45815"/>
                          <a:pt x="458533" y="28480"/>
                          <a:pt x="437197" y="28480"/>
                        </a:cubicBezTo>
                        <a:lnTo>
                          <a:pt x="67246" y="28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06" name="Google Shape;2606;p18"/>
                <p:cNvGrpSpPr/>
                <p:nvPr/>
              </p:nvGrpSpPr>
              <p:grpSpPr>
                <a:xfrm>
                  <a:off x="5875210" y="3776090"/>
                  <a:ext cx="504348" cy="442245"/>
                  <a:chOff x="5875210" y="3776090"/>
                  <a:chExt cx="504348" cy="442245"/>
                </a:xfrm>
              </p:grpSpPr>
              <p:sp>
                <p:nvSpPr>
                  <p:cNvPr id="2607" name="Google Shape;2607;p18"/>
                  <p:cNvSpPr/>
                  <p:nvPr/>
                </p:nvSpPr>
                <p:spPr>
                  <a:xfrm>
                    <a:off x="5889498" y="3790378"/>
                    <a:ext cx="475773" cy="413670"/>
                  </a:xfrm>
                  <a:custGeom>
                    <a:avLst/>
                    <a:gdLst/>
                    <a:ahLst/>
                    <a:cxnLst/>
                    <a:rect l="l" t="t" r="r" b="b"/>
                    <a:pathLst>
                      <a:path w="475773" h="413670" extrusionOk="0">
                        <a:moveTo>
                          <a:pt x="0" y="0"/>
                        </a:moveTo>
                        <a:lnTo>
                          <a:pt x="475774" y="0"/>
                        </a:lnTo>
                        <a:lnTo>
                          <a:pt x="475774" y="413671"/>
                        </a:lnTo>
                        <a:lnTo>
                          <a:pt x="0" y="41367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8" name="Google Shape;2608;p18"/>
                  <p:cNvSpPr/>
                  <p:nvPr/>
                </p:nvSpPr>
                <p:spPr>
                  <a:xfrm>
                    <a:off x="5875210" y="3776090"/>
                    <a:ext cx="504348" cy="442245"/>
                  </a:xfrm>
                  <a:custGeom>
                    <a:avLst/>
                    <a:gdLst/>
                    <a:ahLst/>
                    <a:cxnLst/>
                    <a:rect l="l" t="t" r="r" b="b"/>
                    <a:pathLst>
                      <a:path w="504348" h="442245" extrusionOk="0">
                        <a:moveTo>
                          <a:pt x="490061" y="442246"/>
                        </a:moveTo>
                        <a:lnTo>
                          <a:pt x="14288" y="442246"/>
                        </a:lnTo>
                        <a:cubicBezTo>
                          <a:pt x="6382" y="442246"/>
                          <a:pt x="0" y="435864"/>
                          <a:pt x="0" y="427958"/>
                        </a:cubicBezTo>
                        <a:lnTo>
                          <a:pt x="0" y="14288"/>
                        </a:lnTo>
                        <a:cubicBezTo>
                          <a:pt x="0" y="6382"/>
                          <a:pt x="6382" y="0"/>
                          <a:pt x="14288" y="0"/>
                        </a:cubicBezTo>
                        <a:lnTo>
                          <a:pt x="490061" y="0"/>
                        </a:lnTo>
                        <a:cubicBezTo>
                          <a:pt x="497967" y="0"/>
                          <a:pt x="504349" y="6382"/>
                          <a:pt x="504349" y="14288"/>
                        </a:cubicBezTo>
                        <a:lnTo>
                          <a:pt x="504349" y="427958"/>
                        </a:lnTo>
                        <a:cubicBezTo>
                          <a:pt x="504349" y="435864"/>
                          <a:pt x="497967" y="442246"/>
                          <a:pt x="490061" y="442246"/>
                        </a:cubicBezTo>
                        <a:close/>
                        <a:moveTo>
                          <a:pt x="28575" y="413671"/>
                        </a:moveTo>
                        <a:lnTo>
                          <a:pt x="475774" y="413671"/>
                        </a:lnTo>
                        <a:lnTo>
                          <a:pt x="475774" y="28575"/>
                        </a:lnTo>
                        <a:lnTo>
                          <a:pt x="28575" y="28575"/>
                        </a:lnTo>
                        <a:lnTo>
                          <a:pt x="28575" y="41367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609" name="Google Shape;2609;p18"/>
              <p:cNvSpPr/>
              <p:nvPr/>
            </p:nvSpPr>
            <p:spPr>
              <a:xfrm>
                <a:off x="5889498" y="3593782"/>
                <a:ext cx="195738" cy="817149"/>
              </a:xfrm>
              <a:custGeom>
                <a:avLst/>
                <a:gdLst/>
                <a:ahLst/>
                <a:cxnLst/>
                <a:rect l="l" t="t" r="r" b="b"/>
                <a:pathLst>
                  <a:path w="195738" h="817149" extrusionOk="0">
                    <a:moveTo>
                      <a:pt x="195739" y="817150"/>
                    </a:moveTo>
                    <a:lnTo>
                      <a:pt x="52864" y="817150"/>
                    </a:lnTo>
                    <a:cubicBezTo>
                      <a:pt x="23813" y="817150"/>
                      <a:pt x="0" y="793337"/>
                      <a:pt x="0" y="764191"/>
                    </a:cubicBezTo>
                    <a:lnTo>
                      <a:pt x="0" y="52959"/>
                    </a:lnTo>
                    <a:cubicBezTo>
                      <a:pt x="0" y="23813"/>
                      <a:pt x="23813" y="0"/>
                      <a:pt x="52864" y="0"/>
                    </a:cubicBezTo>
                    <a:lnTo>
                      <a:pt x="195739" y="0"/>
                    </a:lnTo>
                    <a:cubicBezTo>
                      <a:pt x="166688" y="0"/>
                      <a:pt x="142875" y="23813"/>
                      <a:pt x="142875" y="52959"/>
                    </a:cubicBezTo>
                    <a:lnTo>
                      <a:pt x="142875" y="764191"/>
                    </a:lnTo>
                    <a:cubicBezTo>
                      <a:pt x="142875" y="793337"/>
                      <a:pt x="166688" y="817150"/>
                      <a:pt x="195739" y="81715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10" name="Google Shape;2610;p18"/>
            <p:cNvGrpSpPr/>
            <p:nvPr/>
          </p:nvGrpSpPr>
          <p:grpSpPr>
            <a:xfrm rot="1552322">
              <a:off x="16540628" y="1061521"/>
              <a:ext cx="777769" cy="1303822"/>
              <a:chOff x="5875210" y="3579589"/>
              <a:chExt cx="504443" cy="845629"/>
            </a:xfrm>
          </p:grpSpPr>
          <p:grpSp>
            <p:nvGrpSpPr>
              <p:cNvPr id="2611" name="Google Shape;2611;p18"/>
              <p:cNvGrpSpPr/>
              <p:nvPr/>
            </p:nvGrpSpPr>
            <p:grpSpPr>
              <a:xfrm>
                <a:off x="5875210" y="3579589"/>
                <a:ext cx="504443" cy="845629"/>
                <a:chOff x="5875210" y="3579589"/>
                <a:chExt cx="504443" cy="845629"/>
              </a:xfrm>
            </p:grpSpPr>
            <p:grpSp>
              <p:nvGrpSpPr>
                <p:cNvPr id="2612" name="Google Shape;2612;p18"/>
                <p:cNvGrpSpPr/>
                <p:nvPr/>
              </p:nvGrpSpPr>
              <p:grpSpPr>
                <a:xfrm>
                  <a:off x="5875210" y="3579589"/>
                  <a:ext cx="504443" cy="845629"/>
                  <a:chOff x="5875210" y="3579589"/>
                  <a:chExt cx="504443" cy="845629"/>
                </a:xfrm>
              </p:grpSpPr>
              <p:sp>
                <p:nvSpPr>
                  <p:cNvPr id="2613" name="Google Shape;2613;p18"/>
                  <p:cNvSpPr/>
                  <p:nvPr/>
                </p:nvSpPr>
                <p:spPr>
                  <a:xfrm>
                    <a:off x="5889498" y="3593782"/>
                    <a:ext cx="475868" cy="817149"/>
                  </a:xfrm>
                  <a:custGeom>
                    <a:avLst/>
                    <a:gdLst/>
                    <a:ahLst/>
                    <a:cxnLst/>
                    <a:rect l="l" t="t" r="r" b="b"/>
                    <a:pathLst>
                      <a:path w="475868" h="817149" extrusionOk="0">
                        <a:moveTo>
                          <a:pt x="422910" y="817150"/>
                        </a:moveTo>
                        <a:lnTo>
                          <a:pt x="52959" y="817150"/>
                        </a:lnTo>
                        <a:cubicBezTo>
                          <a:pt x="23813" y="817150"/>
                          <a:pt x="0" y="793337"/>
                          <a:pt x="0" y="764191"/>
                        </a:cubicBezTo>
                        <a:lnTo>
                          <a:pt x="0" y="52959"/>
                        </a:lnTo>
                        <a:cubicBezTo>
                          <a:pt x="0" y="23813"/>
                          <a:pt x="23813" y="0"/>
                          <a:pt x="52959" y="0"/>
                        </a:cubicBezTo>
                        <a:lnTo>
                          <a:pt x="422910" y="0"/>
                        </a:lnTo>
                        <a:cubicBezTo>
                          <a:pt x="452056" y="0"/>
                          <a:pt x="475869" y="23813"/>
                          <a:pt x="475869" y="52959"/>
                        </a:cubicBezTo>
                        <a:lnTo>
                          <a:pt x="475869" y="764191"/>
                        </a:lnTo>
                        <a:cubicBezTo>
                          <a:pt x="475774" y="793337"/>
                          <a:pt x="451961" y="817150"/>
                          <a:pt x="422910" y="817150"/>
                        </a:cubicBezTo>
                        <a:close/>
                      </a:path>
                    </a:pathLst>
                  </a:custGeom>
                  <a:solidFill>
                    <a:srgbClr val="FDFD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4" name="Google Shape;2614;p18"/>
                  <p:cNvSpPr/>
                  <p:nvPr/>
                </p:nvSpPr>
                <p:spPr>
                  <a:xfrm>
                    <a:off x="5875210" y="3579589"/>
                    <a:ext cx="504443" cy="845629"/>
                  </a:xfrm>
                  <a:custGeom>
                    <a:avLst/>
                    <a:gdLst/>
                    <a:ahLst/>
                    <a:cxnLst/>
                    <a:rect l="l" t="t" r="r" b="b"/>
                    <a:pathLst>
                      <a:path w="504443" h="845629" extrusionOk="0">
                        <a:moveTo>
                          <a:pt x="437197" y="845630"/>
                        </a:moveTo>
                        <a:lnTo>
                          <a:pt x="67246" y="845630"/>
                        </a:lnTo>
                        <a:cubicBezTo>
                          <a:pt x="30194" y="845630"/>
                          <a:pt x="0" y="815435"/>
                          <a:pt x="0" y="778478"/>
                        </a:cubicBezTo>
                        <a:lnTo>
                          <a:pt x="0" y="67246"/>
                        </a:lnTo>
                        <a:cubicBezTo>
                          <a:pt x="0" y="30194"/>
                          <a:pt x="30194" y="0"/>
                          <a:pt x="67246" y="0"/>
                        </a:cubicBezTo>
                        <a:lnTo>
                          <a:pt x="437197" y="0"/>
                        </a:lnTo>
                        <a:cubicBezTo>
                          <a:pt x="474250" y="0"/>
                          <a:pt x="504444" y="30194"/>
                          <a:pt x="504444" y="67246"/>
                        </a:cubicBezTo>
                        <a:lnTo>
                          <a:pt x="504444" y="778478"/>
                        </a:lnTo>
                        <a:cubicBezTo>
                          <a:pt x="504349" y="815435"/>
                          <a:pt x="474250" y="845630"/>
                          <a:pt x="437197" y="845630"/>
                        </a:cubicBezTo>
                        <a:close/>
                        <a:moveTo>
                          <a:pt x="67246" y="28480"/>
                        </a:moveTo>
                        <a:cubicBezTo>
                          <a:pt x="45911" y="28480"/>
                          <a:pt x="28575" y="45815"/>
                          <a:pt x="28575" y="67151"/>
                        </a:cubicBezTo>
                        <a:lnTo>
                          <a:pt x="28575" y="778383"/>
                        </a:lnTo>
                        <a:cubicBezTo>
                          <a:pt x="28575" y="799719"/>
                          <a:pt x="45911" y="816959"/>
                          <a:pt x="67246" y="816959"/>
                        </a:cubicBezTo>
                        <a:lnTo>
                          <a:pt x="437197" y="816959"/>
                        </a:lnTo>
                        <a:cubicBezTo>
                          <a:pt x="458533" y="816959"/>
                          <a:pt x="475869" y="799624"/>
                          <a:pt x="475869" y="778383"/>
                        </a:cubicBezTo>
                        <a:lnTo>
                          <a:pt x="475869" y="67151"/>
                        </a:lnTo>
                        <a:cubicBezTo>
                          <a:pt x="475869" y="45815"/>
                          <a:pt x="458533" y="28480"/>
                          <a:pt x="437197" y="28480"/>
                        </a:cubicBezTo>
                        <a:lnTo>
                          <a:pt x="67246" y="28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15" name="Google Shape;2615;p18"/>
                <p:cNvGrpSpPr/>
                <p:nvPr/>
              </p:nvGrpSpPr>
              <p:grpSpPr>
                <a:xfrm>
                  <a:off x="5875210" y="3776090"/>
                  <a:ext cx="504348" cy="442245"/>
                  <a:chOff x="5875210" y="3776090"/>
                  <a:chExt cx="504348" cy="442245"/>
                </a:xfrm>
              </p:grpSpPr>
              <p:sp>
                <p:nvSpPr>
                  <p:cNvPr id="2616" name="Google Shape;2616;p18"/>
                  <p:cNvSpPr/>
                  <p:nvPr/>
                </p:nvSpPr>
                <p:spPr>
                  <a:xfrm>
                    <a:off x="5889498" y="3790378"/>
                    <a:ext cx="475773" cy="413670"/>
                  </a:xfrm>
                  <a:custGeom>
                    <a:avLst/>
                    <a:gdLst/>
                    <a:ahLst/>
                    <a:cxnLst/>
                    <a:rect l="l" t="t" r="r" b="b"/>
                    <a:pathLst>
                      <a:path w="475773" h="413670" extrusionOk="0">
                        <a:moveTo>
                          <a:pt x="0" y="0"/>
                        </a:moveTo>
                        <a:lnTo>
                          <a:pt x="475774" y="0"/>
                        </a:lnTo>
                        <a:lnTo>
                          <a:pt x="475774" y="413671"/>
                        </a:lnTo>
                        <a:lnTo>
                          <a:pt x="0" y="41367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7" name="Google Shape;2617;p18"/>
                  <p:cNvSpPr/>
                  <p:nvPr/>
                </p:nvSpPr>
                <p:spPr>
                  <a:xfrm>
                    <a:off x="5875210" y="3776090"/>
                    <a:ext cx="504348" cy="442245"/>
                  </a:xfrm>
                  <a:custGeom>
                    <a:avLst/>
                    <a:gdLst/>
                    <a:ahLst/>
                    <a:cxnLst/>
                    <a:rect l="l" t="t" r="r" b="b"/>
                    <a:pathLst>
                      <a:path w="504348" h="442245" extrusionOk="0">
                        <a:moveTo>
                          <a:pt x="490061" y="442246"/>
                        </a:moveTo>
                        <a:lnTo>
                          <a:pt x="14288" y="442246"/>
                        </a:lnTo>
                        <a:cubicBezTo>
                          <a:pt x="6382" y="442246"/>
                          <a:pt x="0" y="435864"/>
                          <a:pt x="0" y="427958"/>
                        </a:cubicBezTo>
                        <a:lnTo>
                          <a:pt x="0" y="14288"/>
                        </a:lnTo>
                        <a:cubicBezTo>
                          <a:pt x="0" y="6382"/>
                          <a:pt x="6382" y="0"/>
                          <a:pt x="14288" y="0"/>
                        </a:cubicBezTo>
                        <a:lnTo>
                          <a:pt x="490061" y="0"/>
                        </a:lnTo>
                        <a:cubicBezTo>
                          <a:pt x="497967" y="0"/>
                          <a:pt x="504349" y="6382"/>
                          <a:pt x="504349" y="14288"/>
                        </a:cubicBezTo>
                        <a:lnTo>
                          <a:pt x="504349" y="427958"/>
                        </a:lnTo>
                        <a:cubicBezTo>
                          <a:pt x="504349" y="435864"/>
                          <a:pt x="497967" y="442246"/>
                          <a:pt x="490061" y="442246"/>
                        </a:cubicBezTo>
                        <a:close/>
                        <a:moveTo>
                          <a:pt x="28575" y="413671"/>
                        </a:moveTo>
                        <a:lnTo>
                          <a:pt x="475774" y="413671"/>
                        </a:lnTo>
                        <a:lnTo>
                          <a:pt x="475774" y="28575"/>
                        </a:lnTo>
                        <a:lnTo>
                          <a:pt x="28575" y="28575"/>
                        </a:lnTo>
                        <a:lnTo>
                          <a:pt x="28575" y="4136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618" name="Google Shape;2618;p18"/>
              <p:cNvSpPr/>
              <p:nvPr/>
            </p:nvSpPr>
            <p:spPr>
              <a:xfrm>
                <a:off x="5889498" y="3593782"/>
                <a:ext cx="195738" cy="817149"/>
              </a:xfrm>
              <a:custGeom>
                <a:avLst/>
                <a:gdLst/>
                <a:ahLst/>
                <a:cxnLst/>
                <a:rect l="l" t="t" r="r" b="b"/>
                <a:pathLst>
                  <a:path w="195738" h="817149" extrusionOk="0">
                    <a:moveTo>
                      <a:pt x="195739" y="817150"/>
                    </a:moveTo>
                    <a:lnTo>
                      <a:pt x="52864" y="817150"/>
                    </a:lnTo>
                    <a:cubicBezTo>
                      <a:pt x="23813" y="817150"/>
                      <a:pt x="0" y="793337"/>
                      <a:pt x="0" y="764191"/>
                    </a:cubicBezTo>
                    <a:lnTo>
                      <a:pt x="0" y="52959"/>
                    </a:lnTo>
                    <a:cubicBezTo>
                      <a:pt x="0" y="23813"/>
                      <a:pt x="23813" y="0"/>
                      <a:pt x="52864" y="0"/>
                    </a:cubicBezTo>
                    <a:lnTo>
                      <a:pt x="195739" y="0"/>
                    </a:lnTo>
                    <a:cubicBezTo>
                      <a:pt x="166688" y="0"/>
                      <a:pt x="142875" y="23813"/>
                      <a:pt x="142875" y="52959"/>
                    </a:cubicBezTo>
                    <a:lnTo>
                      <a:pt x="142875" y="764191"/>
                    </a:lnTo>
                    <a:cubicBezTo>
                      <a:pt x="142875" y="793337"/>
                      <a:pt x="166688" y="817150"/>
                      <a:pt x="195739" y="81715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443700" y="436200"/>
            <a:ext cx="17400600" cy="9414600"/>
          </a:xfrm>
          <a:prstGeom prst="rect">
            <a:avLst/>
          </a:pr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7" name="Google Shape;7;p1"/>
          <p:cNvGraphicFramePr/>
          <p:nvPr/>
        </p:nvGraphicFramePr>
        <p:xfrm>
          <a:off x="485050" y="436250"/>
          <a:ext cx="17317900" cy="9414500"/>
        </p:xfrm>
        <a:graphic>
          <a:graphicData uri="http://schemas.openxmlformats.org/drawingml/2006/table">
            <a:tbl>
              <a:tblPr>
                <a:noFill/>
                <a:tableStyleId>{90669287-AAE9-4983-BB5A-1E20E4B3BE3B}</a:tableStyleId>
              </a:tblPr>
              <a:tblGrid>
                <a:gridCol w="17317900">
                  <a:extLst>
                    <a:ext uri="{9D8B030D-6E8A-4147-A177-3AD203B41FA5}">
                      <a16:colId xmlns:a16="http://schemas.microsoft.com/office/drawing/2014/main" val="20000"/>
                    </a:ext>
                  </a:extLst>
                </a:gridCol>
              </a:tblGrid>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6"/>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7"/>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8"/>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9"/>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0"/>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1"/>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2"/>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3"/>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4"/>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5"/>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6"/>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7"/>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8"/>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extLst>
                  <a:ext uri="{0D108BD9-81ED-4DB2-BD59-A6C34878D82A}">
                    <a16:rowId xmlns:a16="http://schemas.microsoft.com/office/drawing/2014/main" val="10019"/>
                  </a:ext>
                </a:extLst>
              </a:tr>
            </a:tbl>
          </a:graphicData>
        </a:graphic>
      </p:graphicFrame>
      <p:sp>
        <p:nvSpPr>
          <p:cNvPr id="8" name="Google Shape;8;p1"/>
          <p:cNvSpPr/>
          <p:nvPr/>
        </p:nvSpPr>
        <p:spPr>
          <a:xfrm>
            <a:off x="443700" y="436200"/>
            <a:ext cx="17400600" cy="9414600"/>
          </a:xfrm>
          <a:prstGeom prst="rect">
            <a:avLst/>
          </a:prstGeom>
          <a:solidFill>
            <a:srgbClr val="FFFFFF">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rot="5400000">
            <a:off x="-696551" y="9144368"/>
            <a:ext cx="1777500" cy="187111"/>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5" r:id="rId5"/>
    <p:sldLayoutId id="2147483656" r:id="rId6"/>
    <p:sldLayoutId id="2147483660" r:id="rId7"/>
    <p:sldLayoutId id="2147483661" r:id="rId8"/>
    <p:sldLayoutId id="2147483664" r:id="rId9"/>
    <p:sldLayoutId id="214748366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microsoft.com/office/2007/relationships/hdphoto" Target="../media/hdphoto3.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microsoft.com/office/2007/relationships/hdphoto" Target="../media/hdphoto4.wdp"/></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microsoft.com/office/2007/relationships/hdphoto" Target="../media/hdphoto5.wdp"/></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microsoft.com/office/2007/relationships/hdphoto" Target="../media/hdphoto6.wdp"/></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17"/>
        <p:cNvGrpSpPr/>
        <p:nvPr/>
      </p:nvGrpSpPr>
      <p:grpSpPr>
        <a:xfrm>
          <a:off x="0" y="0"/>
          <a:ext cx="0" cy="0"/>
          <a:chOff x="0" y="0"/>
          <a:chExt cx="0" cy="0"/>
        </a:xfrm>
      </p:grpSpPr>
      <p:sp>
        <p:nvSpPr>
          <p:cNvPr id="3118" name="Google Shape;3118;p22"/>
          <p:cNvSpPr/>
          <p:nvPr/>
        </p:nvSpPr>
        <p:spPr>
          <a:xfrm>
            <a:off x="2860876" y="2016986"/>
            <a:ext cx="4808286" cy="1537376"/>
          </a:xfrm>
          <a:prstGeom prst="rect">
            <a:avLst/>
          </a:prstGeom>
        </p:spPr>
        <p:txBody>
          <a:bodyPr>
            <a:prstTxWarp prst="textPlain">
              <a:avLst/>
            </a:prstTxWarp>
          </a:bodyPr>
          <a:lstStyle/>
          <a:p>
            <a:pPr lvl="0" algn="ctr"/>
            <a:r>
              <a:rPr lang="en-US" b="1" i="0" dirty="0">
                <a:ln w="38100" cap="flat" cmpd="sng">
                  <a:solidFill>
                    <a:schemeClr val="dk1"/>
                  </a:solidFill>
                  <a:prstDash val="solid"/>
                  <a:round/>
                  <a:headEnd type="none" w="sm" len="sm"/>
                  <a:tailEnd type="none" w="sm" len="sm"/>
                </a:ln>
                <a:solidFill>
                  <a:schemeClr val="dk1"/>
                </a:solidFill>
                <a:latin typeface="Pompiere"/>
              </a:rPr>
              <a:t>Nhóm 2</a:t>
            </a:r>
            <a:endParaRPr b="1" i="0" dirty="0">
              <a:ln w="38100" cap="flat" cmpd="sng">
                <a:solidFill>
                  <a:schemeClr val="dk1"/>
                </a:solidFill>
                <a:prstDash val="solid"/>
                <a:round/>
                <a:headEnd type="none" w="sm" len="sm"/>
                <a:tailEnd type="none" w="sm" len="sm"/>
              </a:ln>
              <a:solidFill>
                <a:schemeClr val="dk1"/>
              </a:solidFill>
              <a:latin typeface="Pompiere"/>
            </a:endParaRPr>
          </a:p>
        </p:txBody>
      </p:sp>
      <p:sp>
        <p:nvSpPr>
          <p:cNvPr id="3119" name="Google Shape;3119;p22"/>
          <p:cNvSpPr txBox="1"/>
          <p:nvPr/>
        </p:nvSpPr>
        <p:spPr>
          <a:xfrm>
            <a:off x="2860876" y="3713128"/>
            <a:ext cx="12706500" cy="3970297"/>
          </a:xfrm>
          <a:prstGeom prst="rect">
            <a:avLst/>
          </a:prstGeom>
          <a:noFill/>
          <a:ln>
            <a:noFill/>
          </a:ln>
        </p:spPr>
        <p:txBody>
          <a:bodyPr spcFirstLastPara="1" wrap="square" lIns="137150" tIns="137150" rIns="137150" bIns="137150" anchor="t" anchorCtr="0">
            <a:spAutoFit/>
          </a:bodyPr>
          <a:lstStyle/>
          <a:p>
            <a:pPr marL="0" lvl="0" indent="0" algn="ctr" rtl="0">
              <a:spcBef>
                <a:spcPts val="0"/>
              </a:spcBef>
              <a:spcAft>
                <a:spcPts val="0"/>
              </a:spcAft>
              <a:buNone/>
            </a:pPr>
            <a:r>
              <a:rPr lang="en" sz="12000" b="1" dirty="0">
                <a:solidFill>
                  <a:schemeClr val="dk2"/>
                </a:solidFill>
                <a:latin typeface="Pompiere"/>
                <a:ea typeface="Pompiere"/>
                <a:cs typeface="Pompiere"/>
                <a:sym typeface="Pompiere"/>
              </a:rPr>
              <a:t>TÌM HIỂU VỀ PROXY PATTERN</a:t>
            </a:r>
            <a:endParaRPr sz="12000" b="1" dirty="0">
              <a:solidFill>
                <a:schemeClr val="dk2"/>
              </a:solidFill>
              <a:latin typeface="Pompiere"/>
              <a:ea typeface="Pompiere"/>
              <a:cs typeface="Pompiere"/>
              <a:sym typeface="Pompiere"/>
            </a:endParaRPr>
          </a:p>
        </p:txBody>
      </p:sp>
      <p:sp>
        <p:nvSpPr>
          <p:cNvPr id="3120" name="Google Shape;3120;p22"/>
          <p:cNvSpPr/>
          <p:nvPr/>
        </p:nvSpPr>
        <p:spPr>
          <a:xfrm>
            <a:off x="5265019" y="7875549"/>
            <a:ext cx="8506500" cy="1192500"/>
          </a:xfrm>
          <a:prstGeom prst="roundRect">
            <a:avLst>
              <a:gd name="adj" fmla="val 0"/>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4000" b="1" dirty="0">
                <a:solidFill>
                  <a:schemeClr val="dk1"/>
                </a:solidFill>
                <a:latin typeface="Shadows Into Light Two"/>
                <a:ea typeface="Shadows Into Light Two"/>
                <a:cs typeface="Shadows Into Light Two"/>
                <a:sym typeface="Shadows Into Light Two"/>
              </a:rPr>
              <a:t>Bùi Quang Trung		Bùi Thị Trọng</a:t>
            </a:r>
          </a:p>
          <a:p>
            <a:pPr marL="0" lvl="0" indent="0" algn="ctr" rtl="0">
              <a:spcBef>
                <a:spcPts val="0"/>
              </a:spcBef>
              <a:spcAft>
                <a:spcPts val="0"/>
              </a:spcAft>
              <a:buNone/>
            </a:pPr>
            <a:r>
              <a:rPr lang="en" sz="4000" b="1" dirty="0">
                <a:solidFill>
                  <a:schemeClr val="dk1"/>
                </a:solidFill>
                <a:latin typeface="Shadows Into Light Two"/>
                <a:ea typeface="Shadows Into Light Two"/>
                <a:cs typeface="Shadows Into Light Two"/>
                <a:sym typeface="Shadows Into Light Two"/>
              </a:rPr>
              <a:t>Châu Thanh Tâm		Nguyễn Phú</a:t>
            </a:r>
            <a:endParaRPr sz="4000" b="1" dirty="0">
              <a:solidFill>
                <a:schemeClr val="dk1"/>
              </a:solidFill>
              <a:latin typeface="Shadows Into Light Two"/>
              <a:ea typeface="Shadows Into Light Two"/>
              <a:cs typeface="Shadows Into Light Two"/>
              <a:sym typeface="Shadows Into Light Two"/>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34"/>
        <p:cNvGrpSpPr/>
        <p:nvPr/>
      </p:nvGrpSpPr>
      <p:grpSpPr>
        <a:xfrm>
          <a:off x="0" y="0"/>
          <a:ext cx="0" cy="0"/>
          <a:chOff x="0" y="0"/>
          <a:chExt cx="0" cy="0"/>
        </a:xfrm>
      </p:grpSpPr>
      <p:sp>
        <p:nvSpPr>
          <p:cNvPr id="3243" name="Google Shape;3243;p28"/>
          <p:cNvSpPr/>
          <p:nvPr/>
        </p:nvSpPr>
        <p:spPr>
          <a:xfrm>
            <a:off x="843859" y="810000"/>
            <a:ext cx="16686527"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4" name="Google Shape;3244;p28"/>
          <p:cNvSpPr/>
          <p:nvPr/>
        </p:nvSpPr>
        <p:spPr>
          <a:xfrm>
            <a:off x="806525" y="810000"/>
            <a:ext cx="16686527"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5" name="Google Shape;3245;p28"/>
          <p:cNvSpPr txBox="1"/>
          <p:nvPr/>
        </p:nvSpPr>
        <p:spPr>
          <a:xfrm>
            <a:off x="843850" y="663000"/>
            <a:ext cx="166866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US" sz="8000" dirty="0">
                <a:solidFill>
                  <a:schemeClr val="dk1"/>
                </a:solidFill>
                <a:latin typeface="Pompiere"/>
                <a:ea typeface="Pompiere"/>
                <a:cs typeface="Pompiere"/>
                <a:sym typeface="Pompiere"/>
              </a:rPr>
              <a:t>III. DYNAMIC PROXY CLASS</a:t>
            </a:r>
            <a:endParaRPr sz="8000" dirty="0">
              <a:solidFill>
                <a:schemeClr val="dk1"/>
              </a:solidFill>
              <a:latin typeface="Pompiere"/>
              <a:ea typeface="Pompiere"/>
              <a:cs typeface="Pompiere"/>
              <a:sym typeface="Pompiere"/>
            </a:endParaRPr>
          </a:p>
        </p:txBody>
      </p:sp>
      <p:sp>
        <p:nvSpPr>
          <p:cNvPr id="2" name="TextBox 1">
            <a:extLst>
              <a:ext uri="{FF2B5EF4-FFF2-40B4-BE49-F238E27FC236}">
                <a16:creationId xmlns:a16="http://schemas.microsoft.com/office/drawing/2014/main" id="{E583EC80-9B97-947E-6DEF-8B8DE0411C4B}"/>
              </a:ext>
            </a:extLst>
          </p:cNvPr>
          <p:cNvSpPr txBox="1"/>
          <p:nvPr/>
        </p:nvSpPr>
        <p:spPr>
          <a:xfrm>
            <a:off x="1593273" y="2770909"/>
            <a:ext cx="14020800" cy="2246769"/>
          </a:xfrm>
          <a:prstGeom prst="rect">
            <a:avLst/>
          </a:prstGeom>
          <a:noFill/>
        </p:spPr>
        <p:txBody>
          <a:bodyPr wrap="square" rtlCol="0">
            <a:spAutoFit/>
          </a:bodyPr>
          <a:lstStyle/>
          <a:p>
            <a:pPr marL="457200" indent="-457200">
              <a:buFontTx/>
              <a:buChar char="-"/>
            </a:pPr>
            <a:r>
              <a:rPr lang="vi-VN" sz="2800" dirty="0">
                <a:latin typeface="Questrial" pitchFamily="2" charset="0"/>
                <a:ea typeface="Questrial" pitchFamily="2" charset="0"/>
                <a:cs typeface="Questrial" pitchFamily="2" charset="0"/>
              </a:rPr>
              <a:t>Dynamic proxy class - lớp proxy động, hay gọi đơn giản là proxy class: là một lớp implement nhiều Interface khác nhau, tuy nhiên khác với bình thường, đó là các việc class này được tạo ra ở thời điểm runtime của chương trình.</a:t>
            </a:r>
            <a:endParaRPr lang="en-US" sz="2800" dirty="0">
              <a:latin typeface="Questrial" pitchFamily="2" charset="0"/>
              <a:ea typeface="Questrial" pitchFamily="2" charset="0"/>
              <a:cs typeface="Questrial" pitchFamily="2" charset="0"/>
            </a:endParaRPr>
          </a:p>
          <a:p>
            <a:pPr marL="457200" indent="-457200">
              <a:buFontTx/>
              <a:buChar char="-"/>
            </a:pPr>
            <a:r>
              <a:rPr lang="vi-VN" sz="2800" dirty="0">
                <a:latin typeface="Questrial" pitchFamily="2" charset="0"/>
                <a:ea typeface="Questrial" pitchFamily="2" charset="0"/>
                <a:cs typeface="Questrial" pitchFamily="2" charset="0"/>
              </a:rPr>
              <a:t>Java hỗ trợ chúng ta tạo ra các dynamic proxy class như ví dụ sau:</a:t>
            </a:r>
            <a:endParaRPr lang="en-US" sz="2800" dirty="0">
              <a:latin typeface="Questrial" pitchFamily="2" charset="0"/>
              <a:ea typeface="Questrial" pitchFamily="2" charset="0"/>
              <a:cs typeface="Questrial" pitchFamily="2" charset="0"/>
            </a:endParaRPr>
          </a:p>
          <a:p>
            <a:endParaRPr lang="en-US" sz="2800" dirty="0">
              <a:latin typeface="Questrial" pitchFamily="2" charset="0"/>
              <a:ea typeface="Questrial" pitchFamily="2" charset="0"/>
              <a:cs typeface="Questrial" pitchFamily="2" charset="0"/>
            </a:endParaRPr>
          </a:p>
        </p:txBody>
      </p:sp>
      <p:pic>
        <p:nvPicPr>
          <p:cNvPr id="3" name="Picture 2">
            <a:extLst>
              <a:ext uri="{FF2B5EF4-FFF2-40B4-BE49-F238E27FC236}">
                <a16:creationId xmlns:a16="http://schemas.microsoft.com/office/drawing/2014/main" id="{FA2A8318-8C86-D3E2-CB44-B0E46FE0555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411" b="93458" l="1386" r="97822">
                        <a14:foregroundMark x1="2970" y1="10280" x2="12673" y2="10748"/>
                        <a14:foregroundMark x1="2376" y1="10280" x2="13861" y2="13084"/>
                        <a14:foregroundMark x1="18020" y1="12617" x2="41782" y2="11215"/>
                        <a14:foregroundMark x1="41782" y1="11215" x2="78218" y2="11682"/>
                        <a14:foregroundMark x1="10099" y1="38318" x2="17822" y2="38318"/>
                        <a14:foregroundMark x1="17822" y1="38318" x2="26337" y2="38318"/>
                        <a14:foregroundMark x1="26337" y1="38318" x2="77426" y2="39252"/>
                        <a14:foregroundMark x1="77426" y1="39252" x2="86931" y2="38318"/>
                        <a14:foregroundMark x1="25941" y1="52336" x2="38416" y2="50000"/>
                        <a14:foregroundMark x1="38416" y1="50000" x2="80792" y2="53271"/>
                        <a14:foregroundMark x1="80792" y1="53271" x2="93069" y2="50935"/>
                        <a14:foregroundMark x1="93069" y1="50935" x2="95050" y2="52804"/>
                        <a14:foregroundMark x1="25743" y1="64019" x2="93267" y2="65888"/>
                        <a14:foregroundMark x1="97822" y1="78037" x2="27723" y2="76636"/>
                        <a14:foregroundMark x1="27723" y1="76636" x2="26337" y2="77570"/>
                        <a14:foregroundMark x1="3168" y1="91121" x2="3762" y2="90654"/>
                        <a14:foregroundMark x1="2178" y1="87850" x2="3564" y2="89252"/>
                        <a14:foregroundMark x1="2574" y1="90187" x2="2970" y2="93458"/>
                        <a14:foregroundMark x1="2772" y1="87383" x2="2772" y2="88318"/>
                        <a14:foregroundMark x1="67327" y1="63551" x2="69703" y2="62617"/>
                        <a14:foregroundMark x1="80000" y1="62617" x2="85743" y2="62617"/>
                        <a14:foregroundMark x1="85743" y1="62617" x2="87129" y2="62617"/>
                        <a14:foregroundMark x1="88515" y1="62617" x2="90693" y2="64019"/>
                        <a14:foregroundMark x1="67921" y1="49533" x2="75842" y2="49533"/>
                        <a14:foregroundMark x1="75842" y1="49533" x2="86337" y2="50000"/>
                        <a14:foregroundMark x1="86337" y1="50000" x2="86535" y2="50467"/>
                        <a14:foregroundMark x1="43366" y1="35514" x2="49505" y2="36449"/>
                        <a14:foregroundMark x1="94059" y1="74299" x2="94257" y2="77570"/>
                        <a14:foregroundMark x1="94257" y1="80841" x2="94257" y2="78972"/>
                        <a14:foregroundMark x1="75248" y1="8411" x2="74851" y2="14953"/>
                        <a14:foregroundMark x1="74257" y1="9813" x2="74257" y2="12617"/>
                        <a14:foregroundMark x1="75050" y1="8879" x2="74257" y2="8879"/>
                        <a14:foregroundMark x1="57822" y1="13551" x2="58812" y2="13084"/>
                        <a14:foregroundMark x1="2574" y1="12150" x2="4158" y2="12617"/>
                        <a14:foregroundMark x1="26931" y1="34579" x2="36832" y2="36916"/>
                        <a14:foregroundMark x1="36832" y1="36916" x2="38416" y2="36449"/>
                        <a14:foregroundMark x1="10891" y1="36449" x2="15842" y2="34579"/>
                        <a14:foregroundMark x1="15842" y1="34579" x2="19604" y2="35981"/>
                        <a14:foregroundMark x1="19604" y1="35981" x2="21782" y2="37383"/>
                        <a14:foregroundMark x1="48515" y1="49065" x2="49109" y2="47664"/>
                        <a14:foregroundMark x1="25743" y1="51402" x2="31683" y2="49533"/>
                        <a14:foregroundMark x1="31683" y1="49533" x2="31881" y2="49533"/>
                        <a14:foregroundMark x1="25743" y1="51402" x2="30891" y2="50000"/>
                        <a14:foregroundMark x1="30891" y1="50000" x2="31089" y2="50000"/>
                        <a14:foregroundMark x1="25743" y1="51402" x2="27921" y2="49065"/>
                        <a14:foregroundMark x1="27921" y1="49065" x2="25941" y2="49065"/>
                        <a14:foregroundMark x1="28515" y1="49533" x2="37030" y2="49533"/>
                        <a14:foregroundMark x1="39802" y1="64019" x2="45149" y2="62150"/>
                        <a14:foregroundMark x1="45149" y1="62150" x2="56634" y2="63551"/>
                        <a14:foregroundMark x1="56634" y1="63551" x2="57030" y2="63084"/>
                        <a14:foregroundMark x1="25941" y1="63084" x2="37822" y2="62150"/>
                        <a14:foregroundMark x1="37822" y1="62150" x2="38218" y2="62150"/>
                        <a14:foregroundMark x1="25941" y1="66355" x2="38614" y2="65421"/>
                        <a14:foregroundMark x1="38614" y1="65421" x2="39208" y2="65421"/>
                        <a14:foregroundMark x1="71683" y1="62150" x2="76436" y2="64486"/>
                        <a14:foregroundMark x1="78812" y1="61215" x2="62970" y2="64019"/>
                        <a14:foregroundMark x1="67525" y1="62617" x2="61980" y2="62617"/>
                        <a14:foregroundMark x1="68317" y1="62617" x2="65545" y2="61215"/>
                        <a14:foregroundMark x1="65941" y1="61682" x2="62178" y2="62150"/>
                        <a14:foregroundMark x1="58812" y1="64953" x2="58218" y2="61215"/>
                      </a14:backgroundRemoval>
                    </a14:imgEffect>
                  </a14:imgLayer>
                </a14:imgProps>
              </a:ext>
            </a:extLst>
          </a:blip>
          <a:stretch>
            <a:fillRect/>
          </a:stretch>
        </p:blipFill>
        <p:spPr>
          <a:xfrm>
            <a:off x="4187766" y="4684891"/>
            <a:ext cx="9687383" cy="4105148"/>
          </a:xfrm>
          <a:prstGeom prst="rect">
            <a:avLst/>
          </a:prstGeom>
        </p:spPr>
      </p:pic>
    </p:spTree>
    <p:extLst>
      <p:ext uri="{BB962C8B-B14F-4D97-AF65-F5344CB8AC3E}">
        <p14:creationId xmlns:p14="http://schemas.microsoft.com/office/powerpoint/2010/main" val="351418465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63"/>
        <p:cNvGrpSpPr/>
        <p:nvPr/>
      </p:nvGrpSpPr>
      <p:grpSpPr>
        <a:xfrm>
          <a:off x="0" y="0"/>
          <a:ext cx="0" cy="0"/>
          <a:chOff x="0" y="0"/>
          <a:chExt cx="0" cy="0"/>
        </a:xfrm>
      </p:grpSpPr>
      <p:sp>
        <p:nvSpPr>
          <p:cNvPr id="3364" name="Google Shape;3364;p34"/>
          <p:cNvSpPr/>
          <p:nvPr/>
        </p:nvSpPr>
        <p:spPr>
          <a:xfrm>
            <a:off x="3665150"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5" name="Google Shape;3365;p34"/>
          <p:cNvSpPr txBox="1"/>
          <p:nvPr/>
        </p:nvSpPr>
        <p:spPr>
          <a:xfrm>
            <a:off x="1383900" y="4306550"/>
            <a:ext cx="7214100" cy="4580400"/>
          </a:xfrm>
          <a:prstGeom prst="rect">
            <a:avLst/>
          </a:prstGeom>
          <a:noFill/>
          <a:ln>
            <a:noFill/>
          </a:ln>
        </p:spPr>
        <p:txBody>
          <a:bodyPr spcFirstLastPara="1" wrap="square" lIns="137150" tIns="137150" rIns="137150" bIns="137150" anchor="t" anchorCtr="0">
            <a:noAutofit/>
          </a:bodyPr>
          <a:lstStyle/>
          <a:p>
            <a:pPr marL="0" lvl="0" indent="0" algn="l" rtl="0">
              <a:spcBef>
                <a:spcPts val="0"/>
              </a:spcBef>
              <a:spcAft>
                <a:spcPts val="0"/>
              </a:spcAft>
              <a:buNone/>
            </a:pPr>
            <a:r>
              <a:rPr lang="vi-VN" sz="2400" dirty="0">
                <a:latin typeface="Questrial"/>
                <a:ea typeface="Questrial"/>
                <a:cs typeface="Questrial"/>
                <a:sym typeface="Questrial"/>
              </a:rPr>
              <a:t>-</a:t>
            </a:r>
            <a:r>
              <a:rPr lang="en-US" sz="2400" dirty="0">
                <a:latin typeface="Questrial"/>
                <a:ea typeface="Questrial"/>
                <a:cs typeface="Questrial"/>
                <a:sym typeface="Questrial"/>
              </a:rPr>
              <a:t> </a:t>
            </a:r>
            <a:r>
              <a:rPr lang="vi-VN" sz="2400" dirty="0">
                <a:latin typeface="Questrial"/>
                <a:ea typeface="Questrial"/>
                <a:cs typeface="Questrial"/>
                <a:sym typeface="Questrial"/>
              </a:rPr>
              <a:t>Có thể kiểm soát đối tượng dịch vụ mà không cần khách hàng biết về nó.</a:t>
            </a:r>
          </a:p>
          <a:p>
            <a:pPr marL="0" lvl="0" indent="0" algn="l" rtl="0">
              <a:spcBef>
                <a:spcPts val="0"/>
              </a:spcBef>
              <a:spcAft>
                <a:spcPts val="0"/>
              </a:spcAft>
              <a:buNone/>
            </a:pPr>
            <a:r>
              <a:rPr lang="vi-VN" sz="2400" dirty="0">
                <a:latin typeface="Questrial"/>
                <a:ea typeface="Questrial"/>
                <a:cs typeface="Questrial"/>
                <a:sym typeface="Questrial"/>
              </a:rPr>
              <a:t>-</a:t>
            </a:r>
            <a:r>
              <a:rPr lang="en-US" sz="2400" dirty="0">
                <a:latin typeface="Questrial"/>
                <a:ea typeface="Questrial"/>
                <a:cs typeface="Questrial"/>
                <a:sym typeface="Questrial"/>
              </a:rPr>
              <a:t> </a:t>
            </a:r>
            <a:r>
              <a:rPr lang="vi-VN" sz="2400" dirty="0">
                <a:latin typeface="Questrial"/>
                <a:ea typeface="Questrial"/>
                <a:cs typeface="Questrial"/>
                <a:sym typeface="Questrial"/>
              </a:rPr>
              <a:t>Có thể quản lý vòng đời của đối tượng dịch vụ khi khách hàng không quan tâm đến nó.</a:t>
            </a:r>
          </a:p>
          <a:p>
            <a:pPr marL="0" lvl="0" indent="0" algn="l" rtl="0">
              <a:spcBef>
                <a:spcPts val="0"/>
              </a:spcBef>
              <a:spcAft>
                <a:spcPts val="0"/>
              </a:spcAft>
              <a:buNone/>
            </a:pPr>
            <a:r>
              <a:rPr lang="vi-VN" sz="2400" dirty="0">
                <a:latin typeface="Questrial"/>
                <a:ea typeface="Questrial"/>
                <a:cs typeface="Questrial"/>
                <a:sym typeface="Questrial"/>
              </a:rPr>
              <a:t>-</a:t>
            </a:r>
            <a:r>
              <a:rPr lang="en-US" sz="2400" dirty="0">
                <a:latin typeface="Questrial"/>
                <a:ea typeface="Questrial"/>
                <a:cs typeface="Questrial"/>
                <a:sym typeface="Questrial"/>
              </a:rPr>
              <a:t> </a:t>
            </a:r>
            <a:r>
              <a:rPr lang="vi-VN" sz="2400" dirty="0">
                <a:latin typeface="Questrial"/>
                <a:ea typeface="Questrial"/>
                <a:cs typeface="Questrial"/>
                <a:sym typeface="Questrial"/>
              </a:rPr>
              <a:t>Proxy hoạt động ngay cả khi đối tượng dịch vụ chưa sẵn sàng hoặc không có sẵn. </a:t>
            </a:r>
          </a:p>
          <a:p>
            <a:pPr marL="0" lvl="0" indent="0" algn="l" rtl="0">
              <a:spcBef>
                <a:spcPts val="0"/>
              </a:spcBef>
              <a:spcAft>
                <a:spcPts val="0"/>
              </a:spcAft>
              <a:buNone/>
            </a:pPr>
            <a:r>
              <a:rPr lang="vi-VN" sz="2400" dirty="0">
                <a:latin typeface="Questrial"/>
                <a:ea typeface="Questrial"/>
                <a:cs typeface="Questrial"/>
                <a:sym typeface="Questrial"/>
              </a:rPr>
              <a:t>-</a:t>
            </a:r>
            <a:r>
              <a:rPr lang="en-US" sz="2400" dirty="0">
                <a:latin typeface="Questrial"/>
                <a:ea typeface="Questrial"/>
                <a:cs typeface="Questrial"/>
                <a:sym typeface="Questrial"/>
              </a:rPr>
              <a:t> </a:t>
            </a:r>
            <a:r>
              <a:rPr lang="vi-VN" sz="2400" dirty="0">
                <a:latin typeface="Questrial"/>
                <a:ea typeface="Questrial"/>
                <a:cs typeface="Questrial"/>
                <a:sym typeface="Questrial"/>
              </a:rPr>
              <a:t>Nguyên tắc Mở / Đóng. Có thể giới thiệu proxy mới mà không cần thay đổi dịch vụ hoặc ứng dụng khách.</a:t>
            </a:r>
          </a:p>
          <a:p>
            <a:pPr marL="0" lvl="0" indent="0" algn="l" rtl="0">
              <a:spcBef>
                <a:spcPts val="0"/>
              </a:spcBef>
              <a:spcAft>
                <a:spcPts val="0"/>
              </a:spcAft>
              <a:buNone/>
            </a:pPr>
            <a:r>
              <a:rPr lang="vi-VN" sz="2400" dirty="0">
                <a:latin typeface="Questrial"/>
                <a:ea typeface="Questrial"/>
                <a:cs typeface="Questrial"/>
                <a:sym typeface="Questrial"/>
              </a:rPr>
              <a:t>-</a:t>
            </a:r>
            <a:r>
              <a:rPr lang="en-US" sz="2400" dirty="0">
                <a:latin typeface="Questrial"/>
                <a:ea typeface="Questrial"/>
                <a:cs typeface="Questrial"/>
                <a:sym typeface="Questrial"/>
              </a:rPr>
              <a:t> </a:t>
            </a:r>
            <a:r>
              <a:rPr lang="vi-VN" sz="2400" dirty="0">
                <a:latin typeface="Questrial"/>
                <a:ea typeface="Questrial"/>
                <a:cs typeface="Questrial"/>
                <a:sym typeface="Questrial"/>
              </a:rPr>
              <a:t>Dễ nâng cấp, bảo trì</a:t>
            </a:r>
          </a:p>
        </p:txBody>
      </p:sp>
      <p:sp>
        <p:nvSpPr>
          <p:cNvPr id="3366" name="Google Shape;3366;p34"/>
          <p:cNvSpPr txBox="1"/>
          <p:nvPr/>
        </p:nvSpPr>
        <p:spPr>
          <a:xfrm>
            <a:off x="1397757" y="3578600"/>
            <a:ext cx="7290000" cy="815700"/>
          </a:xfrm>
          <a:prstGeom prst="rect">
            <a:avLst/>
          </a:prstGeom>
          <a:noFill/>
          <a:ln>
            <a:noFill/>
          </a:ln>
        </p:spPr>
        <p:txBody>
          <a:bodyPr spcFirstLastPara="1" wrap="square" lIns="137150" tIns="137150" rIns="137150" bIns="137150" anchor="t" anchorCtr="0">
            <a:spAutoFit/>
          </a:bodyPr>
          <a:lstStyle/>
          <a:p>
            <a:pPr marL="0" lvl="0" indent="0" algn="ctr" rtl="0">
              <a:spcBef>
                <a:spcPts val="0"/>
              </a:spcBef>
              <a:spcAft>
                <a:spcPts val="0"/>
              </a:spcAft>
              <a:buNone/>
            </a:pPr>
            <a:r>
              <a:rPr lang="en" sz="3500" b="1" dirty="0">
                <a:solidFill>
                  <a:schemeClr val="dk1"/>
                </a:solidFill>
                <a:latin typeface="Shadows Into Light Two"/>
                <a:ea typeface="Shadows Into Light Two"/>
                <a:cs typeface="Shadows Into Light Two"/>
                <a:sym typeface="Shadows Into Light Two"/>
              </a:rPr>
              <a:t>Ưu điểm</a:t>
            </a:r>
            <a:endParaRPr sz="3500" b="1" dirty="0">
              <a:solidFill>
                <a:schemeClr val="dk1"/>
              </a:solidFill>
              <a:latin typeface="Shadows Into Light Two"/>
              <a:ea typeface="Shadows Into Light Two"/>
              <a:cs typeface="Shadows Into Light Two"/>
              <a:sym typeface="Shadows Into Light Two"/>
            </a:endParaRPr>
          </a:p>
        </p:txBody>
      </p:sp>
      <p:sp>
        <p:nvSpPr>
          <p:cNvPr id="3367" name="Google Shape;3367;p34"/>
          <p:cNvSpPr txBox="1"/>
          <p:nvPr/>
        </p:nvSpPr>
        <p:spPr>
          <a:xfrm>
            <a:off x="9619126" y="3578600"/>
            <a:ext cx="7290000" cy="815700"/>
          </a:xfrm>
          <a:prstGeom prst="rect">
            <a:avLst/>
          </a:prstGeom>
          <a:noFill/>
          <a:ln>
            <a:noFill/>
          </a:ln>
        </p:spPr>
        <p:txBody>
          <a:bodyPr spcFirstLastPara="1" wrap="square" lIns="137150" tIns="137150" rIns="137150" bIns="137150" anchor="t" anchorCtr="0">
            <a:spAutoFit/>
          </a:bodyPr>
          <a:lstStyle/>
          <a:p>
            <a:pPr marL="0" lvl="0" indent="0" algn="ctr" rtl="0">
              <a:spcBef>
                <a:spcPts val="0"/>
              </a:spcBef>
              <a:spcAft>
                <a:spcPts val="0"/>
              </a:spcAft>
              <a:buNone/>
            </a:pPr>
            <a:r>
              <a:rPr lang="en" sz="3500" b="1" dirty="0">
                <a:solidFill>
                  <a:schemeClr val="dk1"/>
                </a:solidFill>
                <a:latin typeface="Shadows Into Light Two"/>
                <a:ea typeface="Shadows Into Light Two"/>
                <a:cs typeface="Shadows Into Light Two"/>
                <a:sym typeface="Shadows Into Light Two"/>
              </a:rPr>
              <a:t>Nhược điểm</a:t>
            </a:r>
            <a:endParaRPr sz="3500" b="1" dirty="0">
              <a:solidFill>
                <a:schemeClr val="dk1"/>
              </a:solidFill>
              <a:latin typeface="Shadows Into Light Two"/>
              <a:ea typeface="Shadows Into Light Two"/>
              <a:cs typeface="Shadows Into Light Two"/>
              <a:sym typeface="Shadows Into Light Two"/>
            </a:endParaRPr>
          </a:p>
        </p:txBody>
      </p:sp>
      <p:sp>
        <p:nvSpPr>
          <p:cNvPr id="3368" name="Google Shape;3368;p34"/>
          <p:cNvSpPr/>
          <p:nvPr/>
        </p:nvSpPr>
        <p:spPr>
          <a:xfrm>
            <a:off x="3619050"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9" name="Google Shape;3369;p34"/>
          <p:cNvSpPr txBox="1"/>
          <p:nvPr/>
        </p:nvSpPr>
        <p:spPr>
          <a:xfrm>
            <a:off x="4378036" y="1120200"/>
            <a:ext cx="9656619"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4000" dirty="0">
                <a:solidFill>
                  <a:schemeClr val="dk1"/>
                </a:solidFill>
                <a:latin typeface="Times New Roman" panose="02020603050405020304" pitchFamily="18" charset="0"/>
                <a:ea typeface="Questrial" pitchFamily="2" charset="0"/>
                <a:cs typeface="Times New Roman" panose="02020603050405020304" pitchFamily="18" charset="0"/>
                <a:sym typeface="Pompiere"/>
              </a:rPr>
              <a:t>VI. ƯU ĐIỂM VÀ NHƯỢC ĐIỂM CỦA PROXY PATTERN</a:t>
            </a:r>
            <a:endParaRPr sz="4000" dirty="0">
              <a:solidFill>
                <a:schemeClr val="dk1"/>
              </a:solidFill>
              <a:latin typeface="Times New Roman" panose="02020603050405020304" pitchFamily="18" charset="0"/>
              <a:ea typeface="Questrial" pitchFamily="2" charset="0"/>
              <a:cs typeface="Times New Roman" panose="02020603050405020304" pitchFamily="18" charset="0"/>
              <a:sym typeface="Pompiere"/>
            </a:endParaRPr>
          </a:p>
        </p:txBody>
      </p:sp>
      <p:sp>
        <p:nvSpPr>
          <p:cNvPr id="3370" name="Google Shape;3370;p34"/>
          <p:cNvSpPr txBox="1"/>
          <p:nvPr/>
        </p:nvSpPr>
        <p:spPr>
          <a:xfrm>
            <a:off x="9657075" y="4306550"/>
            <a:ext cx="7214100" cy="4580400"/>
          </a:xfrm>
          <a:prstGeom prst="rect">
            <a:avLst/>
          </a:prstGeom>
          <a:noFill/>
          <a:ln>
            <a:noFill/>
          </a:ln>
        </p:spPr>
        <p:txBody>
          <a:bodyPr spcFirstLastPara="1" wrap="square" lIns="137150" tIns="137150" rIns="137150" bIns="137150" anchor="t" anchorCtr="0">
            <a:noAutofit/>
          </a:bodyPr>
          <a:lstStyle/>
          <a:p>
            <a:pPr marL="0" lvl="0" indent="0" algn="l" rtl="0">
              <a:spcBef>
                <a:spcPts val="0"/>
              </a:spcBef>
              <a:spcAft>
                <a:spcPts val="0"/>
              </a:spcAft>
              <a:buNone/>
            </a:pPr>
            <a:r>
              <a:rPr lang="vi-VN" sz="2400" dirty="0">
                <a:latin typeface="Questrial"/>
                <a:ea typeface="Questrial"/>
                <a:cs typeface="Questrial"/>
                <a:sym typeface="Questrial"/>
              </a:rPr>
              <a:t>-</a:t>
            </a:r>
            <a:r>
              <a:rPr lang="en-US" sz="2400" dirty="0">
                <a:latin typeface="Questrial"/>
                <a:ea typeface="Questrial"/>
                <a:cs typeface="Questrial"/>
                <a:sym typeface="Questrial"/>
              </a:rPr>
              <a:t> </a:t>
            </a:r>
            <a:r>
              <a:rPr lang="vi-VN" sz="2400" dirty="0">
                <a:latin typeface="Questrial"/>
                <a:ea typeface="Questrial"/>
                <a:cs typeface="Questrial"/>
                <a:sym typeface="Questrial"/>
              </a:rPr>
              <a:t>Code có thể trở nên phức tạp hơn vì cần phải giới thiệu nhiều lớp mới.</a:t>
            </a:r>
          </a:p>
          <a:p>
            <a:pPr marL="0" lvl="0" indent="0" algn="l" rtl="0">
              <a:spcBef>
                <a:spcPts val="0"/>
              </a:spcBef>
              <a:spcAft>
                <a:spcPts val="0"/>
              </a:spcAft>
              <a:buNone/>
            </a:pPr>
            <a:r>
              <a:rPr lang="vi-VN" sz="2400" dirty="0">
                <a:latin typeface="Questrial"/>
                <a:ea typeface="Questrial"/>
                <a:cs typeface="Questrial"/>
                <a:sym typeface="Questrial"/>
              </a:rPr>
              <a:t>-</a:t>
            </a:r>
            <a:r>
              <a:rPr lang="en-US" sz="2400" dirty="0">
                <a:latin typeface="Questrial"/>
                <a:ea typeface="Questrial"/>
                <a:cs typeface="Questrial"/>
                <a:sym typeface="Questrial"/>
              </a:rPr>
              <a:t> </a:t>
            </a:r>
            <a:r>
              <a:rPr lang="vi-VN" sz="2400" dirty="0">
                <a:latin typeface="Questrial"/>
                <a:ea typeface="Questrial"/>
                <a:cs typeface="Questrial"/>
                <a:sym typeface="Questrial"/>
              </a:rPr>
              <a:t>Phản hồi từ dịch vụ có thể bị trì hoãn.</a:t>
            </a: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4"/>
        <p:cNvGrpSpPr/>
        <p:nvPr/>
      </p:nvGrpSpPr>
      <p:grpSpPr>
        <a:xfrm>
          <a:off x="0" y="0"/>
          <a:ext cx="0" cy="0"/>
          <a:chOff x="0" y="0"/>
          <a:chExt cx="0" cy="0"/>
        </a:xfrm>
      </p:grpSpPr>
      <p:sp>
        <p:nvSpPr>
          <p:cNvPr id="3243" name="Google Shape;3243;p28"/>
          <p:cNvSpPr/>
          <p:nvPr/>
        </p:nvSpPr>
        <p:spPr>
          <a:xfrm>
            <a:off x="843859" y="810000"/>
            <a:ext cx="16686527"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4" name="Google Shape;3244;p28"/>
          <p:cNvSpPr/>
          <p:nvPr/>
        </p:nvSpPr>
        <p:spPr>
          <a:xfrm>
            <a:off x="806525" y="810000"/>
            <a:ext cx="16686527"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5" name="Google Shape;3245;p28"/>
          <p:cNvSpPr txBox="1"/>
          <p:nvPr/>
        </p:nvSpPr>
        <p:spPr>
          <a:xfrm>
            <a:off x="843850" y="663000"/>
            <a:ext cx="166866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US" sz="4400" dirty="0">
                <a:solidFill>
                  <a:schemeClr val="dk1"/>
                </a:solidFill>
                <a:latin typeface="Times New Roman" panose="02020603050405020304" pitchFamily="18" charset="0"/>
                <a:ea typeface="Pompiere"/>
                <a:cs typeface="Times New Roman" panose="02020603050405020304" pitchFamily="18" charset="0"/>
                <a:sym typeface="Pompiere"/>
              </a:rPr>
              <a:t>V. KHI NÀO NÊN SỬ DỤNG PROXY PATTERN</a:t>
            </a:r>
            <a:endParaRPr sz="4400" dirty="0">
              <a:solidFill>
                <a:schemeClr val="dk1"/>
              </a:solidFill>
              <a:latin typeface="Times New Roman" panose="02020603050405020304" pitchFamily="18" charset="0"/>
              <a:ea typeface="Pompiere"/>
              <a:cs typeface="Times New Roman" panose="02020603050405020304" pitchFamily="18" charset="0"/>
              <a:sym typeface="Pompiere"/>
            </a:endParaRPr>
          </a:p>
        </p:txBody>
      </p:sp>
      <p:sp>
        <p:nvSpPr>
          <p:cNvPr id="2" name="TextBox 1">
            <a:extLst>
              <a:ext uri="{FF2B5EF4-FFF2-40B4-BE49-F238E27FC236}">
                <a16:creationId xmlns:a16="http://schemas.microsoft.com/office/drawing/2014/main" id="{E583EC80-9B97-947E-6DEF-8B8DE0411C4B}"/>
              </a:ext>
            </a:extLst>
          </p:cNvPr>
          <p:cNvSpPr txBox="1"/>
          <p:nvPr/>
        </p:nvSpPr>
        <p:spPr>
          <a:xfrm>
            <a:off x="1593273" y="2770909"/>
            <a:ext cx="12787745" cy="3970318"/>
          </a:xfrm>
          <a:prstGeom prst="rect">
            <a:avLst/>
          </a:prstGeom>
          <a:noFill/>
        </p:spPr>
        <p:txBody>
          <a:bodyPr wrap="square" rtlCol="0">
            <a:spAutoFit/>
          </a:bodyPr>
          <a:lstStyle/>
          <a:p>
            <a:r>
              <a:rPr lang="vi-VN" sz="2800" dirty="0">
                <a:latin typeface="Questrial" pitchFamily="2" charset="0"/>
                <a:ea typeface="Questrial" pitchFamily="2" charset="0"/>
                <a:cs typeface="Questrial" pitchFamily="2" charset="0"/>
              </a:rPr>
              <a:t>- Khi muốn bảo vệ quyền truy xuất vào các phương thức của object thực.</a:t>
            </a:r>
          </a:p>
          <a:p>
            <a:r>
              <a:rPr lang="vi-VN" sz="2800" dirty="0">
                <a:latin typeface="Questrial" pitchFamily="2" charset="0"/>
                <a:ea typeface="Questrial" pitchFamily="2" charset="0"/>
                <a:cs typeface="Questrial" pitchFamily="2" charset="0"/>
              </a:rPr>
              <a:t>- Khi cần một số thao tác bổ sung trước khi thực hiện phương thức của object thực.</a:t>
            </a:r>
          </a:p>
          <a:p>
            <a:r>
              <a:rPr lang="vi-VN" sz="2800" dirty="0">
                <a:latin typeface="Questrial" pitchFamily="2" charset="0"/>
                <a:ea typeface="Questrial" pitchFamily="2" charset="0"/>
                <a:cs typeface="Questrial" pitchFamily="2" charset="0"/>
              </a:rPr>
              <a:t>- Khi tạo đối tượng ban đầu là theo yêu cầu hoặc hệ thống yêu cầu sự chậm trễ khi tải một số tài nguyên nhất định (lazy loading).</a:t>
            </a:r>
          </a:p>
          <a:p>
            <a:r>
              <a:rPr lang="vi-VN" sz="2800" dirty="0">
                <a:latin typeface="Questrial" pitchFamily="2" charset="0"/>
                <a:ea typeface="Questrial" pitchFamily="2" charset="0"/>
                <a:cs typeface="Questrial" pitchFamily="2" charset="0"/>
              </a:rPr>
              <a:t>- Khi có nhiều truy cập vào đối tượng có chi phí khởi tạo ban đầu lớn.</a:t>
            </a:r>
          </a:p>
          <a:p>
            <a:r>
              <a:rPr lang="vi-VN" sz="2800" dirty="0">
                <a:latin typeface="Questrial" pitchFamily="2" charset="0"/>
                <a:ea typeface="Questrial" pitchFamily="2" charset="0"/>
                <a:cs typeface="Questrial" pitchFamily="2" charset="0"/>
              </a:rPr>
              <a:t>- Khi đối tượng gốc tồn tại trong môi trường từ xa (remote).</a:t>
            </a:r>
          </a:p>
          <a:p>
            <a:r>
              <a:rPr lang="vi-VN" sz="2800" dirty="0">
                <a:latin typeface="Questrial" pitchFamily="2" charset="0"/>
                <a:ea typeface="Questrial" pitchFamily="2" charset="0"/>
                <a:cs typeface="Questrial" pitchFamily="2" charset="0"/>
              </a:rPr>
              <a:t>- Khi đối tượng gốc nằm trong một hệ thống cũ hoặc thư viện của bên thứ ba.</a:t>
            </a:r>
          </a:p>
          <a:p>
            <a:r>
              <a:rPr lang="vi-VN" sz="2800" dirty="0">
                <a:latin typeface="Questrial" pitchFamily="2" charset="0"/>
                <a:ea typeface="Questrial" pitchFamily="2" charset="0"/>
                <a:cs typeface="Questrial" pitchFamily="2" charset="0"/>
              </a:rPr>
              <a:t>- Khi muốn theo dõi trạng thái và vòng đời đối tượng.</a:t>
            </a:r>
          </a:p>
        </p:txBody>
      </p:sp>
    </p:spTree>
    <p:extLst>
      <p:ext uri="{BB962C8B-B14F-4D97-AF65-F5344CB8AC3E}">
        <p14:creationId xmlns:p14="http://schemas.microsoft.com/office/powerpoint/2010/main" val="301649942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49"/>
        <p:cNvGrpSpPr/>
        <p:nvPr/>
      </p:nvGrpSpPr>
      <p:grpSpPr>
        <a:xfrm>
          <a:off x="0" y="0"/>
          <a:ext cx="0" cy="0"/>
          <a:chOff x="0" y="0"/>
          <a:chExt cx="0" cy="0"/>
        </a:xfrm>
      </p:grpSpPr>
      <p:sp>
        <p:nvSpPr>
          <p:cNvPr id="3251" name="Google Shape;3251;p29"/>
          <p:cNvSpPr txBox="1"/>
          <p:nvPr/>
        </p:nvSpPr>
        <p:spPr>
          <a:xfrm flipH="1">
            <a:off x="1009198" y="4708088"/>
            <a:ext cx="2749500" cy="861900"/>
          </a:xfrm>
          <a:prstGeom prst="rect">
            <a:avLst/>
          </a:prstGeom>
          <a:noFill/>
          <a:ln>
            <a:noFill/>
          </a:ln>
        </p:spPr>
        <p:txBody>
          <a:bodyPr spcFirstLastPara="1" wrap="square" lIns="137150" tIns="137150" rIns="137150" bIns="137150" anchor="t" anchorCtr="0">
            <a:spAutoFit/>
          </a:bodyPr>
          <a:lstStyle/>
          <a:p>
            <a:pPr marL="0" lvl="0" indent="0" algn="ctr" rtl="0">
              <a:spcBef>
                <a:spcPts val="0"/>
              </a:spcBef>
              <a:spcAft>
                <a:spcPts val="0"/>
              </a:spcAft>
              <a:buNone/>
            </a:pPr>
            <a:r>
              <a:rPr lang="en-US" sz="3800" b="1" dirty="0">
                <a:solidFill>
                  <a:schemeClr val="dk1"/>
                </a:solidFill>
                <a:latin typeface="Shadows Into Light Two"/>
                <a:ea typeface="Shadows Into Light Two"/>
                <a:cs typeface="Shadows Into Light Two"/>
                <a:sym typeface="Shadows Into Light Two"/>
              </a:rPr>
              <a:t>Adapter</a:t>
            </a:r>
            <a:endParaRPr sz="3800" b="1" dirty="0">
              <a:solidFill>
                <a:schemeClr val="dk1"/>
              </a:solidFill>
              <a:latin typeface="Shadows Into Light Two"/>
              <a:ea typeface="Shadows Into Light Two"/>
              <a:cs typeface="Shadows Into Light Two"/>
              <a:sym typeface="Shadows Into Light Two"/>
            </a:endParaRPr>
          </a:p>
        </p:txBody>
      </p:sp>
      <p:sp>
        <p:nvSpPr>
          <p:cNvPr id="3252" name="Google Shape;3252;p29"/>
          <p:cNvSpPr txBox="1"/>
          <p:nvPr/>
        </p:nvSpPr>
        <p:spPr>
          <a:xfrm flipH="1">
            <a:off x="977864" y="7071700"/>
            <a:ext cx="2749500" cy="861900"/>
          </a:xfrm>
          <a:prstGeom prst="rect">
            <a:avLst/>
          </a:prstGeom>
          <a:noFill/>
          <a:ln>
            <a:noFill/>
          </a:ln>
        </p:spPr>
        <p:txBody>
          <a:bodyPr spcFirstLastPara="1" wrap="square" lIns="137150" tIns="137150" rIns="137150" bIns="137150" anchor="t" anchorCtr="0">
            <a:spAutoFit/>
          </a:bodyPr>
          <a:lstStyle/>
          <a:p>
            <a:pPr marL="0" lvl="0" indent="0" algn="ctr" rtl="0">
              <a:spcBef>
                <a:spcPts val="0"/>
              </a:spcBef>
              <a:spcAft>
                <a:spcPts val="0"/>
              </a:spcAft>
              <a:buNone/>
            </a:pPr>
            <a:r>
              <a:rPr lang="en" sz="3800" b="1" dirty="0">
                <a:solidFill>
                  <a:schemeClr val="dk1"/>
                </a:solidFill>
                <a:latin typeface="Shadows Into Light Two"/>
                <a:ea typeface="Shadows Into Light Two"/>
                <a:cs typeface="Shadows Into Light Two"/>
                <a:sym typeface="Shadows Into Light Two"/>
              </a:rPr>
              <a:t>Facade</a:t>
            </a:r>
            <a:endParaRPr sz="3800" b="1" dirty="0">
              <a:solidFill>
                <a:schemeClr val="dk1"/>
              </a:solidFill>
              <a:latin typeface="Shadows Into Light Two"/>
              <a:ea typeface="Shadows Into Light Two"/>
              <a:cs typeface="Shadows Into Light Two"/>
              <a:sym typeface="Shadows Into Light Two"/>
            </a:endParaRPr>
          </a:p>
        </p:txBody>
      </p:sp>
      <p:sp>
        <p:nvSpPr>
          <p:cNvPr id="3253" name="Google Shape;3253;p29"/>
          <p:cNvSpPr txBox="1"/>
          <p:nvPr/>
        </p:nvSpPr>
        <p:spPr>
          <a:xfrm flipH="1">
            <a:off x="1054100" y="3271525"/>
            <a:ext cx="16111200" cy="1572600"/>
          </a:xfrm>
          <a:prstGeom prst="rect">
            <a:avLst/>
          </a:prstGeom>
          <a:noFill/>
          <a:ln>
            <a:noFill/>
          </a:ln>
        </p:spPr>
        <p:txBody>
          <a:bodyPr spcFirstLastPara="1" wrap="square" lIns="137150" tIns="137150" rIns="137150" bIns="137150" anchor="ctr" anchorCtr="0">
            <a:noAutofit/>
          </a:bodyPr>
          <a:lstStyle/>
          <a:p>
            <a:pPr marL="0" lvl="0" indent="0" algn="l" rtl="0">
              <a:spcBef>
                <a:spcPts val="0"/>
              </a:spcBef>
              <a:spcAft>
                <a:spcPts val="0"/>
              </a:spcAft>
              <a:buNone/>
            </a:pPr>
            <a:r>
              <a:rPr lang="vi-VN" sz="2400">
                <a:latin typeface="Questrial"/>
                <a:ea typeface="Questrial"/>
                <a:cs typeface="Questrial"/>
                <a:sym typeface="Questrial"/>
              </a:rPr>
              <a:t>- Proxy có cấu trúc tương tự như Decorator nhưng cả hai khác nhau về mục đích của chúng.</a:t>
            </a:r>
          </a:p>
          <a:p>
            <a:pPr marL="0" lvl="0" indent="0" algn="l" rtl="0">
              <a:spcBef>
                <a:spcPts val="0"/>
              </a:spcBef>
              <a:spcAft>
                <a:spcPts val="0"/>
              </a:spcAft>
              <a:buNone/>
            </a:pPr>
            <a:r>
              <a:rPr lang="vi-VN" sz="2400">
                <a:latin typeface="Questrial"/>
                <a:ea typeface="Questrial"/>
                <a:cs typeface="Questrial"/>
                <a:sym typeface="Questrial"/>
              </a:rPr>
              <a:t>	+ Decorator Pattern được sử dụng sẽ nhắm tới mục tiêu là có thể thêm tính năng động vào một đối tượng có trước.</a:t>
            </a:r>
          </a:p>
          <a:p>
            <a:pPr marL="0" lvl="0" indent="0" algn="l" rtl="0">
              <a:spcBef>
                <a:spcPts val="0"/>
              </a:spcBef>
              <a:spcAft>
                <a:spcPts val="0"/>
              </a:spcAft>
              <a:buNone/>
            </a:pPr>
            <a:r>
              <a:rPr lang="vi-VN" sz="2400">
                <a:latin typeface="Questrial"/>
                <a:ea typeface="Questrial"/>
                <a:cs typeface="Questrial"/>
                <a:sym typeface="Questrial"/>
              </a:rPr>
              <a:t>	+ Proxy Pattern cho phép ta tạo ra một đại diện cho một đối tượng khác, kiểm soát quyền truy cập.</a:t>
            </a:r>
            <a:endParaRPr lang="vi-VN" sz="2400" dirty="0">
              <a:latin typeface="Questrial"/>
              <a:ea typeface="Questrial"/>
              <a:cs typeface="Questrial"/>
              <a:sym typeface="Questrial"/>
            </a:endParaRPr>
          </a:p>
        </p:txBody>
      </p:sp>
      <p:sp>
        <p:nvSpPr>
          <p:cNvPr id="3254" name="Google Shape;3254;p29"/>
          <p:cNvSpPr txBox="1"/>
          <p:nvPr/>
        </p:nvSpPr>
        <p:spPr>
          <a:xfrm flipH="1">
            <a:off x="1054100" y="5598122"/>
            <a:ext cx="16111200" cy="1572600"/>
          </a:xfrm>
          <a:prstGeom prst="rect">
            <a:avLst/>
          </a:prstGeom>
          <a:noFill/>
          <a:ln>
            <a:noFill/>
          </a:ln>
        </p:spPr>
        <p:txBody>
          <a:bodyPr spcFirstLastPara="1" wrap="square" lIns="137150" tIns="137150" rIns="137150" bIns="137150" anchor="ctr" anchorCtr="0">
            <a:noAutofit/>
          </a:bodyPr>
          <a:lstStyle/>
          <a:p>
            <a:pPr marL="0" lvl="0" indent="0" algn="l" rtl="0">
              <a:spcBef>
                <a:spcPts val="0"/>
              </a:spcBef>
              <a:spcAft>
                <a:spcPts val="0"/>
              </a:spcAft>
              <a:buNone/>
            </a:pPr>
            <a:r>
              <a:rPr lang="vi-VN" sz="2400">
                <a:latin typeface="Questrial"/>
                <a:ea typeface="Questrial"/>
                <a:cs typeface="Questrial"/>
                <a:sym typeface="Questrial"/>
              </a:rPr>
              <a:t>- Adapter cung cấp một interface khác cho đối tượng được bao bọc.</a:t>
            </a:r>
          </a:p>
          <a:p>
            <a:pPr marL="0" lvl="0" indent="0" algn="l" rtl="0">
              <a:spcBef>
                <a:spcPts val="0"/>
              </a:spcBef>
              <a:spcAft>
                <a:spcPts val="0"/>
              </a:spcAft>
              <a:buNone/>
            </a:pPr>
            <a:r>
              <a:rPr lang="vi-VN" sz="2400">
                <a:latin typeface="Questrial"/>
                <a:ea typeface="Questrial"/>
                <a:cs typeface="Questrial"/>
                <a:sym typeface="Questrial"/>
              </a:rPr>
              <a:t>- Proxy cung cấp cho đối tượng cùng một interface.</a:t>
            </a:r>
            <a:endParaRPr lang="vi-VN" sz="2400" dirty="0">
              <a:latin typeface="Questrial"/>
              <a:ea typeface="Questrial"/>
              <a:cs typeface="Questrial"/>
              <a:sym typeface="Questrial"/>
            </a:endParaRPr>
          </a:p>
        </p:txBody>
      </p:sp>
      <p:sp>
        <p:nvSpPr>
          <p:cNvPr id="3255" name="Google Shape;3255;p29"/>
          <p:cNvSpPr txBox="1"/>
          <p:nvPr/>
        </p:nvSpPr>
        <p:spPr>
          <a:xfrm flipH="1">
            <a:off x="1054100" y="7924718"/>
            <a:ext cx="16111200" cy="1572600"/>
          </a:xfrm>
          <a:prstGeom prst="rect">
            <a:avLst/>
          </a:prstGeom>
          <a:noFill/>
          <a:ln>
            <a:noFill/>
          </a:ln>
        </p:spPr>
        <p:txBody>
          <a:bodyPr spcFirstLastPara="1" wrap="square" lIns="137150" tIns="137150" rIns="137150" bIns="137150" anchor="ctr" anchorCtr="0">
            <a:noAutofit/>
          </a:bodyPr>
          <a:lstStyle/>
          <a:p>
            <a:pPr marL="0" lvl="0" indent="0" algn="l" rtl="0">
              <a:spcBef>
                <a:spcPts val="0"/>
              </a:spcBef>
              <a:spcAft>
                <a:spcPts val="0"/>
              </a:spcAft>
              <a:buNone/>
            </a:pPr>
            <a:r>
              <a:rPr lang="vi-VN" sz="2400">
                <a:latin typeface="Questrial"/>
                <a:ea typeface="Questrial"/>
                <a:cs typeface="Questrial"/>
                <a:sym typeface="Questrial"/>
              </a:rPr>
              <a:t>- Facade tương tự như Proxy ở chỗ cả hai đều đệm một thực thể phức tạp và tự khởi tạo nó. </a:t>
            </a:r>
          </a:p>
          <a:p>
            <a:pPr marL="0" lvl="0" indent="0" algn="l" rtl="0">
              <a:spcBef>
                <a:spcPts val="0"/>
              </a:spcBef>
              <a:spcAft>
                <a:spcPts val="0"/>
              </a:spcAft>
              <a:buNone/>
            </a:pPr>
            <a:r>
              <a:rPr lang="vi-VN" sz="2400">
                <a:latin typeface="Questrial"/>
                <a:ea typeface="Questrial"/>
                <a:cs typeface="Questrial"/>
                <a:sym typeface="Questrial"/>
              </a:rPr>
              <a:t>- Nhưng không giống như Facade, Proxy có interface giống với đối tượng dịch vụ của nó, điều này làm cho chúng có thể hoán đổi cho nhau.</a:t>
            </a:r>
            <a:endParaRPr lang="vi-VN" sz="2400" dirty="0">
              <a:latin typeface="Questrial"/>
              <a:ea typeface="Questrial"/>
              <a:cs typeface="Questrial"/>
              <a:sym typeface="Questrial"/>
            </a:endParaRPr>
          </a:p>
        </p:txBody>
      </p:sp>
      <p:sp>
        <p:nvSpPr>
          <p:cNvPr id="3256" name="Google Shape;3256;p29"/>
          <p:cNvSpPr/>
          <p:nvPr/>
        </p:nvSpPr>
        <p:spPr>
          <a:xfrm>
            <a:off x="3643775" y="886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7" name="Google Shape;3257;p29"/>
          <p:cNvSpPr/>
          <p:nvPr/>
        </p:nvSpPr>
        <p:spPr>
          <a:xfrm>
            <a:off x="3594320" y="886200"/>
            <a:ext cx="1107463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 name="Google Shape;3251;p29">
            <a:extLst>
              <a:ext uri="{FF2B5EF4-FFF2-40B4-BE49-F238E27FC236}">
                <a16:creationId xmlns:a16="http://schemas.microsoft.com/office/drawing/2014/main" id="{9D687579-BFE2-5D28-0A39-DF3DB3EC85BB}"/>
              </a:ext>
            </a:extLst>
          </p:cNvPr>
          <p:cNvSpPr txBox="1"/>
          <p:nvPr/>
        </p:nvSpPr>
        <p:spPr>
          <a:xfrm flipH="1">
            <a:off x="1009198" y="2409625"/>
            <a:ext cx="2749500" cy="892532"/>
          </a:xfrm>
          <a:prstGeom prst="rect">
            <a:avLst/>
          </a:prstGeom>
          <a:noFill/>
          <a:ln>
            <a:noFill/>
          </a:ln>
        </p:spPr>
        <p:txBody>
          <a:bodyPr spcFirstLastPara="1" wrap="square" lIns="137150" tIns="137150" rIns="137150" bIns="137150" anchor="t" anchorCtr="0">
            <a:spAutoFit/>
          </a:bodyPr>
          <a:lstStyle/>
          <a:p>
            <a:pPr marL="0" lvl="0" indent="0" algn="ctr" rtl="0">
              <a:spcBef>
                <a:spcPts val="0"/>
              </a:spcBef>
              <a:spcAft>
                <a:spcPts val="0"/>
              </a:spcAft>
              <a:buNone/>
            </a:pPr>
            <a:r>
              <a:rPr lang="en" sz="4000" b="1" dirty="0">
                <a:solidFill>
                  <a:schemeClr val="dk1"/>
                </a:solidFill>
                <a:latin typeface="Shadows Into Light Two"/>
                <a:ea typeface="Shadows Into Light Two"/>
                <a:cs typeface="Shadows Into Light Two"/>
                <a:sym typeface="Shadows Into Light Two"/>
              </a:rPr>
              <a:t>Decorator</a:t>
            </a:r>
            <a:endParaRPr sz="3600" b="1" dirty="0">
              <a:solidFill>
                <a:schemeClr val="dk1"/>
              </a:solidFill>
              <a:latin typeface="Shadows Into Light Two"/>
              <a:ea typeface="Shadows Into Light Two"/>
              <a:cs typeface="Shadows Into Light Two"/>
              <a:sym typeface="Shadows Into Light Two"/>
            </a:endParaRPr>
          </a:p>
        </p:txBody>
      </p:sp>
      <p:sp>
        <p:nvSpPr>
          <p:cNvPr id="3" name="TextBox 2">
            <a:extLst>
              <a:ext uri="{FF2B5EF4-FFF2-40B4-BE49-F238E27FC236}">
                <a16:creationId xmlns:a16="http://schemas.microsoft.com/office/drawing/2014/main" id="{CBCEF4D7-4D2B-670D-92E1-BE2070D71E6E}"/>
              </a:ext>
            </a:extLst>
          </p:cNvPr>
          <p:cNvSpPr txBox="1"/>
          <p:nvPr/>
        </p:nvSpPr>
        <p:spPr>
          <a:xfrm>
            <a:off x="4364182" y="960728"/>
            <a:ext cx="9656618" cy="1323439"/>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VI. SO SÁNH PROXY PATTERN VỚI CÁC MẪU KHÁC</a:t>
            </a: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34"/>
        <p:cNvGrpSpPr/>
        <p:nvPr/>
      </p:nvGrpSpPr>
      <p:grpSpPr>
        <a:xfrm>
          <a:off x="0" y="0"/>
          <a:ext cx="0" cy="0"/>
          <a:chOff x="0" y="0"/>
          <a:chExt cx="0" cy="0"/>
        </a:xfrm>
      </p:grpSpPr>
      <p:sp>
        <p:nvSpPr>
          <p:cNvPr id="3243" name="Google Shape;3243;p28"/>
          <p:cNvSpPr/>
          <p:nvPr/>
        </p:nvSpPr>
        <p:spPr>
          <a:xfrm>
            <a:off x="843859" y="810000"/>
            <a:ext cx="16686527"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4" name="Google Shape;3244;p28"/>
          <p:cNvSpPr/>
          <p:nvPr/>
        </p:nvSpPr>
        <p:spPr>
          <a:xfrm>
            <a:off x="806525" y="810000"/>
            <a:ext cx="16686527"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5" name="Google Shape;3245;p28"/>
          <p:cNvSpPr txBox="1"/>
          <p:nvPr/>
        </p:nvSpPr>
        <p:spPr>
          <a:xfrm>
            <a:off x="843850" y="663000"/>
            <a:ext cx="166866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US" sz="6600" dirty="0">
                <a:solidFill>
                  <a:schemeClr val="dk1"/>
                </a:solidFill>
                <a:latin typeface="Times New Roman" panose="02020603050405020304" pitchFamily="18" charset="0"/>
                <a:ea typeface="Pompiere"/>
                <a:cs typeface="Times New Roman" panose="02020603050405020304" pitchFamily="18" charset="0"/>
                <a:sym typeface="Pompiere"/>
              </a:rPr>
              <a:t>TÓM TẮT VỀ PROXY PATTERN</a:t>
            </a:r>
            <a:endParaRPr sz="6600" dirty="0">
              <a:solidFill>
                <a:schemeClr val="dk1"/>
              </a:solidFill>
              <a:latin typeface="Times New Roman" panose="02020603050405020304" pitchFamily="18" charset="0"/>
              <a:ea typeface="Pompiere"/>
              <a:cs typeface="Times New Roman" panose="02020603050405020304" pitchFamily="18" charset="0"/>
              <a:sym typeface="Pompiere"/>
            </a:endParaRPr>
          </a:p>
        </p:txBody>
      </p:sp>
      <p:sp>
        <p:nvSpPr>
          <p:cNvPr id="2" name="TextBox 1">
            <a:extLst>
              <a:ext uri="{FF2B5EF4-FFF2-40B4-BE49-F238E27FC236}">
                <a16:creationId xmlns:a16="http://schemas.microsoft.com/office/drawing/2014/main" id="{E583EC80-9B97-947E-6DEF-8B8DE0411C4B}"/>
              </a:ext>
            </a:extLst>
          </p:cNvPr>
          <p:cNvSpPr txBox="1"/>
          <p:nvPr/>
        </p:nvSpPr>
        <p:spPr>
          <a:xfrm>
            <a:off x="1593273" y="2770909"/>
            <a:ext cx="14020800" cy="4893647"/>
          </a:xfrm>
          <a:prstGeom prst="rect">
            <a:avLst/>
          </a:prstGeom>
          <a:noFill/>
        </p:spPr>
        <p:txBody>
          <a:bodyPr wrap="square" rtlCol="0">
            <a:spAutoFit/>
          </a:bodyPr>
          <a:lstStyle/>
          <a:p>
            <a:r>
              <a:rPr lang="vi-VN" sz="2400">
                <a:latin typeface="Questrial" pitchFamily="2" charset="0"/>
                <a:ea typeface="Questrial" pitchFamily="2" charset="0"/>
                <a:cs typeface="Questrial" pitchFamily="2" charset="0"/>
              </a:rPr>
              <a:t>- Mẫu Proxy cung cấp một đại diện cho một đối tượng để kiểm soát quyền truy cập của client vào đối tượng đó. Có một số cách nó có thể quản lý quyền truy cập đó.</a:t>
            </a:r>
          </a:p>
          <a:p>
            <a:r>
              <a:rPr lang="vi-VN" sz="2400">
                <a:latin typeface="Questrial" pitchFamily="2" charset="0"/>
                <a:ea typeface="Questrial" pitchFamily="2" charset="0"/>
                <a:cs typeface="Questrial" pitchFamily="2" charset="0"/>
              </a:rPr>
              <a:t>- Một Remote Proxy quản lý sự tương tác giữa một client và một đối tượng từ xa (khác với vùng nhớ của client).</a:t>
            </a:r>
          </a:p>
          <a:p>
            <a:r>
              <a:rPr lang="vi-VN" sz="2400">
                <a:latin typeface="Questrial" pitchFamily="2" charset="0"/>
                <a:ea typeface="Questrial" pitchFamily="2" charset="0"/>
                <a:cs typeface="Questrial" pitchFamily="2" charset="0"/>
              </a:rPr>
              <a:t>- Một Virtual Proxy kiểm soát quyền truy cập vào một đối tượng “đắt đỏ” để khởi tạo.</a:t>
            </a:r>
          </a:p>
          <a:p>
            <a:r>
              <a:rPr lang="vi-VN" sz="2400">
                <a:latin typeface="Questrial" pitchFamily="2" charset="0"/>
                <a:ea typeface="Questrial" pitchFamily="2" charset="0"/>
                <a:cs typeface="Questrial" pitchFamily="2" charset="0"/>
              </a:rPr>
              <a:t>- Một Protected Proxy kiểm soát quyền truy cập vào các phương thức của một đối tượng dựa trên lời gọi phương thức (caller).</a:t>
            </a:r>
          </a:p>
          <a:p>
            <a:r>
              <a:rPr lang="vi-VN" sz="2400">
                <a:latin typeface="Questrial" pitchFamily="2" charset="0"/>
                <a:ea typeface="Questrial" pitchFamily="2" charset="0"/>
                <a:cs typeface="Questrial" pitchFamily="2" charset="0"/>
              </a:rPr>
              <a:t>- Nhiều biến thể khác của Proxy Pattern tồn tại bao gồm proxy bộ nhớ đệm (caching proxies), proxy đồng bộ hóa (synchronization proxies), proxy tường lửa (firewall proxies), copy-on-write proxy, v.v.</a:t>
            </a:r>
          </a:p>
          <a:p>
            <a:r>
              <a:rPr lang="vi-VN" sz="2400">
                <a:latin typeface="Questrial" pitchFamily="2" charset="0"/>
                <a:ea typeface="Questrial" pitchFamily="2" charset="0"/>
                <a:cs typeface="Questrial" pitchFamily="2" charset="0"/>
              </a:rPr>
              <a:t>- Proxy có cấu trúc tương tự như Decorator, nhưng cả hai khác nhau về mục đích của chúng.</a:t>
            </a:r>
          </a:p>
          <a:p>
            <a:r>
              <a:rPr lang="vi-VN" sz="2400">
                <a:latin typeface="Questrial" pitchFamily="2" charset="0"/>
                <a:ea typeface="Questrial" pitchFamily="2" charset="0"/>
                <a:cs typeface="Questrial" pitchFamily="2" charset="0"/>
              </a:rPr>
              <a:t>- Decorator thêm hành vi vào đối tượng, trong khi Proxy kiểm soát quyền truy cập.</a:t>
            </a:r>
          </a:p>
          <a:p>
            <a:r>
              <a:rPr lang="vi-VN" sz="2400">
                <a:latin typeface="Questrial" pitchFamily="2" charset="0"/>
                <a:ea typeface="Questrial" pitchFamily="2" charset="0"/>
                <a:cs typeface="Questrial" pitchFamily="2" charset="0"/>
              </a:rPr>
              <a:t>- Hỗ trợ tích hợp của Java dành cho Proxy có thể tạo một lớp dynamic proxy theo yêu cầu và gửi tất cả các lệnh gọi trên đó đến một trình xử lý (handler) mà bạn chọn.</a:t>
            </a:r>
            <a:endParaRPr lang="vi-VN" sz="2400" dirty="0">
              <a:latin typeface="Questrial" pitchFamily="2" charset="0"/>
              <a:ea typeface="Questrial" pitchFamily="2" charset="0"/>
              <a:cs typeface="Questrial" pitchFamily="2" charset="0"/>
            </a:endParaRPr>
          </a:p>
        </p:txBody>
      </p:sp>
    </p:spTree>
    <p:extLst>
      <p:ext uri="{BB962C8B-B14F-4D97-AF65-F5344CB8AC3E}">
        <p14:creationId xmlns:p14="http://schemas.microsoft.com/office/powerpoint/2010/main" val="138236270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82D1E5-DEC2-2081-B546-8873187E9216}"/>
              </a:ext>
            </a:extLst>
          </p:cNvPr>
          <p:cNvSpPr txBox="1"/>
          <p:nvPr/>
        </p:nvSpPr>
        <p:spPr>
          <a:xfrm>
            <a:off x="5029200" y="1336430"/>
            <a:ext cx="8229600" cy="707886"/>
          </a:xfrm>
          <a:prstGeom prst="rect">
            <a:avLst/>
          </a:prstGeom>
          <a:noFill/>
        </p:spPr>
        <p:txBody>
          <a:bodyPr wrap="square" rtlCol="0">
            <a:spAutoFit/>
          </a:bodyPr>
          <a:lstStyle/>
          <a:p>
            <a:pPr algn="ctr"/>
            <a:r>
              <a:rPr lang="en-US" sz="4000" dirty="0"/>
              <a:t>Ứng dụng Gumball Machine</a:t>
            </a:r>
            <a:endParaRPr lang="vi-VN" sz="4000" dirty="0"/>
          </a:p>
        </p:txBody>
      </p:sp>
      <p:pic>
        <p:nvPicPr>
          <p:cNvPr id="4" name="Picture 3">
            <a:extLst>
              <a:ext uri="{FF2B5EF4-FFF2-40B4-BE49-F238E27FC236}">
                <a16:creationId xmlns:a16="http://schemas.microsoft.com/office/drawing/2014/main" id="{BC2CFA52-A82D-CB69-382C-16228C7DBD8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5136" b="89577" l="2823" r="95565">
                        <a14:foregroundMark x1="11190" y1="14502" x2="17440" y2="23263"/>
                        <a14:foregroundMark x1="6351" y1="10876" x2="11996" y2="16918"/>
                        <a14:foregroundMark x1="11996" y1="16918" x2="12399" y2="16767"/>
                        <a14:foregroundMark x1="7460" y1="10876" x2="10585" y2="17825"/>
                        <a14:foregroundMark x1="10585" y1="17825" x2="11190" y2="17976"/>
                        <a14:foregroundMark x1="6552" y1="12538" x2="7863" y2="17674"/>
                        <a14:foregroundMark x1="6552" y1="14804" x2="6552" y2="14804"/>
                        <a14:foregroundMark x1="6552" y1="15710" x2="6552" y2="15710"/>
                        <a14:foregroundMark x1="8367" y1="17069" x2="8367" y2="17069"/>
                        <a14:foregroundMark x1="9476" y1="17221" x2="9476" y2="17221"/>
                        <a14:foregroundMark x1="6351" y1="12991" x2="6351" y2="12991"/>
                        <a14:foregroundMark x1="6351" y1="14502" x2="6351" y2="14502"/>
                        <a14:foregroundMark x1="6351" y1="12991" x2="6351" y2="12991"/>
                        <a14:foregroundMark x1="6149" y1="11329" x2="6149" y2="11329"/>
                        <a14:foregroundMark x1="6149" y1="13595" x2="6149" y2="13595"/>
                        <a14:foregroundMark x1="4032" y1="9063" x2="4032" y2="9063"/>
                        <a14:foregroundMark x1="3528" y1="7251" x2="3528" y2="7251"/>
                        <a14:foregroundMark x1="3327" y1="7251" x2="3327" y2="7251"/>
                        <a14:foregroundMark x1="9274" y1="7251" x2="9677" y2="7251"/>
                        <a14:foregroundMark x1="13407" y1="6495" x2="13407" y2="6495"/>
                        <a14:foregroundMark x1="13407" y1="6495" x2="3327" y2="8610"/>
                        <a14:foregroundMark x1="3327" y1="8610" x2="3327" y2="8610"/>
                        <a14:foregroundMark x1="11492" y1="5589" x2="11492" y2="5589"/>
                        <a14:foregroundMark x1="8770" y1="6495" x2="3528" y2="7402"/>
                        <a14:foregroundMark x1="3528" y1="7402" x2="3528" y2="7402"/>
                        <a14:foregroundMark x1="13105" y1="6344" x2="13105" y2="6344"/>
                        <a14:foregroundMark x1="13206" y1="7402" x2="11190" y2="8157"/>
                        <a14:foregroundMark x1="13508" y1="7251" x2="7661" y2="5287"/>
                        <a14:foregroundMark x1="7661" y1="5287" x2="3831" y2="6495"/>
                        <a14:foregroundMark x1="5242" y1="8761" x2="5242" y2="8761"/>
                        <a14:foregroundMark x1="4435" y1="9215" x2="4435" y2="9215"/>
                        <a14:foregroundMark x1="4032" y1="9215" x2="4032" y2="9215"/>
                        <a14:foregroundMark x1="3024" y1="7402" x2="3024" y2="7402"/>
                        <a14:foregroundMark x1="4940" y1="6495" x2="10282" y2="6495"/>
                        <a14:foregroundMark x1="13105" y1="6042" x2="13105" y2="6042"/>
                        <a14:foregroundMark x1="13407" y1="6042" x2="13407" y2="6042"/>
                        <a14:foregroundMark x1="13810" y1="5891" x2="13810" y2="5891"/>
                        <a14:foregroundMark x1="13810" y1="7704" x2="13810" y2="7704"/>
                        <a14:foregroundMark x1="14012" y1="6798" x2="14012" y2="6798"/>
                        <a14:foregroundMark x1="14113" y1="7704" x2="14113" y2="7704"/>
                        <a14:foregroundMark x1="30040" y1="13444" x2="34980" y2="19940"/>
                        <a14:foregroundMark x1="34980" y1="19940" x2="48085" y2="20091"/>
                        <a14:foregroundMark x1="48085" y1="20091" x2="53730" y2="17069"/>
                        <a14:foregroundMark x1="53730" y1="17069" x2="49294" y2="14048"/>
                        <a14:foregroundMark x1="49294" y1="14048" x2="29738" y2="11934"/>
                        <a14:foregroundMark x1="29738" y1="11934" x2="27722" y2="14502"/>
                        <a14:foregroundMark x1="28730" y1="14955" x2="28730" y2="14955"/>
                        <a14:foregroundMark x1="29435" y1="16314" x2="29940" y2="16314"/>
                        <a14:foregroundMark x1="76210" y1="5891" x2="77722" y2="18278"/>
                        <a14:foregroundMark x1="77722" y1="18278" x2="83669" y2="17372"/>
                        <a14:foregroundMark x1="83669" y1="17372" x2="88911" y2="18127"/>
                        <a14:foregroundMark x1="88911" y1="18127" x2="90222" y2="26737"/>
                        <a14:foregroundMark x1="90222" y1="26737" x2="83165" y2="32931"/>
                        <a14:foregroundMark x1="83165" y1="32931" x2="77823" y2="31722"/>
                        <a14:foregroundMark x1="77823" y1="31722" x2="83569" y2="18127"/>
                        <a14:foregroundMark x1="83569" y1="18127" x2="91935" y2="14804"/>
                        <a14:foregroundMark x1="91935" y1="14804" x2="79435" y2="7251"/>
                        <a14:foregroundMark x1="79435" y1="7251" x2="76613" y2="7402"/>
                        <a14:foregroundMark x1="76310" y1="8157" x2="77419" y2="15710"/>
                        <a14:foregroundMark x1="82258" y1="9668" x2="92742" y2="10725"/>
                        <a14:foregroundMark x1="92742" y1="10725" x2="95060" y2="11782"/>
                        <a14:foregroundMark x1="94960" y1="13444" x2="91028" y2="14350"/>
                        <a14:foregroundMark x1="94153" y1="12085" x2="94960" y2="13444"/>
                        <a14:foregroundMark x1="41633" y1="45468" x2="63508" y2="66314"/>
                        <a14:foregroundMark x1="44657" y1="41239" x2="63206" y2="52266"/>
                        <a14:foregroundMark x1="63206" y1="52266" x2="63710" y2="53927"/>
                        <a14:foregroundMark x1="42238" y1="39577" x2="50000" y2="41390"/>
                        <a14:foregroundMark x1="50000" y1="41390" x2="50101" y2="41692"/>
                        <a14:foregroundMark x1="27218" y1="55740" x2="34778" y2="64955"/>
                        <a14:foregroundMark x1="34778" y1="64955" x2="55544" y2="73565"/>
                        <a14:foregroundMark x1="33165" y1="56949" x2="44758" y2="64048"/>
                        <a14:foregroundMark x1="44758" y1="64048" x2="44960" y2="64502"/>
                        <a14:foregroundMark x1="61492" y1="59517" x2="71472" y2="59063"/>
                        <a14:foregroundMark x1="71472" y1="59063" x2="93851" y2="62236"/>
                        <a14:foregroundMark x1="93851" y1="62236" x2="89214" y2="58157"/>
                        <a14:foregroundMark x1="89214" y1="58157" x2="85081" y2="58761"/>
                        <a14:foregroundMark x1="76915" y1="57553" x2="87399" y2="56647"/>
                        <a14:foregroundMark x1="87399" y1="56647" x2="89012" y2="57100"/>
                        <a14:foregroundMark x1="80040" y1="61480" x2="89315" y2="63595"/>
                        <a14:foregroundMark x1="94355" y1="58912" x2="95565" y2="62840"/>
                        <a14:foregroundMark x1="95665" y1="58761" x2="88810" y2="58761"/>
                        <a14:foregroundMark x1="95363" y1="59517" x2="85887" y2="85801"/>
                        <a14:foregroundMark x1="85887" y1="85801" x2="80242" y2="89577"/>
                        <a14:foregroundMark x1="80242" y1="89577" x2="55141" y2="88822"/>
                        <a14:foregroundMark x1="55141" y1="88822" x2="52722" y2="81118"/>
                        <a14:foregroundMark x1="52722" y1="81118" x2="52823" y2="74320"/>
                        <a14:foregroundMark x1="64718" y1="67825" x2="65020" y2="75378"/>
                        <a14:foregroundMark x1="65020" y1="75378" x2="73690" y2="80665"/>
                        <a14:foregroundMark x1="73690" y1="80665" x2="83165" y2="76737"/>
                        <a14:foregroundMark x1="59073" y1="74320" x2="60383" y2="84743"/>
                        <a14:foregroundMark x1="60383" y1="84743" x2="60383" y2="84743"/>
                        <a14:foregroundMark x1="68851" y1="68580" x2="84778" y2="65861"/>
                        <a14:foregroundMark x1="60081" y1="63595" x2="74899" y2="62387"/>
                        <a14:foregroundMark x1="74899" y1="62387" x2="78024" y2="62387"/>
                        <a14:foregroundMark x1="76310" y1="7704" x2="75605" y2="16163"/>
                        <a14:foregroundMark x1="75605" y1="16163" x2="76512" y2="17674"/>
                        <a14:foregroundMark x1="79032" y1="19486" x2="80343" y2="31118"/>
                        <a14:foregroundMark x1="81250" y1="22054" x2="78427" y2="27795"/>
                        <a14:foregroundMark x1="83165" y1="33233" x2="82762" y2="37764"/>
                        <a14:foregroundMark x1="83770" y1="38066" x2="83669" y2="43051"/>
                        <a14:foregroundMark x1="83669" y1="47130" x2="81149" y2="51662"/>
                        <a14:foregroundMark x1="83367" y1="44562" x2="83367" y2="44562"/>
                        <a14:backgroundMark x1="23488" y1="1511" x2="24294" y2="21299"/>
                      </a14:backgroundRemoval>
                    </a14:imgEffect>
                  </a14:imgLayer>
                </a14:imgProps>
              </a:ext>
            </a:extLst>
          </a:blip>
          <a:stretch>
            <a:fillRect/>
          </a:stretch>
        </p:blipFill>
        <p:spPr>
          <a:xfrm>
            <a:off x="4188280" y="2481943"/>
            <a:ext cx="9911439" cy="6468627"/>
          </a:xfrm>
          <a:prstGeom prst="rect">
            <a:avLst/>
          </a:prstGeom>
        </p:spPr>
      </p:pic>
    </p:spTree>
    <p:extLst>
      <p:ext uri="{BB962C8B-B14F-4D97-AF65-F5344CB8AC3E}">
        <p14:creationId xmlns:p14="http://schemas.microsoft.com/office/powerpoint/2010/main" val="403948972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BE4AC1-4765-D308-AC77-E6B8760C013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0" b="89769" l="2095" r="94645">
                        <a14:foregroundMark x1="68568" y1="33003" x2="68568" y2="33003"/>
                        <a14:foregroundMark x1="92666" y1="7921" x2="92666" y2="7921"/>
                        <a14:foregroundMark x1="93248" y1="19802" x2="93248" y2="19802"/>
                        <a14:foregroundMark x1="92549" y1="26733" x2="92200" y2="27393"/>
                        <a14:foregroundMark x1="91269" y1="28053" x2="91153" y2="25743"/>
                        <a14:foregroundMark x1="91269" y1="9571" x2="91269" y2="9571"/>
                        <a14:foregroundMark x1="91618" y1="4950" x2="91618" y2="4950"/>
                        <a14:foregroundMark x1="92200" y1="3960" x2="92317" y2="3960"/>
                        <a14:foregroundMark x1="90454" y1="6601" x2="90454" y2="6601"/>
                        <a14:foregroundMark x1="90454" y1="9241" x2="90454" y2="9241"/>
                        <a14:foregroundMark x1="90454" y1="11221" x2="90454" y2="11221"/>
                        <a14:foregroundMark x1="90454" y1="12541" x2="90454" y2="12541"/>
                        <a14:foregroundMark x1="93714" y1="21782" x2="93714" y2="21782"/>
                        <a14:foregroundMark x1="94179" y1="27393" x2="94179" y2="28383"/>
                        <a14:foregroundMark x1="93946" y1="30363" x2="93132" y2="30693"/>
                        <a14:foregroundMark x1="91269" y1="29373" x2="91269" y2="29373"/>
                        <a14:foregroundMark x1="91502" y1="20462" x2="91502" y2="20462"/>
                        <a14:foregroundMark x1="93015" y1="6601" x2="93015" y2="6601"/>
                        <a14:foregroundMark x1="91967" y1="2970" x2="91967" y2="2970"/>
                        <a14:foregroundMark x1="91385" y1="2970" x2="94529" y2="9901"/>
                        <a14:foregroundMark x1="94529" y1="9901" x2="94645" y2="11881"/>
                        <a14:foregroundMark x1="91735" y1="1320" x2="91735" y2="1320"/>
                        <a14:foregroundMark x1="30966" y1="32343" x2="30966" y2="32343"/>
                        <a14:foregroundMark x1="8265" y1="27063" x2="8265" y2="27063"/>
                        <a14:foregroundMark x1="4889" y1="19142" x2="4889" y2="19142"/>
                        <a14:foregroundMark x1="5588" y1="22112" x2="5588" y2="22112"/>
                        <a14:foregroundMark x1="5588" y1="22112" x2="5588" y2="23432"/>
                        <a14:foregroundMark x1="4424" y1="15842" x2="4424" y2="15842"/>
                        <a14:foregroundMark x1="4075" y1="16172" x2="4075" y2="16172"/>
                        <a14:foregroundMark x1="4889" y1="35974" x2="4889" y2="35974"/>
                        <a14:foregroundMark x1="4889" y1="35974" x2="4889" y2="35974"/>
                        <a14:foregroundMark x1="4307" y1="37294" x2="4307" y2="37294"/>
                        <a14:foregroundMark x1="10827" y1="42904" x2="9895" y2="33333"/>
                        <a14:foregroundMark x1="9895" y1="33333" x2="10710" y2="43234"/>
                        <a14:foregroundMark x1="10710" y1="43234" x2="11292" y2="39934"/>
                        <a14:foregroundMark x1="7567" y1="36964" x2="2095" y2="36964"/>
                        <a14:foregroundMark x1="2095" y1="36964" x2="4540" y2="44224"/>
                        <a14:foregroundMark x1="4540" y1="44224" x2="10012" y2="42574"/>
                        <a14:foregroundMark x1="4307" y1="36634" x2="1979" y2="25083"/>
                        <a14:foregroundMark x1="3143" y1="37624" x2="2561" y2="14191"/>
                        <a14:foregroundMark x1="3376" y1="12541" x2="11292" y2="16172"/>
                        <a14:foregroundMark x1="11292" y1="16172" x2="12573" y2="25413"/>
                        <a14:foregroundMark x1="12573" y1="25413" x2="11176" y2="35644"/>
                        <a14:foregroundMark x1="11176" y1="35644" x2="11059" y2="36304"/>
                        <a14:foregroundMark x1="7567" y1="13861" x2="10361" y2="13861"/>
                        <a14:foregroundMark x1="44005" y1="24092" x2="54598" y2="15842"/>
                        <a14:foregroundMark x1="54598" y1="15842" x2="59022" y2="18812"/>
                        <a14:foregroundMark x1="59022" y1="18812" x2="62282" y2="27393"/>
                        <a14:foregroundMark x1="62282" y1="27393" x2="62864" y2="31023"/>
                        <a14:foregroundMark x1="45402" y1="30033" x2="50058" y2="25413"/>
                        <a14:foregroundMark x1="50058" y1="25413" x2="54715" y2="24422"/>
                        <a14:foregroundMark x1="54715" y1="24422" x2="60419" y2="35974"/>
                        <a14:foregroundMark x1="46449" y1="20462" x2="51222" y2="16502"/>
                        <a14:foregroundMark x1="51804" y1="29043" x2="51688" y2="77558"/>
                        <a14:foregroundMark x1="51688" y1="77558" x2="54133" y2="66667"/>
                        <a14:foregroundMark x1="54133" y1="66667" x2="54133" y2="41254"/>
                        <a14:foregroundMark x1="54133" y1="41254" x2="54133" y2="41254"/>
                      </a14:backgroundRemoval>
                    </a14:imgEffect>
                  </a14:imgLayer>
                </a14:imgProps>
              </a:ext>
            </a:extLst>
          </a:blip>
          <a:stretch>
            <a:fillRect/>
          </a:stretch>
        </p:blipFill>
        <p:spPr>
          <a:xfrm>
            <a:off x="1861714" y="3408677"/>
            <a:ext cx="14564571" cy="5137445"/>
          </a:xfrm>
          <a:prstGeom prst="rect">
            <a:avLst/>
          </a:prstGeom>
        </p:spPr>
      </p:pic>
    </p:spTree>
    <p:extLst>
      <p:ext uri="{BB962C8B-B14F-4D97-AF65-F5344CB8AC3E}">
        <p14:creationId xmlns:p14="http://schemas.microsoft.com/office/powerpoint/2010/main" val="9600135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0D57F4-76A3-7BA0-AD50-81F48C66A4A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86" b="97032" l="2172" r="92865">
                        <a14:foregroundMark x1="66494" y1="16883" x2="66494" y2="16883"/>
                        <a14:foregroundMark x1="84488" y1="3711" x2="84488" y2="3711"/>
                        <a14:foregroundMark x1="38676" y1="19666" x2="38676" y2="19666"/>
                        <a14:foregroundMark x1="47570" y1="7421" x2="47570" y2="7421"/>
                        <a14:foregroundMark x1="50672" y1="3896" x2="46225" y2="3711"/>
                        <a14:foregroundMark x1="46225" y1="3711" x2="43433" y2="9091"/>
                        <a14:foregroundMark x1="43433" y1="9091" x2="49121" y2="15028"/>
                        <a14:foregroundMark x1="49121" y1="15028" x2="52740" y2="7607"/>
                        <a14:foregroundMark x1="52740" y1="7607" x2="48604" y2="371"/>
                        <a14:foregroundMark x1="48604" y1="371" x2="43847" y2="7607"/>
                        <a14:foregroundMark x1="43847" y1="7607" x2="43847" y2="7607"/>
                        <a14:foregroundMark x1="45812" y1="6679" x2="45812" y2="6679"/>
                        <a14:foregroundMark x1="52430" y1="4453" x2="49741" y2="15213"/>
                        <a14:foregroundMark x1="41882" y1="12987" x2="49741" y2="11132"/>
                        <a14:foregroundMark x1="49741" y1="11132" x2="57084" y2="11688"/>
                        <a14:foregroundMark x1="57084" y1="11688" x2="58532" y2="22263"/>
                        <a14:foregroundMark x1="58532" y1="22263" x2="43020" y2="14657"/>
                        <a14:foregroundMark x1="43020" y1="14657" x2="39710" y2="20037"/>
                        <a14:foregroundMark x1="39710" y1="20037" x2="44157" y2="20408"/>
                        <a14:foregroundMark x1="44157" y1="20408" x2="49431" y2="17996"/>
                        <a14:foregroundMark x1="49431" y1="17996" x2="52637" y2="20037"/>
                        <a14:foregroundMark x1="4828" y1="12492" x2="8170" y2="27829"/>
                        <a14:foregroundMark x1="8170" y1="27829" x2="15822" y2="27087"/>
                        <a14:foregroundMark x1="15822" y1="27087" x2="17373" y2="13173"/>
                        <a14:foregroundMark x1="17373" y1="13173" x2="11892" y2="8905"/>
                        <a14:foregroundMark x1="11892" y1="8905" x2="6412" y2="11688"/>
                        <a14:foregroundMark x1="6412" y1="11688" x2="5039" y2="22520"/>
                        <a14:foregroundMark x1="5075" y1="24234" x2="8170" y2="28571"/>
                        <a14:foregroundMark x1="4860" y1="12987" x2="6308" y2="26902"/>
                        <a14:foregroundMark x1="47465" y1="45455" x2="47542" y2="48412"/>
                        <a14:foregroundMark x1="47053" y1="29685" x2="47300" y2="39147"/>
                        <a14:foregroundMark x1="48745" y1="48234" x2="52534" y2="29870"/>
                        <a14:foregroundMark x1="52534" y1="29870" x2="52637" y2="26345"/>
                        <a14:foregroundMark x1="3930" y1="52690" x2="9928" y2="52690"/>
                        <a14:foregroundMark x1="9928" y1="52690" x2="28128" y2="51391"/>
                        <a14:foregroundMark x1="28128" y1="51391" x2="32472" y2="51577"/>
                        <a14:foregroundMark x1="32472" y1="51577" x2="36091" y2="66605"/>
                        <a14:foregroundMark x1="36091" y1="66605" x2="32417" y2="71050"/>
                        <a14:foregroundMark x1="26099" y1="72451" x2="7342" y2="74026"/>
                        <a14:foregroundMark x1="7342" y1="74026" x2="2275" y2="59926"/>
                        <a14:foregroundMark x1="2275" y1="59926" x2="4550" y2="53618"/>
                        <a14:foregroundMark x1="67942" y1="44898" x2="69641" y2="73174"/>
                        <a14:foregroundMark x1="60807" y1="48052" x2="68475" y2="73066"/>
                        <a14:foregroundMark x1="76422" y1="56957" x2="77693" y2="73915"/>
                        <a14:foregroundMark x1="75801" y1="46753" x2="79835" y2="73098"/>
                        <a14:foregroundMark x1="79524" y1="45640" x2="83040" y2="71058"/>
                        <a14:foregroundMark x1="83454" y1="47866" x2="89142" y2="74212"/>
                        <a14:foregroundMark x1="89659" y1="55473" x2="92865" y2="74954"/>
                        <a14:foregroundMark x1="84281" y1="15028" x2="86556" y2="25788"/>
                        <a14:foregroundMark x1="86556" y1="25788" x2="87177" y2="38033"/>
                        <a14:foregroundMark x1="87177" y1="38033" x2="82523" y2="43599"/>
                        <a14:foregroundMark x1="86143" y1="2226" x2="86350" y2="13729"/>
                        <a14:foregroundMark x1="81282" y1="1670" x2="81386" y2="9091"/>
                        <a14:foregroundMark x1="87384" y1="49536" x2="90279" y2="54360"/>
                        <a14:foregroundMark x1="90486" y1="56215" x2="92761" y2="64007"/>
                        <a14:foregroundMark x1="92761" y1="64007" x2="92865" y2="69017"/>
                        <a14:foregroundMark x1="79938" y1="82560" x2="77456" y2="89425"/>
                        <a14:foregroundMark x1="77456" y1="89425" x2="73216" y2="93878"/>
                        <a14:foregroundMark x1="73216" y1="93878" x2="42916" y2="98887"/>
                        <a14:foregroundMark x1="42916" y1="98887" x2="24302" y2="96846"/>
                        <a14:foregroundMark x1="24302" y1="96846" x2="20579" y2="92208"/>
                        <a14:foregroundMark x1="20579" y1="92208" x2="21923" y2="84787"/>
                        <a14:foregroundMark x1="3930" y1="69573" x2="6722" y2="75881"/>
                        <a14:foregroundMark x1="6722" y1="75881" x2="10755" y2="75696"/>
                        <a14:foregroundMark x1="34126" y1="96846" x2="48087" y2="97032"/>
                        <a14:foregroundMark x1="10651" y1="15213" x2="10651" y2="15213"/>
                        <a14:foregroundMark x1="43226" y1="36549" x2="34023" y2="48423"/>
                        <a14:foregroundMark x1="34850" y1="47866" x2="41882" y2="41187"/>
                        <a14:foregroundMark x1="52844" y1="32653" x2="61220" y2="44341"/>
                        <a14:foregroundMark x1="28645" y1="86456" x2="52327" y2="89981"/>
                        <a14:foregroundMark x1="25440" y1="84787" x2="45398" y2="87384"/>
                        <a14:foregroundMark x1="45398" y1="87384" x2="64219" y2="84416"/>
                        <a14:foregroundMark x1="64219" y1="84416" x2="67839" y2="85158"/>
                        <a14:foregroundMark x1="23475" y1="85529" x2="30507" y2="84601"/>
                        <a14:foregroundMark x1="30507" y1="84601" x2="55429" y2="85714"/>
                        <a14:foregroundMark x1="55429" y1="85714" x2="62771" y2="83302"/>
                        <a14:foregroundMark x1="23061" y1="83859" x2="57497" y2="81076"/>
                        <a14:foregroundMark x1="57497" y1="81076" x2="59152" y2="82746"/>
                        <a14:foregroundMark x1="61220" y1="53803" x2="60393" y2="73655"/>
                        <a14:foregroundMark x1="60393" y1="73655" x2="68149" y2="71614"/>
                        <a14:foregroundMark x1="76836" y1="82375" x2="78180" y2="83117"/>
                        <a14:foregroundMark x1="75181" y1="84416" x2="75181" y2="84416"/>
                        <a14:foregroundMark x1="76732" y1="83673" x2="73733" y2="83673"/>
                        <a14:foregroundMark x1="71562" y1="83673" x2="67011" y2="83673"/>
                        <a14:foregroundMark x1="75181" y1="85900" x2="71148" y2="84230"/>
                        <a14:foregroundMark x1="71148" y1="84230" x2="71148" y2="84230"/>
                        <a14:foregroundMark x1="74043" y1="83117" x2="71355" y2="83117"/>
                        <a14:foregroundMark x1="64426" y1="83117" x2="66494" y2="82746"/>
                        <a14:foregroundMark x1="22337" y1="83673" x2="22337" y2="83673"/>
                        <a14:backgroundMark x1="2792" y1="30241" x2="5171" y2="42115"/>
                        <a14:backgroundMark x1="2482" y1="5566" x2="2896" y2="25232"/>
                        <a14:backgroundMark x1="8893" y1="3154" x2="14168" y2="2783"/>
                        <a14:backgroundMark x1="14168" y1="2783" x2="38366" y2="5195"/>
                        <a14:backgroundMark x1="38366" y1="5195" x2="44054" y2="1299"/>
                        <a14:backgroundMark x1="55946" y1="3896" x2="55946" y2="3896"/>
                        <a14:backgroundMark x1="55946" y1="3896" x2="55946" y2="3896"/>
                        <a14:backgroundMark x1="55946" y1="3896" x2="55946" y2="3896"/>
                        <a14:backgroundMark x1="57911" y1="51577" x2="50776" y2="72356"/>
                        <a14:backgroundMark x1="50776" y1="72356" x2="40641" y2="66605"/>
                        <a14:backgroundMark x1="40641" y1="66605" x2="41572" y2="52505"/>
                        <a14:backgroundMark x1="41572" y1="52505" x2="56567" y2="50278"/>
                        <a14:backgroundMark x1="56567" y1="50278" x2="58118" y2="50649"/>
                        <a14:backgroundMark x1="724" y1="74397" x2="13961" y2="94249"/>
                        <a14:backgroundMark x1="13961" y1="94249" x2="15305" y2="97403"/>
                        <a14:backgroundMark x1="76215" y1="98145" x2="86763" y2="79963"/>
                        <a14:backgroundMark x1="86763" y1="79963" x2="90072" y2="76994"/>
                        <a14:backgroundMark x1="45605" y1="39147" x2="45605" y2="45455"/>
                        <a14:backgroundMark x1="12203" y1="80519" x2="30177" y2="80023"/>
                        <a14:backgroundMark x1="25129" y1="75325" x2="40331" y2="73098"/>
                        <a14:backgroundMark x1="63329" y1="75999" x2="90279" y2="78479"/>
                        <a14:backgroundMark x1="53981" y1="75139" x2="59739" y2="75669"/>
                      </a14:backgroundRemoval>
                    </a14:imgEffect>
                  </a14:imgLayer>
                </a14:imgProps>
              </a:ext>
            </a:extLst>
          </a:blip>
          <a:stretch>
            <a:fillRect/>
          </a:stretch>
        </p:blipFill>
        <p:spPr>
          <a:xfrm>
            <a:off x="2892056" y="2439100"/>
            <a:ext cx="11745080" cy="6546637"/>
          </a:xfrm>
          <a:prstGeom prst="rect">
            <a:avLst/>
          </a:prstGeom>
        </p:spPr>
      </p:pic>
    </p:spTree>
    <p:extLst>
      <p:ext uri="{BB962C8B-B14F-4D97-AF65-F5344CB8AC3E}">
        <p14:creationId xmlns:p14="http://schemas.microsoft.com/office/powerpoint/2010/main" val="3800853256"/>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3D4E75-EBF4-D058-7C90-D0500AF8E133}"/>
              </a:ext>
            </a:extLst>
          </p:cNvPr>
          <p:cNvPicPr>
            <a:picLocks noChangeAspect="1"/>
          </p:cNvPicPr>
          <p:nvPr/>
        </p:nvPicPr>
        <p:blipFill>
          <a:blip r:embed="rId2"/>
          <a:stretch>
            <a:fillRect/>
          </a:stretch>
        </p:blipFill>
        <p:spPr>
          <a:xfrm>
            <a:off x="4738823" y="2423190"/>
            <a:ext cx="8810354" cy="6734292"/>
          </a:xfrm>
          <a:prstGeom prst="rect">
            <a:avLst/>
          </a:prstGeom>
        </p:spPr>
      </p:pic>
    </p:spTree>
    <p:extLst>
      <p:ext uri="{BB962C8B-B14F-4D97-AF65-F5344CB8AC3E}">
        <p14:creationId xmlns:p14="http://schemas.microsoft.com/office/powerpoint/2010/main" val="249103134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2ADABC-FC5F-7278-F4F6-A6EB941FFE71}"/>
              </a:ext>
            </a:extLst>
          </p:cNvPr>
          <p:cNvSpPr txBox="1"/>
          <p:nvPr/>
        </p:nvSpPr>
        <p:spPr>
          <a:xfrm>
            <a:off x="5301761" y="1336431"/>
            <a:ext cx="7684477" cy="646331"/>
          </a:xfrm>
          <a:prstGeom prst="rect">
            <a:avLst/>
          </a:prstGeom>
          <a:noFill/>
        </p:spPr>
        <p:txBody>
          <a:bodyPr wrap="square" rtlCol="0">
            <a:spAutoFit/>
          </a:bodyPr>
          <a:lstStyle/>
          <a:p>
            <a:pPr algn="ctr"/>
            <a:r>
              <a:rPr lang="en-US" sz="3600" dirty="0"/>
              <a:t>Ứng dụng hiện thị bìa CD albums</a:t>
            </a:r>
            <a:endParaRPr lang="vi-VN" sz="3600" dirty="0"/>
          </a:p>
        </p:txBody>
      </p:sp>
      <p:pic>
        <p:nvPicPr>
          <p:cNvPr id="5" name="Picture 4">
            <a:extLst>
              <a:ext uri="{FF2B5EF4-FFF2-40B4-BE49-F238E27FC236}">
                <a16:creationId xmlns:a16="http://schemas.microsoft.com/office/drawing/2014/main" id="{AAF3DFF0-5030-9D83-DC3C-023060B02EFD}"/>
              </a:ext>
            </a:extLst>
          </p:cNvPr>
          <p:cNvPicPr>
            <a:picLocks noChangeAspect="1"/>
          </p:cNvPicPr>
          <p:nvPr/>
        </p:nvPicPr>
        <p:blipFill>
          <a:blip r:embed="rId3"/>
          <a:stretch>
            <a:fillRect/>
          </a:stretch>
        </p:blipFill>
        <p:spPr>
          <a:xfrm>
            <a:off x="1374462" y="2762122"/>
            <a:ext cx="15067153" cy="5889508"/>
          </a:xfrm>
          <a:prstGeom prst="rect">
            <a:avLst/>
          </a:prstGeom>
        </p:spPr>
      </p:pic>
    </p:spTree>
    <p:extLst>
      <p:ext uri="{BB962C8B-B14F-4D97-AF65-F5344CB8AC3E}">
        <p14:creationId xmlns:p14="http://schemas.microsoft.com/office/powerpoint/2010/main" val="424215954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62"/>
        <p:cNvGrpSpPr/>
        <p:nvPr/>
      </p:nvGrpSpPr>
      <p:grpSpPr>
        <a:xfrm>
          <a:off x="0" y="0"/>
          <a:ext cx="0" cy="0"/>
          <a:chOff x="0" y="0"/>
          <a:chExt cx="0" cy="0"/>
        </a:xfrm>
      </p:grpSpPr>
      <p:sp>
        <p:nvSpPr>
          <p:cNvPr id="3263" name="Google Shape;3263;p30"/>
          <p:cNvSpPr txBox="1"/>
          <p:nvPr/>
        </p:nvSpPr>
        <p:spPr>
          <a:xfrm>
            <a:off x="1083043" y="3642853"/>
            <a:ext cx="2397575" cy="3864076"/>
          </a:xfrm>
          <a:prstGeom prst="rect">
            <a:avLst/>
          </a:prstGeom>
          <a:noFill/>
          <a:ln>
            <a:noFill/>
          </a:ln>
        </p:spPr>
        <p:txBody>
          <a:bodyPr spcFirstLastPara="1" wrap="square" lIns="137150" tIns="137150" rIns="137150" bIns="137150" anchor="t" anchorCtr="0">
            <a:noAutofit/>
          </a:bodyPr>
          <a:lstStyle/>
          <a:p>
            <a:pPr marL="0" lvl="0" indent="0" algn="ctr" rtl="0">
              <a:spcBef>
                <a:spcPts val="0"/>
              </a:spcBef>
              <a:spcAft>
                <a:spcPts val="0"/>
              </a:spcAft>
              <a:buNone/>
            </a:pPr>
            <a:r>
              <a:rPr lang="en" sz="3600" dirty="0">
                <a:latin typeface="Questrial"/>
                <a:ea typeface="Questrial"/>
                <a:cs typeface="Questrial"/>
                <a:sym typeface="Questrial"/>
              </a:rPr>
              <a:t>I. THẾ NÀO LÀ PROXY PATTERN?</a:t>
            </a:r>
            <a:endParaRPr sz="3600" dirty="0">
              <a:latin typeface="Questrial"/>
              <a:ea typeface="Questrial"/>
              <a:cs typeface="Questrial"/>
              <a:sym typeface="Questrial"/>
            </a:endParaRPr>
          </a:p>
        </p:txBody>
      </p:sp>
      <p:sp>
        <p:nvSpPr>
          <p:cNvPr id="3268" name="Google Shape;3268;p30"/>
          <p:cNvSpPr/>
          <p:nvPr/>
        </p:nvSpPr>
        <p:spPr>
          <a:xfrm>
            <a:off x="3643775" y="8100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9" name="Google Shape;3269;p30"/>
          <p:cNvSpPr/>
          <p:nvPr/>
        </p:nvSpPr>
        <p:spPr>
          <a:xfrm>
            <a:off x="3619050" y="8100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0" name="Google Shape;3270;p30"/>
          <p:cNvSpPr txBox="1"/>
          <p:nvPr/>
        </p:nvSpPr>
        <p:spPr>
          <a:xfrm>
            <a:off x="5858725" y="663000"/>
            <a:ext cx="69543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9000" b="1" dirty="0">
                <a:solidFill>
                  <a:schemeClr val="dk1"/>
                </a:solidFill>
                <a:latin typeface="Pompiere"/>
                <a:ea typeface="Pompiere"/>
                <a:cs typeface="Pompiere"/>
                <a:sym typeface="Pompiere"/>
              </a:rPr>
              <a:t>PROXY PATTERN</a:t>
            </a:r>
            <a:endParaRPr sz="9000" b="1" dirty="0">
              <a:solidFill>
                <a:schemeClr val="dk1"/>
              </a:solidFill>
              <a:latin typeface="Pompiere"/>
              <a:ea typeface="Pompiere"/>
              <a:cs typeface="Pompiere"/>
              <a:sym typeface="Pompiere"/>
            </a:endParaRPr>
          </a:p>
        </p:txBody>
      </p:sp>
      <p:sp>
        <p:nvSpPr>
          <p:cNvPr id="2" name="Google Shape;3263;p30">
            <a:extLst>
              <a:ext uri="{FF2B5EF4-FFF2-40B4-BE49-F238E27FC236}">
                <a16:creationId xmlns:a16="http://schemas.microsoft.com/office/drawing/2014/main" id="{A98A61DF-294C-D50D-6368-D976866AC0EA}"/>
              </a:ext>
            </a:extLst>
          </p:cNvPr>
          <p:cNvSpPr txBox="1"/>
          <p:nvPr/>
        </p:nvSpPr>
        <p:spPr>
          <a:xfrm>
            <a:off x="4659937" y="3642853"/>
            <a:ext cx="2397575" cy="3864076"/>
          </a:xfrm>
          <a:prstGeom prst="rect">
            <a:avLst/>
          </a:prstGeom>
          <a:noFill/>
          <a:ln>
            <a:noFill/>
          </a:ln>
        </p:spPr>
        <p:txBody>
          <a:bodyPr spcFirstLastPara="1" wrap="square" lIns="137150" tIns="137150" rIns="137150" bIns="137150" anchor="t" anchorCtr="0">
            <a:noAutofit/>
          </a:bodyPr>
          <a:lstStyle/>
          <a:p>
            <a:pPr marL="0" lvl="0" indent="0" algn="ctr" rtl="0">
              <a:spcBef>
                <a:spcPts val="0"/>
              </a:spcBef>
              <a:spcAft>
                <a:spcPts val="0"/>
              </a:spcAft>
              <a:buNone/>
            </a:pPr>
            <a:r>
              <a:rPr lang="en" sz="3600" dirty="0">
                <a:latin typeface="Questrial"/>
                <a:ea typeface="Questrial"/>
                <a:cs typeface="Questrial"/>
                <a:sym typeface="Questrial"/>
              </a:rPr>
              <a:t>II. CÁC BIẾN THỂ CỦA PROXY PATTERN</a:t>
            </a:r>
            <a:endParaRPr sz="3600" dirty="0">
              <a:latin typeface="Questrial"/>
              <a:ea typeface="Questrial"/>
              <a:cs typeface="Questrial"/>
              <a:sym typeface="Questrial"/>
            </a:endParaRPr>
          </a:p>
        </p:txBody>
      </p:sp>
      <p:sp>
        <p:nvSpPr>
          <p:cNvPr id="3" name="Google Shape;3263;p30">
            <a:extLst>
              <a:ext uri="{FF2B5EF4-FFF2-40B4-BE49-F238E27FC236}">
                <a16:creationId xmlns:a16="http://schemas.microsoft.com/office/drawing/2014/main" id="{D4B08F0F-63C4-ECC4-BEBF-78B612F76ED8}"/>
              </a:ext>
            </a:extLst>
          </p:cNvPr>
          <p:cNvSpPr txBox="1"/>
          <p:nvPr/>
        </p:nvSpPr>
        <p:spPr>
          <a:xfrm>
            <a:off x="7945212" y="3642853"/>
            <a:ext cx="2397575" cy="3864076"/>
          </a:xfrm>
          <a:prstGeom prst="rect">
            <a:avLst/>
          </a:prstGeom>
          <a:noFill/>
          <a:ln>
            <a:noFill/>
          </a:ln>
        </p:spPr>
        <p:txBody>
          <a:bodyPr spcFirstLastPara="1" wrap="square" lIns="137150" tIns="137150" rIns="137150" bIns="137150" anchor="t" anchorCtr="0">
            <a:noAutofit/>
          </a:bodyPr>
          <a:lstStyle/>
          <a:p>
            <a:pPr marL="0" lvl="0" indent="0" algn="ctr" rtl="0">
              <a:spcBef>
                <a:spcPts val="0"/>
              </a:spcBef>
              <a:spcAft>
                <a:spcPts val="0"/>
              </a:spcAft>
              <a:buNone/>
            </a:pPr>
            <a:r>
              <a:rPr lang="en" sz="3600" dirty="0">
                <a:latin typeface="Questrial"/>
                <a:ea typeface="Questrial"/>
                <a:cs typeface="Questrial"/>
                <a:sym typeface="Questrial"/>
              </a:rPr>
              <a:t>III. DYNAMIC PROXY CLASS</a:t>
            </a:r>
            <a:endParaRPr sz="3600" dirty="0">
              <a:latin typeface="Questrial"/>
              <a:ea typeface="Questrial"/>
              <a:cs typeface="Questrial"/>
              <a:sym typeface="Questrial"/>
            </a:endParaRPr>
          </a:p>
        </p:txBody>
      </p:sp>
      <p:sp>
        <p:nvSpPr>
          <p:cNvPr id="4" name="Google Shape;3263;p30">
            <a:extLst>
              <a:ext uri="{FF2B5EF4-FFF2-40B4-BE49-F238E27FC236}">
                <a16:creationId xmlns:a16="http://schemas.microsoft.com/office/drawing/2014/main" id="{D94E52AF-AD40-0B33-E938-AF010B0C9846}"/>
              </a:ext>
            </a:extLst>
          </p:cNvPr>
          <p:cNvSpPr txBox="1"/>
          <p:nvPr/>
        </p:nvSpPr>
        <p:spPr>
          <a:xfrm>
            <a:off x="11230487" y="3642853"/>
            <a:ext cx="2397575" cy="3864076"/>
          </a:xfrm>
          <a:prstGeom prst="rect">
            <a:avLst/>
          </a:prstGeom>
          <a:noFill/>
          <a:ln>
            <a:noFill/>
          </a:ln>
        </p:spPr>
        <p:txBody>
          <a:bodyPr spcFirstLastPara="1" wrap="square" lIns="137150" tIns="137150" rIns="137150" bIns="137150" anchor="t" anchorCtr="0">
            <a:noAutofit/>
          </a:bodyPr>
          <a:lstStyle/>
          <a:p>
            <a:pPr marL="0" lvl="0" indent="0" algn="ctr" rtl="0">
              <a:spcBef>
                <a:spcPts val="0"/>
              </a:spcBef>
              <a:spcAft>
                <a:spcPts val="0"/>
              </a:spcAft>
              <a:buNone/>
            </a:pPr>
            <a:r>
              <a:rPr lang="en" sz="3600" dirty="0">
                <a:latin typeface="Questrial"/>
                <a:ea typeface="Questrial"/>
                <a:cs typeface="Questrial"/>
                <a:sym typeface="Questrial"/>
              </a:rPr>
              <a:t>IV. ƯU ĐIỂM VÀ NHƯỢC ĐIỂM CỦA PROXY PATTERN</a:t>
            </a:r>
            <a:endParaRPr sz="3600" dirty="0">
              <a:latin typeface="Questrial"/>
              <a:ea typeface="Questrial"/>
              <a:cs typeface="Questrial"/>
              <a:sym typeface="Questrial"/>
            </a:endParaRPr>
          </a:p>
        </p:txBody>
      </p:sp>
      <p:sp>
        <p:nvSpPr>
          <p:cNvPr id="5" name="Google Shape;3263;p30">
            <a:extLst>
              <a:ext uri="{FF2B5EF4-FFF2-40B4-BE49-F238E27FC236}">
                <a16:creationId xmlns:a16="http://schemas.microsoft.com/office/drawing/2014/main" id="{31E705D5-3855-424A-6587-1B06C62DAE5F}"/>
              </a:ext>
            </a:extLst>
          </p:cNvPr>
          <p:cNvSpPr txBox="1"/>
          <p:nvPr/>
        </p:nvSpPr>
        <p:spPr>
          <a:xfrm>
            <a:off x="14668955" y="3642853"/>
            <a:ext cx="2397575" cy="3864076"/>
          </a:xfrm>
          <a:prstGeom prst="rect">
            <a:avLst/>
          </a:prstGeom>
          <a:noFill/>
          <a:ln>
            <a:noFill/>
          </a:ln>
        </p:spPr>
        <p:txBody>
          <a:bodyPr spcFirstLastPara="1" wrap="square" lIns="137150" tIns="137150" rIns="137150" bIns="137150" anchor="t" anchorCtr="0">
            <a:noAutofit/>
          </a:bodyPr>
          <a:lstStyle/>
          <a:p>
            <a:pPr marL="0" lvl="0" indent="0" algn="ctr" rtl="0">
              <a:spcBef>
                <a:spcPts val="0"/>
              </a:spcBef>
              <a:spcAft>
                <a:spcPts val="0"/>
              </a:spcAft>
              <a:buNone/>
            </a:pPr>
            <a:r>
              <a:rPr lang="en" sz="3600" dirty="0">
                <a:latin typeface="Questrial"/>
                <a:ea typeface="Questrial"/>
                <a:cs typeface="Questrial"/>
                <a:sym typeface="Questrial"/>
              </a:rPr>
              <a:t>V. KHI NÀO SỬ DỤNG PROXY PATTERN ?</a:t>
            </a:r>
            <a:endParaRPr sz="3600" dirty="0">
              <a:latin typeface="Questrial"/>
              <a:ea typeface="Questrial"/>
              <a:cs typeface="Questrial"/>
              <a:sym typeface="Questrial"/>
            </a:endParaRPr>
          </a:p>
        </p:txBody>
      </p:sp>
      <p:sp>
        <p:nvSpPr>
          <p:cNvPr id="6" name="TextBox 5">
            <a:extLst>
              <a:ext uri="{FF2B5EF4-FFF2-40B4-BE49-F238E27FC236}">
                <a16:creationId xmlns:a16="http://schemas.microsoft.com/office/drawing/2014/main" id="{3972E62D-383E-27C4-2949-FAB372EC8760}"/>
              </a:ext>
            </a:extLst>
          </p:cNvPr>
          <p:cNvSpPr txBox="1"/>
          <p:nvPr/>
        </p:nvSpPr>
        <p:spPr>
          <a:xfrm>
            <a:off x="3643775" y="8465574"/>
            <a:ext cx="12195993" cy="646331"/>
          </a:xfrm>
          <a:prstGeom prst="rect">
            <a:avLst/>
          </a:prstGeom>
          <a:noFill/>
        </p:spPr>
        <p:txBody>
          <a:bodyPr wrap="square" rtlCol="0">
            <a:spAutoFit/>
          </a:bodyPr>
          <a:lstStyle/>
          <a:p>
            <a:r>
              <a:rPr lang="en-US" sz="3600" dirty="0">
                <a:latin typeface="Questrial" pitchFamily="2" charset="0"/>
                <a:ea typeface="Questrial" pitchFamily="2" charset="0"/>
                <a:cs typeface="Questrial" pitchFamily="2" charset="0"/>
              </a:rPr>
              <a:t>VI. SO SÁNH PROXY PATTERN VỚI CÁC MẪU KHÁC</a:t>
            </a: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EEAF89-9B27-97EA-D910-55B84E995AE3}"/>
              </a:ext>
            </a:extLst>
          </p:cNvPr>
          <p:cNvPicPr>
            <a:picLocks noChangeAspect="1"/>
          </p:cNvPicPr>
          <p:nvPr/>
        </p:nvPicPr>
        <p:blipFill>
          <a:blip r:embed="rId3"/>
          <a:stretch>
            <a:fillRect/>
          </a:stretch>
        </p:blipFill>
        <p:spPr>
          <a:xfrm>
            <a:off x="3151559" y="2618231"/>
            <a:ext cx="11984881" cy="5769629"/>
          </a:xfrm>
          <a:prstGeom prst="rect">
            <a:avLst/>
          </a:prstGeom>
        </p:spPr>
      </p:pic>
    </p:spTree>
    <p:extLst>
      <p:ext uri="{BB962C8B-B14F-4D97-AF65-F5344CB8AC3E}">
        <p14:creationId xmlns:p14="http://schemas.microsoft.com/office/powerpoint/2010/main" val="886175853"/>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CB1474-4E43-10C0-3C93-D81DCFCC08EA}"/>
              </a:ext>
            </a:extLst>
          </p:cNvPr>
          <p:cNvPicPr>
            <a:picLocks noChangeAspect="1"/>
          </p:cNvPicPr>
          <p:nvPr/>
        </p:nvPicPr>
        <p:blipFill>
          <a:blip r:embed="rId3"/>
          <a:stretch>
            <a:fillRect/>
          </a:stretch>
        </p:blipFill>
        <p:spPr>
          <a:xfrm>
            <a:off x="1723292" y="2681097"/>
            <a:ext cx="14050874" cy="6339811"/>
          </a:xfrm>
          <a:prstGeom prst="rect">
            <a:avLst/>
          </a:prstGeom>
        </p:spPr>
      </p:pic>
    </p:spTree>
    <p:extLst>
      <p:ext uri="{BB962C8B-B14F-4D97-AF65-F5344CB8AC3E}">
        <p14:creationId xmlns:p14="http://schemas.microsoft.com/office/powerpoint/2010/main" val="1923762708"/>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87799C-8C8F-D764-77FE-FBBCDDEF5C1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759" b="98621" l="396" r="97426">
                        <a14:foregroundMark x1="792" y1="4828" x2="68614" y2="39080"/>
                        <a14:foregroundMark x1="66337" y1="40460" x2="69010" y2="95402"/>
                        <a14:foregroundMark x1="69010" y1="95402" x2="69703" y2="98621"/>
                        <a14:foregroundMark x1="98317" y1="96092" x2="91881" y2="44598"/>
                        <a14:foregroundMark x1="91881" y1="44598" x2="92772" y2="36092"/>
                        <a14:foregroundMark x1="92772" y1="36092" x2="92772" y2="36092"/>
                        <a14:foregroundMark x1="74950" y1="39310" x2="84059" y2="64368"/>
                        <a14:foregroundMark x1="72772" y1="32874" x2="80297" y2="31724"/>
                        <a14:foregroundMark x1="80297" y1="31724" x2="91485" y2="33333"/>
                        <a14:foregroundMark x1="91485" y1="33333" x2="96733" y2="48966"/>
                        <a14:foregroundMark x1="96733" y1="48966" x2="97723" y2="90805"/>
                        <a14:foregroundMark x1="97723" y1="90805" x2="92079" y2="95402"/>
                        <a14:foregroundMark x1="92079" y1="95402" x2="71584" y2="96552"/>
                        <a14:foregroundMark x1="71584" y1="96552" x2="66832" y2="93333"/>
                        <a14:foregroundMark x1="66832" y1="93333" x2="61386" y2="50115"/>
                        <a14:foregroundMark x1="61386" y1="50115" x2="57030" y2="44368"/>
                        <a14:foregroundMark x1="57030" y1="44368" x2="44547" y2="49456"/>
                        <a14:foregroundMark x1="36264" y1="47750" x2="32772" y2="46897"/>
                        <a14:foregroundMark x1="32772" y1="46897" x2="7723" y2="27586"/>
                        <a14:foregroundMark x1="7723" y1="27586" x2="3366" y2="27356"/>
                        <a14:foregroundMark x1="3366" y1="27356" x2="990" y2="21609"/>
                        <a14:foregroundMark x1="990" y1="21609" x2="792" y2="4598"/>
                        <a14:foregroundMark x1="792" y1="4598" x2="8713" y2="2759"/>
                        <a14:foregroundMark x1="8713" y1="2759" x2="64752" y2="11724"/>
                        <a14:foregroundMark x1="64752" y1="11724" x2="80792" y2="9425"/>
                        <a14:foregroundMark x1="80792" y1="9425" x2="86634" y2="11724"/>
                        <a14:foregroundMark x1="86634" y1="11724" x2="87624" y2="25517"/>
                        <a14:foregroundMark x1="87624" y1="25517" x2="86733" y2="34713"/>
                        <a14:foregroundMark x1="87525" y1="54943" x2="83564" y2="64138"/>
                        <a14:foregroundMark x1="83564" y1="64138" x2="81089" y2="80690"/>
                        <a14:foregroundMark x1="81089" y1="80690" x2="81089" y2="81379"/>
                        <a14:foregroundMark x1="94752" y1="39770" x2="97624" y2="50345"/>
                        <a14:foregroundMark x1="97624" y1="50345" x2="97426" y2="82069"/>
                        <a14:foregroundMark x1="97426" y1="82069" x2="96337" y2="93563"/>
                        <a14:foregroundMark x1="3069" y1="30805" x2="7624" y2="35632"/>
                        <a14:foregroundMark x1="7624" y1="35632" x2="12178" y2="36782"/>
                        <a14:foregroundMark x1="12178" y1="36782" x2="14059" y2="31724"/>
                        <a14:foregroundMark x1="36535" y1="48046" x2="44158" y2="47586"/>
                        <a14:backgroundMark x1="2178" y1="49655" x2="24554" y2="81839"/>
                        <a14:backgroundMark x1="36613" y1="52116" x2="52574" y2="55402"/>
                        <a14:backgroundMark x1="99" y1="44598" x2="35498" y2="51886"/>
                        <a14:backgroundMark x1="52574" y1="55402" x2="56832" y2="65287"/>
                        <a14:backgroundMark x1="56832" y1="65287" x2="57822" y2="99770"/>
                      </a14:backgroundRemoval>
                    </a14:imgEffect>
                  </a14:imgLayer>
                </a14:imgProps>
              </a:ext>
            </a:extLst>
          </a:blip>
          <a:stretch>
            <a:fillRect/>
          </a:stretch>
        </p:blipFill>
        <p:spPr>
          <a:xfrm>
            <a:off x="1652713" y="2438870"/>
            <a:ext cx="14540932" cy="6262678"/>
          </a:xfrm>
          <a:prstGeom prst="rect">
            <a:avLst/>
          </a:prstGeom>
        </p:spPr>
      </p:pic>
    </p:spTree>
    <p:extLst>
      <p:ext uri="{BB962C8B-B14F-4D97-AF65-F5344CB8AC3E}">
        <p14:creationId xmlns:p14="http://schemas.microsoft.com/office/powerpoint/2010/main" val="66094015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291A1413-6BAE-31B1-C4AC-EB81AE936C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6382" y="2510773"/>
            <a:ext cx="9575236" cy="655364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1D91EB7-11E6-E3B0-15BA-FFB965359287}"/>
              </a:ext>
            </a:extLst>
          </p:cNvPr>
          <p:cNvSpPr txBox="1"/>
          <p:nvPr/>
        </p:nvSpPr>
        <p:spPr>
          <a:xfrm>
            <a:off x="5611761" y="1280035"/>
            <a:ext cx="7064478" cy="646331"/>
          </a:xfrm>
          <a:prstGeom prst="rect">
            <a:avLst/>
          </a:prstGeom>
          <a:noFill/>
        </p:spPr>
        <p:txBody>
          <a:bodyPr wrap="square" rtlCol="0">
            <a:spAutoFit/>
          </a:bodyPr>
          <a:lstStyle/>
          <a:p>
            <a:r>
              <a:rPr lang="en-US" sz="3600" dirty="0"/>
              <a:t>Chương trình mai mối hẹn hò</a:t>
            </a:r>
            <a:endParaRPr lang="vi-VN" sz="3600" dirty="0"/>
          </a:p>
        </p:txBody>
      </p:sp>
    </p:spTree>
    <p:extLst>
      <p:ext uri="{BB962C8B-B14F-4D97-AF65-F5344CB8AC3E}">
        <p14:creationId xmlns:p14="http://schemas.microsoft.com/office/powerpoint/2010/main" val="1403018270"/>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9A7F0C-0CF2-ADEB-BD83-811CA005F486}"/>
              </a:ext>
            </a:extLst>
          </p:cNvPr>
          <p:cNvPicPr>
            <a:picLocks noChangeAspect="1"/>
          </p:cNvPicPr>
          <p:nvPr/>
        </p:nvPicPr>
        <p:blipFill>
          <a:blip r:embed="rId2"/>
          <a:stretch>
            <a:fillRect/>
          </a:stretch>
        </p:blipFill>
        <p:spPr>
          <a:xfrm>
            <a:off x="4092678" y="2519052"/>
            <a:ext cx="10102644" cy="6637012"/>
          </a:xfrm>
          <a:prstGeom prst="rect">
            <a:avLst/>
          </a:prstGeom>
        </p:spPr>
      </p:pic>
    </p:spTree>
    <p:extLst>
      <p:ext uri="{BB962C8B-B14F-4D97-AF65-F5344CB8AC3E}">
        <p14:creationId xmlns:p14="http://schemas.microsoft.com/office/powerpoint/2010/main" val="707408543"/>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34"/>
        <p:cNvGrpSpPr/>
        <p:nvPr/>
      </p:nvGrpSpPr>
      <p:grpSpPr>
        <a:xfrm>
          <a:off x="0" y="0"/>
          <a:ext cx="0" cy="0"/>
          <a:chOff x="0" y="0"/>
          <a:chExt cx="0" cy="0"/>
        </a:xfrm>
      </p:grpSpPr>
      <p:sp>
        <p:nvSpPr>
          <p:cNvPr id="3" name="TextBox 2">
            <a:extLst>
              <a:ext uri="{FF2B5EF4-FFF2-40B4-BE49-F238E27FC236}">
                <a16:creationId xmlns:a16="http://schemas.microsoft.com/office/drawing/2014/main" id="{C8769DC6-8E41-F0AD-4138-5EF0F6C60C33}"/>
              </a:ext>
            </a:extLst>
          </p:cNvPr>
          <p:cNvSpPr txBox="1"/>
          <p:nvPr/>
        </p:nvSpPr>
        <p:spPr>
          <a:xfrm>
            <a:off x="3089564" y="2757055"/>
            <a:ext cx="11679381" cy="4154984"/>
          </a:xfrm>
          <a:prstGeom prst="rect">
            <a:avLst/>
          </a:prstGeom>
          <a:noFill/>
        </p:spPr>
        <p:txBody>
          <a:bodyPr wrap="square" rtlCol="0">
            <a:spAutoFit/>
          </a:bodyPr>
          <a:lstStyle/>
          <a:p>
            <a:pPr algn="ctr"/>
            <a:r>
              <a:rPr lang="en-US" sz="8800" b="1" dirty="0">
                <a:ln w="12700">
                  <a:solidFill>
                    <a:schemeClr val="accent5"/>
                  </a:solidFill>
                  <a:prstDash val="solid"/>
                </a:ln>
                <a:pattFill prst="ltDnDiag">
                  <a:fgClr>
                    <a:schemeClr val="accent5">
                      <a:lumMod val="60000"/>
                      <a:lumOff val="40000"/>
                    </a:schemeClr>
                  </a:fgClr>
                  <a:bgClr>
                    <a:schemeClr val="bg1"/>
                  </a:bgClr>
                </a:pattFill>
                <a:latin typeface="Times New Roman" panose="02020603050405020304" pitchFamily="18" charset="0"/>
                <a:ea typeface="Questrial" pitchFamily="2" charset="0"/>
                <a:cs typeface="Times New Roman" panose="02020603050405020304" pitchFamily="18" charset="0"/>
              </a:rPr>
              <a:t>Cảm ơn thầy và các bạn đã lắng nghe bài thuyết trình</a:t>
            </a:r>
          </a:p>
        </p:txBody>
      </p:sp>
      <p:sp>
        <p:nvSpPr>
          <p:cNvPr id="5" name="TextBox 4">
            <a:extLst>
              <a:ext uri="{FF2B5EF4-FFF2-40B4-BE49-F238E27FC236}">
                <a16:creationId xmlns:a16="http://schemas.microsoft.com/office/drawing/2014/main" id="{37C55387-7582-AF42-0DF9-58FC35F4FD99}"/>
              </a:ext>
            </a:extLst>
          </p:cNvPr>
          <p:cNvSpPr txBox="1"/>
          <p:nvPr/>
        </p:nvSpPr>
        <p:spPr>
          <a:xfrm>
            <a:off x="6456218" y="8035636"/>
            <a:ext cx="6317673" cy="830997"/>
          </a:xfrm>
          <a:prstGeom prst="rect">
            <a:avLst/>
          </a:prstGeom>
          <a:noFill/>
        </p:spPr>
        <p:txBody>
          <a:bodyPr wrap="square" rtlCol="0">
            <a:spAutoFit/>
          </a:bodyPr>
          <a:lstStyle/>
          <a:p>
            <a:pPr algn="ct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NHÓM 2</a:t>
            </a:r>
          </a:p>
        </p:txBody>
      </p:sp>
    </p:spTree>
    <p:extLst>
      <p:ext uri="{BB962C8B-B14F-4D97-AF65-F5344CB8AC3E}">
        <p14:creationId xmlns:p14="http://schemas.microsoft.com/office/powerpoint/2010/main" val="31492535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24"/>
        <p:cNvGrpSpPr/>
        <p:nvPr/>
      </p:nvGrpSpPr>
      <p:grpSpPr>
        <a:xfrm>
          <a:off x="0" y="0"/>
          <a:ext cx="0" cy="0"/>
          <a:chOff x="0" y="0"/>
          <a:chExt cx="0" cy="0"/>
        </a:xfrm>
      </p:grpSpPr>
      <p:sp>
        <p:nvSpPr>
          <p:cNvPr id="2" name="TextBox 1">
            <a:extLst>
              <a:ext uri="{FF2B5EF4-FFF2-40B4-BE49-F238E27FC236}">
                <a16:creationId xmlns:a16="http://schemas.microsoft.com/office/drawing/2014/main" id="{5E531BC7-36D0-FFEE-2425-D49CA142964D}"/>
              </a:ext>
            </a:extLst>
          </p:cNvPr>
          <p:cNvSpPr txBox="1"/>
          <p:nvPr/>
        </p:nvSpPr>
        <p:spPr>
          <a:xfrm>
            <a:off x="1194619" y="973394"/>
            <a:ext cx="12432891" cy="923330"/>
          </a:xfrm>
          <a:prstGeom prst="rect">
            <a:avLst/>
          </a:prstGeom>
          <a:noFill/>
        </p:spPr>
        <p:txBody>
          <a:bodyPr wrap="square" rtlCol="0">
            <a:spAutoFit/>
          </a:bodyPr>
          <a:lstStyle/>
          <a:p>
            <a:r>
              <a:rPr lang="en-US" sz="5400" dirty="0">
                <a:latin typeface="Questrial" pitchFamily="2" charset="0"/>
                <a:ea typeface="Questrial" pitchFamily="2" charset="0"/>
                <a:cs typeface="Questrial" pitchFamily="2" charset="0"/>
              </a:rPr>
              <a:t>I. THẾ NÀO LÀ PROXY PATTERN?</a:t>
            </a:r>
          </a:p>
        </p:txBody>
      </p:sp>
      <p:sp>
        <p:nvSpPr>
          <p:cNvPr id="3" name="TextBox 2">
            <a:extLst>
              <a:ext uri="{FF2B5EF4-FFF2-40B4-BE49-F238E27FC236}">
                <a16:creationId xmlns:a16="http://schemas.microsoft.com/office/drawing/2014/main" id="{4DD10F1B-54BC-CDAE-972E-534313AE4ABF}"/>
              </a:ext>
            </a:extLst>
          </p:cNvPr>
          <p:cNvSpPr txBox="1"/>
          <p:nvPr/>
        </p:nvSpPr>
        <p:spPr>
          <a:xfrm>
            <a:off x="1460089" y="2536723"/>
            <a:ext cx="14040466" cy="6740307"/>
          </a:xfrm>
          <a:prstGeom prst="rect">
            <a:avLst/>
          </a:prstGeom>
          <a:noFill/>
        </p:spPr>
        <p:txBody>
          <a:bodyPr wrap="square" rtlCol="0">
            <a:spAutoFit/>
          </a:bodyPr>
          <a:lstStyle/>
          <a:p>
            <a:pPr marL="457200" indent="-457200">
              <a:buAutoNum type="arabicPeriod"/>
            </a:pPr>
            <a:r>
              <a:rPr lang="en-US" sz="2400" b="1" dirty="0">
                <a:latin typeface="Questrial" pitchFamily="2" charset="0"/>
                <a:ea typeface="Questrial" pitchFamily="2" charset="0"/>
                <a:cs typeface="Questrial" pitchFamily="2" charset="0"/>
              </a:rPr>
              <a:t>ĐỊNH NGHĨA</a:t>
            </a:r>
          </a:p>
          <a:p>
            <a:pPr marL="342900" indent="-342900">
              <a:buFontTx/>
              <a:buChar char="-"/>
            </a:pPr>
            <a:r>
              <a:rPr lang="en-US" sz="2400" dirty="0">
                <a:effectLst/>
                <a:latin typeface="Questrial" pitchFamily="2" charset="0"/>
                <a:ea typeface="Questrial" pitchFamily="2" charset="0"/>
                <a:cs typeface="Questrial" pitchFamily="2" charset="0"/>
              </a:rPr>
              <a:t>Proxy Pattern là mẫu thiết kế cung cấp một đại diện hoặc một thay thế cho một đối tượng để kiểm soát tất cả sự truy cập đến đối tượng đó.</a:t>
            </a:r>
            <a:endParaRPr lang="en-US" sz="2400" b="1" dirty="0">
              <a:effectLst/>
              <a:latin typeface="Questrial" pitchFamily="2" charset="0"/>
              <a:ea typeface="Questrial" pitchFamily="2" charset="0"/>
              <a:cs typeface="Questrial" pitchFamily="2" charset="0"/>
            </a:endParaRPr>
          </a:p>
          <a:p>
            <a:r>
              <a:rPr lang="en-US" sz="2400" b="1" dirty="0">
                <a:latin typeface="Questrial" pitchFamily="2" charset="0"/>
                <a:ea typeface="Questrial" pitchFamily="2" charset="0"/>
                <a:cs typeface="Questrial" pitchFamily="2" charset="0"/>
              </a:rPr>
              <a:t>Ví dụ: </a:t>
            </a:r>
            <a:r>
              <a:rPr lang="vi-VN" sz="2400" dirty="0">
                <a:latin typeface="Questrial" pitchFamily="2" charset="0"/>
                <a:ea typeface="Questrial" pitchFamily="2" charset="0"/>
                <a:cs typeface="Questrial" pitchFamily="2" charset="0"/>
              </a:rPr>
              <a:t>Thẻ tín dụng</a:t>
            </a:r>
            <a:endParaRPr lang="en-US" sz="2400"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p:txBody>
      </p:sp>
      <p:pic>
        <p:nvPicPr>
          <p:cNvPr id="36" name="Picture 35">
            <a:extLst>
              <a:ext uri="{FF2B5EF4-FFF2-40B4-BE49-F238E27FC236}">
                <a16:creationId xmlns:a16="http://schemas.microsoft.com/office/drawing/2014/main" id="{DBC02BC6-E2DC-1BD2-93A8-9560367DCBD8}"/>
              </a:ext>
            </a:extLst>
          </p:cNvPr>
          <p:cNvPicPr>
            <a:picLocks noChangeAspect="1"/>
          </p:cNvPicPr>
          <p:nvPr/>
        </p:nvPicPr>
        <p:blipFill>
          <a:blip r:embed="rId3"/>
          <a:stretch>
            <a:fillRect/>
          </a:stretch>
        </p:blipFill>
        <p:spPr>
          <a:xfrm>
            <a:off x="3379236" y="3136379"/>
            <a:ext cx="11529528" cy="5540993"/>
          </a:xfrm>
          <a:prstGeom prst="rect">
            <a:avLst/>
          </a:prstGeom>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79"/>
        <p:cNvGrpSpPr/>
        <p:nvPr/>
      </p:nvGrpSpPr>
      <p:grpSpPr>
        <a:xfrm>
          <a:off x="0" y="0"/>
          <a:ext cx="0" cy="0"/>
          <a:chOff x="0" y="0"/>
          <a:chExt cx="0" cy="0"/>
        </a:xfrm>
      </p:grpSpPr>
      <p:sp>
        <p:nvSpPr>
          <p:cNvPr id="3190" name="Google Shape;3190;p25"/>
          <p:cNvSpPr/>
          <p:nvPr/>
        </p:nvSpPr>
        <p:spPr>
          <a:xfrm>
            <a:off x="3643775" y="6576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1" name="Google Shape;3191;p25"/>
          <p:cNvSpPr/>
          <p:nvPr/>
        </p:nvSpPr>
        <p:spPr>
          <a:xfrm>
            <a:off x="3619050" y="6576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2" name="Google Shape;3192;p25"/>
          <p:cNvSpPr txBox="1"/>
          <p:nvPr/>
        </p:nvSpPr>
        <p:spPr>
          <a:xfrm>
            <a:off x="4380272" y="510600"/>
            <a:ext cx="9704438"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4800" dirty="0">
                <a:solidFill>
                  <a:schemeClr val="dk1"/>
                </a:solidFill>
                <a:latin typeface="Questrial" pitchFamily="2" charset="0"/>
                <a:ea typeface="Questrial" pitchFamily="2" charset="0"/>
                <a:cs typeface="Questrial" pitchFamily="2" charset="0"/>
                <a:sym typeface="Pompiere"/>
              </a:rPr>
              <a:t>SƠ ĐỒ PROXY PATTERN</a:t>
            </a:r>
            <a:endParaRPr sz="4800" dirty="0">
              <a:solidFill>
                <a:schemeClr val="dk1"/>
              </a:solidFill>
              <a:latin typeface="Questrial" pitchFamily="2" charset="0"/>
              <a:ea typeface="Questrial" pitchFamily="2" charset="0"/>
              <a:cs typeface="Questrial" pitchFamily="2" charset="0"/>
              <a:sym typeface="Pompiere"/>
            </a:endParaRPr>
          </a:p>
        </p:txBody>
      </p:sp>
      <p:pic>
        <p:nvPicPr>
          <p:cNvPr id="5" name="Picture 4">
            <a:extLst>
              <a:ext uri="{FF2B5EF4-FFF2-40B4-BE49-F238E27FC236}">
                <a16:creationId xmlns:a16="http://schemas.microsoft.com/office/drawing/2014/main" id="{0CBCB01D-5323-E991-14CA-237C674B4365}"/>
              </a:ext>
            </a:extLst>
          </p:cNvPr>
          <p:cNvPicPr>
            <a:picLocks noChangeAspect="1"/>
          </p:cNvPicPr>
          <p:nvPr/>
        </p:nvPicPr>
        <p:blipFill>
          <a:blip r:embed="rId3"/>
          <a:stretch>
            <a:fillRect/>
          </a:stretch>
        </p:blipFill>
        <p:spPr>
          <a:xfrm>
            <a:off x="4030703" y="2467841"/>
            <a:ext cx="10276048" cy="6052705"/>
          </a:xfrm>
          <a:prstGeom prst="rect">
            <a:avLst/>
          </a:prstGeom>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19"/>
        <p:cNvGrpSpPr/>
        <p:nvPr/>
      </p:nvGrpSpPr>
      <p:grpSpPr>
        <a:xfrm>
          <a:off x="0" y="0"/>
          <a:ext cx="0" cy="0"/>
          <a:chOff x="0" y="0"/>
          <a:chExt cx="0" cy="0"/>
        </a:xfrm>
      </p:grpSpPr>
      <p:sp>
        <p:nvSpPr>
          <p:cNvPr id="3220" name="Google Shape;3220;p27"/>
          <p:cNvSpPr txBox="1"/>
          <p:nvPr/>
        </p:nvSpPr>
        <p:spPr>
          <a:xfrm>
            <a:off x="8227475" y="2571625"/>
            <a:ext cx="2257200" cy="696600"/>
          </a:xfrm>
          <a:prstGeom prst="rect">
            <a:avLst/>
          </a:prstGeom>
          <a:noFill/>
          <a:ln>
            <a:noFill/>
          </a:ln>
        </p:spPr>
        <p:txBody>
          <a:bodyPr spcFirstLastPara="1" wrap="square" lIns="137150" tIns="137150" rIns="137150" bIns="137150" anchor="t" anchorCtr="0">
            <a:noAutofit/>
          </a:bodyPr>
          <a:lstStyle/>
          <a:p>
            <a:pPr marL="0" lvl="0" indent="0" algn="l" rtl="0">
              <a:spcBef>
                <a:spcPts val="0"/>
              </a:spcBef>
              <a:spcAft>
                <a:spcPts val="0"/>
              </a:spcAft>
              <a:buNone/>
            </a:pPr>
            <a:r>
              <a:rPr lang="en-US" sz="3800" b="1" dirty="0">
                <a:solidFill>
                  <a:schemeClr val="dk1"/>
                </a:solidFill>
                <a:latin typeface="Shadows Into Light Two"/>
                <a:ea typeface="Shadows Into Light Two"/>
                <a:cs typeface="Shadows Into Light Two"/>
                <a:sym typeface="Shadows Into Light Two"/>
              </a:rPr>
              <a:t>Creational</a:t>
            </a:r>
            <a:endParaRPr sz="3800" b="1" dirty="0">
              <a:solidFill>
                <a:schemeClr val="dk1"/>
              </a:solidFill>
              <a:latin typeface="Shadows Into Light Two"/>
              <a:ea typeface="Shadows Into Light Two"/>
              <a:cs typeface="Shadows Into Light Two"/>
              <a:sym typeface="Shadows Into Light Two"/>
            </a:endParaRPr>
          </a:p>
        </p:txBody>
      </p:sp>
      <p:sp>
        <p:nvSpPr>
          <p:cNvPr id="3221" name="Google Shape;3221;p27"/>
          <p:cNvSpPr txBox="1"/>
          <p:nvPr/>
        </p:nvSpPr>
        <p:spPr>
          <a:xfrm>
            <a:off x="8227475" y="4627558"/>
            <a:ext cx="2257200" cy="696600"/>
          </a:xfrm>
          <a:prstGeom prst="rect">
            <a:avLst/>
          </a:prstGeom>
          <a:noFill/>
          <a:ln>
            <a:noFill/>
          </a:ln>
        </p:spPr>
        <p:txBody>
          <a:bodyPr spcFirstLastPara="1" wrap="square" lIns="137150" tIns="137150" rIns="137150" bIns="137150" anchor="t" anchorCtr="0">
            <a:noAutofit/>
          </a:bodyPr>
          <a:lstStyle/>
          <a:p>
            <a:pPr marL="0" lvl="0" indent="0" algn="l" rtl="0">
              <a:spcBef>
                <a:spcPts val="0"/>
              </a:spcBef>
              <a:spcAft>
                <a:spcPts val="0"/>
              </a:spcAft>
              <a:buNone/>
            </a:pPr>
            <a:r>
              <a:rPr lang="en-US" sz="3800" b="1" dirty="0">
                <a:solidFill>
                  <a:schemeClr val="dk1"/>
                </a:solidFill>
                <a:latin typeface="Shadows Into Light Two"/>
                <a:ea typeface="Shadows Into Light Two"/>
                <a:cs typeface="Shadows Into Light Two"/>
                <a:sym typeface="Shadows Into Light Two"/>
              </a:rPr>
              <a:t>Structural</a:t>
            </a:r>
            <a:endParaRPr sz="3800" b="1" dirty="0">
              <a:solidFill>
                <a:schemeClr val="dk1"/>
              </a:solidFill>
              <a:latin typeface="Shadows Into Light Two"/>
              <a:ea typeface="Shadows Into Light Two"/>
              <a:cs typeface="Shadows Into Light Two"/>
              <a:sym typeface="Shadows Into Light Two"/>
            </a:endParaRPr>
          </a:p>
        </p:txBody>
      </p:sp>
      <p:sp>
        <p:nvSpPr>
          <p:cNvPr id="3222" name="Google Shape;3222;p27"/>
          <p:cNvSpPr txBox="1"/>
          <p:nvPr/>
        </p:nvSpPr>
        <p:spPr>
          <a:xfrm>
            <a:off x="8227475" y="6912091"/>
            <a:ext cx="2357398" cy="696600"/>
          </a:xfrm>
          <a:prstGeom prst="rect">
            <a:avLst/>
          </a:prstGeom>
          <a:noFill/>
          <a:ln>
            <a:noFill/>
          </a:ln>
        </p:spPr>
        <p:txBody>
          <a:bodyPr spcFirstLastPara="1" wrap="square" lIns="137150" tIns="137150" rIns="137150" bIns="137150" anchor="t" anchorCtr="0">
            <a:noAutofit/>
          </a:bodyPr>
          <a:lstStyle/>
          <a:p>
            <a:pPr marL="0" lvl="0" indent="0" algn="l" rtl="0">
              <a:spcBef>
                <a:spcPts val="0"/>
              </a:spcBef>
              <a:spcAft>
                <a:spcPts val="0"/>
              </a:spcAft>
              <a:buNone/>
            </a:pPr>
            <a:r>
              <a:rPr lang="en-US" sz="3800" b="1" dirty="0" err="1">
                <a:solidFill>
                  <a:schemeClr val="dk1"/>
                </a:solidFill>
                <a:latin typeface="Shadows Into Light Two"/>
                <a:ea typeface="Shadows Into Light Two"/>
                <a:cs typeface="Shadows Into Light Two"/>
                <a:sym typeface="Shadows Into Light Two"/>
              </a:rPr>
              <a:t>Behavioural</a:t>
            </a:r>
            <a:endParaRPr sz="3800" b="1" dirty="0">
              <a:solidFill>
                <a:schemeClr val="dk1"/>
              </a:solidFill>
              <a:latin typeface="Shadows Into Light Two"/>
              <a:ea typeface="Shadows Into Light Two"/>
              <a:cs typeface="Shadows Into Light Two"/>
              <a:sym typeface="Shadows Into Light Two"/>
            </a:endParaRPr>
          </a:p>
        </p:txBody>
      </p:sp>
      <p:sp>
        <p:nvSpPr>
          <p:cNvPr id="3224" name="Google Shape;3224;p27"/>
          <p:cNvSpPr txBox="1"/>
          <p:nvPr/>
        </p:nvSpPr>
        <p:spPr>
          <a:xfrm>
            <a:off x="821339" y="3842199"/>
            <a:ext cx="5747100" cy="3862676"/>
          </a:xfrm>
          <a:prstGeom prst="rect">
            <a:avLst/>
          </a:prstGeom>
          <a:noFill/>
          <a:ln>
            <a:noFill/>
          </a:ln>
        </p:spPr>
        <p:txBody>
          <a:bodyPr spcFirstLastPara="1" wrap="square" lIns="137150" tIns="137150" rIns="137150" bIns="137150" anchor="ctr" anchorCtr="0">
            <a:noAutofit/>
          </a:bodyPr>
          <a:lstStyle/>
          <a:p>
            <a:pPr lvl="0" rtl="0">
              <a:spcBef>
                <a:spcPts val="0"/>
              </a:spcBef>
              <a:spcAft>
                <a:spcPts val="0"/>
              </a:spcAft>
            </a:pPr>
            <a:r>
              <a:rPr lang="en-US" sz="2700" dirty="0">
                <a:latin typeface="Questrial"/>
                <a:ea typeface="Questrial"/>
                <a:cs typeface="Questrial"/>
                <a:sym typeface="Questrial"/>
              </a:rPr>
              <a:t>- Có 3 nhóm Design Pattern phổ biến là:</a:t>
            </a:r>
          </a:p>
          <a:p>
            <a:pPr lvl="0" rtl="0">
              <a:spcBef>
                <a:spcPts val="0"/>
              </a:spcBef>
              <a:spcAft>
                <a:spcPts val="0"/>
              </a:spcAft>
            </a:pPr>
            <a:r>
              <a:rPr lang="en-US" sz="2700" dirty="0">
                <a:latin typeface="Questrial"/>
                <a:ea typeface="Questrial"/>
                <a:cs typeface="Questrial"/>
                <a:sym typeface="Questrial"/>
              </a:rPr>
              <a:t>+ Creational</a:t>
            </a:r>
          </a:p>
          <a:p>
            <a:pPr lvl="0" rtl="0">
              <a:spcBef>
                <a:spcPts val="0"/>
              </a:spcBef>
              <a:spcAft>
                <a:spcPts val="0"/>
              </a:spcAft>
            </a:pPr>
            <a:r>
              <a:rPr lang="en-US" sz="2700" dirty="0">
                <a:latin typeface="Questrial"/>
                <a:ea typeface="Questrial"/>
                <a:cs typeface="Questrial"/>
                <a:sym typeface="Questrial"/>
              </a:rPr>
              <a:t>+ Structural</a:t>
            </a:r>
          </a:p>
          <a:p>
            <a:pPr lvl="0" rtl="0">
              <a:spcBef>
                <a:spcPts val="0"/>
              </a:spcBef>
              <a:spcAft>
                <a:spcPts val="0"/>
              </a:spcAft>
            </a:pPr>
            <a:r>
              <a:rPr lang="en-US" sz="2700" dirty="0">
                <a:latin typeface="Questrial"/>
                <a:ea typeface="Questrial"/>
                <a:cs typeface="Questrial"/>
                <a:sym typeface="Questrial"/>
              </a:rPr>
              <a:t>+ </a:t>
            </a:r>
            <a:r>
              <a:rPr lang="en-US" sz="2700" dirty="0" err="1">
                <a:latin typeface="Questrial"/>
                <a:ea typeface="Questrial"/>
                <a:cs typeface="Questrial"/>
                <a:sym typeface="Questrial"/>
              </a:rPr>
              <a:t>Behavioural</a:t>
            </a:r>
            <a:endParaRPr lang="en-US" sz="2700" dirty="0">
              <a:latin typeface="Questrial"/>
              <a:ea typeface="Questrial"/>
              <a:cs typeface="Questrial"/>
              <a:sym typeface="Questrial"/>
            </a:endParaRPr>
          </a:p>
          <a:p>
            <a:pPr lvl="0" rtl="0">
              <a:spcBef>
                <a:spcPts val="0"/>
              </a:spcBef>
              <a:spcAft>
                <a:spcPts val="0"/>
              </a:spcAft>
            </a:pPr>
            <a:r>
              <a:rPr lang="en-US" sz="2700" dirty="0">
                <a:latin typeface="Questrial"/>
                <a:ea typeface="Questrial"/>
                <a:cs typeface="Questrial"/>
                <a:sym typeface="Questrial"/>
              </a:rPr>
              <a:t>- Proxy Pattern thuộc nhóm Structural</a:t>
            </a:r>
          </a:p>
        </p:txBody>
      </p:sp>
      <p:sp>
        <p:nvSpPr>
          <p:cNvPr id="3225" name="Google Shape;3225;p27"/>
          <p:cNvSpPr txBox="1"/>
          <p:nvPr/>
        </p:nvSpPr>
        <p:spPr>
          <a:xfrm>
            <a:off x="7804275" y="3055875"/>
            <a:ext cx="9665400" cy="17043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US" sz="2700" dirty="0">
                <a:latin typeface="Questrial"/>
                <a:ea typeface="Questrial"/>
                <a:cs typeface="Questrial"/>
                <a:sym typeface="Questrial"/>
              </a:rPr>
              <a:t>Factory Method, Abstract Factory, Builder, Singleton, </a:t>
            </a:r>
            <a:r>
              <a:rPr lang="en-US" sz="2700" dirty="0" err="1">
                <a:latin typeface="Questrial"/>
                <a:ea typeface="Questrial"/>
                <a:cs typeface="Questrial"/>
                <a:sym typeface="Questrial"/>
              </a:rPr>
              <a:t>Multiton</a:t>
            </a:r>
            <a:r>
              <a:rPr lang="en-US" sz="2700" dirty="0">
                <a:latin typeface="Questrial"/>
                <a:ea typeface="Questrial"/>
                <a:cs typeface="Questrial"/>
                <a:sym typeface="Questrial"/>
              </a:rPr>
              <a:t>, Object pool, Prototype</a:t>
            </a:r>
            <a:endParaRPr sz="2700" dirty="0">
              <a:latin typeface="Questrial"/>
              <a:ea typeface="Questrial"/>
              <a:cs typeface="Questrial"/>
              <a:sym typeface="Questrial"/>
            </a:endParaRPr>
          </a:p>
        </p:txBody>
      </p:sp>
      <p:sp>
        <p:nvSpPr>
          <p:cNvPr id="3226" name="Google Shape;3226;p27"/>
          <p:cNvSpPr txBox="1"/>
          <p:nvPr/>
        </p:nvSpPr>
        <p:spPr>
          <a:xfrm>
            <a:off x="7804275" y="5353975"/>
            <a:ext cx="96654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2700" dirty="0">
                <a:latin typeface="Questrial"/>
                <a:ea typeface="Questrial"/>
                <a:cs typeface="Questrial"/>
                <a:sym typeface="Questrial"/>
              </a:rPr>
              <a:t>Adapter, Bridge, Composite, Decorator, Fa</a:t>
            </a:r>
            <a:r>
              <a:rPr lang="en-US" sz="2700" dirty="0">
                <a:latin typeface="Questrial"/>
                <a:ea typeface="Questrial"/>
                <a:cs typeface="Questrial"/>
                <a:sym typeface="Questrial"/>
              </a:rPr>
              <a:t>ç</a:t>
            </a:r>
            <a:r>
              <a:rPr lang="en" sz="2700" dirty="0">
                <a:latin typeface="Questrial"/>
                <a:ea typeface="Questrial"/>
                <a:cs typeface="Questrial"/>
                <a:sym typeface="Questrial"/>
              </a:rPr>
              <a:t>ade, Flyweight, Front controller, </a:t>
            </a:r>
            <a:r>
              <a:rPr lang="en" sz="2700" dirty="0">
                <a:solidFill>
                  <a:srgbClr val="FF0000"/>
                </a:solidFill>
                <a:latin typeface="Questrial"/>
                <a:ea typeface="Questrial"/>
                <a:cs typeface="Questrial"/>
                <a:sym typeface="Questrial"/>
              </a:rPr>
              <a:t>PROXY</a:t>
            </a:r>
            <a:endParaRPr sz="2700" dirty="0">
              <a:solidFill>
                <a:srgbClr val="FF0000"/>
              </a:solidFill>
              <a:latin typeface="Questrial"/>
              <a:ea typeface="Questrial"/>
              <a:cs typeface="Questrial"/>
              <a:sym typeface="Questrial"/>
            </a:endParaRPr>
          </a:p>
        </p:txBody>
      </p:sp>
      <p:sp>
        <p:nvSpPr>
          <p:cNvPr id="3227" name="Google Shape;3227;p27"/>
          <p:cNvSpPr txBox="1"/>
          <p:nvPr/>
        </p:nvSpPr>
        <p:spPr>
          <a:xfrm>
            <a:off x="7804275" y="7704875"/>
            <a:ext cx="96654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2700" dirty="0">
                <a:latin typeface="Questrial"/>
                <a:ea typeface="Questrial"/>
                <a:cs typeface="Questrial"/>
                <a:sym typeface="Questrial"/>
              </a:rPr>
              <a:t>Template, Strategy, command, State, Visitor, Chain of Responsibility, Interpreter, Observer, Iterator, Mediator, Memento</a:t>
            </a:r>
            <a:endParaRPr sz="2700" dirty="0">
              <a:latin typeface="Questrial"/>
              <a:ea typeface="Questrial"/>
              <a:cs typeface="Questrial"/>
              <a:sym typeface="Questrial"/>
            </a:endParaRPr>
          </a:p>
        </p:txBody>
      </p:sp>
      <p:sp>
        <p:nvSpPr>
          <p:cNvPr id="3228" name="Google Shape;3228;p27"/>
          <p:cNvSpPr/>
          <p:nvPr/>
        </p:nvSpPr>
        <p:spPr>
          <a:xfrm>
            <a:off x="3643775" y="8100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9" name="Google Shape;3229;p27"/>
          <p:cNvSpPr/>
          <p:nvPr/>
        </p:nvSpPr>
        <p:spPr>
          <a:xfrm>
            <a:off x="3619050" y="8100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0" name="Google Shape;3230;p27"/>
          <p:cNvSpPr txBox="1"/>
          <p:nvPr/>
        </p:nvSpPr>
        <p:spPr>
          <a:xfrm>
            <a:off x="4391891" y="663000"/>
            <a:ext cx="96654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9000" b="1" dirty="0">
                <a:solidFill>
                  <a:schemeClr val="dk1"/>
                </a:solidFill>
                <a:latin typeface="Pompiere"/>
                <a:ea typeface="Pompiere"/>
                <a:cs typeface="Pompiere"/>
                <a:sym typeface="Pompiere"/>
              </a:rPr>
              <a:t>2. Nhóm Design Pattern</a:t>
            </a:r>
            <a:endParaRPr sz="9000" b="1" dirty="0">
              <a:solidFill>
                <a:schemeClr val="dk1"/>
              </a:solidFill>
              <a:latin typeface="Pompiere"/>
              <a:ea typeface="Pompiere"/>
              <a:cs typeface="Pompiere"/>
              <a:sym typeface="Pompiere"/>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34"/>
        <p:cNvGrpSpPr/>
        <p:nvPr/>
      </p:nvGrpSpPr>
      <p:grpSpPr>
        <a:xfrm>
          <a:off x="0" y="0"/>
          <a:ext cx="0" cy="0"/>
          <a:chOff x="0" y="0"/>
          <a:chExt cx="0" cy="0"/>
        </a:xfrm>
      </p:grpSpPr>
      <p:sp>
        <p:nvSpPr>
          <p:cNvPr id="3243" name="Google Shape;3243;p28"/>
          <p:cNvSpPr/>
          <p:nvPr/>
        </p:nvSpPr>
        <p:spPr>
          <a:xfrm>
            <a:off x="843859" y="810000"/>
            <a:ext cx="16686527"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4" name="Google Shape;3244;p28"/>
          <p:cNvSpPr/>
          <p:nvPr/>
        </p:nvSpPr>
        <p:spPr>
          <a:xfrm>
            <a:off x="806525" y="810000"/>
            <a:ext cx="16686527"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5" name="Google Shape;3245;p28"/>
          <p:cNvSpPr txBox="1"/>
          <p:nvPr/>
        </p:nvSpPr>
        <p:spPr>
          <a:xfrm>
            <a:off x="843850" y="663000"/>
            <a:ext cx="166866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US" sz="8000" dirty="0">
                <a:solidFill>
                  <a:schemeClr val="dk1"/>
                </a:solidFill>
                <a:latin typeface="Pompiere"/>
                <a:ea typeface="Pompiere"/>
                <a:cs typeface="Pompiere"/>
                <a:sym typeface="Pompiere"/>
              </a:rPr>
              <a:t>II. CÁC BIẾN THỂ CỦA PROXY PATTERN</a:t>
            </a:r>
            <a:endParaRPr sz="8000" dirty="0">
              <a:solidFill>
                <a:schemeClr val="dk1"/>
              </a:solidFill>
              <a:latin typeface="Pompiere"/>
              <a:ea typeface="Pompiere"/>
              <a:cs typeface="Pompiere"/>
              <a:sym typeface="Pompiere"/>
            </a:endParaRPr>
          </a:p>
        </p:txBody>
      </p:sp>
      <p:sp>
        <p:nvSpPr>
          <p:cNvPr id="2" name="TextBox 1">
            <a:extLst>
              <a:ext uri="{FF2B5EF4-FFF2-40B4-BE49-F238E27FC236}">
                <a16:creationId xmlns:a16="http://schemas.microsoft.com/office/drawing/2014/main" id="{E583EC80-9B97-947E-6DEF-8B8DE0411C4B}"/>
              </a:ext>
            </a:extLst>
          </p:cNvPr>
          <p:cNvSpPr txBox="1"/>
          <p:nvPr/>
        </p:nvSpPr>
        <p:spPr>
          <a:xfrm>
            <a:off x="1593273" y="2770909"/>
            <a:ext cx="14020800" cy="6740307"/>
          </a:xfrm>
          <a:prstGeom prst="rect">
            <a:avLst/>
          </a:prstGeom>
          <a:noFill/>
        </p:spPr>
        <p:txBody>
          <a:bodyPr wrap="square" rtlCol="0">
            <a:spAutoFit/>
          </a:bodyPr>
          <a:lstStyle/>
          <a:p>
            <a:pPr marL="514350" indent="-514350">
              <a:buAutoNum type="arabicPeriod"/>
            </a:pPr>
            <a:r>
              <a:rPr lang="en-US" sz="2800" b="1" dirty="0">
                <a:latin typeface="Questrial" pitchFamily="2" charset="0"/>
                <a:ea typeface="Questrial" pitchFamily="2" charset="0"/>
                <a:cs typeface="Questrial" pitchFamily="2" charset="0"/>
              </a:rPr>
              <a:t>Các loại biến thể</a:t>
            </a:r>
          </a:p>
          <a:p>
            <a:pPr marL="457200" indent="-457200">
              <a:buFontTx/>
              <a:buChar char="-"/>
            </a:pPr>
            <a:r>
              <a:rPr lang="en-US" sz="2400" dirty="0">
                <a:latin typeface="Questrial" pitchFamily="2" charset="0"/>
                <a:ea typeface="Questrial" pitchFamily="2" charset="0"/>
                <a:cs typeface="Questrial" pitchFamily="2" charset="0"/>
              </a:rPr>
              <a:t>Proxy Pattern có nhiều loại biến thể, các biến thể thường gặp:</a:t>
            </a:r>
          </a:p>
          <a:p>
            <a:r>
              <a:rPr lang="en-US" sz="2400" b="1" dirty="0">
                <a:latin typeface="Questrial" pitchFamily="2" charset="0"/>
                <a:ea typeface="Questrial" pitchFamily="2" charset="0"/>
                <a:cs typeface="Questrial" pitchFamily="2" charset="0"/>
              </a:rPr>
              <a:t>	</a:t>
            </a:r>
            <a:r>
              <a:rPr lang="en-US" sz="2400" dirty="0">
                <a:latin typeface="Questrial" pitchFamily="2" charset="0"/>
                <a:ea typeface="Questrial" pitchFamily="2" charset="0"/>
                <a:cs typeface="Questrial" pitchFamily="2" charset="0"/>
              </a:rPr>
              <a:t>+ Remote Proxy</a:t>
            </a:r>
          </a:p>
          <a:p>
            <a:r>
              <a:rPr lang="en-US" sz="2400" dirty="0">
                <a:latin typeface="Questrial" pitchFamily="2" charset="0"/>
                <a:ea typeface="Questrial" pitchFamily="2" charset="0"/>
                <a:cs typeface="Questrial" pitchFamily="2" charset="0"/>
              </a:rPr>
              <a:t>	+ Virtual Proxy</a:t>
            </a:r>
          </a:p>
          <a:p>
            <a:r>
              <a:rPr lang="en-US" sz="2400" dirty="0">
                <a:latin typeface="Questrial" pitchFamily="2" charset="0"/>
                <a:ea typeface="Questrial" pitchFamily="2" charset="0"/>
                <a:cs typeface="Questrial" pitchFamily="2" charset="0"/>
              </a:rPr>
              <a:t>	+ Protection Proxy</a:t>
            </a:r>
          </a:p>
          <a:p>
            <a:r>
              <a:rPr lang="en-US" sz="2400" dirty="0">
                <a:latin typeface="Questrial" pitchFamily="2" charset="0"/>
                <a:ea typeface="Questrial" pitchFamily="2" charset="0"/>
                <a:cs typeface="Questrial" pitchFamily="2" charset="0"/>
              </a:rPr>
              <a:t>	+ Firewall Proxy</a:t>
            </a:r>
          </a:p>
          <a:p>
            <a:r>
              <a:rPr lang="en-US" sz="2400" dirty="0">
                <a:latin typeface="Questrial" pitchFamily="2" charset="0"/>
                <a:ea typeface="Questrial" pitchFamily="2" charset="0"/>
                <a:cs typeface="Questrial" pitchFamily="2" charset="0"/>
              </a:rPr>
              <a:t>	+ Small Reference Proxy</a:t>
            </a:r>
          </a:p>
          <a:p>
            <a:r>
              <a:rPr lang="en-US" sz="2400" dirty="0">
                <a:latin typeface="Questrial" pitchFamily="2" charset="0"/>
                <a:ea typeface="Questrial" pitchFamily="2" charset="0"/>
                <a:cs typeface="Questrial" pitchFamily="2" charset="0"/>
              </a:rPr>
              <a:t>	+ Caching Proxy</a:t>
            </a:r>
          </a:p>
          <a:p>
            <a:r>
              <a:rPr lang="en-US" sz="2400" dirty="0">
                <a:latin typeface="Questrial" pitchFamily="2" charset="0"/>
                <a:ea typeface="Questrial" pitchFamily="2" charset="0"/>
                <a:cs typeface="Questrial" pitchFamily="2" charset="0"/>
              </a:rPr>
              <a:t>	+Synchronization proxy</a:t>
            </a:r>
          </a:p>
          <a:p>
            <a:r>
              <a:rPr lang="en-US" sz="2400" dirty="0">
                <a:latin typeface="Questrial" pitchFamily="2" charset="0"/>
                <a:ea typeface="Questrial" pitchFamily="2" charset="0"/>
                <a:cs typeface="Questrial" pitchFamily="2" charset="0"/>
              </a:rPr>
              <a:t>	+ Complexity Hiding Proxy</a:t>
            </a:r>
          </a:p>
          <a:p>
            <a:r>
              <a:rPr lang="en-US" sz="2400" dirty="0">
                <a:latin typeface="Questrial" pitchFamily="2" charset="0"/>
                <a:ea typeface="Questrial" pitchFamily="2" charset="0"/>
                <a:cs typeface="Questrial" pitchFamily="2" charset="0"/>
              </a:rPr>
              <a:t>	+ Copy-On-Write-Proxy</a:t>
            </a:r>
          </a:p>
          <a:p>
            <a:r>
              <a:rPr lang="en-US" sz="2800" b="1" dirty="0">
                <a:latin typeface="Questrial" pitchFamily="2" charset="0"/>
                <a:ea typeface="Questrial" pitchFamily="2" charset="0"/>
                <a:cs typeface="Questrial" pitchFamily="2" charset="0"/>
              </a:rPr>
              <a:t>2. Các biến thể Proxy cơ bản của Proxy Pattern</a:t>
            </a:r>
          </a:p>
          <a:p>
            <a:pPr marL="457200" indent="-457200">
              <a:buFontTx/>
              <a:buChar char="-"/>
            </a:pPr>
            <a:r>
              <a:rPr lang="en-US" sz="2400" dirty="0">
                <a:latin typeface="Questrial" pitchFamily="2" charset="0"/>
                <a:ea typeface="Questrial" pitchFamily="2" charset="0"/>
                <a:cs typeface="Questrial" pitchFamily="2" charset="0"/>
              </a:rPr>
              <a:t>Có 3 loại biến thể cơ bản:</a:t>
            </a:r>
          </a:p>
          <a:p>
            <a:r>
              <a:rPr lang="en-US" sz="2800" b="1" dirty="0">
                <a:latin typeface="Questrial" pitchFamily="2" charset="0"/>
                <a:ea typeface="Questrial" pitchFamily="2" charset="0"/>
                <a:cs typeface="Questrial" pitchFamily="2" charset="0"/>
              </a:rPr>
              <a:t>	</a:t>
            </a:r>
            <a:r>
              <a:rPr lang="en-US" sz="2400" dirty="0">
                <a:latin typeface="Questrial" pitchFamily="2" charset="0"/>
                <a:ea typeface="Questrial" pitchFamily="2" charset="0"/>
                <a:cs typeface="Questrial" pitchFamily="2" charset="0"/>
              </a:rPr>
              <a:t>+ Remote Proxy</a:t>
            </a:r>
          </a:p>
          <a:p>
            <a:r>
              <a:rPr lang="en-US" sz="2400" dirty="0">
                <a:latin typeface="Questrial" pitchFamily="2" charset="0"/>
                <a:ea typeface="Questrial" pitchFamily="2" charset="0"/>
                <a:cs typeface="Questrial" pitchFamily="2" charset="0"/>
              </a:rPr>
              <a:t>	+ Virtual Proxy</a:t>
            </a:r>
          </a:p>
          <a:p>
            <a:r>
              <a:rPr lang="en-US" sz="2400" dirty="0">
                <a:latin typeface="Questrial" pitchFamily="2" charset="0"/>
                <a:ea typeface="Questrial" pitchFamily="2" charset="0"/>
                <a:cs typeface="Questrial" pitchFamily="2" charset="0"/>
              </a:rPr>
              <a:t>	+ Protection Proxy</a:t>
            </a:r>
          </a:p>
          <a:p>
            <a:endParaRPr lang="en-US" sz="2800" b="1" dirty="0">
              <a:latin typeface="Questrial" pitchFamily="2" charset="0"/>
              <a:ea typeface="Questrial" pitchFamily="2" charset="0"/>
              <a:cs typeface="Questrial" pitchFamily="2" charset="0"/>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74"/>
        <p:cNvGrpSpPr/>
        <p:nvPr/>
      </p:nvGrpSpPr>
      <p:grpSpPr>
        <a:xfrm>
          <a:off x="0" y="0"/>
          <a:ext cx="0" cy="0"/>
          <a:chOff x="0" y="0"/>
          <a:chExt cx="0" cy="0"/>
        </a:xfrm>
      </p:grpSpPr>
      <p:sp>
        <p:nvSpPr>
          <p:cNvPr id="3375" name="Google Shape;3375;p35"/>
          <p:cNvSpPr txBox="1"/>
          <p:nvPr/>
        </p:nvSpPr>
        <p:spPr>
          <a:xfrm>
            <a:off x="1400000" y="2748900"/>
            <a:ext cx="15537000" cy="6168600"/>
          </a:xfrm>
          <a:prstGeom prst="rect">
            <a:avLst/>
          </a:prstGeom>
          <a:noFill/>
          <a:ln>
            <a:noFill/>
          </a:ln>
        </p:spPr>
        <p:txBody>
          <a:bodyPr spcFirstLastPara="1" wrap="square" lIns="137150" tIns="137150" rIns="137150" bIns="137150" anchor="t" anchorCtr="0">
            <a:noAutofit/>
          </a:bodyPr>
          <a:lstStyle/>
          <a:p>
            <a:pPr marL="457200" lvl="0" indent="-457200" algn="l" rtl="0">
              <a:spcBef>
                <a:spcPts val="0"/>
              </a:spcBef>
              <a:spcAft>
                <a:spcPts val="0"/>
              </a:spcAft>
              <a:buAutoNum type="alphaLcParenR"/>
            </a:pPr>
            <a:r>
              <a:rPr lang="en" sz="2400" b="1" dirty="0">
                <a:latin typeface="Questrial"/>
                <a:ea typeface="Questrial"/>
                <a:cs typeface="Questrial"/>
                <a:sym typeface="Questrial"/>
              </a:rPr>
              <a:t>Remote Proxy</a:t>
            </a:r>
          </a:p>
          <a:p>
            <a:pPr lvl="0" algn="l" rtl="0">
              <a:spcBef>
                <a:spcPts val="0"/>
              </a:spcBef>
              <a:spcAft>
                <a:spcPts val="0"/>
              </a:spcAft>
            </a:pPr>
            <a:r>
              <a:rPr lang="en" sz="2400" dirty="0">
                <a:latin typeface="Questrial"/>
                <a:ea typeface="Questrial"/>
                <a:cs typeface="Questrial"/>
                <a:sym typeface="Questrial"/>
              </a:rPr>
              <a:t>-  </a:t>
            </a:r>
            <a:r>
              <a:rPr lang="vi-VN" sz="2400" dirty="0">
                <a:latin typeface="Questrial"/>
                <a:ea typeface="Questrial"/>
                <a:cs typeface="Questrial"/>
                <a:sym typeface="Questrial"/>
              </a:rPr>
              <a:t>Dùng để quản lý các tương tác giữa một client và một remote object ( object từ xa).</a:t>
            </a:r>
            <a:endParaRPr sz="2400" dirty="0">
              <a:latin typeface="Questrial"/>
              <a:ea typeface="Questrial"/>
              <a:cs typeface="Questrial"/>
              <a:sym typeface="Questrial"/>
            </a:endParaRPr>
          </a:p>
        </p:txBody>
      </p:sp>
      <p:sp>
        <p:nvSpPr>
          <p:cNvPr id="3376" name="Google Shape;3376;p35"/>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7" name="Google Shape;3377;p35"/>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8" name="Google Shape;3378;p35"/>
          <p:cNvSpPr txBox="1"/>
          <p:nvPr/>
        </p:nvSpPr>
        <p:spPr>
          <a:xfrm>
            <a:off x="4419600" y="1120200"/>
            <a:ext cx="9573491"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4800" dirty="0">
                <a:solidFill>
                  <a:schemeClr val="dk1"/>
                </a:solidFill>
                <a:latin typeface="Times New Roman" panose="02020603050405020304" pitchFamily="18" charset="0"/>
                <a:ea typeface="Pompiere"/>
                <a:cs typeface="Times New Roman" panose="02020603050405020304" pitchFamily="18" charset="0"/>
                <a:sym typeface="Pompiere"/>
              </a:rPr>
              <a:t>2. Các biến thể Proxy cơ bản của Proxy Pattern</a:t>
            </a:r>
            <a:endParaRPr sz="4400" dirty="0">
              <a:solidFill>
                <a:schemeClr val="dk1"/>
              </a:solidFill>
              <a:latin typeface="Times New Roman" panose="02020603050405020304" pitchFamily="18" charset="0"/>
              <a:ea typeface="Pompiere"/>
              <a:cs typeface="Times New Roman" panose="02020603050405020304" pitchFamily="18" charset="0"/>
              <a:sym typeface="Pompiere"/>
            </a:endParaRPr>
          </a:p>
        </p:txBody>
      </p:sp>
      <p:pic>
        <p:nvPicPr>
          <p:cNvPr id="2" name="Picture 1">
            <a:extLst>
              <a:ext uri="{FF2B5EF4-FFF2-40B4-BE49-F238E27FC236}">
                <a16:creationId xmlns:a16="http://schemas.microsoft.com/office/drawing/2014/main" id="{0181D054-B448-2942-5167-F3E1115E084C}"/>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8" b="99502" l="1064" r="97695">
                        <a14:foregroundMark x1="16312" y1="13433" x2="6206" y2="27861"/>
                        <a14:foregroundMark x1="6206" y1="27861" x2="3723" y2="67164"/>
                        <a14:foregroundMark x1="3723" y1="67164" x2="6206" y2="83582"/>
                        <a14:foregroundMark x1="6206" y1="83582" x2="14007" y2="89552"/>
                        <a14:foregroundMark x1="14007" y1="89552" x2="22163" y2="89055"/>
                        <a14:foregroundMark x1="22163" y1="89055" x2="38830" y2="92040"/>
                        <a14:foregroundMark x1="38830" y1="92040" x2="43085" y2="87562"/>
                        <a14:foregroundMark x1="43085" y1="87562" x2="50000" y2="56716"/>
                        <a14:foregroundMark x1="50000" y1="56716" x2="47872" y2="42289"/>
                        <a14:foregroundMark x1="47872" y1="42289" x2="42908" y2="27861"/>
                        <a14:foregroundMark x1="42908" y1="27861" x2="17021" y2="14925"/>
                        <a14:foregroundMark x1="23404" y1="34826" x2="31560" y2="40796"/>
                        <a14:foregroundMark x1="28901" y1="23881" x2="24823" y2="38806"/>
                        <a14:foregroundMark x1="24823" y1="38806" x2="24823" y2="38806"/>
                        <a14:foregroundMark x1="9397" y1="34826" x2="4610" y2="73632"/>
                        <a14:foregroundMark x1="4610" y1="73632" x2="6383" y2="79602"/>
                        <a14:foregroundMark x1="1418" y1="72637" x2="1773" y2="68657"/>
                        <a14:foregroundMark x1="9929" y1="77114" x2="16312" y2="80100"/>
                        <a14:foregroundMark x1="72340" y1="15423" x2="69149" y2="30846"/>
                        <a14:foregroundMark x1="69149" y1="30846" x2="67908" y2="69154"/>
                        <a14:foregroundMark x1="67908" y1="69154" x2="70035" y2="86567"/>
                        <a14:foregroundMark x1="70035" y1="86567" x2="84043" y2="96020"/>
                        <a14:foregroundMark x1="84043" y1="96020" x2="89184" y2="94527"/>
                        <a14:foregroundMark x1="89184" y1="94527" x2="93780" y2="79287"/>
                        <a14:foregroundMark x1="97087" y1="67008" x2="97872" y2="54229"/>
                        <a14:foregroundMark x1="96755" y1="40796" x2="96676" y2="39842"/>
                        <a14:foregroundMark x1="97872" y1="54229" x2="96755" y2="40796"/>
                        <a14:foregroundMark x1="95293" y1="32836" x2="93440" y2="23881"/>
                        <a14:foregroundMark x1="95499" y1="33831" x2="95293" y2="32836"/>
                        <a14:foregroundMark x1="95602" y1="34328" x2="95499" y2="33831"/>
                        <a14:foregroundMark x1="95808" y1="35323" x2="95602" y2="34328"/>
                        <a14:foregroundMark x1="95961" y1="36063" x2="95808" y2="35323"/>
                        <a14:foregroundMark x1="93440" y1="23881" x2="89184" y2="15423"/>
                        <a14:foregroundMark x1="89184" y1="15423" x2="76773" y2="14925"/>
                        <a14:foregroundMark x1="76773" y1="14925" x2="72695" y2="16915"/>
                        <a14:foregroundMark x1="97872" y1="55224" x2="97872" y2="55224"/>
                        <a14:foregroundMark x1="85816" y1="59204" x2="78191" y2="69652"/>
                        <a14:foregroundMark x1="96324" y1="36816" x2="96986" y2="40796"/>
                        <a14:foregroundMark x1="96076" y1="35323" x2="96324" y2="36816"/>
                        <a14:foregroundMark x1="95910" y1="34328" x2="96076" y2="35323"/>
                        <a14:foregroundMark x1="95828" y1="33831" x2="95910" y2="34328"/>
                        <a14:foregroundMark x1="95745" y1="33333" x2="95828" y2="33831"/>
                        <a14:foregroundMark x1="57979" y1="498" x2="58156" y2="99502"/>
                        <a14:foregroundMark x1="48050" y1="26368" x2="52660" y2="20896"/>
                        <a14:foregroundMark x1="52660" y1="20896" x2="58333" y2="19900"/>
                        <a14:foregroundMark x1="58333" y1="19900" x2="68085" y2="31841"/>
                        <a14:foregroundMark x1="48404" y1="24378" x2="53191" y2="19403"/>
                        <a14:foregroundMark x1="53191" y1="19403" x2="59220" y2="20398"/>
                        <a14:foregroundMark x1="59220" y1="20398" x2="64539" y2="26866"/>
                        <a14:foregroundMark x1="49291" y1="12438" x2="54433" y2="20398"/>
                        <a14:foregroundMark x1="54433" y1="20398" x2="54610" y2="20398"/>
                        <a14:foregroundMark x1="50177" y1="12438" x2="63298" y2="4975"/>
                        <a14:foregroundMark x1="63298" y1="4975" x2="58865" y2="14925"/>
                        <a14:foregroundMark x1="58865" y1="14925" x2="58688" y2="14925"/>
                        <a14:foregroundMark x1="29255" y1="26866" x2="29610" y2="33831"/>
                        <a14:backgroundMark x1="97340" y1="40796" x2="97283" y2="40431"/>
                        <a14:backgroundMark x1="97695" y1="68159" x2="94858" y2="78109"/>
                        <a14:backgroundMark x1="94858" y1="78109" x2="94149" y2="80100"/>
                        <a14:backgroundMark x1="97340" y1="68159" x2="97340" y2="68159"/>
                        <a14:backgroundMark x1="97163" y1="39801" x2="96454" y2="34826"/>
                        <a14:backgroundMark x1="96099" y1="35323" x2="96099" y2="35323"/>
                        <a14:backgroundMark x1="96277" y1="34328" x2="96277" y2="34328"/>
                        <a14:backgroundMark x1="96099" y1="33831" x2="96099" y2="33831"/>
                        <a14:backgroundMark x1="96099" y1="32836" x2="96099" y2="32836"/>
                        <a14:backgroundMark x1="96454" y1="36816" x2="96454" y2="36816"/>
                      </a14:backgroundRemoval>
                    </a14:imgEffect>
                  </a14:imgLayer>
                </a14:imgProps>
              </a:ext>
            </a:extLst>
          </a:blip>
          <a:stretch>
            <a:fillRect/>
          </a:stretch>
        </p:blipFill>
        <p:spPr>
          <a:xfrm>
            <a:off x="3608226" y="4144793"/>
            <a:ext cx="11073092" cy="3946262"/>
          </a:xfrm>
          <a:prstGeom prst="rect">
            <a:avLst/>
          </a:prstGeom>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74"/>
        <p:cNvGrpSpPr/>
        <p:nvPr/>
      </p:nvGrpSpPr>
      <p:grpSpPr>
        <a:xfrm>
          <a:off x="0" y="0"/>
          <a:ext cx="0" cy="0"/>
          <a:chOff x="0" y="0"/>
          <a:chExt cx="0" cy="0"/>
        </a:xfrm>
      </p:grpSpPr>
      <p:sp>
        <p:nvSpPr>
          <p:cNvPr id="3375" name="Google Shape;3375;p35"/>
          <p:cNvSpPr txBox="1"/>
          <p:nvPr/>
        </p:nvSpPr>
        <p:spPr>
          <a:xfrm>
            <a:off x="1400000" y="2748900"/>
            <a:ext cx="15537000" cy="6168600"/>
          </a:xfrm>
          <a:prstGeom prst="rect">
            <a:avLst/>
          </a:prstGeom>
          <a:noFill/>
          <a:ln>
            <a:noFill/>
          </a:ln>
        </p:spPr>
        <p:txBody>
          <a:bodyPr spcFirstLastPara="1" wrap="square" lIns="137150" tIns="137150" rIns="137150" bIns="137150" anchor="t" anchorCtr="0">
            <a:noAutofit/>
          </a:bodyPr>
          <a:lstStyle/>
          <a:p>
            <a:pPr lvl="0" algn="l" rtl="0">
              <a:spcBef>
                <a:spcPts val="0"/>
              </a:spcBef>
              <a:spcAft>
                <a:spcPts val="0"/>
              </a:spcAft>
            </a:pPr>
            <a:r>
              <a:rPr lang="en" sz="2400" b="1" dirty="0">
                <a:latin typeface="Questrial"/>
                <a:ea typeface="Questrial"/>
                <a:cs typeface="Questrial"/>
                <a:sym typeface="Questrial"/>
              </a:rPr>
              <a:t>b) Virtual Proxy</a:t>
            </a:r>
          </a:p>
          <a:p>
            <a:pPr lvl="0" algn="l" rtl="0">
              <a:spcBef>
                <a:spcPts val="0"/>
              </a:spcBef>
              <a:spcAft>
                <a:spcPts val="0"/>
              </a:spcAft>
            </a:pPr>
            <a:r>
              <a:rPr lang="en" sz="2400" dirty="0">
                <a:latin typeface="Questrial"/>
                <a:ea typeface="Questrial"/>
                <a:cs typeface="Questrial"/>
                <a:sym typeface="Questrial"/>
              </a:rPr>
              <a:t>- </a:t>
            </a:r>
            <a:r>
              <a:rPr lang="vi-VN" sz="2400" dirty="0">
                <a:latin typeface="Questrial"/>
                <a:ea typeface="Questrial"/>
                <a:cs typeface="Questrial"/>
                <a:sym typeface="Questrial"/>
              </a:rPr>
              <a:t>Dùng để kiểm soát quyền truy cập tới một object chưa được khởi tạo mà nó rất tốn tài nguyên để khởi tạo.</a:t>
            </a:r>
            <a:endParaRPr sz="2400" dirty="0">
              <a:latin typeface="Questrial"/>
              <a:ea typeface="Questrial"/>
              <a:cs typeface="Questrial"/>
              <a:sym typeface="Questrial"/>
            </a:endParaRPr>
          </a:p>
        </p:txBody>
      </p:sp>
      <p:sp>
        <p:nvSpPr>
          <p:cNvPr id="3376" name="Google Shape;3376;p35"/>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7" name="Google Shape;3377;p35"/>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8" name="Google Shape;3378;p35"/>
          <p:cNvSpPr txBox="1"/>
          <p:nvPr/>
        </p:nvSpPr>
        <p:spPr>
          <a:xfrm>
            <a:off x="4419600" y="1120200"/>
            <a:ext cx="9573491"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4800" dirty="0">
                <a:solidFill>
                  <a:schemeClr val="dk1"/>
                </a:solidFill>
                <a:latin typeface="Times New Roman" panose="02020603050405020304" pitchFamily="18" charset="0"/>
                <a:ea typeface="Pompiere"/>
                <a:cs typeface="Times New Roman" panose="02020603050405020304" pitchFamily="18" charset="0"/>
                <a:sym typeface="Pompiere"/>
              </a:rPr>
              <a:t>2. Các biến thể Proxy cơ bản của Proxy Pattern</a:t>
            </a:r>
            <a:endParaRPr sz="4400" dirty="0">
              <a:solidFill>
                <a:schemeClr val="dk1"/>
              </a:solidFill>
              <a:latin typeface="Times New Roman" panose="02020603050405020304" pitchFamily="18" charset="0"/>
              <a:ea typeface="Pompiere"/>
              <a:cs typeface="Times New Roman" panose="02020603050405020304" pitchFamily="18" charset="0"/>
              <a:sym typeface="Pompiere"/>
            </a:endParaRPr>
          </a:p>
        </p:txBody>
      </p:sp>
      <p:pic>
        <p:nvPicPr>
          <p:cNvPr id="3" name="Picture 2">
            <a:extLst>
              <a:ext uri="{FF2B5EF4-FFF2-40B4-BE49-F238E27FC236}">
                <a16:creationId xmlns:a16="http://schemas.microsoft.com/office/drawing/2014/main" id="{C5852A80-1ED9-049C-D414-D95D392FB0C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381" b="91495" l="6777" r="98347">
                        <a14:foregroundMark x1="12562" y1="50258" x2="8926" y2="67010"/>
                        <a14:foregroundMark x1="8926" y1="67010" x2="10744" y2="76289"/>
                        <a14:foregroundMark x1="10744" y1="76289" x2="15868" y2="82990"/>
                        <a14:foregroundMark x1="15868" y1="82990" x2="71570" y2="91495"/>
                        <a14:foregroundMark x1="71570" y1="91495" x2="76694" y2="91237"/>
                        <a14:foregroundMark x1="6942" y1="69330" x2="6942" y2="76289"/>
                        <a14:foregroundMark x1="88099" y1="47680" x2="90579" y2="61082"/>
                        <a14:foregroundMark x1="90579" y1="61082" x2="89256" y2="67010"/>
                        <a14:foregroundMark x1="93884" y1="53093" x2="94876" y2="64175"/>
                        <a14:foregroundMark x1="94876" y1="64175" x2="94876" y2="64175"/>
                        <a14:foregroundMark x1="98017" y1="56959" x2="98347" y2="59794"/>
                        <a14:foregroundMark x1="87027" y1="11797" x2="95702" y2="10567"/>
                        <a14:foregroundMark x1="95554" y1="10436" x2="94387" y2="9403"/>
                        <a14:foregroundMark x1="95702" y1="10567" x2="95568" y2="10449"/>
                        <a14:foregroundMark x1="81846" y1="19055" x2="82479" y2="23711"/>
                        <a14:foregroundMark x1="82331" y1="19055" x2="82975" y2="24742"/>
                        <a14:foregroundMark x1="60141" y1="11659" x2="59684" y2="11184"/>
                        <a14:foregroundMark x1="59891" y1="12271" x2="59501" y2="11177"/>
                        <a14:foregroundMark x1="94618" y1="9520" x2="93719" y2="10052"/>
                        <a14:foregroundMark x1="59339" y1="11082" x2="59607" y2="12966"/>
                        <a14:foregroundMark x1="58843" y1="11856" x2="59680" y2="12788"/>
                        <a14:foregroundMark x1="35372" y1="50258" x2="34380" y2="54124"/>
                        <a14:foregroundMark x1="49421" y1="49227" x2="62314" y2="47423"/>
                        <a14:foregroundMark x1="62314" y1="47423" x2="67934" y2="55155"/>
                        <a14:foregroundMark x1="60165" y1="52320" x2="56694" y2="56443"/>
                        <a14:foregroundMark x1="79504" y1="15464" x2="81983" y2="23454"/>
                        <a14:foregroundMark x1="82975" y1="20103" x2="80496" y2="15979"/>
                        <a14:foregroundMark x1="58843" y1="9536" x2="60331" y2="11340"/>
                        <a14:foregroundMark x1="60992" y1="11082" x2="61983" y2="11598"/>
                        <a14:foregroundMark x1="59669" y1="9278" x2="62479" y2="10567"/>
                        <a14:foregroundMark x1="60826" y1="11856" x2="62314" y2="13402"/>
                        <a14:foregroundMark x1="63967" y1="8247" x2="65124" y2="9536"/>
                        <a14:foregroundMark x1="63967" y1="8247" x2="68760" y2="11340"/>
                        <a14:foregroundMark x1="64959" y1="11082" x2="68099" y2="11856"/>
                        <a14:foregroundMark x1="68430" y1="11856" x2="75702" y2="10052"/>
                        <a14:foregroundMark x1="75702" y1="10052" x2="68595" y2="9278"/>
                        <a14:foregroundMark x1="68595" y1="9278" x2="68595" y2="9278"/>
                        <a14:foregroundMark x1="72231" y1="8505" x2="76198" y2="9278"/>
                        <a14:foregroundMark x1="76364" y1="7732" x2="78843" y2="9278"/>
                        <a14:foregroundMark x1="76860" y1="6443" x2="79504" y2="10052"/>
                        <a14:foregroundMark x1="76860" y1="10825" x2="78347" y2="10825"/>
                        <a14:foregroundMark x1="79835" y1="8247" x2="86777" y2="7474"/>
                        <a14:foregroundMark x1="86777" y1="7474" x2="87107" y2="7474"/>
                        <a14:foregroundMark x1="82645" y1="6701" x2="88595" y2="5412"/>
                        <a14:foregroundMark x1="82149" y1="9794" x2="87107" y2="9794"/>
                        <a14:foregroundMark x1="80496" y1="9536" x2="82314" y2="9794"/>
                        <a14:foregroundMark x1="80000" y1="7474" x2="81488" y2="7216"/>
                        <a14:foregroundMark x1="90579" y1="5928" x2="97686" y2="5670"/>
                        <a14:foregroundMark x1="97686" y1="5670" x2="94711" y2="9021"/>
                        <a14:foregroundMark x1="90248" y1="5155" x2="91405" y2="5155"/>
                        <a14:foregroundMark x1="95207" y1="5155" x2="97190" y2="4381"/>
                        <a14:foregroundMark x1="96033" y1="9021" x2="97355" y2="7216"/>
                        <a14:backgroundMark x1="64416" y1="6687" x2="64793" y2="6701"/>
                        <a14:backgroundMark x1="57851" y1="6443" x2="60942" y2="6558"/>
                        <a14:backgroundMark x1="83030" y1="3174" x2="84041" y2="2978"/>
                        <a14:backgroundMark x1="80151" y1="3731" x2="80085" y2="3744"/>
                        <a14:backgroundMark x1="76491" y1="4439" x2="78330" y2="4083"/>
                        <a14:backgroundMark x1="72457" y1="5219" x2="73804" y2="4958"/>
                        <a14:backgroundMark x1="89603" y1="2728" x2="91210" y2="2798"/>
                        <a14:backgroundMark x1="97774" y1="5722" x2="98182" y2="5928"/>
                        <a14:backgroundMark x1="98182" y1="5928" x2="98377" y2="6688"/>
                        <a14:backgroundMark x1="83087" y1="14433" x2="85950" y2="14433"/>
                        <a14:backgroundMark x1="77416" y1="14433" x2="80081" y2="14433"/>
                        <a14:backgroundMark x1="67077" y1="14433" x2="67474" y2="14433"/>
                        <a14:backgroundMark x1="61641" y1="14433" x2="63439" y2="14433"/>
                      </a14:backgroundRemoval>
                    </a14:imgEffect>
                  </a14:imgLayer>
                </a14:imgProps>
              </a:ext>
            </a:extLst>
          </a:blip>
          <a:stretch>
            <a:fillRect/>
          </a:stretch>
        </p:blipFill>
        <p:spPr>
          <a:xfrm>
            <a:off x="5016138" y="3732027"/>
            <a:ext cx="7924007" cy="5081842"/>
          </a:xfrm>
          <a:prstGeom prst="rect">
            <a:avLst/>
          </a:prstGeom>
        </p:spPr>
      </p:pic>
    </p:spTree>
    <p:extLst>
      <p:ext uri="{BB962C8B-B14F-4D97-AF65-F5344CB8AC3E}">
        <p14:creationId xmlns:p14="http://schemas.microsoft.com/office/powerpoint/2010/main" val="111273163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74"/>
        <p:cNvGrpSpPr/>
        <p:nvPr/>
      </p:nvGrpSpPr>
      <p:grpSpPr>
        <a:xfrm>
          <a:off x="0" y="0"/>
          <a:ext cx="0" cy="0"/>
          <a:chOff x="0" y="0"/>
          <a:chExt cx="0" cy="0"/>
        </a:xfrm>
      </p:grpSpPr>
      <p:sp>
        <p:nvSpPr>
          <p:cNvPr id="3375" name="Google Shape;3375;p35"/>
          <p:cNvSpPr txBox="1"/>
          <p:nvPr/>
        </p:nvSpPr>
        <p:spPr>
          <a:xfrm>
            <a:off x="1400000" y="2748900"/>
            <a:ext cx="15537000" cy="6168600"/>
          </a:xfrm>
          <a:prstGeom prst="rect">
            <a:avLst/>
          </a:prstGeom>
          <a:noFill/>
          <a:ln>
            <a:noFill/>
          </a:ln>
        </p:spPr>
        <p:txBody>
          <a:bodyPr spcFirstLastPara="1" wrap="square" lIns="137150" tIns="137150" rIns="137150" bIns="137150" anchor="t" anchorCtr="0">
            <a:noAutofit/>
          </a:bodyPr>
          <a:lstStyle/>
          <a:p>
            <a:pPr lvl="0" algn="l" rtl="0">
              <a:spcBef>
                <a:spcPts val="0"/>
              </a:spcBef>
              <a:spcAft>
                <a:spcPts val="0"/>
              </a:spcAft>
            </a:pPr>
            <a:r>
              <a:rPr lang="en" sz="2400" b="1" dirty="0">
                <a:latin typeface="Questrial"/>
                <a:ea typeface="Questrial"/>
                <a:cs typeface="Questrial"/>
                <a:sym typeface="Questrial"/>
              </a:rPr>
              <a:t>c) </a:t>
            </a:r>
            <a:r>
              <a:rPr lang="en-US" sz="2400" b="1" dirty="0">
                <a:latin typeface="Questrial"/>
                <a:ea typeface="Questrial"/>
                <a:cs typeface="Questrial"/>
                <a:sym typeface="Questrial"/>
              </a:rPr>
              <a:t>P</a:t>
            </a:r>
            <a:r>
              <a:rPr lang="en" sz="2400" b="1" dirty="0">
                <a:latin typeface="Questrial"/>
                <a:ea typeface="Questrial"/>
                <a:cs typeface="Questrial"/>
                <a:sym typeface="Questrial"/>
              </a:rPr>
              <a:t>rotection Proxy</a:t>
            </a:r>
          </a:p>
          <a:p>
            <a:pPr lvl="0" algn="l" rtl="0">
              <a:spcBef>
                <a:spcPts val="0"/>
              </a:spcBef>
              <a:spcAft>
                <a:spcPts val="0"/>
              </a:spcAft>
            </a:pPr>
            <a:r>
              <a:rPr lang="en-US" sz="2400" dirty="0">
                <a:latin typeface="Questrial"/>
                <a:ea typeface="Questrial"/>
                <a:cs typeface="Questrial"/>
                <a:sym typeface="Questrial"/>
              </a:rPr>
              <a:t>- </a:t>
            </a:r>
            <a:r>
              <a:rPr lang="vi-VN" sz="2400" dirty="0">
                <a:latin typeface="Questrial"/>
                <a:ea typeface="Questrial"/>
                <a:cs typeface="Questrial"/>
                <a:sym typeface="Questrial"/>
              </a:rPr>
              <a:t>Dùng để giới hạn quyền truy cập tới method của một object dựa trên người gọi nó.</a:t>
            </a:r>
            <a:endParaRPr sz="2400" dirty="0">
              <a:latin typeface="Questrial"/>
              <a:ea typeface="Questrial"/>
              <a:cs typeface="Questrial"/>
              <a:sym typeface="Questrial"/>
            </a:endParaRPr>
          </a:p>
        </p:txBody>
      </p:sp>
      <p:sp>
        <p:nvSpPr>
          <p:cNvPr id="3376" name="Google Shape;3376;p35"/>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7" name="Google Shape;3377;p35"/>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8" name="Google Shape;3378;p35"/>
          <p:cNvSpPr txBox="1"/>
          <p:nvPr/>
        </p:nvSpPr>
        <p:spPr>
          <a:xfrm>
            <a:off x="4419600" y="1120200"/>
            <a:ext cx="9573491"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4800" dirty="0">
                <a:solidFill>
                  <a:schemeClr val="dk1"/>
                </a:solidFill>
                <a:latin typeface="Times New Roman" panose="02020603050405020304" pitchFamily="18" charset="0"/>
                <a:ea typeface="Pompiere"/>
                <a:cs typeface="Times New Roman" panose="02020603050405020304" pitchFamily="18" charset="0"/>
                <a:sym typeface="Pompiere"/>
              </a:rPr>
              <a:t>2. Các biến thể Proxy cơ bản của Proxy Pattern</a:t>
            </a:r>
            <a:endParaRPr sz="4400" dirty="0">
              <a:solidFill>
                <a:schemeClr val="dk1"/>
              </a:solidFill>
              <a:latin typeface="Times New Roman" panose="02020603050405020304" pitchFamily="18" charset="0"/>
              <a:ea typeface="Pompiere"/>
              <a:cs typeface="Times New Roman" panose="02020603050405020304" pitchFamily="18" charset="0"/>
              <a:sym typeface="Pompiere"/>
            </a:endParaRPr>
          </a:p>
        </p:txBody>
      </p:sp>
      <p:pic>
        <p:nvPicPr>
          <p:cNvPr id="4" name="Picture 3">
            <a:extLst>
              <a:ext uri="{FF2B5EF4-FFF2-40B4-BE49-F238E27FC236}">
                <a16:creationId xmlns:a16="http://schemas.microsoft.com/office/drawing/2014/main" id="{6F362326-844A-21DD-5268-550B913646EC}"/>
              </a:ext>
            </a:extLst>
          </p:cNvPr>
          <p:cNvPicPr>
            <a:picLocks noChangeAspect="1"/>
          </p:cNvPicPr>
          <p:nvPr/>
        </p:nvPicPr>
        <p:blipFill>
          <a:blip r:embed="rId3"/>
          <a:stretch>
            <a:fillRect/>
          </a:stretch>
        </p:blipFill>
        <p:spPr>
          <a:xfrm>
            <a:off x="4558144" y="3619886"/>
            <a:ext cx="9573491" cy="5134469"/>
          </a:xfrm>
          <a:prstGeom prst="rect">
            <a:avLst/>
          </a:prstGeom>
        </p:spPr>
      </p:pic>
    </p:spTree>
    <p:extLst>
      <p:ext uri="{BB962C8B-B14F-4D97-AF65-F5344CB8AC3E}">
        <p14:creationId xmlns:p14="http://schemas.microsoft.com/office/powerpoint/2010/main" val="693974804"/>
      </p:ext>
    </p:extLst>
  </p:cSld>
  <p:clrMapOvr>
    <a:masterClrMapping/>
  </p:clrMapOvr>
  <p:transition spd="slow">
    <p:push dir="u"/>
  </p:transition>
</p:sld>
</file>

<file path=ppt/theme/theme1.xml><?xml version="1.0" encoding="utf-8"?>
<a:theme xmlns:a="http://schemas.openxmlformats.org/drawingml/2006/main" name="SlidesMania">
  <a:themeElements>
    <a:clrScheme name="Simple Light">
      <a:dk1>
        <a:srgbClr val="000000"/>
      </a:dk1>
      <a:lt1>
        <a:srgbClr val="FEF7D7"/>
      </a:lt1>
      <a:dk2>
        <a:srgbClr val="B5BB76"/>
      </a:dk2>
      <a:lt2>
        <a:srgbClr val="F3E390"/>
      </a:lt2>
      <a:accent1>
        <a:srgbClr val="E670A9"/>
      </a:accent1>
      <a:accent2>
        <a:srgbClr val="5AAEDF"/>
      </a:accent2>
      <a:accent3>
        <a:srgbClr val="B0CD4F"/>
      </a:accent3>
      <a:accent4>
        <a:srgbClr val="E17070"/>
      </a:accent4>
      <a:accent5>
        <a:srgbClr val="A871C8"/>
      </a:accent5>
      <a:accent6>
        <a:srgbClr val="ECB23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2056</Words>
  <Application>Microsoft Office PowerPoint</Application>
  <PresentationFormat>Custom</PresentationFormat>
  <Paragraphs>133</Paragraphs>
  <Slides>25</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Questrial</vt:lpstr>
      <vt:lpstr>Times New Roman</vt:lpstr>
      <vt:lpstr>Calibri</vt:lpstr>
      <vt:lpstr>Homemade Apple</vt:lpstr>
      <vt:lpstr>Pompiere</vt:lpstr>
      <vt:lpstr>Droid Serif</vt:lpstr>
      <vt:lpstr>Arial</vt:lpstr>
      <vt:lpstr>Shadows Into Light Two</vt:lpstr>
      <vt:lpstr>Poppins</vt:lpstr>
      <vt:lpstr>SlidesMania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Bùi Trọng</dc:creator>
  <cp:lastModifiedBy>Trung Bùi</cp:lastModifiedBy>
  <cp:revision>14</cp:revision>
  <dcterms:modified xsi:type="dcterms:W3CDTF">2022-08-26T00:53:50Z</dcterms:modified>
</cp:coreProperties>
</file>