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28"/>
  </p:notesMasterIdLst>
  <p:sldIdLst>
    <p:sldId id="256" r:id="rId2"/>
    <p:sldId id="264" r:id="rId3"/>
    <p:sldId id="257" r:id="rId4"/>
    <p:sldId id="259" r:id="rId5"/>
    <p:sldId id="261" r:id="rId6"/>
    <p:sldId id="262" r:id="rId7"/>
    <p:sldId id="269" r:id="rId8"/>
    <p:sldId id="276" r:id="rId9"/>
    <p:sldId id="277" r:id="rId10"/>
    <p:sldId id="279" r:id="rId11"/>
    <p:sldId id="268" r:id="rId12"/>
    <p:sldId id="280" r:id="rId13"/>
    <p:sldId id="263" r:id="rId14"/>
    <p:sldId id="281" r:id="rId15"/>
    <p:sldId id="283" r:id="rId16"/>
    <p:sldId id="284" r:id="rId17"/>
    <p:sldId id="285" r:id="rId18"/>
    <p:sldId id="292" r:id="rId19"/>
    <p:sldId id="286" r:id="rId20"/>
    <p:sldId id="287" r:id="rId21"/>
    <p:sldId id="288" r:id="rId22"/>
    <p:sldId id="291" r:id="rId23"/>
    <p:sldId id="289" r:id="rId24"/>
    <p:sldId id="290" r:id="rId25"/>
    <p:sldId id="282" r:id="rId26"/>
    <p:sldId id="293" r:id="rId27"/>
  </p:sldIdLst>
  <p:sldSz cx="18288000" cy="10287000"/>
  <p:notesSz cx="6858000" cy="9144000"/>
  <p:embeddedFontLst>
    <p:embeddedFont>
      <p:font typeface="Calibri" panose="020F0502020204030204" pitchFamily="34" charset="0"/>
      <p:regular r:id="rId29"/>
      <p:bold r:id="rId30"/>
      <p:italic r:id="rId31"/>
      <p:boldItalic r:id="rId32"/>
    </p:embeddedFont>
    <p:embeddedFont>
      <p:font typeface="Droid Serif" panose="02020600060500020200" pitchFamily="18" charset="0"/>
      <p:regular r:id="rId33"/>
      <p:bold r:id="rId34"/>
      <p:italic r:id="rId35"/>
      <p:boldItalic r:id="rId36"/>
    </p:embeddedFont>
    <p:embeddedFont>
      <p:font typeface="Homemade Apple" panose="020B0604020202020204" charset="0"/>
      <p:regular r:id="rId37"/>
    </p:embeddedFont>
    <p:embeddedFont>
      <p:font typeface="Pompiere" panose="020B0604020202020204" charset="0"/>
      <p:regular r:id="rId38"/>
    </p:embeddedFont>
    <p:embeddedFont>
      <p:font typeface="Poppins" panose="00000500000000000000" pitchFamily="2" charset="0"/>
      <p:regular r:id="rId39"/>
      <p:bold r:id="rId40"/>
      <p:italic r:id="rId41"/>
      <p:boldItalic r:id="rId42"/>
    </p:embeddedFont>
    <p:embeddedFont>
      <p:font typeface="Questrial" pitchFamily="2" charset="0"/>
      <p:regular r:id="rId43"/>
    </p:embeddedFont>
    <p:embeddedFont>
      <p:font typeface="Shadows Into Light Two" panose="02000506000000020004" pitchFamily="2" charset="0"/>
      <p:regular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240">
          <p15:clr>
            <a:srgbClr val="A4A3A4"/>
          </p15:clr>
        </p15:guide>
        <p15:guide id="2" pos="57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69287-AAE9-4983-BB5A-1E20E4B3BE3B}">
  <a:tblStyle styleId="{90669287-AAE9-4983-BB5A-1E20E4B3BE3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406" autoAdjust="0"/>
    <p:restoredTop sz="95033" autoAdjust="0"/>
  </p:normalViewPr>
  <p:slideViewPr>
    <p:cSldViewPr snapToGrid="0">
      <p:cViewPr varScale="1">
        <p:scale>
          <a:sx n="52" d="100"/>
          <a:sy n="52" d="100"/>
        </p:scale>
        <p:origin x="494" y="72"/>
      </p:cViewPr>
      <p:guideLst>
        <p:guide orient="horz" pos="3240"/>
        <p:guide pos="5760"/>
      </p:guideLst>
    </p:cSldViewPr>
  </p:slideViewPr>
  <p:notesTextViewPr>
    <p:cViewPr>
      <p:scale>
        <a:sx n="3" d="2"/>
        <a:sy n="3" d="2"/>
      </p:scale>
      <p:origin x="0" y="0"/>
    </p:cViewPr>
  </p:notesTextViewPr>
  <p:sorterViewPr>
    <p:cViewPr>
      <p:scale>
        <a:sx n="100" d="100"/>
        <a:sy n="100" d="100"/>
      </p:scale>
      <p:origin x="0" y="-1386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4"/>
        <p:cNvGrpSpPr/>
        <p:nvPr/>
      </p:nvGrpSpPr>
      <p:grpSpPr>
        <a:xfrm>
          <a:off x="0" y="0"/>
          <a:ext cx="0" cy="0"/>
          <a:chOff x="0" y="0"/>
          <a:chExt cx="0" cy="0"/>
        </a:xfrm>
      </p:grpSpPr>
      <p:sp>
        <p:nvSpPr>
          <p:cNvPr id="3115" name="Google Shape;3115;gfd6f18662e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6" name="Google Shape;3116;gfd6f18662e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1"/>
        <p:cNvGrpSpPr/>
        <p:nvPr/>
      </p:nvGrpSpPr>
      <p:grpSpPr>
        <a:xfrm>
          <a:off x="0" y="0"/>
          <a:ext cx="0" cy="0"/>
          <a:chOff x="0" y="0"/>
          <a:chExt cx="0" cy="0"/>
        </a:xfrm>
      </p:grpSpPr>
      <p:sp>
        <p:nvSpPr>
          <p:cNvPr id="3232" name="Google Shape;3232;gfd6f18662e_0_8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3" name="Google Shape;3233;gfd6f18662e_0_8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 Ta sử dụng Proxy.newProxyInstance() để bắt đầu tạo dynamic proxy class.</a:t>
            </a:r>
          </a:p>
          <a:p>
            <a:pPr marL="0" lvl="0" indent="0" algn="l" rtl="0">
              <a:spcBef>
                <a:spcPts val="0"/>
              </a:spcBef>
              <a:spcAft>
                <a:spcPts val="0"/>
              </a:spcAft>
              <a:buNone/>
            </a:pPr>
            <a:r>
              <a:rPr lang="vi-VN" dirty="0"/>
              <a:t>- Ta lần lượt truyền các đối số cho nó là: ClassLoader, Interface và một InvocationHandler.</a:t>
            </a:r>
          </a:p>
          <a:p>
            <a:pPr marL="0" lvl="0" indent="0" algn="l" rtl="0">
              <a:spcBef>
                <a:spcPts val="0"/>
              </a:spcBef>
              <a:spcAft>
                <a:spcPts val="0"/>
              </a:spcAft>
              <a:buNone/>
            </a:pPr>
            <a:r>
              <a:rPr lang="vi-VN" dirty="0"/>
              <a:t>- Với ClassLoader, Interface là của đối tượng thật. Chúng ta cần nó để định nghĩa, tạo một class proxy có quyền truy cập và có cùng public method với đối tượng thật.</a:t>
            </a:r>
          </a:p>
          <a:p>
            <a:pPr marL="0" lvl="0" indent="0" algn="l" rtl="0">
              <a:spcBef>
                <a:spcPts val="0"/>
              </a:spcBef>
              <a:spcAft>
                <a:spcPts val="0"/>
              </a:spcAft>
              <a:buNone/>
            </a:pPr>
            <a:r>
              <a:rPr lang="vi-VN" dirty="0"/>
              <a:t>- Sau đó ta ép kiểu nó về Interface chung của proxy và đối tượng thật là ta có thể sử dụng proxy như một đối  tượng thật, proxy hoàn thành vai trò của nó là thay thế, kiểm soát quyền truy cập vào đối tượng thật.</a:t>
            </a:r>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2466719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0"/>
        <p:cNvGrpSpPr/>
        <p:nvPr/>
      </p:nvGrpSpPr>
      <p:grpSpPr>
        <a:xfrm>
          <a:off x="0" y="0"/>
          <a:ext cx="0" cy="0"/>
          <a:chOff x="0" y="0"/>
          <a:chExt cx="0" cy="0"/>
        </a:xfrm>
      </p:grpSpPr>
      <p:sp>
        <p:nvSpPr>
          <p:cNvPr id="3361" name="Google Shape;3361;gfd6f18662e_0_7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2" name="Google Shape;3362;gfd6f18662e_0_7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1"/>
        <p:cNvGrpSpPr/>
        <p:nvPr/>
      </p:nvGrpSpPr>
      <p:grpSpPr>
        <a:xfrm>
          <a:off x="0" y="0"/>
          <a:ext cx="0" cy="0"/>
          <a:chOff x="0" y="0"/>
          <a:chExt cx="0" cy="0"/>
        </a:xfrm>
      </p:grpSpPr>
      <p:sp>
        <p:nvSpPr>
          <p:cNvPr id="3232" name="Google Shape;3232;gfd6f18662e_0_8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3" name="Google Shape;3233;gfd6f18662e_0_8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 Ta sử dụng Proxy.newProxyInstance() để bắt đầu tạo dynamic proxy class.</a:t>
            </a:r>
          </a:p>
          <a:p>
            <a:pPr marL="0" lvl="0" indent="0" algn="l" rtl="0">
              <a:spcBef>
                <a:spcPts val="0"/>
              </a:spcBef>
              <a:spcAft>
                <a:spcPts val="0"/>
              </a:spcAft>
              <a:buNone/>
            </a:pPr>
            <a:r>
              <a:rPr lang="vi-VN" dirty="0"/>
              <a:t>- Ta lần lượt truyền các đối số cho nó là: ClassLoader, Interface và một InvocationHandler.</a:t>
            </a:r>
          </a:p>
          <a:p>
            <a:pPr marL="0" lvl="0" indent="0" algn="l" rtl="0">
              <a:spcBef>
                <a:spcPts val="0"/>
              </a:spcBef>
              <a:spcAft>
                <a:spcPts val="0"/>
              </a:spcAft>
              <a:buNone/>
            </a:pPr>
            <a:r>
              <a:rPr lang="vi-VN" dirty="0"/>
              <a:t>- Với ClassLoader, Interface là của đối tượng thật. Chúng ta cần nó để định nghĩa, tạo một class proxy có quyền truy cập và có cùng public method với đối tượng thật.</a:t>
            </a:r>
          </a:p>
          <a:p>
            <a:pPr marL="0" lvl="0" indent="0" algn="l" rtl="0">
              <a:spcBef>
                <a:spcPts val="0"/>
              </a:spcBef>
              <a:spcAft>
                <a:spcPts val="0"/>
              </a:spcAft>
              <a:buNone/>
            </a:pPr>
            <a:r>
              <a:rPr lang="vi-VN" dirty="0"/>
              <a:t>- Sau đó ta ép kiểu nó về Interface chung của proxy và đối tượng thật là ta có thể sử dụng proxy như một đối  tượng thật, proxy hoàn thành vai trò của nó là thay thế, kiểm soát quyền truy cập vào đối tượng thật.</a:t>
            </a:r>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5665484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6"/>
        <p:cNvGrpSpPr/>
        <p:nvPr/>
      </p:nvGrpSpPr>
      <p:grpSpPr>
        <a:xfrm>
          <a:off x="0" y="0"/>
          <a:ext cx="0" cy="0"/>
          <a:chOff x="0" y="0"/>
          <a:chExt cx="0" cy="0"/>
        </a:xfrm>
      </p:grpSpPr>
      <p:sp>
        <p:nvSpPr>
          <p:cNvPr id="3247" name="Google Shape;3247;gfd6f18662e_0_8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8" name="Google Shape;3248;gfd6f18662e_0_8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1"/>
        <p:cNvGrpSpPr/>
        <p:nvPr/>
      </p:nvGrpSpPr>
      <p:grpSpPr>
        <a:xfrm>
          <a:off x="0" y="0"/>
          <a:ext cx="0" cy="0"/>
          <a:chOff x="0" y="0"/>
          <a:chExt cx="0" cy="0"/>
        </a:xfrm>
      </p:grpSpPr>
      <p:sp>
        <p:nvSpPr>
          <p:cNvPr id="3232" name="Google Shape;3232;gfd6f18662e_0_8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3" name="Google Shape;3233;gfd6f18662e_0_8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82611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b="0" i="0" dirty="0">
                <a:solidFill>
                  <a:srgbClr val="252525"/>
                </a:solidFill>
                <a:effectLst/>
                <a:latin typeface="Droid Serif"/>
              </a:rPr>
              <a:t> CEO chạy màn hình, đầu tiên lấy </a:t>
            </a:r>
            <a:r>
              <a:rPr lang="vi-VN" b="0" i="0" dirty="0" err="1">
                <a:solidFill>
                  <a:srgbClr val="252525"/>
                </a:solidFill>
                <a:effectLst/>
                <a:latin typeface="Droid Serif"/>
              </a:rPr>
              <a:t>proxy</a:t>
            </a:r>
            <a:r>
              <a:rPr lang="vi-VN" b="0" i="0" dirty="0">
                <a:solidFill>
                  <a:srgbClr val="252525"/>
                </a:solidFill>
                <a:effectLst/>
                <a:latin typeface="Droid Serif"/>
              </a:rPr>
              <a:t> của máy bắn kẹo cao su từ xa và sau đó gọi </a:t>
            </a:r>
            <a:r>
              <a:rPr lang="vi-VN" b="1" i="0" dirty="0" err="1">
                <a:solidFill>
                  <a:srgbClr val="252525"/>
                </a:solidFill>
                <a:effectLst/>
                <a:latin typeface="Droid Serif"/>
              </a:rPr>
              <a:t>getState</a:t>
            </a:r>
            <a:r>
              <a:rPr lang="vi-VN" b="1" i="0" dirty="0">
                <a:solidFill>
                  <a:srgbClr val="252525"/>
                </a:solidFill>
                <a:effectLst/>
                <a:latin typeface="Droid Serif"/>
              </a:rPr>
              <a:t>()</a:t>
            </a:r>
            <a:r>
              <a:rPr lang="vi-VN" b="0" i="0" dirty="0">
                <a:solidFill>
                  <a:srgbClr val="252525"/>
                </a:solidFill>
                <a:effectLst/>
                <a:latin typeface="Droid Serif"/>
              </a:rPr>
              <a:t> trên mỗi máy (cùng với </a:t>
            </a:r>
            <a:r>
              <a:rPr lang="vi-VN" b="1" i="0" dirty="0" err="1">
                <a:solidFill>
                  <a:srgbClr val="252525"/>
                </a:solidFill>
                <a:effectLst/>
                <a:latin typeface="Droid Serif"/>
              </a:rPr>
              <a:t>getCount</a:t>
            </a:r>
            <a:r>
              <a:rPr lang="vi-VN" b="1" i="0" dirty="0">
                <a:solidFill>
                  <a:srgbClr val="252525"/>
                </a:solidFill>
                <a:effectLst/>
                <a:latin typeface="Droid Serif"/>
              </a:rPr>
              <a:t>()</a:t>
            </a:r>
            <a:r>
              <a:rPr lang="vi-VN" b="0" i="0" dirty="0">
                <a:solidFill>
                  <a:srgbClr val="252525"/>
                </a:solidFill>
                <a:effectLst/>
                <a:latin typeface="Droid Serif"/>
              </a:rPr>
              <a:t> và </a:t>
            </a:r>
            <a:r>
              <a:rPr lang="vi-VN" b="1" i="0" dirty="0" err="1">
                <a:solidFill>
                  <a:srgbClr val="252525"/>
                </a:solidFill>
                <a:effectLst/>
                <a:latin typeface="Droid Serif"/>
              </a:rPr>
              <a:t>getLocation</a:t>
            </a:r>
            <a:r>
              <a:rPr lang="vi-VN" b="1" i="0" dirty="0">
                <a:solidFill>
                  <a:srgbClr val="252525"/>
                </a:solidFill>
                <a:effectLst/>
                <a:latin typeface="Droid Serif"/>
              </a:rPr>
              <a:t>()</a:t>
            </a:r>
            <a:r>
              <a:rPr lang="vi-VN" b="0" i="0" dirty="0">
                <a:solidFill>
                  <a:srgbClr val="252525"/>
                </a:solidFill>
                <a:effectLst/>
                <a:latin typeface="Droid Serif"/>
              </a:rPr>
              <a:t>).</a:t>
            </a:r>
            <a:endParaRPr lang="vi-VN" dirty="0"/>
          </a:p>
        </p:txBody>
      </p:sp>
    </p:spTree>
    <p:extLst>
      <p:ext uri="{BB962C8B-B14F-4D97-AF65-F5344CB8AC3E}">
        <p14:creationId xmlns:p14="http://schemas.microsoft.com/office/powerpoint/2010/main" val="1917826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b="1" i="0" dirty="0" err="1">
                <a:solidFill>
                  <a:srgbClr val="252525"/>
                </a:solidFill>
                <a:effectLst/>
                <a:latin typeface="Droid Serif"/>
              </a:rPr>
              <a:t>getState</a:t>
            </a:r>
            <a:r>
              <a:rPr lang="vi-VN" b="1" i="0" dirty="0">
                <a:solidFill>
                  <a:srgbClr val="252525"/>
                </a:solidFill>
                <a:effectLst/>
                <a:latin typeface="Droid Serif"/>
              </a:rPr>
              <a:t>()</a:t>
            </a:r>
            <a:r>
              <a:rPr lang="vi-VN" b="0" i="0" dirty="0">
                <a:solidFill>
                  <a:srgbClr val="252525"/>
                </a:solidFill>
                <a:effectLst/>
                <a:latin typeface="Droid Serif"/>
              </a:rPr>
              <a:t> được gọi trên </a:t>
            </a:r>
            <a:r>
              <a:rPr lang="vi-VN" b="0" i="0" dirty="0" err="1">
                <a:solidFill>
                  <a:srgbClr val="252525"/>
                </a:solidFill>
                <a:effectLst/>
                <a:latin typeface="Droid Serif"/>
              </a:rPr>
              <a:t>proxy</a:t>
            </a:r>
            <a:r>
              <a:rPr lang="vi-VN" b="0" i="0" dirty="0">
                <a:solidFill>
                  <a:srgbClr val="252525"/>
                </a:solidFill>
                <a:effectLst/>
                <a:latin typeface="Droid Serif"/>
              </a:rPr>
              <a:t>, chuyển cuộc gọi đến </a:t>
            </a:r>
            <a:r>
              <a:rPr lang="vi-VN" b="0" i="0" dirty="0" err="1">
                <a:solidFill>
                  <a:srgbClr val="252525"/>
                </a:solidFill>
                <a:effectLst/>
                <a:latin typeface="Droid Serif"/>
              </a:rPr>
              <a:t>remote</a:t>
            </a:r>
            <a:r>
              <a:rPr lang="vi-VN" b="0" i="0" dirty="0">
                <a:solidFill>
                  <a:srgbClr val="252525"/>
                </a:solidFill>
                <a:effectLst/>
                <a:latin typeface="Droid Serif"/>
              </a:rPr>
              <a:t> </a:t>
            </a:r>
            <a:r>
              <a:rPr lang="vi-VN" b="0" i="0" dirty="0" err="1">
                <a:solidFill>
                  <a:srgbClr val="252525"/>
                </a:solidFill>
                <a:effectLst/>
                <a:latin typeface="Droid Serif"/>
              </a:rPr>
              <a:t>service</a:t>
            </a:r>
            <a:r>
              <a:rPr lang="vi-VN" b="0" i="0" dirty="0">
                <a:solidFill>
                  <a:srgbClr val="252525"/>
                </a:solidFill>
                <a:effectLst/>
                <a:latin typeface="Droid Serif"/>
              </a:rPr>
              <a:t>. </a:t>
            </a:r>
            <a:r>
              <a:rPr lang="vi-VN" b="0" i="0" dirty="0" err="1">
                <a:solidFill>
                  <a:srgbClr val="252525"/>
                </a:solidFill>
                <a:effectLst/>
                <a:latin typeface="Droid Serif"/>
              </a:rPr>
              <a:t>Skeleton</a:t>
            </a:r>
            <a:r>
              <a:rPr lang="vi-VN" b="0" i="0" dirty="0">
                <a:solidFill>
                  <a:srgbClr val="252525"/>
                </a:solidFill>
                <a:effectLst/>
                <a:latin typeface="Droid Serif"/>
              </a:rPr>
              <a:t> nhận được yêu cầu và sau đó chuyển nó đến máy bắn kẹo cao su.</a:t>
            </a:r>
            <a:endParaRPr lang="vi-VN" dirty="0"/>
          </a:p>
        </p:txBody>
      </p:sp>
    </p:spTree>
    <p:extLst>
      <p:ext uri="{BB962C8B-B14F-4D97-AF65-F5344CB8AC3E}">
        <p14:creationId xmlns:p14="http://schemas.microsoft.com/office/powerpoint/2010/main" val="24776023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b="0" i="0" dirty="0">
                <a:solidFill>
                  <a:srgbClr val="252525"/>
                </a:solidFill>
                <a:effectLst/>
                <a:latin typeface="Droid Serif"/>
              </a:rPr>
              <a:t> </a:t>
            </a:r>
            <a:r>
              <a:rPr lang="vi-VN" b="1" i="0" dirty="0" err="1">
                <a:solidFill>
                  <a:srgbClr val="252525"/>
                </a:solidFill>
                <a:effectLst/>
                <a:latin typeface="Droid Serif"/>
              </a:rPr>
              <a:t>GumballMachine</a:t>
            </a:r>
            <a:r>
              <a:rPr lang="vi-VN" b="1" i="0" dirty="0">
                <a:solidFill>
                  <a:srgbClr val="252525"/>
                </a:solidFill>
                <a:effectLst/>
                <a:latin typeface="Droid Serif"/>
              </a:rPr>
              <a:t> </a:t>
            </a:r>
            <a:r>
              <a:rPr lang="vi-VN" b="0" i="0" dirty="0" err="1">
                <a:solidFill>
                  <a:srgbClr val="252525"/>
                </a:solidFill>
                <a:effectLst/>
                <a:latin typeface="Droid Serif"/>
              </a:rPr>
              <a:t>return</a:t>
            </a:r>
            <a:r>
              <a:rPr lang="vi-VN" b="0" i="0" dirty="0">
                <a:solidFill>
                  <a:srgbClr val="252525"/>
                </a:solidFill>
                <a:effectLst/>
                <a:latin typeface="Droid Serif"/>
              </a:rPr>
              <a:t> trạng thái cho </a:t>
            </a:r>
            <a:r>
              <a:rPr lang="vi-VN" b="0" i="0" dirty="0" err="1">
                <a:solidFill>
                  <a:srgbClr val="252525"/>
                </a:solidFill>
                <a:effectLst/>
                <a:latin typeface="Droid Serif"/>
              </a:rPr>
              <a:t>skeleton</a:t>
            </a:r>
            <a:r>
              <a:rPr lang="vi-VN" b="0" i="0" dirty="0">
                <a:solidFill>
                  <a:srgbClr val="252525"/>
                </a:solidFill>
                <a:effectLst/>
                <a:latin typeface="Droid Serif"/>
              </a:rPr>
              <a:t>, </a:t>
            </a:r>
            <a:r>
              <a:rPr lang="vi-VN" b="1" i="0" dirty="0" err="1">
                <a:solidFill>
                  <a:srgbClr val="252525"/>
                </a:solidFill>
                <a:effectLst/>
                <a:latin typeface="Droid Serif"/>
              </a:rPr>
              <a:t>serialize</a:t>
            </a:r>
            <a:r>
              <a:rPr lang="vi-VN" b="1" i="0" dirty="0">
                <a:solidFill>
                  <a:srgbClr val="252525"/>
                </a:solidFill>
                <a:effectLst/>
                <a:latin typeface="Droid Serif"/>
              </a:rPr>
              <a:t> </a:t>
            </a:r>
            <a:r>
              <a:rPr lang="vi-VN" b="0" i="0" dirty="0">
                <a:solidFill>
                  <a:srgbClr val="252525"/>
                </a:solidFill>
                <a:effectLst/>
                <a:latin typeface="Droid Serif"/>
              </a:rPr>
              <a:t>nó và chuyển nó trở lại </a:t>
            </a:r>
            <a:r>
              <a:rPr lang="vi-VN" b="0" i="0" dirty="0" err="1">
                <a:solidFill>
                  <a:srgbClr val="252525"/>
                </a:solidFill>
                <a:effectLst/>
                <a:latin typeface="Droid Serif"/>
              </a:rPr>
              <a:t>proxy</a:t>
            </a:r>
            <a:r>
              <a:rPr lang="vi-VN" b="0" i="0" dirty="0">
                <a:solidFill>
                  <a:srgbClr val="252525"/>
                </a:solidFill>
                <a:effectLst/>
                <a:latin typeface="Droid Serif"/>
              </a:rPr>
              <a:t>. Proxy </a:t>
            </a:r>
            <a:r>
              <a:rPr lang="vi-VN" b="1" i="0" dirty="0" err="1">
                <a:solidFill>
                  <a:srgbClr val="252525"/>
                </a:solidFill>
                <a:effectLst/>
                <a:latin typeface="Droid Serif"/>
              </a:rPr>
              <a:t>deserialize</a:t>
            </a:r>
            <a:r>
              <a:rPr lang="vi-VN" b="1" i="0" dirty="0">
                <a:solidFill>
                  <a:srgbClr val="252525"/>
                </a:solidFill>
                <a:effectLst/>
                <a:latin typeface="Droid Serif"/>
              </a:rPr>
              <a:t> </a:t>
            </a:r>
            <a:r>
              <a:rPr lang="vi-VN" b="0" i="0" dirty="0">
                <a:solidFill>
                  <a:srgbClr val="252525"/>
                </a:solidFill>
                <a:effectLst/>
                <a:latin typeface="Droid Serif"/>
              </a:rPr>
              <a:t>nó và </a:t>
            </a:r>
            <a:r>
              <a:rPr lang="vi-VN" b="0" i="0" dirty="0" err="1">
                <a:solidFill>
                  <a:srgbClr val="252525"/>
                </a:solidFill>
                <a:effectLst/>
                <a:latin typeface="Droid Serif"/>
              </a:rPr>
              <a:t>return</a:t>
            </a:r>
            <a:r>
              <a:rPr lang="vi-VN" b="0" i="0" dirty="0">
                <a:solidFill>
                  <a:srgbClr val="252525"/>
                </a:solidFill>
                <a:effectLst/>
                <a:latin typeface="Droid Serif"/>
              </a:rPr>
              <a:t> nó như một </a:t>
            </a:r>
            <a:r>
              <a:rPr lang="vi-VN" b="0" i="0" dirty="0" err="1">
                <a:solidFill>
                  <a:srgbClr val="252525"/>
                </a:solidFill>
                <a:effectLst/>
                <a:latin typeface="Droid Serif"/>
              </a:rPr>
              <a:t>object</a:t>
            </a:r>
            <a:r>
              <a:rPr lang="vi-VN" b="0" i="0" dirty="0">
                <a:solidFill>
                  <a:srgbClr val="252525"/>
                </a:solidFill>
                <a:effectLst/>
                <a:latin typeface="Droid Serif"/>
              </a:rPr>
              <a:t> cho </a:t>
            </a:r>
            <a:r>
              <a:rPr lang="vi-VN" b="0" i="0" dirty="0" err="1">
                <a:solidFill>
                  <a:srgbClr val="252525"/>
                </a:solidFill>
                <a:effectLst/>
                <a:latin typeface="Droid Serif"/>
              </a:rPr>
              <a:t>monitor</a:t>
            </a:r>
            <a:r>
              <a:rPr lang="vi-VN" b="0" i="0" dirty="0">
                <a:solidFill>
                  <a:srgbClr val="252525"/>
                </a:solidFill>
                <a:effectLst/>
                <a:latin typeface="Droid Serif"/>
              </a:rPr>
              <a:t>.</a:t>
            </a:r>
            <a:endParaRPr lang="vi-VN" dirty="0"/>
          </a:p>
        </p:txBody>
      </p:sp>
    </p:spTree>
    <p:extLst>
      <p:ext uri="{BB962C8B-B14F-4D97-AF65-F5344CB8AC3E}">
        <p14:creationId xmlns:p14="http://schemas.microsoft.com/office/powerpoint/2010/main" val="37560336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b="0" i="0" dirty="0">
                <a:solidFill>
                  <a:srgbClr val="252525"/>
                </a:solidFill>
                <a:effectLst/>
                <a:latin typeface="Droid Serif"/>
              </a:rPr>
              <a:t>Chúng tôi đã tạo một </a:t>
            </a:r>
            <a:r>
              <a:rPr lang="vi-VN" b="1" i="0" dirty="0" err="1">
                <a:solidFill>
                  <a:srgbClr val="252525"/>
                </a:solidFill>
                <a:effectLst/>
                <a:latin typeface="Droid Serif"/>
              </a:rPr>
              <a:t>ImageProxy</a:t>
            </a:r>
            <a:r>
              <a:rPr lang="vi-VN" b="1" i="0" dirty="0">
                <a:solidFill>
                  <a:srgbClr val="252525"/>
                </a:solidFill>
                <a:effectLst/>
                <a:latin typeface="Droid Serif"/>
              </a:rPr>
              <a:t> </a:t>
            </a:r>
            <a:r>
              <a:rPr lang="vi-VN" b="0" i="0" dirty="0">
                <a:solidFill>
                  <a:srgbClr val="252525"/>
                </a:solidFill>
                <a:effectLst/>
                <a:latin typeface="Droid Serif"/>
              </a:rPr>
              <a:t>cho màn hình. Phương thức </a:t>
            </a:r>
            <a:r>
              <a:rPr lang="vi-VN" b="1" i="0" dirty="0" err="1">
                <a:solidFill>
                  <a:srgbClr val="252525"/>
                </a:solidFill>
                <a:effectLst/>
                <a:latin typeface="Droid Serif"/>
              </a:rPr>
              <a:t>paintIcon</a:t>
            </a:r>
            <a:r>
              <a:rPr lang="vi-VN" b="1" i="0" dirty="0">
                <a:solidFill>
                  <a:srgbClr val="252525"/>
                </a:solidFill>
                <a:effectLst/>
                <a:latin typeface="Droid Serif"/>
              </a:rPr>
              <a:t>()</a:t>
            </a:r>
            <a:r>
              <a:rPr lang="vi-VN" b="0" i="0" dirty="0">
                <a:solidFill>
                  <a:srgbClr val="252525"/>
                </a:solidFill>
                <a:effectLst/>
                <a:latin typeface="Droid Serif"/>
              </a:rPr>
              <a:t> được gọi và </a:t>
            </a:r>
            <a:r>
              <a:rPr lang="vi-VN" b="0" i="0" dirty="0" err="1">
                <a:solidFill>
                  <a:srgbClr val="252525"/>
                </a:solidFill>
                <a:effectLst/>
                <a:latin typeface="Droid Serif"/>
              </a:rPr>
              <a:t>ImageProxy</a:t>
            </a:r>
            <a:r>
              <a:rPr lang="vi-VN" b="0" i="0" dirty="0">
                <a:solidFill>
                  <a:srgbClr val="252525"/>
                </a:solidFill>
                <a:effectLst/>
                <a:latin typeface="Droid Serif"/>
              </a:rPr>
              <a:t> tạo một luồng (</a:t>
            </a:r>
            <a:r>
              <a:rPr lang="vi-VN" b="0" i="0" dirty="0" err="1">
                <a:solidFill>
                  <a:srgbClr val="252525"/>
                </a:solidFill>
                <a:effectLst/>
                <a:latin typeface="Droid Serif"/>
              </a:rPr>
              <a:t>thread</a:t>
            </a:r>
            <a:r>
              <a:rPr lang="vi-VN" b="0" i="0" dirty="0">
                <a:solidFill>
                  <a:srgbClr val="252525"/>
                </a:solidFill>
                <a:effectLst/>
                <a:latin typeface="Droid Serif"/>
              </a:rPr>
              <a:t>) để truy xuất hình ảnh và tạo </a:t>
            </a:r>
            <a:r>
              <a:rPr lang="vi-VN" b="0" i="0" dirty="0" err="1">
                <a:solidFill>
                  <a:srgbClr val="252525"/>
                </a:solidFill>
                <a:effectLst/>
                <a:latin typeface="Droid Serif"/>
              </a:rPr>
              <a:t>ImageIcon</a:t>
            </a:r>
            <a:r>
              <a:rPr lang="vi-VN" b="0" i="0" dirty="0">
                <a:solidFill>
                  <a:srgbClr val="252525"/>
                </a:solidFill>
                <a:effectLst/>
                <a:latin typeface="Droid Serif"/>
              </a:rPr>
              <a:t>.</a:t>
            </a:r>
            <a:endParaRPr lang="vi-VN" dirty="0"/>
          </a:p>
        </p:txBody>
      </p:sp>
    </p:spTree>
    <p:extLst>
      <p:ext uri="{BB962C8B-B14F-4D97-AF65-F5344CB8AC3E}">
        <p14:creationId xmlns:p14="http://schemas.microsoft.com/office/powerpoint/2010/main" val="42944233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b="0" i="0" dirty="0">
                <a:solidFill>
                  <a:srgbClr val="252525"/>
                </a:solidFill>
                <a:effectLst/>
                <a:latin typeface="Droid Serif"/>
              </a:rPr>
              <a:t> Tại một thời điểm nào đó, hình ảnh được trả về và </a:t>
            </a:r>
            <a:r>
              <a:rPr lang="vi-VN" b="1" i="0" dirty="0" err="1">
                <a:solidFill>
                  <a:srgbClr val="252525"/>
                </a:solidFill>
                <a:effectLst/>
                <a:latin typeface="Droid Serif"/>
              </a:rPr>
              <a:t>ImageIcon</a:t>
            </a:r>
            <a:r>
              <a:rPr lang="vi-VN" b="1" i="0" dirty="0">
                <a:solidFill>
                  <a:srgbClr val="252525"/>
                </a:solidFill>
                <a:effectLst/>
                <a:latin typeface="Droid Serif"/>
              </a:rPr>
              <a:t> </a:t>
            </a:r>
            <a:r>
              <a:rPr lang="vi-VN" b="0" i="0" dirty="0">
                <a:solidFill>
                  <a:srgbClr val="252525"/>
                </a:solidFill>
                <a:effectLst/>
                <a:latin typeface="Droid Serif"/>
              </a:rPr>
              <a:t>được khởi tạo hoàn toàn.</a:t>
            </a:r>
            <a:endParaRPr lang="vi-VN" dirty="0"/>
          </a:p>
        </p:txBody>
      </p:sp>
    </p:spTree>
    <p:extLst>
      <p:ext uri="{BB962C8B-B14F-4D97-AF65-F5344CB8AC3E}">
        <p14:creationId xmlns:p14="http://schemas.microsoft.com/office/powerpoint/2010/main" val="3638381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9"/>
        <p:cNvGrpSpPr/>
        <p:nvPr/>
      </p:nvGrpSpPr>
      <p:grpSpPr>
        <a:xfrm>
          <a:off x="0" y="0"/>
          <a:ext cx="0" cy="0"/>
          <a:chOff x="0" y="0"/>
          <a:chExt cx="0" cy="0"/>
        </a:xfrm>
      </p:grpSpPr>
      <p:sp>
        <p:nvSpPr>
          <p:cNvPr id="3260" name="Google Shape;3260;gfd6f18662e_0_6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1" name="Google Shape;3261;gfd6f18662e_0_6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b="0" i="0" dirty="0">
                <a:solidFill>
                  <a:srgbClr val="252525"/>
                </a:solidFill>
                <a:effectLst/>
                <a:latin typeface="Droid Serif"/>
              </a:rPr>
              <a:t>Sau khi </a:t>
            </a:r>
            <a:r>
              <a:rPr lang="vi-VN" b="1" i="0" dirty="0" err="1">
                <a:solidFill>
                  <a:srgbClr val="252525"/>
                </a:solidFill>
                <a:effectLst/>
                <a:latin typeface="Droid Serif"/>
              </a:rPr>
              <a:t>ImageIcon</a:t>
            </a:r>
            <a:r>
              <a:rPr lang="vi-VN" b="1" i="0" dirty="0">
                <a:solidFill>
                  <a:srgbClr val="252525"/>
                </a:solidFill>
                <a:effectLst/>
                <a:latin typeface="Droid Serif"/>
              </a:rPr>
              <a:t> </a:t>
            </a:r>
            <a:r>
              <a:rPr lang="vi-VN" b="0" i="0" dirty="0">
                <a:solidFill>
                  <a:srgbClr val="252525"/>
                </a:solidFill>
                <a:effectLst/>
                <a:latin typeface="Droid Serif"/>
              </a:rPr>
              <a:t>được tạo, lần sau khi gọi </a:t>
            </a:r>
            <a:r>
              <a:rPr lang="vi-VN" b="1" i="0" dirty="0" err="1">
                <a:solidFill>
                  <a:srgbClr val="252525"/>
                </a:solidFill>
                <a:effectLst/>
                <a:latin typeface="Droid Serif"/>
              </a:rPr>
              <a:t>paintIcon</a:t>
            </a:r>
            <a:r>
              <a:rPr lang="vi-VN" b="1" i="0" dirty="0">
                <a:solidFill>
                  <a:srgbClr val="252525"/>
                </a:solidFill>
                <a:effectLst/>
                <a:latin typeface="Droid Serif"/>
              </a:rPr>
              <a:t>()</a:t>
            </a:r>
            <a:r>
              <a:rPr lang="vi-VN" b="0" i="0" dirty="0">
                <a:solidFill>
                  <a:srgbClr val="252525"/>
                </a:solidFill>
                <a:effectLst/>
                <a:latin typeface="Droid Serif"/>
              </a:rPr>
              <a:t>, </a:t>
            </a:r>
            <a:r>
              <a:rPr lang="vi-VN" b="0" i="0" dirty="0" err="1">
                <a:solidFill>
                  <a:srgbClr val="252525"/>
                </a:solidFill>
                <a:effectLst/>
                <a:latin typeface="Droid Serif"/>
              </a:rPr>
              <a:t>proxy</a:t>
            </a:r>
            <a:r>
              <a:rPr lang="vi-VN" b="0" i="0" dirty="0">
                <a:solidFill>
                  <a:srgbClr val="252525"/>
                </a:solidFill>
                <a:effectLst/>
                <a:latin typeface="Droid Serif"/>
              </a:rPr>
              <a:t> sẽ ủy quyền cho </a:t>
            </a:r>
            <a:r>
              <a:rPr lang="vi-VN" b="1" i="0" dirty="0" err="1">
                <a:solidFill>
                  <a:srgbClr val="252525"/>
                </a:solidFill>
                <a:effectLst/>
                <a:latin typeface="Droid Serif"/>
              </a:rPr>
              <a:t>ImageIcon</a:t>
            </a:r>
            <a:r>
              <a:rPr lang="vi-VN" b="0" i="0" dirty="0">
                <a:solidFill>
                  <a:srgbClr val="252525"/>
                </a:solidFill>
                <a:effectLst/>
                <a:latin typeface="Droid Serif"/>
              </a:rPr>
              <a:t>.</a:t>
            </a:r>
            <a:endParaRPr lang="vi-VN" dirty="0"/>
          </a:p>
        </p:txBody>
      </p:sp>
    </p:spTree>
    <p:extLst>
      <p:ext uri="{BB962C8B-B14F-4D97-AF65-F5344CB8AC3E}">
        <p14:creationId xmlns:p14="http://schemas.microsoft.com/office/powerpoint/2010/main" val="15339614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1"/>
        <p:cNvGrpSpPr/>
        <p:nvPr/>
      </p:nvGrpSpPr>
      <p:grpSpPr>
        <a:xfrm>
          <a:off x="0" y="0"/>
          <a:ext cx="0" cy="0"/>
          <a:chOff x="0" y="0"/>
          <a:chExt cx="0" cy="0"/>
        </a:xfrm>
      </p:grpSpPr>
      <p:sp>
        <p:nvSpPr>
          <p:cNvPr id="3232" name="Google Shape;3232;gfd6f18662e_0_8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3" name="Google Shape;3233;gfd6f18662e_0_8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9614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1"/>
        <p:cNvGrpSpPr/>
        <p:nvPr/>
      </p:nvGrpSpPr>
      <p:grpSpPr>
        <a:xfrm>
          <a:off x="0" y="0"/>
          <a:ext cx="0" cy="0"/>
          <a:chOff x="0" y="0"/>
          <a:chExt cx="0" cy="0"/>
        </a:xfrm>
      </p:grpSpPr>
      <p:sp>
        <p:nvSpPr>
          <p:cNvPr id="3122" name="Google Shape;3122;gfd6f18662e_0_10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3" name="Google Shape;3123;gfd6f18662e_0_10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marR="0" indent="-457200" algn="just">
              <a:lnSpc>
                <a:spcPct val="150000"/>
              </a:lnSpc>
              <a:spcBef>
                <a:spcPts val="0"/>
              </a:spcBef>
              <a:spcAft>
                <a:spcPts val="0"/>
              </a:spcAft>
              <a:buFontTx/>
              <a:buChar char="-"/>
              <a:tabLst>
                <a:tab pos="400050" algn="l"/>
              </a:tabLst>
            </a:pPr>
            <a:r>
              <a:rPr lang="en-US" sz="2800" dirty="0">
                <a:effectLst/>
                <a:latin typeface="Times New Roman" panose="02020603050405020304" pitchFamily="18" charset="0"/>
                <a:ea typeface="Times New Roman" panose="02020603050405020304" pitchFamily="18" charset="0"/>
              </a:rPr>
              <a:t>Có nghĩa là để truy cập tới một đối tượng cụ thể, ta phải thông qua một đối tượng proxy là trung gian để điều khiển, gọi method của đối tượng đó, ta không truy cập, gọi trực tiếp method của nó.</a:t>
            </a:r>
          </a:p>
          <a:p>
            <a:pPr marL="457200" marR="0" indent="-457200" algn="just">
              <a:lnSpc>
                <a:spcPct val="150000"/>
              </a:lnSpc>
              <a:spcBef>
                <a:spcPts val="0"/>
              </a:spcBef>
              <a:spcAft>
                <a:spcPts val="0"/>
              </a:spcAft>
              <a:buFontTx/>
              <a:buChar char="-"/>
              <a:tabLst>
                <a:tab pos="400050" algn="l"/>
              </a:tabLst>
            </a:pPr>
            <a:r>
              <a:rPr lang="en-US" sz="1800" dirty="0">
                <a:effectLst/>
                <a:latin typeface="Times New Roman" panose="02020603050405020304" pitchFamily="18" charset="0"/>
                <a:ea typeface="Times New Roman" panose="02020603050405020304" pitchFamily="18" charset="0"/>
              </a:rPr>
              <a:t>Thẻ tín dụng là đại diện cho những gì có trong tài khoản ngân hàng của chúng ta. Nó có thể được sử dụng thay cho tiền mặt và cung cấp một phương tiện để truy cập tiền mặt đó khi được yêu cầu. Và đó chính xác là những gì mà</a:t>
            </a:r>
            <a:r>
              <a:rPr lang="en-US" sz="1800" b="1" dirty="0">
                <a:effectLst/>
                <a:latin typeface="Times New Roman" panose="02020603050405020304" pitchFamily="18" charset="0"/>
                <a:ea typeface="Times New Roman" panose="02020603050405020304" pitchFamily="18" charset="0"/>
              </a:rPr>
              <a:t> Proxy</a:t>
            </a:r>
            <a:r>
              <a:rPr lang="en-US" sz="180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Pattern</a:t>
            </a:r>
            <a:r>
              <a:rPr lang="en-US" sz="1800" dirty="0">
                <a:effectLst/>
                <a:latin typeface="Times New Roman" panose="02020603050405020304" pitchFamily="18" charset="0"/>
                <a:ea typeface="Times New Roman" panose="02020603050405020304" pitchFamily="18" charset="0"/>
              </a:rPr>
              <a:t> làm – ” </a:t>
            </a:r>
            <a:r>
              <a:rPr lang="en-US" sz="1800" b="1" dirty="0">
                <a:effectLst/>
                <a:latin typeface="Times New Roman" panose="02020603050405020304" pitchFamily="18" charset="0"/>
                <a:ea typeface="Times New Roman" panose="02020603050405020304" pitchFamily="18" charset="0"/>
              </a:rPr>
              <a:t>Kiểm soát và quản lý quyền truy cập vào đối tượng mà chúng đang bảo vệ</a:t>
            </a:r>
            <a:r>
              <a:rPr lang="en-US" sz="1800" dirty="0">
                <a:effectLst/>
                <a:latin typeface="Times New Roman" panose="02020603050405020304" pitchFamily="18" charset="0"/>
                <a:ea typeface="Times New Roman" panose="02020603050405020304" pitchFamily="18" charset="0"/>
              </a:rPr>
              <a:t> “.</a:t>
            </a:r>
            <a:endParaRPr lang="en-US" sz="2800" dirty="0">
              <a:effectLst/>
              <a:latin typeface="Times New Roman" panose="02020603050405020304" pitchFamily="18" charset="0"/>
              <a:ea typeface="Times New Roman" panose="02020603050405020304" pitchFamily="18" charset="0"/>
            </a:endParaRPr>
          </a:p>
          <a:p>
            <a:pPr marL="457200" marR="0" indent="-457200" algn="just">
              <a:lnSpc>
                <a:spcPct val="150000"/>
              </a:lnSpc>
              <a:spcBef>
                <a:spcPts val="0"/>
              </a:spcBef>
              <a:spcAft>
                <a:spcPts val="0"/>
              </a:spcAft>
              <a:buFontTx/>
              <a:buChar char="-"/>
              <a:tabLst>
                <a:tab pos="400050" algn="l"/>
              </a:tabLst>
            </a:pPr>
            <a:endParaRPr lang="en-US" sz="28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6"/>
        <p:cNvGrpSpPr/>
        <p:nvPr/>
      </p:nvGrpSpPr>
      <p:grpSpPr>
        <a:xfrm>
          <a:off x="0" y="0"/>
          <a:ext cx="0" cy="0"/>
          <a:chOff x="0" y="0"/>
          <a:chExt cx="0" cy="0"/>
        </a:xfrm>
      </p:grpSpPr>
      <p:sp>
        <p:nvSpPr>
          <p:cNvPr id="3177" name="Google Shape;3177;gfd6f18662e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8" name="Google Shape;3178;gfd6f18662e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a:lnSpc>
                <a:spcPct val="150000"/>
              </a:lnSpc>
              <a:spcBef>
                <a:spcPts val="0"/>
              </a:spcBef>
              <a:spcAft>
                <a:spcPts val="0"/>
              </a:spcAft>
              <a:tabLst>
                <a:tab pos="400050" algn="l"/>
              </a:tabLst>
            </a:pPr>
            <a:r>
              <a:rPr lang="en-US" sz="1800" dirty="0">
                <a:effectLst/>
                <a:latin typeface="Times New Roman" panose="02020603050405020304" pitchFamily="18" charset="0"/>
                <a:ea typeface="Times New Roman" panose="02020603050405020304" pitchFamily="18" charset="0"/>
              </a:rPr>
              <a:t>Chúng ta có một </a:t>
            </a:r>
            <a:r>
              <a:rPr lang="en-US" sz="1800" b="1" dirty="0">
                <a:effectLst/>
                <a:latin typeface="Times New Roman" panose="02020603050405020304" pitchFamily="18" charset="0"/>
                <a:ea typeface="Times New Roman" panose="02020603050405020304" pitchFamily="18" charset="0"/>
              </a:rPr>
              <a:t>Subject</a:t>
            </a:r>
            <a:r>
              <a:rPr lang="en-US" sz="1800" dirty="0">
                <a:effectLst/>
                <a:latin typeface="Times New Roman" panose="02020603050405020304" pitchFamily="18" charset="0"/>
                <a:ea typeface="Times New Roman" panose="02020603050405020304" pitchFamily="18" charset="0"/>
              </a:rPr>
              <a:t>, cung cấp giao diện cho </a:t>
            </a:r>
            <a:r>
              <a:rPr lang="en-US" sz="1800" b="1" dirty="0" err="1">
                <a:effectLst/>
                <a:latin typeface="Times New Roman" panose="02020603050405020304" pitchFamily="18" charset="0"/>
                <a:ea typeface="Times New Roman" panose="02020603050405020304" pitchFamily="18" charset="0"/>
              </a:rPr>
              <a:t>RealSubject</a:t>
            </a: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và </a:t>
            </a:r>
            <a:r>
              <a:rPr lang="en-US" sz="1800" b="1" dirty="0">
                <a:effectLst/>
                <a:latin typeface="Times New Roman" panose="02020603050405020304" pitchFamily="18" charset="0"/>
                <a:ea typeface="Times New Roman" panose="02020603050405020304" pitchFamily="18" charset="0"/>
              </a:rPr>
              <a:t>Proxy</a:t>
            </a:r>
            <a:r>
              <a:rPr lang="en-US" sz="1800" dirty="0">
                <a:effectLst/>
                <a:latin typeface="Times New Roman" panose="02020603050405020304" pitchFamily="18" charset="0"/>
                <a:ea typeface="Times New Roman" panose="02020603050405020304" pitchFamily="18" charset="0"/>
              </a:rPr>
              <a:t>.</a:t>
            </a:r>
          </a:p>
          <a:p>
            <a:pPr marL="0" marR="0" algn="just">
              <a:lnSpc>
                <a:spcPct val="150000"/>
              </a:lnSpc>
              <a:spcBef>
                <a:spcPts val="0"/>
              </a:spcBef>
              <a:spcAft>
                <a:spcPts val="0"/>
              </a:spcAft>
            </a:pPr>
            <a:r>
              <a:rPr lang="en-US" sz="1800" b="1" dirty="0">
                <a:effectLst/>
                <a:latin typeface="Times New Roman" panose="02020603050405020304" pitchFamily="18" charset="0"/>
                <a:ea typeface="Times New Roman" panose="02020603050405020304" pitchFamily="18" charset="0"/>
              </a:rPr>
              <a:t>Proxy </a:t>
            </a:r>
            <a:r>
              <a:rPr lang="en-US" sz="1800" dirty="0">
                <a:effectLst/>
                <a:latin typeface="Times New Roman" panose="02020603050405020304" pitchFamily="18" charset="0"/>
                <a:ea typeface="Times New Roman" panose="02020603050405020304" pitchFamily="18" charset="0"/>
              </a:rPr>
              <a:t>giữ một tham chiếu đến </a:t>
            </a:r>
            <a:r>
              <a:rPr lang="en-US" sz="1800" b="1" dirty="0" err="1">
                <a:effectLst/>
                <a:latin typeface="Times New Roman" panose="02020603050405020304" pitchFamily="18" charset="0"/>
                <a:ea typeface="Times New Roman" panose="02020603050405020304" pitchFamily="18" charset="0"/>
              </a:rPr>
              <a:t>RealSubject</a:t>
            </a:r>
            <a:r>
              <a:rPr lang="en-US" sz="1800" dirty="0">
                <a:effectLst/>
                <a:latin typeface="Times New Roman" panose="02020603050405020304" pitchFamily="18" charset="0"/>
                <a:ea typeface="Times New Roman" panose="02020603050405020304" pitchFamily="18" charset="0"/>
              </a:rPr>
              <a:t>. Trong một số trường hợp, </a:t>
            </a:r>
            <a:r>
              <a:rPr lang="en-US" sz="1800" b="1" dirty="0">
                <a:effectLst/>
                <a:latin typeface="Times New Roman" panose="02020603050405020304" pitchFamily="18" charset="0"/>
                <a:ea typeface="Times New Roman" panose="02020603050405020304" pitchFamily="18" charset="0"/>
              </a:rPr>
              <a:t>Proxy</a:t>
            </a:r>
            <a:r>
              <a:rPr lang="en-US" sz="1800" dirty="0">
                <a:effectLst/>
                <a:latin typeface="Times New Roman" panose="02020603050405020304" pitchFamily="18" charset="0"/>
                <a:ea typeface="Times New Roman" panose="02020603050405020304" pitchFamily="18" charset="0"/>
              </a:rPr>
              <a:t> có thể chịu trách nhiệm tạo và hủy </a:t>
            </a:r>
            <a:r>
              <a:rPr lang="en-US" sz="1800" b="1" dirty="0" err="1">
                <a:effectLst/>
                <a:latin typeface="Times New Roman" panose="02020603050405020304" pitchFamily="18" charset="0"/>
                <a:ea typeface="Times New Roman" panose="02020603050405020304" pitchFamily="18" charset="0"/>
              </a:rPr>
              <a:t>RealSubject</a:t>
            </a:r>
            <a:r>
              <a:rPr lang="en-US" sz="1800" dirty="0">
                <a:effectLst/>
                <a:latin typeface="Times New Roman" panose="02020603050405020304" pitchFamily="18" charset="0"/>
                <a:ea typeface="Times New Roman" panose="02020603050405020304" pitchFamily="18" charset="0"/>
              </a:rPr>
              <a:t>. Client tương tác với </a:t>
            </a:r>
            <a:r>
              <a:rPr lang="en-US" sz="1800" b="1" dirty="0" err="1">
                <a:effectLst/>
                <a:latin typeface="Times New Roman" panose="02020603050405020304" pitchFamily="18" charset="0"/>
                <a:ea typeface="Times New Roman" panose="02020603050405020304" pitchFamily="18" charset="0"/>
              </a:rPr>
              <a:t>RealSubject</a:t>
            </a: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thông qua Proxy. Vì Proxy</a:t>
            </a: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và </a:t>
            </a:r>
            <a:r>
              <a:rPr lang="en-US" sz="1800" b="1" dirty="0" err="1">
                <a:effectLst/>
                <a:latin typeface="Times New Roman" panose="02020603050405020304" pitchFamily="18" charset="0"/>
                <a:ea typeface="Times New Roman" panose="02020603050405020304" pitchFamily="18" charset="0"/>
              </a:rPr>
              <a:t>RealSubject</a:t>
            </a: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implements cùng một giao diện (Subject), Proxy có thể được thay thế ở bất kỳ nơi nào có thể sử dụng subject. </a:t>
            </a:r>
            <a:r>
              <a:rPr lang="en-US" sz="1800" b="1" dirty="0">
                <a:effectLst/>
                <a:latin typeface="Times New Roman" panose="02020603050405020304" pitchFamily="18" charset="0"/>
                <a:ea typeface="Times New Roman" panose="02020603050405020304" pitchFamily="18" charset="0"/>
              </a:rPr>
              <a:t>Proxy</a:t>
            </a:r>
            <a:r>
              <a:rPr lang="en-US" sz="1800" dirty="0">
                <a:effectLst/>
                <a:latin typeface="Times New Roman" panose="02020603050405020304" pitchFamily="18" charset="0"/>
                <a:ea typeface="Times New Roman" panose="02020603050405020304" pitchFamily="18" charset="0"/>
              </a:rPr>
              <a:t> cũng kiểm soát quyền truy cập vào </a:t>
            </a:r>
            <a:r>
              <a:rPr lang="en-US" sz="1800" b="1" dirty="0" err="1">
                <a:effectLst/>
                <a:latin typeface="Times New Roman" panose="02020603050405020304" pitchFamily="18" charset="0"/>
                <a:ea typeface="Times New Roman" panose="02020603050405020304" pitchFamily="18" charset="0"/>
              </a:rPr>
              <a:t>RealSubject</a:t>
            </a:r>
            <a:r>
              <a:rPr lang="en-US" sz="1800" dirty="0">
                <a:effectLst/>
                <a:latin typeface="Times New Roman" panose="02020603050405020304" pitchFamily="18" charset="0"/>
                <a:ea typeface="Times New Roman" panose="02020603050405020304" pitchFamily="18" charset="0"/>
              </a:rPr>
              <a:t>; điều khiển này có thể cần thiết nếu </a:t>
            </a:r>
            <a:r>
              <a:rPr lang="en-US" sz="1800" b="1" dirty="0">
                <a:effectLst/>
                <a:latin typeface="Times New Roman" panose="02020603050405020304" pitchFamily="18" charset="0"/>
                <a:ea typeface="Times New Roman" panose="02020603050405020304" pitchFamily="18" charset="0"/>
              </a:rPr>
              <a:t>Subject </a:t>
            </a:r>
            <a:r>
              <a:rPr lang="en-US" sz="1800" dirty="0">
                <a:effectLst/>
                <a:latin typeface="Times New Roman" panose="02020603050405020304" pitchFamily="18" charset="0"/>
                <a:ea typeface="Times New Roman" panose="02020603050405020304" pitchFamily="18" charset="0"/>
              </a:rPr>
              <a:t>đang chạy trên một máy từ xa, nếu </a:t>
            </a:r>
            <a:r>
              <a:rPr lang="en-US" sz="1800" b="1" dirty="0">
                <a:effectLst/>
                <a:latin typeface="Times New Roman" panose="02020603050405020304" pitchFamily="18" charset="0"/>
                <a:ea typeface="Times New Roman" panose="02020603050405020304" pitchFamily="18" charset="0"/>
              </a:rPr>
              <a:t>Subject </a:t>
            </a:r>
            <a:r>
              <a:rPr lang="en-US" sz="1800" dirty="0">
                <a:effectLst/>
                <a:latin typeface="Times New Roman" panose="02020603050405020304" pitchFamily="18" charset="0"/>
                <a:ea typeface="Times New Roman" panose="02020603050405020304" pitchFamily="18" charset="0"/>
              </a:rPr>
              <a:t>tốn kém để tạo theo một cách nào đó hoặc nếu quyền truy cập vào </a:t>
            </a:r>
            <a:r>
              <a:rPr lang="en-US" sz="1800" b="1" dirty="0">
                <a:effectLst/>
                <a:latin typeface="Times New Roman" panose="02020603050405020304" pitchFamily="18" charset="0"/>
                <a:ea typeface="Times New Roman" panose="02020603050405020304" pitchFamily="18" charset="0"/>
              </a:rPr>
              <a:t>Subject </a:t>
            </a:r>
            <a:r>
              <a:rPr lang="en-US" sz="1800" dirty="0">
                <a:effectLst/>
                <a:latin typeface="Times New Roman" panose="02020603050405020304" pitchFamily="18" charset="0"/>
                <a:ea typeface="Times New Roman" panose="02020603050405020304" pitchFamily="18" charset="0"/>
              </a:rPr>
              <a:t>cần được bảo vệ theo một cách nào đó.</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6"/>
        <p:cNvGrpSpPr/>
        <p:nvPr/>
      </p:nvGrpSpPr>
      <p:grpSpPr>
        <a:xfrm>
          <a:off x="0" y="0"/>
          <a:ext cx="0" cy="0"/>
          <a:chOff x="0" y="0"/>
          <a:chExt cx="0" cy="0"/>
        </a:xfrm>
      </p:grpSpPr>
      <p:sp>
        <p:nvSpPr>
          <p:cNvPr id="3217" name="Google Shape;3217;gfd6f18662e_0_4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8" name="Google Shape;3218;gfd6f18662e_0_4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1"/>
        <p:cNvGrpSpPr/>
        <p:nvPr/>
      </p:nvGrpSpPr>
      <p:grpSpPr>
        <a:xfrm>
          <a:off x="0" y="0"/>
          <a:ext cx="0" cy="0"/>
          <a:chOff x="0" y="0"/>
          <a:chExt cx="0" cy="0"/>
        </a:xfrm>
      </p:grpSpPr>
      <p:sp>
        <p:nvSpPr>
          <p:cNvPr id="3232" name="Google Shape;3232;gfd6f18662e_0_8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3" name="Google Shape;3233;gfd6f18662e_0_8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1"/>
        <p:cNvGrpSpPr/>
        <p:nvPr/>
      </p:nvGrpSpPr>
      <p:grpSpPr>
        <a:xfrm>
          <a:off x="0" y="0"/>
          <a:ext cx="0" cy="0"/>
          <a:chOff x="0" y="0"/>
          <a:chExt cx="0" cy="0"/>
        </a:xfrm>
      </p:grpSpPr>
      <p:sp>
        <p:nvSpPr>
          <p:cNvPr id="3372" name="Google Shape;3372;gf86b4f6fdb_1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3" name="Google Shape;3373;gf86b4f6fdb_1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Times New Roman" panose="02020603050405020304" pitchFamily="18" charset="0"/>
                <a:ea typeface="Times New Roman" panose="02020603050405020304" pitchFamily="18" charset="0"/>
              </a:rPr>
              <a:t>- Ở mô hình ví dụ này, proxy đại diện, thay thế cho một đối tượng thật ở một máy khác. Khi client gọi method request() trên proxy, method đó sẽ được gọi đến đối tượng thật thông qua đường truyền mạng. Đối tượng thật trả kết quả cho proxy, rồi proxy trả kết quả cho client.</a:t>
            </a:r>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1"/>
        <p:cNvGrpSpPr/>
        <p:nvPr/>
      </p:nvGrpSpPr>
      <p:grpSpPr>
        <a:xfrm>
          <a:off x="0" y="0"/>
          <a:ext cx="0" cy="0"/>
          <a:chOff x="0" y="0"/>
          <a:chExt cx="0" cy="0"/>
        </a:xfrm>
      </p:grpSpPr>
      <p:sp>
        <p:nvSpPr>
          <p:cNvPr id="3372" name="Google Shape;3372;gf86b4f6fdb_1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3" name="Google Shape;3373;gf86b4f6fdb_1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indent="0" algn="just">
              <a:lnSpc>
                <a:spcPct val="150000"/>
              </a:lnSpc>
              <a:spcBef>
                <a:spcPts val="0"/>
              </a:spcBef>
              <a:spcAft>
                <a:spcPts val="0"/>
              </a:spcAft>
              <a:buNone/>
              <a:tabLst>
                <a:tab pos="457200" algn="l"/>
              </a:tabLst>
            </a:pPr>
            <a:r>
              <a:rPr lang="en-US" sz="1800" dirty="0">
                <a:effectLst/>
                <a:latin typeface="Times New Roman" panose="02020603050405020304" pitchFamily="18" charset="0"/>
                <a:ea typeface="Times New Roman" panose="02020603050405020304" pitchFamily="18" charset="0"/>
              </a:rPr>
              <a:t>- Ở mô hình ví dụ này, proxy thay thế cho đối tượng thật mà nó rất tốn tài nguyên để khởi tạo. Khi client gọi method request() trên proxy, nếu đối tượng thật chưa được khỏi tạo, proxy sẽ khởi tạo nó và đồng thời hoạt động như một thế thân của nó cho tới khi đối tượng thật được khởi tạo hoàn tất. Sau đó, proxy chuyển tiếp. gọi method request() trên nó.</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10145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1"/>
        <p:cNvGrpSpPr/>
        <p:nvPr/>
      </p:nvGrpSpPr>
      <p:grpSpPr>
        <a:xfrm>
          <a:off x="0" y="0"/>
          <a:ext cx="0" cy="0"/>
          <a:chOff x="0" y="0"/>
          <a:chExt cx="0" cy="0"/>
        </a:xfrm>
      </p:grpSpPr>
      <p:sp>
        <p:nvSpPr>
          <p:cNvPr id="3372" name="Google Shape;3372;gf86b4f6fdb_1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3" name="Google Shape;3373;gf86b4f6fdb_1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Times New Roman" panose="02020603050405020304" pitchFamily="18" charset="0"/>
                <a:ea typeface="Times New Roman" panose="02020603050405020304" pitchFamily="18" charset="0"/>
              </a:rPr>
              <a:t>Ở ví dụ này, khi method request() được gọi trên proxy, proxy không chuyển tiếp message đến đối tượng thật mà chuyển đến </a:t>
            </a:r>
            <a:r>
              <a:rPr lang="en-US" sz="1800" dirty="0" err="1">
                <a:effectLst/>
                <a:latin typeface="Times New Roman" panose="02020603050405020304" pitchFamily="18" charset="0"/>
                <a:ea typeface="Times New Roman" panose="02020603050405020304" pitchFamily="18" charset="0"/>
              </a:rPr>
              <a:t>InvocationHandler</a:t>
            </a:r>
            <a:r>
              <a:rPr lang="en-US" sz="1800" dirty="0">
                <a:effectLst/>
                <a:latin typeface="Times New Roman" panose="02020603050405020304" pitchFamily="18" charset="0"/>
                <a:ea typeface="Times New Roman" panose="02020603050405020304" pitchFamily="18" charset="0"/>
              </a:rPr>
              <a:t> để kiểm tra xem cuộc gọi này có được chuyển tiếp hay là không dựa trên người gọi nó.</a:t>
            </a:r>
            <a:endParaRPr dirty="0"/>
          </a:p>
        </p:txBody>
      </p:sp>
    </p:spTree>
    <p:extLst>
      <p:ext uri="{BB962C8B-B14F-4D97-AF65-F5344CB8AC3E}">
        <p14:creationId xmlns:p14="http://schemas.microsoft.com/office/powerpoint/2010/main" val="3167539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facebook.com/SlidesManiaSM/" TargetMode="External"/><Relationship Id="rId7" Type="http://schemas.openxmlformats.org/officeDocument/2006/relationships/hyperlink" Target="https://www.pinterest.com/slidesmania/" TargetMode="External"/><Relationship Id="rId2" Type="http://schemas.openxmlformats.org/officeDocument/2006/relationships/hyperlink" Target="https://slidesmania.com/questions-powerpoint-google-slides/can-i-use-these-templates/"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image" Target="../media/image5.png"/><Relationship Id="rId5" Type="http://schemas.openxmlformats.org/officeDocument/2006/relationships/hyperlink" Target="https://twitter.com/SlidesManiaSM/" TargetMode="External"/><Relationship Id="rId10"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hyperlink" Target="https://www.instagram.com/slidesmania/"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10"/>
        <p:cNvGrpSpPr/>
        <p:nvPr/>
      </p:nvGrpSpPr>
      <p:grpSpPr>
        <a:xfrm>
          <a:off x="0" y="0"/>
          <a:ext cx="0" cy="0"/>
          <a:chOff x="0" y="0"/>
          <a:chExt cx="0" cy="0"/>
        </a:xfrm>
      </p:grpSpPr>
      <p:grpSp>
        <p:nvGrpSpPr>
          <p:cNvPr id="11" name="Google Shape;11;p2"/>
          <p:cNvGrpSpPr/>
          <p:nvPr/>
        </p:nvGrpSpPr>
        <p:grpSpPr>
          <a:xfrm rot="1552322">
            <a:off x="16540639" y="1061526"/>
            <a:ext cx="777769" cy="1303822"/>
            <a:chOff x="5875210" y="3579589"/>
            <a:chExt cx="504443" cy="845629"/>
          </a:xfrm>
        </p:grpSpPr>
        <p:grpSp>
          <p:nvGrpSpPr>
            <p:cNvPr id="12" name="Google Shape;12;p2"/>
            <p:cNvGrpSpPr/>
            <p:nvPr/>
          </p:nvGrpSpPr>
          <p:grpSpPr>
            <a:xfrm>
              <a:off x="5875210" y="3579589"/>
              <a:ext cx="504443" cy="845629"/>
              <a:chOff x="5875210" y="3579589"/>
              <a:chExt cx="504443" cy="845629"/>
            </a:xfrm>
          </p:grpSpPr>
          <p:grpSp>
            <p:nvGrpSpPr>
              <p:cNvPr id="13" name="Google Shape;13;p2"/>
              <p:cNvGrpSpPr/>
              <p:nvPr/>
            </p:nvGrpSpPr>
            <p:grpSpPr>
              <a:xfrm>
                <a:off x="5875210" y="3579589"/>
                <a:ext cx="504443" cy="845629"/>
                <a:chOff x="5875210" y="3579589"/>
                <a:chExt cx="504443" cy="845629"/>
              </a:xfrm>
            </p:grpSpPr>
            <p:sp>
              <p:nvSpPr>
                <p:cNvPr id="14" name="Google Shape;14;p2"/>
                <p:cNvSpPr/>
                <p:nvPr/>
              </p:nvSpPr>
              <p:spPr>
                <a:xfrm>
                  <a:off x="5889498" y="3593782"/>
                  <a:ext cx="475868" cy="817149"/>
                </a:xfrm>
                <a:custGeom>
                  <a:avLst/>
                  <a:gdLst/>
                  <a:ahLst/>
                  <a:cxnLst/>
                  <a:rect l="l" t="t" r="r" b="b"/>
                  <a:pathLst>
                    <a:path w="475868" h="817149" extrusionOk="0">
                      <a:moveTo>
                        <a:pt x="422910" y="817150"/>
                      </a:moveTo>
                      <a:lnTo>
                        <a:pt x="52959" y="817150"/>
                      </a:lnTo>
                      <a:cubicBezTo>
                        <a:pt x="23813" y="817150"/>
                        <a:pt x="0" y="793337"/>
                        <a:pt x="0" y="764191"/>
                      </a:cubicBezTo>
                      <a:lnTo>
                        <a:pt x="0" y="52959"/>
                      </a:lnTo>
                      <a:cubicBezTo>
                        <a:pt x="0" y="23813"/>
                        <a:pt x="23813" y="0"/>
                        <a:pt x="52959" y="0"/>
                      </a:cubicBezTo>
                      <a:lnTo>
                        <a:pt x="422910" y="0"/>
                      </a:lnTo>
                      <a:cubicBezTo>
                        <a:pt x="452056" y="0"/>
                        <a:pt x="475869" y="23813"/>
                        <a:pt x="475869" y="52959"/>
                      </a:cubicBezTo>
                      <a:lnTo>
                        <a:pt x="475869" y="764191"/>
                      </a:lnTo>
                      <a:cubicBezTo>
                        <a:pt x="475774" y="793337"/>
                        <a:pt x="451961" y="817150"/>
                        <a:pt x="422910" y="81715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5875210" y="3579589"/>
                  <a:ext cx="504443" cy="845629"/>
                </a:xfrm>
                <a:custGeom>
                  <a:avLst/>
                  <a:gdLst/>
                  <a:ahLst/>
                  <a:cxnLst/>
                  <a:rect l="l" t="t" r="r" b="b"/>
                  <a:pathLst>
                    <a:path w="504443" h="845629" extrusionOk="0">
                      <a:moveTo>
                        <a:pt x="437197" y="845630"/>
                      </a:moveTo>
                      <a:lnTo>
                        <a:pt x="67246" y="845630"/>
                      </a:lnTo>
                      <a:cubicBezTo>
                        <a:pt x="30194" y="845630"/>
                        <a:pt x="0" y="815435"/>
                        <a:pt x="0" y="778478"/>
                      </a:cubicBezTo>
                      <a:lnTo>
                        <a:pt x="0" y="67246"/>
                      </a:lnTo>
                      <a:cubicBezTo>
                        <a:pt x="0" y="30194"/>
                        <a:pt x="30194" y="0"/>
                        <a:pt x="67246" y="0"/>
                      </a:cubicBezTo>
                      <a:lnTo>
                        <a:pt x="437197" y="0"/>
                      </a:lnTo>
                      <a:cubicBezTo>
                        <a:pt x="474250" y="0"/>
                        <a:pt x="504444" y="30194"/>
                        <a:pt x="504444" y="67246"/>
                      </a:cubicBezTo>
                      <a:lnTo>
                        <a:pt x="504444" y="778478"/>
                      </a:lnTo>
                      <a:cubicBezTo>
                        <a:pt x="504349" y="815435"/>
                        <a:pt x="474250" y="845630"/>
                        <a:pt x="437197" y="845630"/>
                      </a:cubicBezTo>
                      <a:close/>
                      <a:moveTo>
                        <a:pt x="67246" y="28480"/>
                      </a:moveTo>
                      <a:cubicBezTo>
                        <a:pt x="45911" y="28480"/>
                        <a:pt x="28575" y="45815"/>
                        <a:pt x="28575" y="67151"/>
                      </a:cubicBezTo>
                      <a:lnTo>
                        <a:pt x="28575" y="778383"/>
                      </a:lnTo>
                      <a:cubicBezTo>
                        <a:pt x="28575" y="799719"/>
                        <a:pt x="45911" y="816959"/>
                        <a:pt x="67246" y="816959"/>
                      </a:cubicBezTo>
                      <a:lnTo>
                        <a:pt x="437197" y="816959"/>
                      </a:lnTo>
                      <a:cubicBezTo>
                        <a:pt x="458533" y="816959"/>
                        <a:pt x="475869" y="799624"/>
                        <a:pt x="475869" y="778383"/>
                      </a:cubicBezTo>
                      <a:lnTo>
                        <a:pt x="475869" y="67151"/>
                      </a:lnTo>
                      <a:cubicBezTo>
                        <a:pt x="475869" y="45815"/>
                        <a:pt x="458533" y="28480"/>
                        <a:pt x="437197" y="28480"/>
                      </a:cubicBezTo>
                      <a:lnTo>
                        <a:pt x="67246" y="2848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 name="Google Shape;16;p2"/>
              <p:cNvGrpSpPr/>
              <p:nvPr/>
            </p:nvGrpSpPr>
            <p:grpSpPr>
              <a:xfrm>
                <a:off x="5875210" y="3776090"/>
                <a:ext cx="504348" cy="442245"/>
                <a:chOff x="5875210" y="3776090"/>
                <a:chExt cx="504348" cy="442245"/>
              </a:xfrm>
            </p:grpSpPr>
            <p:sp>
              <p:nvSpPr>
                <p:cNvPr id="17" name="Google Shape;17;p2"/>
                <p:cNvSpPr/>
                <p:nvPr/>
              </p:nvSpPr>
              <p:spPr>
                <a:xfrm>
                  <a:off x="5889498" y="3790378"/>
                  <a:ext cx="475773" cy="413670"/>
                </a:xfrm>
                <a:custGeom>
                  <a:avLst/>
                  <a:gdLst/>
                  <a:ahLst/>
                  <a:cxnLst/>
                  <a:rect l="l" t="t" r="r" b="b"/>
                  <a:pathLst>
                    <a:path w="475773" h="413670" extrusionOk="0">
                      <a:moveTo>
                        <a:pt x="0" y="0"/>
                      </a:moveTo>
                      <a:lnTo>
                        <a:pt x="475774" y="0"/>
                      </a:lnTo>
                      <a:lnTo>
                        <a:pt x="475774" y="413671"/>
                      </a:lnTo>
                      <a:lnTo>
                        <a:pt x="0" y="41367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5875210" y="3776090"/>
                  <a:ext cx="504348" cy="442245"/>
                </a:xfrm>
                <a:custGeom>
                  <a:avLst/>
                  <a:gdLst/>
                  <a:ahLst/>
                  <a:cxnLst/>
                  <a:rect l="l" t="t" r="r" b="b"/>
                  <a:pathLst>
                    <a:path w="504348" h="442245" extrusionOk="0">
                      <a:moveTo>
                        <a:pt x="490061" y="442246"/>
                      </a:moveTo>
                      <a:lnTo>
                        <a:pt x="14288" y="442246"/>
                      </a:lnTo>
                      <a:cubicBezTo>
                        <a:pt x="6382" y="442246"/>
                        <a:pt x="0" y="435864"/>
                        <a:pt x="0" y="427958"/>
                      </a:cubicBezTo>
                      <a:lnTo>
                        <a:pt x="0" y="14288"/>
                      </a:lnTo>
                      <a:cubicBezTo>
                        <a:pt x="0" y="6382"/>
                        <a:pt x="6382" y="0"/>
                        <a:pt x="14288" y="0"/>
                      </a:cubicBezTo>
                      <a:lnTo>
                        <a:pt x="490061" y="0"/>
                      </a:lnTo>
                      <a:cubicBezTo>
                        <a:pt x="497967" y="0"/>
                        <a:pt x="504349" y="6382"/>
                        <a:pt x="504349" y="14288"/>
                      </a:cubicBezTo>
                      <a:lnTo>
                        <a:pt x="504349" y="427958"/>
                      </a:lnTo>
                      <a:cubicBezTo>
                        <a:pt x="504349" y="435864"/>
                        <a:pt x="497967" y="442246"/>
                        <a:pt x="490061" y="442246"/>
                      </a:cubicBezTo>
                      <a:close/>
                      <a:moveTo>
                        <a:pt x="28575" y="413671"/>
                      </a:moveTo>
                      <a:lnTo>
                        <a:pt x="475774" y="413671"/>
                      </a:lnTo>
                      <a:lnTo>
                        <a:pt x="475774" y="28575"/>
                      </a:lnTo>
                      <a:lnTo>
                        <a:pt x="28575" y="28575"/>
                      </a:lnTo>
                      <a:lnTo>
                        <a:pt x="28575" y="41367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9" name="Google Shape;19;p2"/>
            <p:cNvSpPr/>
            <p:nvPr/>
          </p:nvSpPr>
          <p:spPr>
            <a:xfrm>
              <a:off x="5889498" y="3593782"/>
              <a:ext cx="195738" cy="817149"/>
            </a:xfrm>
            <a:custGeom>
              <a:avLst/>
              <a:gdLst/>
              <a:ahLst/>
              <a:cxnLst/>
              <a:rect l="l" t="t" r="r" b="b"/>
              <a:pathLst>
                <a:path w="195738" h="817149" extrusionOk="0">
                  <a:moveTo>
                    <a:pt x="195739" y="817150"/>
                  </a:moveTo>
                  <a:lnTo>
                    <a:pt x="52864" y="817150"/>
                  </a:lnTo>
                  <a:cubicBezTo>
                    <a:pt x="23813" y="817150"/>
                    <a:pt x="0" y="793337"/>
                    <a:pt x="0" y="764191"/>
                  </a:cubicBezTo>
                  <a:lnTo>
                    <a:pt x="0" y="52959"/>
                  </a:lnTo>
                  <a:cubicBezTo>
                    <a:pt x="0" y="23813"/>
                    <a:pt x="23813" y="0"/>
                    <a:pt x="52864" y="0"/>
                  </a:cubicBezTo>
                  <a:lnTo>
                    <a:pt x="195739" y="0"/>
                  </a:lnTo>
                  <a:cubicBezTo>
                    <a:pt x="166688" y="0"/>
                    <a:pt x="142875" y="23813"/>
                    <a:pt x="142875" y="52959"/>
                  </a:cubicBezTo>
                  <a:lnTo>
                    <a:pt x="142875" y="764191"/>
                  </a:lnTo>
                  <a:cubicBezTo>
                    <a:pt x="142875" y="793337"/>
                    <a:pt x="166688" y="817150"/>
                    <a:pt x="195739" y="81715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 name="Google Shape;20;p2"/>
          <p:cNvGrpSpPr/>
          <p:nvPr/>
        </p:nvGrpSpPr>
        <p:grpSpPr>
          <a:xfrm rot="-1773853">
            <a:off x="1427935" y="4129659"/>
            <a:ext cx="743609" cy="1330509"/>
            <a:chOff x="7289577" y="3651979"/>
            <a:chExt cx="482250" cy="862870"/>
          </a:xfrm>
        </p:grpSpPr>
        <p:grpSp>
          <p:nvGrpSpPr>
            <p:cNvPr id="21" name="Google Shape;21;p2"/>
            <p:cNvGrpSpPr/>
            <p:nvPr/>
          </p:nvGrpSpPr>
          <p:grpSpPr>
            <a:xfrm>
              <a:off x="7289577" y="3651979"/>
              <a:ext cx="482250" cy="862870"/>
              <a:chOff x="7289577" y="3651979"/>
              <a:chExt cx="482250" cy="862870"/>
            </a:xfrm>
          </p:grpSpPr>
          <p:grpSp>
            <p:nvGrpSpPr>
              <p:cNvPr id="22" name="Google Shape;22;p2"/>
              <p:cNvGrpSpPr/>
              <p:nvPr/>
            </p:nvGrpSpPr>
            <p:grpSpPr>
              <a:xfrm>
                <a:off x="7289577" y="4061840"/>
                <a:ext cx="482250" cy="130968"/>
                <a:chOff x="7289577" y="4061840"/>
                <a:chExt cx="482250" cy="130968"/>
              </a:xfrm>
            </p:grpSpPr>
            <p:sp>
              <p:nvSpPr>
                <p:cNvPr id="23" name="Google Shape;23;p2"/>
                <p:cNvSpPr/>
                <p:nvPr/>
              </p:nvSpPr>
              <p:spPr>
                <a:xfrm>
                  <a:off x="7303865" y="4076128"/>
                  <a:ext cx="453675" cy="102393"/>
                </a:xfrm>
                <a:custGeom>
                  <a:avLst/>
                  <a:gdLst/>
                  <a:ahLst/>
                  <a:cxnLst/>
                  <a:rect l="l" t="t" r="r" b="b"/>
                  <a:pathLst>
                    <a:path w="453675" h="102393" extrusionOk="0">
                      <a:moveTo>
                        <a:pt x="431673" y="102394"/>
                      </a:moveTo>
                      <a:lnTo>
                        <a:pt x="22003" y="102394"/>
                      </a:lnTo>
                      <a:cubicBezTo>
                        <a:pt x="9811" y="102394"/>
                        <a:pt x="0" y="92488"/>
                        <a:pt x="0" y="80391"/>
                      </a:cubicBezTo>
                      <a:lnTo>
                        <a:pt x="0" y="22003"/>
                      </a:lnTo>
                      <a:cubicBezTo>
                        <a:pt x="0" y="9811"/>
                        <a:pt x="9906" y="0"/>
                        <a:pt x="22003" y="0"/>
                      </a:cubicBezTo>
                      <a:lnTo>
                        <a:pt x="431673" y="0"/>
                      </a:lnTo>
                      <a:cubicBezTo>
                        <a:pt x="443865" y="0"/>
                        <a:pt x="453676" y="9906"/>
                        <a:pt x="453676" y="22003"/>
                      </a:cubicBezTo>
                      <a:lnTo>
                        <a:pt x="453676" y="80391"/>
                      </a:lnTo>
                      <a:cubicBezTo>
                        <a:pt x="453676" y="92583"/>
                        <a:pt x="443770" y="102394"/>
                        <a:pt x="431673" y="102394"/>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7289577" y="4061840"/>
                  <a:ext cx="482250" cy="130968"/>
                </a:xfrm>
                <a:custGeom>
                  <a:avLst/>
                  <a:gdLst/>
                  <a:ahLst/>
                  <a:cxnLst/>
                  <a:rect l="l" t="t" r="r" b="b"/>
                  <a:pathLst>
                    <a:path w="482250" h="130968" extrusionOk="0">
                      <a:moveTo>
                        <a:pt x="445961" y="130969"/>
                      </a:moveTo>
                      <a:lnTo>
                        <a:pt x="36290" y="130969"/>
                      </a:lnTo>
                      <a:cubicBezTo>
                        <a:pt x="16288" y="130969"/>
                        <a:pt x="0" y="114681"/>
                        <a:pt x="0" y="94679"/>
                      </a:cubicBezTo>
                      <a:lnTo>
                        <a:pt x="0" y="36290"/>
                      </a:lnTo>
                      <a:cubicBezTo>
                        <a:pt x="0" y="16288"/>
                        <a:pt x="16288" y="0"/>
                        <a:pt x="36290" y="0"/>
                      </a:cubicBezTo>
                      <a:lnTo>
                        <a:pt x="445961" y="0"/>
                      </a:lnTo>
                      <a:cubicBezTo>
                        <a:pt x="465963" y="0"/>
                        <a:pt x="482251" y="16288"/>
                        <a:pt x="482251" y="36290"/>
                      </a:cubicBezTo>
                      <a:lnTo>
                        <a:pt x="482251" y="94679"/>
                      </a:lnTo>
                      <a:cubicBezTo>
                        <a:pt x="482251" y="114681"/>
                        <a:pt x="465963" y="130969"/>
                        <a:pt x="445961" y="130969"/>
                      </a:cubicBezTo>
                      <a:close/>
                      <a:moveTo>
                        <a:pt x="36290" y="28480"/>
                      </a:moveTo>
                      <a:cubicBezTo>
                        <a:pt x="32004" y="28480"/>
                        <a:pt x="28575" y="32004"/>
                        <a:pt x="28575" y="36195"/>
                      </a:cubicBezTo>
                      <a:lnTo>
                        <a:pt x="28575" y="94583"/>
                      </a:lnTo>
                      <a:cubicBezTo>
                        <a:pt x="28575" y="98870"/>
                        <a:pt x="32099" y="102298"/>
                        <a:pt x="36290" y="102298"/>
                      </a:cubicBezTo>
                      <a:lnTo>
                        <a:pt x="445961" y="102298"/>
                      </a:lnTo>
                      <a:cubicBezTo>
                        <a:pt x="450247" y="102298"/>
                        <a:pt x="453676" y="98774"/>
                        <a:pt x="453676" y="94583"/>
                      </a:cubicBezTo>
                      <a:lnTo>
                        <a:pt x="453676" y="36195"/>
                      </a:lnTo>
                      <a:cubicBezTo>
                        <a:pt x="453676" y="31909"/>
                        <a:pt x="450152" y="28480"/>
                        <a:pt x="445961" y="28480"/>
                      </a:cubicBezTo>
                      <a:lnTo>
                        <a:pt x="36290" y="2848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 name="Google Shape;25;p2"/>
              <p:cNvGrpSpPr/>
              <p:nvPr/>
            </p:nvGrpSpPr>
            <p:grpSpPr>
              <a:xfrm>
                <a:off x="7318724" y="3651979"/>
                <a:ext cx="423767" cy="130968"/>
                <a:chOff x="7318724" y="3651979"/>
                <a:chExt cx="423767" cy="130968"/>
              </a:xfrm>
            </p:grpSpPr>
            <p:sp>
              <p:nvSpPr>
                <p:cNvPr id="26" name="Google Shape;26;p2"/>
                <p:cNvSpPr/>
                <p:nvPr/>
              </p:nvSpPr>
              <p:spPr>
                <a:xfrm>
                  <a:off x="7333011" y="3666267"/>
                  <a:ext cx="395192" cy="102393"/>
                </a:xfrm>
                <a:custGeom>
                  <a:avLst/>
                  <a:gdLst/>
                  <a:ahLst/>
                  <a:cxnLst/>
                  <a:rect l="l" t="t" r="r" b="b"/>
                  <a:pathLst>
                    <a:path w="395192" h="102393" extrusionOk="0">
                      <a:moveTo>
                        <a:pt x="375285" y="102394"/>
                      </a:moveTo>
                      <a:lnTo>
                        <a:pt x="19907" y="102394"/>
                      </a:lnTo>
                      <a:cubicBezTo>
                        <a:pt x="8858" y="102394"/>
                        <a:pt x="0" y="93440"/>
                        <a:pt x="0" y="82487"/>
                      </a:cubicBezTo>
                      <a:lnTo>
                        <a:pt x="0" y="19907"/>
                      </a:lnTo>
                      <a:cubicBezTo>
                        <a:pt x="0" y="8858"/>
                        <a:pt x="8954" y="0"/>
                        <a:pt x="19907" y="0"/>
                      </a:cubicBezTo>
                      <a:lnTo>
                        <a:pt x="375285" y="0"/>
                      </a:lnTo>
                      <a:cubicBezTo>
                        <a:pt x="386334" y="0"/>
                        <a:pt x="395192" y="8954"/>
                        <a:pt x="395192" y="19907"/>
                      </a:cubicBezTo>
                      <a:lnTo>
                        <a:pt x="395192" y="82487"/>
                      </a:lnTo>
                      <a:cubicBezTo>
                        <a:pt x="395288" y="93535"/>
                        <a:pt x="386334" y="102394"/>
                        <a:pt x="375285" y="102394"/>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2"/>
                <p:cNvSpPr/>
                <p:nvPr/>
              </p:nvSpPr>
              <p:spPr>
                <a:xfrm>
                  <a:off x="7318724" y="3651979"/>
                  <a:ext cx="423767" cy="130968"/>
                </a:xfrm>
                <a:custGeom>
                  <a:avLst/>
                  <a:gdLst/>
                  <a:ahLst/>
                  <a:cxnLst/>
                  <a:rect l="l" t="t" r="r" b="b"/>
                  <a:pathLst>
                    <a:path w="423767" h="130968" extrusionOk="0">
                      <a:moveTo>
                        <a:pt x="389572" y="130969"/>
                      </a:moveTo>
                      <a:lnTo>
                        <a:pt x="34195" y="130969"/>
                      </a:lnTo>
                      <a:cubicBezTo>
                        <a:pt x="15335" y="130969"/>
                        <a:pt x="0" y="115633"/>
                        <a:pt x="0" y="96774"/>
                      </a:cubicBezTo>
                      <a:lnTo>
                        <a:pt x="0" y="34195"/>
                      </a:lnTo>
                      <a:cubicBezTo>
                        <a:pt x="0" y="15335"/>
                        <a:pt x="15335" y="0"/>
                        <a:pt x="34195" y="0"/>
                      </a:cubicBezTo>
                      <a:lnTo>
                        <a:pt x="389572" y="0"/>
                      </a:lnTo>
                      <a:cubicBezTo>
                        <a:pt x="408432" y="0"/>
                        <a:pt x="423767" y="15335"/>
                        <a:pt x="423767" y="34195"/>
                      </a:cubicBezTo>
                      <a:lnTo>
                        <a:pt x="423767" y="96774"/>
                      </a:lnTo>
                      <a:cubicBezTo>
                        <a:pt x="423863" y="115633"/>
                        <a:pt x="408527" y="130969"/>
                        <a:pt x="389572" y="130969"/>
                      </a:cubicBezTo>
                      <a:close/>
                      <a:moveTo>
                        <a:pt x="34290" y="28575"/>
                      </a:moveTo>
                      <a:cubicBezTo>
                        <a:pt x="31147" y="28575"/>
                        <a:pt x="28670" y="31147"/>
                        <a:pt x="28670" y="34195"/>
                      </a:cubicBezTo>
                      <a:lnTo>
                        <a:pt x="28670" y="96774"/>
                      </a:lnTo>
                      <a:cubicBezTo>
                        <a:pt x="28670" y="99917"/>
                        <a:pt x="31242" y="102394"/>
                        <a:pt x="34290" y="102394"/>
                      </a:cubicBezTo>
                      <a:lnTo>
                        <a:pt x="389668" y="102394"/>
                      </a:lnTo>
                      <a:cubicBezTo>
                        <a:pt x="392811" y="102394"/>
                        <a:pt x="395288" y="99822"/>
                        <a:pt x="395288" y="96774"/>
                      </a:cubicBezTo>
                      <a:lnTo>
                        <a:pt x="395288" y="34195"/>
                      </a:lnTo>
                      <a:cubicBezTo>
                        <a:pt x="395288" y="31051"/>
                        <a:pt x="392716" y="28575"/>
                        <a:pt x="389668" y="28575"/>
                      </a:cubicBezTo>
                      <a:lnTo>
                        <a:pt x="34290" y="2857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 name="Google Shape;28;p2"/>
              <p:cNvGrpSpPr/>
              <p:nvPr/>
            </p:nvGrpSpPr>
            <p:grpSpPr>
              <a:xfrm>
                <a:off x="7304014" y="3754278"/>
                <a:ext cx="453092" cy="336041"/>
                <a:chOff x="7304014" y="3754278"/>
                <a:chExt cx="453092" cy="336041"/>
              </a:xfrm>
            </p:grpSpPr>
            <p:sp>
              <p:nvSpPr>
                <p:cNvPr id="29" name="Google Shape;29;p2"/>
                <p:cNvSpPr/>
                <p:nvPr/>
              </p:nvSpPr>
              <p:spPr>
                <a:xfrm>
                  <a:off x="7318438" y="3768661"/>
                  <a:ext cx="424433" cy="307371"/>
                </a:xfrm>
                <a:custGeom>
                  <a:avLst/>
                  <a:gdLst/>
                  <a:ahLst/>
                  <a:cxnLst/>
                  <a:rect l="l" t="t" r="r" b="b"/>
                  <a:pathLst>
                    <a:path w="424433" h="307371" extrusionOk="0">
                      <a:moveTo>
                        <a:pt x="424434" y="307372"/>
                      </a:moveTo>
                      <a:lnTo>
                        <a:pt x="322040" y="225838"/>
                      </a:lnTo>
                      <a:lnTo>
                        <a:pt x="322040" y="83820"/>
                      </a:lnTo>
                      <a:lnTo>
                        <a:pt x="395192" y="0"/>
                      </a:lnTo>
                      <a:lnTo>
                        <a:pt x="29242" y="0"/>
                      </a:lnTo>
                      <a:lnTo>
                        <a:pt x="102489" y="83820"/>
                      </a:lnTo>
                      <a:lnTo>
                        <a:pt x="102489" y="225838"/>
                      </a:lnTo>
                      <a:lnTo>
                        <a:pt x="0" y="30737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7304014" y="3754278"/>
                  <a:ext cx="453092" cy="336041"/>
                </a:xfrm>
                <a:custGeom>
                  <a:avLst/>
                  <a:gdLst/>
                  <a:ahLst/>
                  <a:cxnLst/>
                  <a:rect l="l" t="t" r="r" b="b"/>
                  <a:pathLst>
                    <a:path w="453092" h="336041" extrusionOk="0">
                      <a:moveTo>
                        <a:pt x="438858" y="336042"/>
                      </a:moveTo>
                      <a:lnTo>
                        <a:pt x="14329" y="336042"/>
                      </a:lnTo>
                      <a:cubicBezTo>
                        <a:pt x="8233" y="336042"/>
                        <a:pt x="2804" y="332232"/>
                        <a:pt x="804" y="326517"/>
                      </a:cubicBezTo>
                      <a:cubicBezTo>
                        <a:pt x="-1196" y="320802"/>
                        <a:pt x="613" y="314420"/>
                        <a:pt x="5376" y="310610"/>
                      </a:cubicBezTo>
                      <a:lnTo>
                        <a:pt x="102435" y="233267"/>
                      </a:lnTo>
                      <a:lnTo>
                        <a:pt x="102435" y="103442"/>
                      </a:lnTo>
                      <a:lnTo>
                        <a:pt x="32808" y="23717"/>
                      </a:lnTo>
                      <a:cubicBezTo>
                        <a:pt x="29093" y="19526"/>
                        <a:pt x="28236" y="13526"/>
                        <a:pt x="30522" y="8382"/>
                      </a:cubicBezTo>
                      <a:cubicBezTo>
                        <a:pt x="32808" y="3239"/>
                        <a:pt x="37951" y="0"/>
                        <a:pt x="43571" y="0"/>
                      </a:cubicBezTo>
                      <a:lnTo>
                        <a:pt x="409522" y="0"/>
                      </a:lnTo>
                      <a:cubicBezTo>
                        <a:pt x="415141" y="0"/>
                        <a:pt x="420190" y="3239"/>
                        <a:pt x="422571" y="8382"/>
                      </a:cubicBezTo>
                      <a:cubicBezTo>
                        <a:pt x="424857" y="13526"/>
                        <a:pt x="423999" y="19431"/>
                        <a:pt x="420285" y="23717"/>
                      </a:cubicBezTo>
                      <a:lnTo>
                        <a:pt x="350657" y="103442"/>
                      </a:lnTo>
                      <a:lnTo>
                        <a:pt x="350657" y="233267"/>
                      </a:lnTo>
                      <a:lnTo>
                        <a:pt x="447717" y="310610"/>
                      </a:lnTo>
                      <a:cubicBezTo>
                        <a:pt x="452479" y="314420"/>
                        <a:pt x="454289" y="320802"/>
                        <a:pt x="452289" y="326517"/>
                      </a:cubicBezTo>
                      <a:cubicBezTo>
                        <a:pt x="450384" y="332232"/>
                        <a:pt x="444955" y="336042"/>
                        <a:pt x="438858" y="336042"/>
                      </a:cubicBezTo>
                      <a:close/>
                      <a:moveTo>
                        <a:pt x="55287" y="307467"/>
                      </a:moveTo>
                      <a:lnTo>
                        <a:pt x="397996" y="307467"/>
                      </a:lnTo>
                      <a:lnTo>
                        <a:pt x="327511" y="251365"/>
                      </a:lnTo>
                      <a:cubicBezTo>
                        <a:pt x="324082" y="248603"/>
                        <a:pt x="322082" y="244507"/>
                        <a:pt x="322082" y="240221"/>
                      </a:cubicBezTo>
                      <a:lnTo>
                        <a:pt x="322082" y="98203"/>
                      </a:lnTo>
                      <a:cubicBezTo>
                        <a:pt x="322082" y="94774"/>
                        <a:pt x="323320" y="91440"/>
                        <a:pt x="325606" y="88773"/>
                      </a:cubicBezTo>
                      <a:lnTo>
                        <a:pt x="378089" y="28670"/>
                      </a:lnTo>
                      <a:lnTo>
                        <a:pt x="75099" y="28670"/>
                      </a:lnTo>
                      <a:lnTo>
                        <a:pt x="127582" y="88773"/>
                      </a:lnTo>
                      <a:cubicBezTo>
                        <a:pt x="129867" y="91345"/>
                        <a:pt x="131106" y="94679"/>
                        <a:pt x="131106" y="98203"/>
                      </a:cubicBezTo>
                      <a:lnTo>
                        <a:pt x="131106" y="240221"/>
                      </a:lnTo>
                      <a:cubicBezTo>
                        <a:pt x="131106" y="244602"/>
                        <a:pt x="129106" y="248698"/>
                        <a:pt x="125676" y="251365"/>
                      </a:cubicBezTo>
                      <a:lnTo>
                        <a:pt x="55287" y="30746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 name="Google Shape;31;p2"/>
              <p:cNvGrpSpPr/>
              <p:nvPr/>
            </p:nvGrpSpPr>
            <p:grpSpPr>
              <a:xfrm>
                <a:off x="7451165" y="4164234"/>
                <a:ext cx="159069" cy="350615"/>
                <a:chOff x="7451165" y="4164234"/>
                <a:chExt cx="159069" cy="350615"/>
              </a:xfrm>
            </p:grpSpPr>
            <p:sp>
              <p:nvSpPr>
                <p:cNvPr id="32" name="Google Shape;32;p2"/>
                <p:cNvSpPr/>
                <p:nvPr/>
              </p:nvSpPr>
              <p:spPr>
                <a:xfrm>
                  <a:off x="7465504" y="4178521"/>
                  <a:ext cx="130397" cy="322040"/>
                </a:xfrm>
                <a:custGeom>
                  <a:avLst/>
                  <a:gdLst/>
                  <a:ahLst/>
                  <a:cxnLst/>
                  <a:rect l="l" t="t" r="r" b="b"/>
                  <a:pathLst>
                    <a:path w="130397" h="322040" extrusionOk="0">
                      <a:moveTo>
                        <a:pt x="0" y="0"/>
                      </a:moveTo>
                      <a:lnTo>
                        <a:pt x="61627" y="322040"/>
                      </a:lnTo>
                      <a:lnTo>
                        <a:pt x="130397" y="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2"/>
                <p:cNvSpPr/>
                <p:nvPr/>
              </p:nvSpPr>
              <p:spPr>
                <a:xfrm>
                  <a:off x="7451165" y="4164234"/>
                  <a:ext cx="159069" cy="350615"/>
                </a:xfrm>
                <a:custGeom>
                  <a:avLst/>
                  <a:gdLst/>
                  <a:ahLst/>
                  <a:cxnLst/>
                  <a:rect l="l" t="t" r="r" b="b"/>
                  <a:pathLst>
                    <a:path w="159069" h="350615" extrusionOk="0">
                      <a:moveTo>
                        <a:pt x="76061" y="350615"/>
                      </a:moveTo>
                      <a:cubicBezTo>
                        <a:pt x="75965" y="350615"/>
                        <a:pt x="75965" y="350615"/>
                        <a:pt x="75870" y="350615"/>
                      </a:cubicBezTo>
                      <a:cubicBezTo>
                        <a:pt x="69107" y="350520"/>
                        <a:pt x="63297" y="345662"/>
                        <a:pt x="61964" y="338995"/>
                      </a:cubicBezTo>
                      <a:lnTo>
                        <a:pt x="241" y="16954"/>
                      </a:lnTo>
                      <a:cubicBezTo>
                        <a:pt x="-520" y="12763"/>
                        <a:pt x="527" y="8477"/>
                        <a:pt x="3290" y="5143"/>
                      </a:cubicBezTo>
                      <a:cubicBezTo>
                        <a:pt x="6052" y="1905"/>
                        <a:pt x="10052" y="0"/>
                        <a:pt x="14339" y="0"/>
                      </a:cubicBezTo>
                      <a:lnTo>
                        <a:pt x="144736" y="0"/>
                      </a:lnTo>
                      <a:cubicBezTo>
                        <a:pt x="149022" y="0"/>
                        <a:pt x="153118" y="1905"/>
                        <a:pt x="155880" y="5334"/>
                      </a:cubicBezTo>
                      <a:cubicBezTo>
                        <a:pt x="158547" y="8668"/>
                        <a:pt x="159690" y="13049"/>
                        <a:pt x="158738" y="17335"/>
                      </a:cubicBezTo>
                      <a:lnTo>
                        <a:pt x="90062" y="339376"/>
                      </a:lnTo>
                      <a:cubicBezTo>
                        <a:pt x="88538" y="345948"/>
                        <a:pt x="82728" y="350615"/>
                        <a:pt x="76061" y="350615"/>
                      </a:cubicBezTo>
                      <a:close/>
                      <a:moveTo>
                        <a:pt x="31579" y="28575"/>
                      </a:moveTo>
                      <a:lnTo>
                        <a:pt x="76727" y="264319"/>
                      </a:lnTo>
                      <a:lnTo>
                        <a:pt x="127019" y="28575"/>
                      </a:lnTo>
                      <a:lnTo>
                        <a:pt x="31579" y="2857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4" name="Google Shape;34;p2"/>
            <p:cNvSpPr/>
            <p:nvPr/>
          </p:nvSpPr>
          <p:spPr>
            <a:xfrm>
              <a:off x="7310437" y="3666267"/>
              <a:ext cx="183356" cy="512254"/>
            </a:xfrm>
            <a:custGeom>
              <a:avLst/>
              <a:gdLst/>
              <a:ahLst/>
              <a:cxnLst/>
              <a:rect l="l" t="t" r="r" b="b"/>
              <a:pathLst>
                <a:path w="183356" h="512254" extrusionOk="0">
                  <a:moveTo>
                    <a:pt x="77534" y="431863"/>
                  </a:moveTo>
                  <a:lnTo>
                    <a:pt x="77534" y="490252"/>
                  </a:lnTo>
                  <a:cubicBezTo>
                    <a:pt x="77534" y="502444"/>
                    <a:pt x="86392" y="512255"/>
                    <a:pt x="97441" y="512255"/>
                  </a:cubicBezTo>
                  <a:lnTo>
                    <a:pt x="19907" y="512255"/>
                  </a:lnTo>
                  <a:cubicBezTo>
                    <a:pt x="8858" y="512255"/>
                    <a:pt x="0" y="502444"/>
                    <a:pt x="0" y="490252"/>
                  </a:cubicBezTo>
                  <a:lnTo>
                    <a:pt x="0" y="431863"/>
                  </a:lnTo>
                  <a:cubicBezTo>
                    <a:pt x="0" y="419671"/>
                    <a:pt x="8858" y="409765"/>
                    <a:pt x="19907" y="409765"/>
                  </a:cubicBezTo>
                  <a:lnTo>
                    <a:pt x="13145" y="409765"/>
                  </a:lnTo>
                  <a:lnTo>
                    <a:pt x="105823" y="328231"/>
                  </a:lnTo>
                  <a:lnTo>
                    <a:pt x="105823" y="186214"/>
                  </a:lnTo>
                  <a:lnTo>
                    <a:pt x="39719" y="102394"/>
                  </a:lnTo>
                  <a:lnTo>
                    <a:pt x="44482" y="102394"/>
                  </a:lnTo>
                  <a:cubicBezTo>
                    <a:pt x="34576" y="102394"/>
                    <a:pt x="26479" y="93535"/>
                    <a:pt x="26479" y="82487"/>
                  </a:cubicBezTo>
                  <a:lnTo>
                    <a:pt x="26479" y="19907"/>
                  </a:lnTo>
                  <a:cubicBezTo>
                    <a:pt x="26479" y="8858"/>
                    <a:pt x="34576" y="0"/>
                    <a:pt x="44482" y="0"/>
                  </a:cubicBezTo>
                  <a:lnTo>
                    <a:pt x="122015" y="0"/>
                  </a:lnTo>
                  <a:cubicBezTo>
                    <a:pt x="112109" y="0"/>
                    <a:pt x="104013" y="8858"/>
                    <a:pt x="104013" y="19907"/>
                  </a:cubicBezTo>
                  <a:lnTo>
                    <a:pt x="104013" y="82487"/>
                  </a:lnTo>
                  <a:cubicBezTo>
                    <a:pt x="104013" y="93535"/>
                    <a:pt x="112109" y="102394"/>
                    <a:pt x="122015" y="102394"/>
                  </a:cubicBezTo>
                  <a:lnTo>
                    <a:pt x="117253" y="102394"/>
                  </a:lnTo>
                  <a:lnTo>
                    <a:pt x="183356" y="186214"/>
                  </a:lnTo>
                  <a:lnTo>
                    <a:pt x="183356" y="328231"/>
                  </a:lnTo>
                  <a:lnTo>
                    <a:pt x="90678" y="409765"/>
                  </a:lnTo>
                  <a:lnTo>
                    <a:pt x="97441" y="409765"/>
                  </a:lnTo>
                  <a:cubicBezTo>
                    <a:pt x="86392" y="409765"/>
                    <a:pt x="77534" y="419671"/>
                    <a:pt x="77534" y="43186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2"/>
            <p:cNvSpPr/>
            <p:nvPr/>
          </p:nvSpPr>
          <p:spPr>
            <a:xfrm>
              <a:off x="7456646" y="4178521"/>
              <a:ext cx="96583" cy="322040"/>
            </a:xfrm>
            <a:custGeom>
              <a:avLst/>
              <a:gdLst/>
              <a:ahLst/>
              <a:cxnLst/>
              <a:rect l="l" t="t" r="r" b="b"/>
              <a:pathLst>
                <a:path w="96583" h="322040" extrusionOk="0">
                  <a:moveTo>
                    <a:pt x="96583" y="110300"/>
                  </a:moveTo>
                  <a:lnTo>
                    <a:pt x="55816" y="322040"/>
                  </a:lnTo>
                  <a:lnTo>
                    <a:pt x="0" y="0"/>
                  </a:lnTo>
                  <a:lnTo>
                    <a:pt x="77533" y="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6" name="Google Shape;36;p2"/>
          <p:cNvSpPr/>
          <p:nvPr/>
        </p:nvSpPr>
        <p:spPr>
          <a:xfrm rot="10800000" flipH="1">
            <a:off x="2625970" y="1808513"/>
            <a:ext cx="13036048" cy="6669972"/>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7" name="Google Shape;37;p2"/>
          <p:cNvGrpSpPr/>
          <p:nvPr/>
        </p:nvGrpSpPr>
        <p:grpSpPr>
          <a:xfrm rot="8502245">
            <a:off x="1543643" y="5895190"/>
            <a:ext cx="1657853" cy="1653015"/>
            <a:chOff x="8171157" y="5416867"/>
            <a:chExt cx="1032469" cy="1029366"/>
          </a:xfrm>
        </p:grpSpPr>
        <p:grpSp>
          <p:nvGrpSpPr>
            <p:cNvPr id="38" name="Google Shape;38;p2"/>
            <p:cNvGrpSpPr/>
            <p:nvPr/>
          </p:nvGrpSpPr>
          <p:grpSpPr>
            <a:xfrm>
              <a:off x="8171157" y="5416867"/>
              <a:ext cx="705666" cy="1029366"/>
              <a:chOff x="8171157" y="5416867"/>
              <a:chExt cx="705666" cy="1029366"/>
            </a:xfrm>
          </p:grpSpPr>
          <p:grpSp>
            <p:nvGrpSpPr>
              <p:cNvPr id="39" name="Google Shape;39;p2"/>
              <p:cNvGrpSpPr/>
              <p:nvPr/>
            </p:nvGrpSpPr>
            <p:grpSpPr>
              <a:xfrm>
                <a:off x="8171157" y="5416867"/>
                <a:ext cx="705666" cy="1029366"/>
                <a:chOff x="8171157" y="5416867"/>
                <a:chExt cx="705666" cy="1029366"/>
              </a:xfrm>
            </p:grpSpPr>
            <p:sp>
              <p:nvSpPr>
                <p:cNvPr id="40" name="Google Shape;40;p2"/>
                <p:cNvSpPr/>
                <p:nvPr/>
              </p:nvSpPr>
              <p:spPr>
                <a:xfrm>
                  <a:off x="8185308" y="5431154"/>
                  <a:ext cx="677037" cy="1000696"/>
                </a:xfrm>
                <a:custGeom>
                  <a:avLst/>
                  <a:gdLst/>
                  <a:ahLst/>
                  <a:cxnLst/>
                  <a:rect l="l" t="t" r="r" b="b"/>
                  <a:pathLst>
                    <a:path w="677037" h="1000696" extrusionOk="0">
                      <a:moveTo>
                        <a:pt x="197930" y="292512"/>
                      </a:moveTo>
                      <a:lnTo>
                        <a:pt x="677037" y="1000697"/>
                      </a:lnTo>
                      <a:lnTo>
                        <a:pt x="677037" y="0"/>
                      </a:lnTo>
                      <a:lnTo>
                        <a:pt x="0" y="0"/>
                      </a:lnTo>
                      <a:lnTo>
                        <a:pt x="91440" y="135160"/>
                      </a:lnTo>
                      <a:moveTo>
                        <a:pt x="134398" y="198501"/>
                      </a:moveTo>
                      <a:lnTo>
                        <a:pt x="198025" y="292512"/>
                      </a:lnTo>
                      <a:moveTo>
                        <a:pt x="509874" y="447389"/>
                      </a:moveTo>
                      <a:lnTo>
                        <a:pt x="326041" y="175546"/>
                      </a:lnTo>
                      <a:lnTo>
                        <a:pt x="509874" y="175546"/>
                      </a:lnTo>
                      <a:lnTo>
                        <a:pt x="509874" y="447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2"/>
                <p:cNvSpPr/>
                <p:nvPr/>
              </p:nvSpPr>
              <p:spPr>
                <a:xfrm>
                  <a:off x="8171157" y="5416867"/>
                  <a:ext cx="705666" cy="1029366"/>
                </a:xfrm>
                <a:custGeom>
                  <a:avLst/>
                  <a:gdLst/>
                  <a:ahLst/>
                  <a:cxnLst/>
                  <a:rect l="l" t="t" r="r" b="b"/>
                  <a:pathLst>
                    <a:path w="705666" h="1029366" extrusionOk="0">
                      <a:moveTo>
                        <a:pt x="691189" y="1029367"/>
                      </a:moveTo>
                      <a:cubicBezTo>
                        <a:pt x="686521" y="1029367"/>
                        <a:pt x="682044" y="1027081"/>
                        <a:pt x="679378" y="1023080"/>
                      </a:cubicBezTo>
                      <a:lnTo>
                        <a:pt x="200270" y="314896"/>
                      </a:lnTo>
                      <a:cubicBezTo>
                        <a:pt x="200270" y="314896"/>
                        <a:pt x="200270" y="314896"/>
                        <a:pt x="200270" y="314896"/>
                      </a:cubicBezTo>
                      <a:lnTo>
                        <a:pt x="136738" y="220885"/>
                      </a:lnTo>
                      <a:cubicBezTo>
                        <a:pt x="132357" y="214313"/>
                        <a:pt x="134071" y="205454"/>
                        <a:pt x="140548" y="201073"/>
                      </a:cubicBezTo>
                      <a:cubicBezTo>
                        <a:pt x="147025" y="196691"/>
                        <a:pt x="155979" y="198311"/>
                        <a:pt x="160360" y="204883"/>
                      </a:cubicBezTo>
                      <a:lnTo>
                        <a:pt x="223892" y="298895"/>
                      </a:lnTo>
                      <a:lnTo>
                        <a:pt x="223892" y="298895"/>
                      </a:lnTo>
                      <a:lnTo>
                        <a:pt x="676901" y="968502"/>
                      </a:lnTo>
                      <a:lnTo>
                        <a:pt x="676901" y="28575"/>
                      </a:lnTo>
                      <a:lnTo>
                        <a:pt x="41107" y="28575"/>
                      </a:lnTo>
                      <a:lnTo>
                        <a:pt x="117498" y="141446"/>
                      </a:lnTo>
                      <a:cubicBezTo>
                        <a:pt x="121879" y="148018"/>
                        <a:pt x="120165" y="156876"/>
                        <a:pt x="113688" y="161258"/>
                      </a:cubicBezTo>
                      <a:cubicBezTo>
                        <a:pt x="107211" y="165640"/>
                        <a:pt x="98257" y="164020"/>
                        <a:pt x="93876" y="157448"/>
                      </a:cubicBezTo>
                      <a:lnTo>
                        <a:pt x="2436" y="22288"/>
                      </a:lnTo>
                      <a:cubicBezTo>
                        <a:pt x="-517" y="17907"/>
                        <a:pt x="-802" y="12287"/>
                        <a:pt x="1674" y="7620"/>
                      </a:cubicBezTo>
                      <a:cubicBezTo>
                        <a:pt x="4150" y="2953"/>
                        <a:pt x="9008" y="0"/>
                        <a:pt x="14342" y="0"/>
                      </a:cubicBezTo>
                      <a:lnTo>
                        <a:pt x="691379" y="0"/>
                      </a:lnTo>
                      <a:cubicBezTo>
                        <a:pt x="699285" y="0"/>
                        <a:pt x="705667" y="6382"/>
                        <a:pt x="705667" y="14288"/>
                      </a:cubicBezTo>
                      <a:lnTo>
                        <a:pt x="705667" y="1014984"/>
                      </a:lnTo>
                      <a:cubicBezTo>
                        <a:pt x="705667" y="1021270"/>
                        <a:pt x="701571" y="1026795"/>
                        <a:pt x="695570" y="1028605"/>
                      </a:cubicBezTo>
                      <a:cubicBezTo>
                        <a:pt x="694046" y="1029081"/>
                        <a:pt x="692618" y="1029367"/>
                        <a:pt x="691189" y="1029367"/>
                      </a:cubicBezTo>
                      <a:close/>
                      <a:moveTo>
                        <a:pt x="524025" y="475964"/>
                      </a:moveTo>
                      <a:cubicBezTo>
                        <a:pt x="519358" y="475964"/>
                        <a:pt x="514881" y="473678"/>
                        <a:pt x="512214" y="469678"/>
                      </a:cubicBezTo>
                      <a:lnTo>
                        <a:pt x="328382" y="197834"/>
                      </a:lnTo>
                      <a:cubicBezTo>
                        <a:pt x="325429" y="193453"/>
                        <a:pt x="325143" y="187833"/>
                        <a:pt x="327619" y="183166"/>
                      </a:cubicBezTo>
                      <a:cubicBezTo>
                        <a:pt x="330096" y="178498"/>
                        <a:pt x="334954" y="175546"/>
                        <a:pt x="340288" y="175546"/>
                      </a:cubicBezTo>
                      <a:lnTo>
                        <a:pt x="524120" y="175546"/>
                      </a:lnTo>
                      <a:cubicBezTo>
                        <a:pt x="532026" y="175546"/>
                        <a:pt x="538408" y="181927"/>
                        <a:pt x="538408" y="189833"/>
                      </a:cubicBezTo>
                      <a:lnTo>
                        <a:pt x="538408" y="461676"/>
                      </a:lnTo>
                      <a:cubicBezTo>
                        <a:pt x="538408" y="467963"/>
                        <a:pt x="534312" y="473487"/>
                        <a:pt x="528311" y="475297"/>
                      </a:cubicBezTo>
                      <a:cubicBezTo>
                        <a:pt x="526882" y="475774"/>
                        <a:pt x="525454" y="475964"/>
                        <a:pt x="524025" y="475964"/>
                      </a:cubicBezTo>
                      <a:close/>
                      <a:moveTo>
                        <a:pt x="367148" y="204121"/>
                      </a:moveTo>
                      <a:lnTo>
                        <a:pt x="509833" y="415004"/>
                      </a:lnTo>
                      <a:lnTo>
                        <a:pt x="509833" y="204121"/>
                      </a:lnTo>
                      <a:lnTo>
                        <a:pt x="367148" y="20412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2" name="Google Shape;42;p2"/>
              <p:cNvGrpSpPr/>
              <p:nvPr/>
            </p:nvGrpSpPr>
            <p:grpSpPr>
              <a:xfrm>
                <a:off x="8751951" y="6169342"/>
                <a:ext cx="120300" cy="28575"/>
                <a:chOff x="8751951" y="6169342"/>
                <a:chExt cx="120300" cy="28575"/>
              </a:xfrm>
            </p:grpSpPr>
            <p:sp>
              <p:nvSpPr>
                <p:cNvPr id="43" name="Google Shape;43;p2"/>
                <p:cNvSpPr/>
                <p:nvPr/>
              </p:nvSpPr>
              <p:spPr>
                <a:xfrm>
                  <a:off x="8766238" y="6183629"/>
                  <a:ext cx="91725" cy="9525"/>
                </a:xfrm>
                <a:custGeom>
                  <a:avLst/>
                  <a:gdLst/>
                  <a:ahLst/>
                  <a:cxnLst/>
                  <a:rect l="l" t="t" r="r" b="b"/>
                  <a:pathLst>
                    <a:path w="91725" h="9525" extrusionOk="0">
                      <a:moveTo>
                        <a:pt x="91725"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2"/>
                <p:cNvSpPr/>
                <p:nvPr/>
              </p:nvSpPr>
              <p:spPr>
                <a:xfrm>
                  <a:off x="8751951" y="6169342"/>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5" name="Google Shape;45;p2"/>
              <p:cNvGrpSpPr/>
              <p:nvPr/>
            </p:nvGrpSpPr>
            <p:grpSpPr>
              <a:xfrm>
                <a:off x="8751951" y="6060756"/>
                <a:ext cx="120300" cy="28575"/>
                <a:chOff x="8751951" y="6060756"/>
                <a:chExt cx="120300" cy="28575"/>
              </a:xfrm>
            </p:grpSpPr>
            <p:sp>
              <p:nvSpPr>
                <p:cNvPr id="46" name="Google Shape;46;p2"/>
                <p:cNvSpPr/>
                <p:nvPr/>
              </p:nvSpPr>
              <p:spPr>
                <a:xfrm>
                  <a:off x="8766238" y="6075044"/>
                  <a:ext cx="91725" cy="9525"/>
                </a:xfrm>
                <a:custGeom>
                  <a:avLst/>
                  <a:gdLst/>
                  <a:ahLst/>
                  <a:cxnLst/>
                  <a:rect l="l" t="t" r="r" b="b"/>
                  <a:pathLst>
                    <a:path w="91725" h="9525" extrusionOk="0">
                      <a:moveTo>
                        <a:pt x="91725"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47;p2"/>
                <p:cNvSpPr/>
                <p:nvPr/>
              </p:nvSpPr>
              <p:spPr>
                <a:xfrm>
                  <a:off x="8751951" y="606075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8" name="Google Shape;48;p2"/>
              <p:cNvGrpSpPr/>
              <p:nvPr/>
            </p:nvGrpSpPr>
            <p:grpSpPr>
              <a:xfrm>
                <a:off x="8751951" y="5952076"/>
                <a:ext cx="120300" cy="28575"/>
                <a:chOff x="8751951" y="5952076"/>
                <a:chExt cx="120300" cy="28575"/>
              </a:xfrm>
            </p:grpSpPr>
            <p:sp>
              <p:nvSpPr>
                <p:cNvPr id="49" name="Google Shape;49;p2"/>
                <p:cNvSpPr/>
                <p:nvPr/>
              </p:nvSpPr>
              <p:spPr>
                <a:xfrm>
                  <a:off x="8766238" y="5966364"/>
                  <a:ext cx="91725" cy="9525"/>
                </a:xfrm>
                <a:custGeom>
                  <a:avLst/>
                  <a:gdLst/>
                  <a:ahLst/>
                  <a:cxnLst/>
                  <a:rect l="l" t="t" r="r" b="b"/>
                  <a:pathLst>
                    <a:path w="91725" h="9525" extrusionOk="0">
                      <a:moveTo>
                        <a:pt x="91725"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50;p2"/>
                <p:cNvSpPr/>
                <p:nvPr/>
              </p:nvSpPr>
              <p:spPr>
                <a:xfrm>
                  <a:off x="8751951" y="595207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1" name="Google Shape;51;p2"/>
              <p:cNvGrpSpPr/>
              <p:nvPr/>
            </p:nvGrpSpPr>
            <p:grpSpPr>
              <a:xfrm>
                <a:off x="8751951" y="5843396"/>
                <a:ext cx="120300" cy="28575"/>
                <a:chOff x="8751951" y="5843396"/>
                <a:chExt cx="120300" cy="28575"/>
              </a:xfrm>
            </p:grpSpPr>
            <p:sp>
              <p:nvSpPr>
                <p:cNvPr id="52" name="Google Shape;52;p2"/>
                <p:cNvSpPr/>
                <p:nvPr/>
              </p:nvSpPr>
              <p:spPr>
                <a:xfrm>
                  <a:off x="8766238" y="5857684"/>
                  <a:ext cx="91725" cy="9525"/>
                </a:xfrm>
                <a:custGeom>
                  <a:avLst/>
                  <a:gdLst/>
                  <a:ahLst/>
                  <a:cxnLst/>
                  <a:rect l="l" t="t" r="r" b="b"/>
                  <a:pathLst>
                    <a:path w="91725" h="9525" extrusionOk="0">
                      <a:moveTo>
                        <a:pt x="91725"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2"/>
                <p:cNvSpPr/>
                <p:nvPr/>
              </p:nvSpPr>
              <p:spPr>
                <a:xfrm>
                  <a:off x="8751951" y="584339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4" name="Google Shape;54;p2"/>
              <p:cNvGrpSpPr/>
              <p:nvPr/>
            </p:nvGrpSpPr>
            <p:grpSpPr>
              <a:xfrm>
                <a:off x="8751951" y="5734716"/>
                <a:ext cx="120300" cy="28575"/>
                <a:chOff x="8751951" y="5734716"/>
                <a:chExt cx="120300" cy="28575"/>
              </a:xfrm>
            </p:grpSpPr>
            <p:sp>
              <p:nvSpPr>
                <p:cNvPr id="55" name="Google Shape;55;p2"/>
                <p:cNvSpPr/>
                <p:nvPr/>
              </p:nvSpPr>
              <p:spPr>
                <a:xfrm>
                  <a:off x="8766238" y="5749099"/>
                  <a:ext cx="91725" cy="9525"/>
                </a:xfrm>
                <a:custGeom>
                  <a:avLst/>
                  <a:gdLst/>
                  <a:ahLst/>
                  <a:cxnLst/>
                  <a:rect l="l" t="t" r="r" b="b"/>
                  <a:pathLst>
                    <a:path w="91725" h="9525" extrusionOk="0">
                      <a:moveTo>
                        <a:pt x="91725"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56;p2"/>
                <p:cNvSpPr/>
                <p:nvPr/>
              </p:nvSpPr>
              <p:spPr>
                <a:xfrm>
                  <a:off x="8751951" y="573471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7" name="Google Shape;57;p2"/>
              <p:cNvGrpSpPr/>
              <p:nvPr/>
            </p:nvGrpSpPr>
            <p:grpSpPr>
              <a:xfrm>
                <a:off x="8751951" y="5626131"/>
                <a:ext cx="120300" cy="28575"/>
                <a:chOff x="8751951" y="5626131"/>
                <a:chExt cx="120300" cy="28575"/>
              </a:xfrm>
            </p:grpSpPr>
            <p:sp>
              <p:nvSpPr>
                <p:cNvPr id="58" name="Google Shape;58;p2"/>
                <p:cNvSpPr/>
                <p:nvPr/>
              </p:nvSpPr>
              <p:spPr>
                <a:xfrm>
                  <a:off x="8766238" y="5640418"/>
                  <a:ext cx="91725" cy="9525"/>
                </a:xfrm>
                <a:custGeom>
                  <a:avLst/>
                  <a:gdLst/>
                  <a:ahLst/>
                  <a:cxnLst/>
                  <a:rect l="l" t="t" r="r" b="b"/>
                  <a:pathLst>
                    <a:path w="91725" h="9525" extrusionOk="0">
                      <a:moveTo>
                        <a:pt x="91725"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9;p2"/>
                <p:cNvSpPr/>
                <p:nvPr/>
              </p:nvSpPr>
              <p:spPr>
                <a:xfrm>
                  <a:off x="8751951" y="5626131"/>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0" name="Google Shape;60;p2"/>
              <p:cNvGrpSpPr/>
              <p:nvPr/>
            </p:nvGrpSpPr>
            <p:grpSpPr>
              <a:xfrm>
                <a:off x="8751951" y="5517451"/>
                <a:ext cx="120300" cy="28575"/>
                <a:chOff x="8751951" y="5517451"/>
                <a:chExt cx="120300" cy="28575"/>
              </a:xfrm>
            </p:grpSpPr>
            <p:sp>
              <p:nvSpPr>
                <p:cNvPr id="61" name="Google Shape;61;p2"/>
                <p:cNvSpPr/>
                <p:nvPr/>
              </p:nvSpPr>
              <p:spPr>
                <a:xfrm>
                  <a:off x="8766238" y="5531738"/>
                  <a:ext cx="91725" cy="9525"/>
                </a:xfrm>
                <a:custGeom>
                  <a:avLst/>
                  <a:gdLst/>
                  <a:ahLst/>
                  <a:cxnLst/>
                  <a:rect l="l" t="t" r="r" b="b"/>
                  <a:pathLst>
                    <a:path w="91725" h="9525" extrusionOk="0">
                      <a:moveTo>
                        <a:pt x="91725"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2"/>
                <p:cNvSpPr/>
                <p:nvPr/>
              </p:nvSpPr>
              <p:spPr>
                <a:xfrm>
                  <a:off x="8751951" y="5517451"/>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63" name="Google Shape;63;p2"/>
            <p:cNvGrpSpPr/>
            <p:nvPr/>
          </p:nvGrpSpPr>
          <p:grpSpPr>
            <a:xfrm>
              <a:off x="8924353" y="5425249"/>
              <a:ext cx="279273" cy="1014793"/>
              <a:chOff x="8924353" y="5425249"/>
              <a:chExt cx="279273" cy="1014793"/>
            </a:xfrm>
          </p:grpSpPr>
          <p:sp>
            <p:nvSpPr>
              <p:cNvPr id="64" name="Google Shape;64;p2"/>
              <p:cNvSpPr/>
              <p:nvPr/>
            </p:nvSpPr>
            <p:spPr>
              <a:xfrm>
                <a:off x="8938641" y="5439536"/>
                <a:ext cx="250698" cy="986218"/>
              </a:xfrm>
              <a:custGeom>
                <a:avLst/>
                <a:gdLst/>
                <a:ahLst/>
                <a:cxnLst/>
                <a:rect l="l" t="t" r="r" b="b"/>
                <a:pathLst>
                  <a:path w="250698" h="986218" extrusionOk="0">
                    <a:moveTo>
                      <a:pt x="0" y="613410"/>
                    </a:moveTo>
                    <a:lnTo>
                      <a:pt x="0" y="0"/>
                    </a:lnTo>
                    <a:lnTo>
                      <a:pt x="250698" y="0"/>
                    </a:lnTo>
                    <a:lnTo>
                      <a:pt x="250698" y="986218"/>
                    </a:lnTo>
                    <a:lnTo>
                      <a:pt x="0" y="986218"/>
                    </a:lnTo>
                    <a:lnTo>
                      <a:pt x="0" y="715042"/>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2"/>
              <p:cNvSpPr/>
              <p:nvPr/>
            </p:nvSpPr>
            <p:spPr>
              <a:xfrm>
                <a:off x="8924353" y="5425249"/>
                <a:ext cx="279273" cy="1014793"/>
              </a:xfrm>
              <a:custGeom>
                <a:avLst/>
                <a:gdLst/>
                <a:ahLst/>
                <a:cxnLst/>
                <a:rect l="l" t="t" r="r" b="b"/>
                <a:pathLst>
                  <a:path w="279273" h="1014793" extrusionOk="0">
                    <a:moveTo>
                      <a:pt x="264986" y="1014793"/>
                    </a:moveTo>
                    <a:lnTo>
                      <a:pt x="14288" y="1014793"/>
                    </a:lnTo>
                    <a:cubicBezTo>
                      <a:pt x="6382" y="1014793"/>
                      <a:pt x="0" y="1008412"/>
                      <a:pt x="0" y="1000506"/>
                    </a:cubicBezTo>
                    <a:lnTo>
                      <a:pt x="0" y="729329"/>
                    </a:lnTo>
                    <a:cubicBezTo>
                      <a:pt x="0" y="721423"/>
                      <a:pt x="6382" y="715042"/>
                      <a:pt x="14288" y="715042"/>
                    </a:cubicBezTo>
                    <a:cubicBezTo>
                      <a:pt x="22193" y="715042"/>
                      <a:pt x="28575" y="721423"/>
                      <a:pt x="28575" y="729329"/>
                    </a:cubicBezTo>
                    <a:lnTo>
                      <a:pt x="28575" y="986218"/>
                    </a:lnTo>
                    <a:lnTo>
                      <a:pt x="250698" y="986218"/>
                    </a:lnTo>
                    <a:lnTo>
                      <a:pt x="250698" y="28575"/>
                    </a:lnTo>
                    <a:lnTo>
                      <a:pt x="28575" y="28575"/>
                    </a:lnTo>
                    <a:lnTo>
                      <a:pt x="28575" y="627602"/>
                    </a:lnTo>
                    <a:cubicBezTo>
                      <a:pt x="28575" y="635508"/>
                      <a:pt x="22193" y="641889"/>
                      <a:pt x="14288" y="641889"/>
                    </a:cubicBezTo>
                    <a:cubicBezTo>
                      <a:pt x="6382" y="641889"/>
                      <a:pt x="0" y="635508"/>
                      <a:pt x="0" y="627602"/>
                    </a:cubicBezTo>
                    <a:lnTo>
                      <a:pt x="0" y="14288"/>
                    </a:lnTo>
                    <a:cubicBezTo>
                      <a:pt x="0" y="6382"/>
                      <a:pt x="6382" y="0"/>
                      <a:pt x="14288" y="0"/>
                    </a:cubicBezTo>
                    <a:lnTo>
                      <a:pt x="264986" y="0"/>
                    </a:lnTo>
                    <a:cubicBezTo>
                      <a:pt x="272891" y="0"/>
                      <a:pt x="279273" y="6382"/>
                      <a:pt x="279273" y="14288"/>
                    </a:cubicBezTo>
                    <a:lnTo>
                      <a:pt x="279273" y="1000506"/>
                    </a:lnTo>
                    <a:cubicBezTo>
                      <a:pt x="279273" y="1008412"/>
                      <a:pt x="272891" y="1014793"/>
                      <a:pt x="264986" y="101479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6" name="Google Shape;66;p2"/>
            <p:cNvGrpSpPr/>
            <p:nvPr/>
          </p:nvGrpSpPr>
          <p:grpSpPr>
            <a:xfrm>
              <a:off x="9085421" y="6300691"/>
              <a:ext cx="118205" cy="28575"/>
              <a:chOff x="9085421" y="6300691"/>
              <a:chExt cx="118205" cy="28575"/>
            </a:xfrm>
          </p:grpSpPr>
          <p:sp>
            <p:nvSpPr>
              <p:cNvPr id="67" name="Google Shape;67;p2"/>
              <p:cNvSpPr/>
              <p:nvPr/>
            </p:nvSpPr>
            <p:spPr>
              <a:xfrm>
                <a:off x="9099708" y="6314979"/>
                <a:ext cx="89630" cy="9525"/>
              </a:xfrm>
              <a:custGeom>
                <a:avLst/>
                <a:gdLst/>
                <a:ahLst/>
                <a:cxnLst/>
                <a:rect l="l" t="t" r="r" b="b"/>
                <a:pathLst>
                  <a:path w="89630" h="9525" extrusionOk="0">
                    <a:moveTo>
                      <a:pt x="89630"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2"/>
              <p:cNvSpPr/>
              <p:nvPr/>
            </p:nvSpPr>
            <p:spPr>
              <a:xfrm>
                <a:off x="9085421" y="6300691"/>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9" name="Google Shape;69;p2"/>
            <p:cNvGrpSpPr/>
            <p:nvPr/>
          </p:nvGrpSpPr>
          <p:grpSpPr>
            <a:xfrm>
              <a:off x="9027794" y="6192107"/>
              <a:ext cx="175831" cy="28575"/>
              <a:chOff x="9027794" y="6192107"/>
              <a:chExt cx="175831" cy="28575"/>
            </a:xfrm>
          </p:grpSpPr>
          <p:sp>
            <p:nvSpPr>
              <p:cNvPr id="70" name="Google Shape;70;p2"/>
              <p:cNvSpPr/>
              <p:nvPr/>
            </p:nvSpPr>
            <p:spPr>
              <a:xfrm>
                <a:off x="9042082" y="6206394"/>
                <a:ext cx="147256" cy="9525"/>
              </a:xfrm>
              <a:custGeom>
                <a:avLst/>
                <a:gdLst/>
                <a:ahLst/>
                <a:cxnLst/>
                <a:rect l="l" t="t" r="r" b="b"/>
                <a:pathLst>
                  <a:path w="147256" h="9525" extrusionOk="0">
                    <a:moveTo>
                      <a:pt x="147257"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2"/>
              <p:cNvSpPr/>
              <p:nvPr/>
            </p:nvSpPr>
            <p:spPr>
              <a:xfrm>
                <a:off x="9027794" y="6192107"/>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2" name="Google Shape;72;p2"/>
            <p:cNvGrpSpPr/>
            <p:nvPr/>
          </p:nvGrpSpPr>
          <p:grpSpPr>
            <a:xfrm>
              <a:off x="9085421" y="6083426"/>
              <a:ext cx="118205" cy="28575"/>
              <a:chOff x="9085421" y="6083426"/>
              <a:chExt cx="118205" cy="28575"/>
            </a:xfrm>
          </p:grpSpPr>
          <p:sp>
            <p:nvSpPr>
              <p:cNvPr id="73" name="Google Shape;73;p2"/>
              <p:cNvSpPr/>
              <p:nvPr/>
            </p:nvSpPr>
            <p:spPr>
              <a:xfrm>
                <a:off x="9099708" y="6097713"/>
                <a:ext cx="89630" cy="9525"/>
              </a:xfrm>
              <a:custGeom>
                <a:avLst/>
                <a:gdLst/>
                <a:ahLst/>
                <a:cxnLst/>
                <a:rect l="l" t="t" r="r" b="b"/>
                <a:pathLst>
                  <a:path w="89630" h="9525" extrusionOk="0">
                    <a:moveTo>
                      <a:pt x="89630"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2"/>
              <p:cNvSpPr/>
              <p:nvPr/>
            </p:nvSpPr>
            <p:spPr>
              <a:xfrm>
                <a:off x="9085421" y="6083426"/>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5" name="Google Shape;75;p2"/>
            <p:cNvGrpSpPr/>
            <p:nvPr/>
          </p:nvGrpSpPr>
          <p:grpSpPr>
            <a:xfrm>
              <a:off x="9027794" y="5974746"/>
              <a:ext cx="175831" cy="28575"/>
              <a:chOff x="9027794" y="5974746"/>
              <a:chExt cx="175831" cy="28575"/>
            </a:xfrm>
          </p:grpSpPr>
          <p:sp>
            <p:nvSpPr>
              <p:cNvPr id="76" name="Google Shape;76;p2"/>
              <p:cNvSpPr/>
              <p:nvPr/>
            </p:nvSpPr>
            <p:spPr>
              <a:xfrm>
                <a:off x="9042082" y="5989033"/>
                <a:ext cx="147256" cy="9525"/>
              </a:xfrm>
              <a:custGeom>
                <a:avLst/>
                <a:gdLst/>
                <a:ahLst/>
                <a:cxnLst/>
                <a:rect l="l" t="t" r="r" b="b"/>
                <a:pathLst>
                  <a:path w="147256" h="9525" extrusionOk="0">
                    <a:moveTo>
                      <a:pt x="147257"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2"/>
              <p:cNvSpPr/>
              <p:nvPr/>
            </p:nvSpPr>
            <p:spPr>
              <a:xfrm>
                <a:off x="9027794" y="5974746"/>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8" name="Google Shape;78;p2"/>
            <p:cNvGrpSpPr/>
            <p:nvPr/>
          </p:nvGrpSpPr>
          <p:grpSpPr>
            <a:xfrm>
              <a:off x="9085421" y="5866065"/>
              <a:ext cx="118205" cy="28575"/>
              <a:chOff x="9085421" y="5866065"/>
              <a:chExt cx="118205" cy="28575"/>
            </a:xfrm>
          </p:grpSpPr>
          <p:sp>
            <p:nvSpPr>
              <p:cNvPr id="79" name="Google Shape;79;p2"/>
              <p:cNvSpPr/>
              <p:nvPr/>
            </p:nvSpPr>
            <p:spPr>
              <a:xfrm>
                <a:off x="9099708" y="5880353"/>
                <a:ext cx="89630" cy="9525"/>
              </a:xfrm>
              <a:custGeom>
                <a:avLst/>
                <a:gdLst/>
                <a:ahLst/>
                <a:cxnLst/>
                <a:rect l="l" t="t" r="r" b="b"/>
                <a:pathLst>
                  <a:path w="89630" h="9525" extrusionOk="0">
                    <a:moveTo>
                      <a:pt x="89630"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2"/>
              <p:cNvSpPr/>
              <p:nvPr/>
            </p:nvSpPr>
            <p:spPr>
              <a:xfrm>
                <a:off x="9085421" y="5866065"/>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1" name="Google Shape;81;p2"/>
            <p:cNvGrpSpPr/>
            <p:nvPr/>
          </p:nvGrpSpPr>
          <p:grpSpPr>
            <a:xfrm>
              <a:off x="9027794" y="5757481"/>
              <a:ext cx="175831" cy="28575"/>
              <a:chOff x="9027794" y="5757481"/>
              <a:chExt cx="175831" cy="28575"/>
            </a:xfrm>
          </p:grpSpPr>
          <p:sp>
            <p:nvSpPr>
              <p:cNvPr id="82" name="Google Shape;82;p2"/>
              <p:cNvSpPr/>
              <p:nvPr/>
            </p:nvSpPr>
            <p:spPr>
              <a:xfrm>
                <a:off x="9042082" y="5771768"/>
                <a:ext cx="147256" cy="9525"/>
              </a:xfrm>
              <a:custGeom>
                <a:avLst/>
                <a:gdLst/>
                <a:ahLst/>
                <a:cxnLst/>
                <a:rect l="l" t="t" r="r" b="b"/>
                <a:pathLst>
                  <a:path w="147256" h="9525" extrusionOk="0">
                    <a:moveTo>
                      <a:pt x="147257"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2"/>
              <p:cNvSpPr/>
              <p:nvPr/>
            </p:nvSpPr>
            <p:spPr>
              <a:xfrm>
                <a:off x="9027794" y="5757481"/>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4" name="Google Shape;84;p2"/>
            <p:cNvGrpSpPr/>
            <p:nvPr/>
          </p:nvGrpSpPr>
          <p:grpSpPr>
            <a:xfrm>
              <a:off x="9085421" y="5648800"/>
              <a:ext cx="118205" cy="28575"/>
              <a:chOff x="9085421" y="5648800"/>
              <a:chExt cx="118205" cy="28575"/>
            </a:xfrm>
          </p:grpSpPr>
          <p:sp>
            <p:nvSpPr>
              <p:cNvPr id="85" name="Google Shape;85;p2"/>
              <p:cNvSpPr/>
              <p:nvPr/>
            </p:nvSpPr>
            <p:spPr>
              <a:xfrm>
                <a:off x="9099708" y="5663088"/>
                <a:ext cx="89630" cy="9525"/>
              </a:xfrm>
              <a:custGeom>
                <a:avLst/>
                <a:gdLst/>
                <a:ahLst/>
                <a:cxnLst/>
                <a:rect l="l" t="t" r="r" b="b"/>
                <a:pathLst>
                  <a:path w="89630" h="9525" extrusionOk="0">
                    <a:moveTo>
                      <a:pt x="89630"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2"/>
              <p:cNvSpPr/>
              <p:nvPr/>
            </p:nvSpPr>
            <p:spPr>
              <a:xfrm>
                <a:off x="9085421" y="5648800"/>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7" name="Google Shape;87;p2"/>
            <p:cNvGrpSpPr/>
            <p:nvPr/>
          </p:nvGrpSpPr>
          <p:grpSpPr>
            <a:xfrm>
              <a:off x="9027794" y="5540120"/>
              <a:ext cx="175831" cy="28575"/>
              <a:chOff x="9027794" y="5540120"/>
              <a:chExt cx="175831" cy="28575"/>
            </a:xfrm>
          </p:grpSpPr>
          <p:sp>
            <p:nvSpPr>
              <p:cNvPr id="88" name="Google Shape;88;p2"/>
              <p:cNvSpPr/>
              <p:nvPr/>
            </p:nvSpPr>
            <p:spPr>
              <a:xfrm>
                <a:off x="9042082" y="5554408"/>
                <a:ext cx="147256" cy="9525"/>
              </a:xfrm>
              <a:custGeom>
                <a:avLst/>
                <a:gdLst/>
                <a:ahLst/>
                <a:cxnLst/>
                <a:rect l="l" t="t" r="r" b="b"/>
                <a:pathLst>
                  <a:path w="147256" h="9525" extrusionOk="0">
                    <a:moveTo>
                      <a:pt x="147257"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2"/>
              <p:cNvSpPr/>
              <p:nvPr/>
            </p:nvSpPr>
            <p:spPr>
              <a:xfrm>
                <a:off x="9027794" y="5540120"/>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0" name="Google Shape;90;p2"/>
            <p:cNvSpPr/>
            <p:nvPr/>
          </p:nvSpPr>
          <p:spPr>
            <a:xfrm>
              <a:off x="8189594" y="5435345"/>
              <a:ext cx="676941" cy="1000696"/>
            </a:xfrm>
            <a:custGeom>
              <a:avLst/>
              <a:gdLst/>
              <a:ahLst/>
              <a:cxnLst/>
              <a:rect l="l" t="t" r="r" b="b"/>
              <a:pathLst>
                <a:path w="676941" h="1000696" extrusionOk="0">
                  <a:moveTo>
                    <a:pt x="676942" y="1000697"/>
                  </a:moveTo>
                  <a:lnTo>
                    <a:pt x="676942" y="877157"/>
                  </a:lnTo>
                  <a:lnTo>
                    <a:pt x="592646" y="752475"/>
                  </a:lnTo>
                  <a:lnTo>
                    <a:pt x="83534" y="0"/>
                  </a:lnTo>
                  <a:lnTo>
                    <a:pt x="0" y="0"/>
                  </a:lnTo>
                  <a:lnTo>
                    <a:pt x="164306" y="242792"/>
                  </a:lnTo>
                  <a:moveTo>
                    <a:pt x="164211" y="242888"/>
                  </a:moveTo>
                  <a:lnTo>
                    <a:pt x="238125" y="352139"/>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2"/>
            <p:cNvSpPr/>
            <p:nvPr/>
          </p:nvSpPr>
          <p:spPr>
            <a:xfrm>
              <a:off x="8941784" y="5443727"/>
              <a:ext cx="75247" cy="986218"/>
            </a:xfrm>
            <a:custGeom>
              <a:avLst/>
              <a:gdLst/>
              <a:ahLst/>
              <a:cxnLst/>
              <a:rect l="l" t="t" r="r" b="b"/>
              <a:pathLst>
                <a:path w="75247" h="986218" extrusionOk="0">
                  <a:moveTo>
                    <a:pt x="0" y="0"/>
                  </a:moveTo>
                  <a:lnTo>
                    <a:pt x="75248" y="0"/>
                  </a:lnTo>
                  <a:lnTo>
                    <a:pt x="75248" y="986219"/>
                  </a:lnTo>
                  <a:lnTo>
                    <a:pt x="0" y="98621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2" name="Google Shape;92;p2"/>
          <p:cNvSpPr/>
          <p:nvPr/>
        </p:nvSpPr>
        <p:spPr>
          <a:xfrm>
            <a:off x="5140975" y="7796500"/>
            <a:ext cx="8635730"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3" name="Google Shape;93;p2"/>
          <p:cNvGrpSpPr/>
          <p:nvPr/>
        </p:nvGrpSpPr>
        <p:grpSpPr>
          <a:xfrm rot="-408978">
            <a:off x="16516689" y="5867319"/>
            <a:ext cx="825500" cy="1120590"/>
            <a:chOff x="4584954" y="2452115"/>
            <a:chExt cx="607790" cy="825055"/>
          </a:xfrm>
        </p:grpSpPr>
        <p:grpSp>
          <p:nvGrpSpPr>
            <p:cNvPr id="94" name="Google Shape;94;p2"/>
            <p:cNvGrpSpPr/>
            <p:nvPr/>
          </p:nvGrpSpPr>
          <p:grpSpPr>
            <a:xfrm>
              <a:off x="4584954" y="2452115"/>
              <a:ext cx="607790" cy="825055"/>
              <a:chOff x="4584954" y="2452115"/>
              <a:chExt cx="607790" cy="825055"/>
            </a:xfrm>
          </p:grpSpPr>
          <p:sp>
            <p:nvSpPr>
              <p:cNvPr id="95" name="Google Shape;95;p2"/>
              <p:cNvSpPr/>
              <p:nvPr/>
            </p:nvSpPr>
            <p:spPr>
              <a:xfrm>
                <a:off x="4599241" y="2466402"/>
                <a:ext cx="579215" cy="796480"/>
              </a:xfrm>
              <a:custGeom>
                <a:avLst/>
                <a:gdLst/>
                <a:ahLst/>
                <a:cxnLst/>
                <a:rect l="l" t="t" r="r" b="b"/>
                <a:pathLst>
                  <a:path w="579215" h="796480" extrusionOk="0">
                    <a:moveTo>
                      <a:pt x="470630" y="398240"/>
                    </a:moveTo>
                    <a:cubicBezTo>
                      <a:pt x="470630" y="472916"/>
                      <a:pt x="516731" y="535686"/>
                      <a:pt x="579215" y="553498"/>
                    </a:cubicBezTo>
                    <a:lnTo>
                      <a:pt x="579215" y="796481"/>
                    </a:lnTo>
                    <a:lnTo>
                      <a:pt x="0" y="796481"/>
                    </a:lnTo>
                    <a:lnTo>
                      <a:pt x="0" y="553498"/>
                    </a:lnTo>
                    <a:cubicBezTo>
                      <a:pt x="62484" y="535686"/>
                      <a:pt x="108585" y="472916"/>
                      <a:pt x="108585" y="398240"/>
                    </a:cubicBezTo>
                    <a:cubicBezTo>
                      <a:pt x="108585" y="323564"/>
                      <a:pt x="62484" y="260795"/>
                      <a:pt x="0" y="242983"/>
                    </a:cubicBezTo>
                    <a:lnTo>
                      <a:pt x="0" y="0"/>
                    </a:lnTo>
                    <a:lnTo>
                      <a:pt x="579215" y="0"/>
                    </a:lnTo>
                    <a:lnTo>
                      <a:pt x="579215" y="242983"/>
                    </a:lnTo>
                    <a:cubicBezTo>
                      <a:pt x="516731" y="260795"/>
                      <a:pt x="470630" y="323564"/>
                      <a:pt x="470630" y="39824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2"/>
              <p:cNvSpPr/>
              <p:nvPr/>
            </p:nvSpPr>
            <p:spPr>
              <a:xfrm>
                <a:off x="4584954" y="2452115"/>
                <a:ext cx="607790" cy="825055"/>
              </a:xfrm>
              <a:custGeom>
                <a:avLst/>
                <a:gdLst/>
                <a:ahLst/>
                <a:cxnLst/>
                <a:rect l="l" t="t" r="r" b="b"/>
                <a:pathLst>
                  <a:path w="607790" h="825055" extrusionOk="0">
                    <a:moveTo>
                      <a:pt x="593503" y="825056"/>
                    </a:moveTo>
                    <a:lnTo>
                      <a:pt x="14288" y="825056"/>
                    </a:lnTo>
                    <a:cubicBezTo>
                      <a:pt x="6382" y="825056"/>
                      <a:pt x="0" y="818674"/>
                      <a:pt x="0" y="810768"/>
                    </a:cubicBezTo>
                    <a:lnTo>
                      <a:pt x="0" y="567785"/>
                    </a:lnTo>
                    <a:cubicBezTo>
                      <a:pt x="0" y="561404"/>
                      <a:pt x="4191" y="555784"/>
                      <a:pt x="10382" y="554069"/>
                    </a:cubicBezTo>
                    <a:cubicBezTo>
                      <a:pt x="68199" y="537591"/>
                      <a:pt x="108585" y="479393"/>
                      <a:pt x="108585" y="412528"/>
                    </a:cubicBezTo>
                    <a:cubicBezTo>
                      <a:pt x="108585" y="345662"/>
                      <a:pt x="68199" y="287465"/>
                      <a:pt x="10382" y="270986"/>
                    </a:cubicBezTo>
                    <a:cubicBezTo>
                      <a:pt x="4286" y="269272"/>
                      <a:pt x="0" y="263652"/>
                      <a:pt x="0" y="257270"/>
                    </a:cubicBezTo>
                    <a:lnTo>
                      <a:pt x="0" y="14288"/>
                    </a:lnTo>
                    <a:cubicBezTo>
                      <a:pt x="0" y="6382"/>
                      <a:pt x="6382" y="0"/>
                      <a:pt x="14288" y="0"/>
                    </a:cubicBezTo>
                    <a:lnTo>
                      <a:pt x="593503" y="0"/>
                    </a:lnTo>
                    <a:cubicBezTo>
                      <a:pt x="601409" y="0"/>
                      <a:pt x="607790" y="6382"/>
                      <a:pt x="607790" y="14288"/>
                    </a:cubicBezTo>
                    <a:lnTo>
                      <a:pt x="607790" y="257270"/>
                    </a:lnTo>
                    <a:cubicBezTo>
                      <a:pt x="607790" y="263652"/>
                      <a:pt x="603599" y="269272"/>
                      <a:pt x="597408" y="270986"/>
                    </a:cubicBezTo>
                    <a:cubicBezTo>
                      <a:pt x="539591" y="287465"/>
                      <a:pt x="499205" y="345662"/>
                      <a:pt x="499205" y="412528"/>
                    </a:cubicBezTo>
                    <a:cubicBezTo>
                      <a:pt x="499205" y="479393"/>
                      <a:pt x="539591" y="537591"/>
                      <a:pt x="597408" y="554069"/>
                    </a:cubicBezTo>
                    <a:cubicBezTo>
                      <a:pt x="603504" y="555784"/>
                      <a:pt x="607790" y="561404"/>
                      <a:pt x="607790" y="567785"/>
                    </a:cubicBezTo>
                    <a:lnTo>
                      <a:pt x="607790" y="810768"/>
                    </a:lnTo>
                    <a:cubicBezTo>
                      <a:pt x="607790" y="818579"/>
                      <a:pt x="601409" y="825056"/>
                      <a:pt x="593503" y="825056"/>
                    </a:cubicBezTo>
                    <a:close/>
                    <a:moveTo>
                      <a:pt x="28575" y="796481"/>
                    </a:moveTo>
                    <a:lnTo>
                      <a:pt x="579215" y="796481"/>
                    </a:lnTo>
                    <a:lnTo>
                      <a:pt x="579215" y="578168"/>
                    </a:lnTo>
                    <a:cubicBezTo>
                      <a:pt x="514731" y="554641"/>
                      <a:pt x="470630" y="488061"/>
                      <a:pt x="470630" y="412528"/>
                    </a:cubicBezTo>
                    <a:cubicBezTo>
                      <a:pt x="470630" y="336995"/>
                      <a:pt x="514731" y="270510"/>
                      <a:pt x="579215" y="246888"/>
                    </a:cubicBezTo>
                    <a:lnTo>
                      <a:pt x="579215" y="28575"/>
                    </a:lnTo>
                    <a:lnTo>
                      <a:pt x="28575" y="28575"/>
                    </a:lnTo>
                    <a:lnTo>
                      <a:pt x="28575" y="246888"/>
                    </a:lnTo>
                    <a:cubicBezTo>
                      <a:pt x="93059" y="270415"/>
                      <a:pt x="137160" y="336899"/>
                      <a:pt x="137160" y="412528"/>
                    </a:cubicBezTo>
                    <a:cubicBezTo>
                      <a:pt x="137160" y="488061"/>
                      <a:pt x="93059" y="554546"/>
                      <a:pt x="28575" y="578168"/>
                    </a:cubicBezTo>
                    <a:lnTo>
                      <a:pt x="28575" y="79648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7" name="Google Shape;97;p2"/>
            <p:cNvSpPr/>
            <p:nvPr/>
          </p:nvSpPr>
          <p:spPr>
            <a:xfrm>
              <a:off x="4599241" y="2466402"/>
              <a:ext cx="232409" cy="796480"/>
            </a:xfrm>
            <a:custGeom>
              <a:avLst/>
              <a:gdLst/>
              <a:ahLst/>
              <a:cxnLst/>
              <a:rect l="l" t="t" r="r" b="b"/>
              <a:pathLst>
                <a:path w="232409" h="796480" extrusionOk="0">
                  <a:moveTo>
                    <a:pt x="232410" y="398240"/>
                  </a:moveTo>
                  <a:cubicBezTo>
                    <a:pt x="232410" y="472916"/>
                    <a:pt x="186214" y="535686"/>
                    <a:pt x="123825" y="553498"/>
                  </a:cubicBezTo>
                  <a:lnTo>
                    <a:pt x="123825" y="796481"/>
                  </a:lnTo>
                  <a:lnTo>
                    <a:pt x="0" y="796481"/>
                  </a:lnTo>
                  <a:lnTo>
                    <a:pt x="0" y="553498"/>
                  </a:lnTo>
                  <a:cubicBezTo>
                    <a:pt x="62389" y="535686"/>
                    <a:pt x="108585" y="472916"/>
                    <a:pt x="108585" y="398240"/>
                  </a:cubicBezTo>
                  <a:cubicBezTo>
                    <a:pt x="108585" y="323564"/>
                    <a:pt x="62389" y="260795"/>
                    <a:pt x="0" y="242983"/>
                  </a:cubicBezTo>
                  <a:lnTo>
                    <a:pt x="0" y="0"/>
                  </a:lnTo>
                  <a:lnTo>
                    <a:pt x="123825" y="0"/>
                  </a:lnTo>
                  <a:lnTo>
                    <a:pt x="123825" y="242983"/>
                  </a:lnTo>
                  <a:cubicBezTo>
                    <a:pt x="186214" y="260795"/>
                    <a:pt x="232410" y="323564"/>
                    <a:pt x="232410" y="39824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8" name="Google Shape;98;p2"/>
            <p:cNvGrpSpPr/>
            <p:nvPr/>
          </p:nvGrpSpPr>
          <p:grpSpPr>
            <a:xfrm>
              <a:off x="4745259" y="2514218"/>
              <a:ext cx="287178" cy="752570"/>
              <a:chOff x="4745259" y="2514218"/>
              <a:chExt cx="287178" cy="752570"/>
            </a:xfrm>
          </p:grpSpPr>
          <p:sp>
            <p:nvSpPr>
              <p:cNvPr id="99" name="Google Shape;99;p2"/>
              <p:cNvSpPr/>
              <p:nvPr/>
            </p:nvSpPr>
            <p:spPr>
              <a:xfrm>
                <a:off x="4759547" y="2528506"/>
                <a:ext cx="258603" cy="723995"/>
              </a:xfrm>
              <a:custGeom>
                <a:avLst/>
                <a:gdLst/>
                <a:ahLst/>
                <a:cxnLst/>
                <a:rect l="l" t="t" r="r" b="b"/>
                <a:pathLst>
                  <a:path w="258603" h="723995" extrusionOk="0">
                    <a:moveTo>
                      <a:pt x="0" y="0"/>
                    </a:moveTo>
                    <a:lnTo>
                      <a:pt x="258604" y="0"/>
                    </a:lnTo>
                    <a:lnTo>
                      <a:pt x="258604" y="723995"/>
                    </a:lnTo>
                    <a:lnTo>
                      <a:pt x="0" y="72399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2"/>
              <p:cNvSpPr/>
              <p:nvPr/>
            </p:nvSpPr>
            <p:spPr>
              <a:xfrm>
                <a:off x="4745259" y="2514218"/>
                <a:ext cx="287178" cy="752570"/>
              </a:xfrm>
              <a:custGeom>
                <a:avLst/>
                <a:gdLst/>
                <a:ahLst/>
                <a:cxnLst/>
                <a:rect l="l" t="t" r="r" b="b"/>
                <a:pathLst>
                  <a:path w="287178" h="752570" extrusionOk="0">
                    <a:moveTo>
                      <a:pt x="272891" y="752570"/>
                    </a:moveTo>
                    <a:lnTo>
                      <a:pt x="14288" y="752570"/>
                    </a:lnTo>
                    <a:cubicBezTo>
                      <a:pt x="6382" y="752570"/>
                      <a:pt x="0" y="746189"/>
                      <a:pt x="0" y="738283"/>
                    </a:cubicBezTo>
                    <a:lnTo>
                      <a:pt x="0" y="14288"/>
                    </a:lnTo>
                    <a:cubicBezTo>
                      <a:pt x="0" y="6382"/>
                      <a:pt x="6382" y="0"/>
                      <a:pt x="14288" y="0"/>
                    </a:cubicBezTo>
                    <a:lnTo>
                      <a:pt x="272891" y="0"/>
                    </a:lnTo>
                    <a:cubicBezTo>
                      <a:pt x="280797" y="0"/>
                      <a:pt x="287179" y="6382"/>
                      <a:pt x="287179" y="14288"/>
                    </a:cubicBezTo>
                    <a:lnTo>
                      <a:pt x="287179" y="738283"/>
                    </a:lnTo>
                    <a:cubicBezTo>
                      <a:pt x="287179" y="746189"/>
                      <a:pt x="280797" y="752570"/>
                      <a:pt x="272891" y="752570"/>
                    </a:cubicBezTo>
                    <a:close/>
                    <a:moveTo>
                      <a:pt x="28575" y="723995"/>
                    </a:moveTo>
                    <a:lnTo>
                      <a:pt x="258604" y="723995"/>
                    </a:lnTo>
                    <a:lnTo>
                      <a:pt x="258604" y="28575"/>
                    </a:lnTo>
                    <a:lnTo>
                      <a:pt x="28575" y="28575"/>
                    </a:lnTo>
                    <a:lnTo>
                      <a:pt x="28575" y="72399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1" name="Google Shape;101;p2"/>
            <p:cNvGrpSpPr/>
            <p:nvPr/>
          </p:nvGrpSpPr>
          <p:grpSpPr>
            <a:xfrm>
              <a:off x="4923662" y="2514218"/>
              <a:ext cx="111347" cy="752570"/>
              <a:chOff x="4923662" y="2514218"/>
              <a:chExt cx="111347" cy="752570"/>
            </a:xfrm>
          </p:grpSpPr>
          <p:sp>
            <p:nvSpPr>
              <p:cNvPr id="102" name="Google Shape;102;p2"/>
              <p:cNvSpPr/>
              <p:nvPr/>
            </p:nvSpPr>
            <p:spPr>
              <a:xfrm>
                <a:off x="4937950" y="2528506"/>
                <a:ext cx="82772" cy="723995"/>
              </a:xfrm>
              <a:custGeom>
                <a:avLst/>
                <a:gdLst/>
                <a:ahLst/>
                <a:cxnLst/>
                <a:rect l="l" t="t" r="r" b="b"/>
                <a:pathLst>
                  <a:path w="82772" h="723995" extrusionOk="0">
                    <a:moveTo>
                      <a:pt x="0" y="0"/>
                    </a:moveTo>
                    <a:lnTo>
                      <a:pt x="82772" y="0"/>
                    </a:lnTo>
                    <a:lnTo>
                      <a:pt x="82772" y="723995"/>
                    </a:lnTo>
                    <a:lnTo>
                      <a:pt x="0" y="72399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2"/>
              <p:cNvSpPr/>
              <p:nvPr/>
            </p:nvSpPr>
            <p:spPr>
              <a:xfrm>
                <a:off x="4923662" y="2514218"/>
                <a:ext cx="111347" cy="752570"/>
              </a:xfrm>
              <a:custGeom>
                <a:avLst/>
                <a:gdLst/>
                <a:ahLst/>
                <a:cxnLst/>
                <a:rect l="l" t="t" r="r" b="b"/>
                <a:pathLst>
                  <a:path w="111347" h="752570" extrusionOk="0">
                    <a:moveTo>
                      <a:pt x="97060" y="752570"/>
                    </a:moveTo>
                    <a:lnTo>
                      <a:pt x="14288" y="752570"/>
                    </a:lnTo>
                    <a:cubicBezTo>
                      <a:pt x="6382" y="752570"/>
                      <a:pt x="0" y="746189"/>
                      <a:pt x="0" y="738283"/>
                    </a:cubicBezTo>
                    <a:lnTo>
                      <a:pt x="0" y="14288"/>
                    </a:lnTo>
                    <a:cubicBezTo>
                      <a:pt x="0" y="6382"/>
                      <a:pt x="6382" y="0"/>
                      <a:pt x="14288" y="0"/>
                    </a:cubicBezTo>
                    <a:lnTo>
                      <a:pt x="97060" y="0"/>
                    </a:lnTo>
                    <a:cubicBezTo>
                      <a:pt x="104966" y="0"/>
                      <a:pt x="111347" y="6382"/>
                      <a:pt x="111347" y="14288"/>
                    </a:cubicBezTo>
                    <a:lnTo>
                      <a:pt x="111347" y="738283"/>
                    </a:lnTo>
                    <a:cubicBezTo>
                      <a:pt x="111347" y="746189"/>
                      <a:pt x="104966" y="752570"/>
                      <a:pt x="97060" y="752570"/>
                    </a:cubicBezTo>
                    <a:close/>
                    <a:moveTo>
                      <a:pt x="28575" y="723995"/>
                    </a:moveTo>
                    <a:lnTo>
                      <a:pt x="82772" y="723995"/>
                    </a:lnTo>
                    <a:lnTo>
                      <a:pt x="82772" y="28575"/>
                    </a:lnTo>
                    <a:lnTo>
                      <a:pt x="28575" y="28575"/>
                    </a:lnTo>
                    <a:lnTo>
                      <a:pt x="28575" y="72399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4" name="Google Shape;104;p2"/>
            <p:cNvGrpSpPr/>
            <p:nvPr/>
          </p:nvGrpSpPr>
          <p:grpSpPr>
            <a:xfrm>
              <a:off x="4799552" y="2803778"/>
              <a:ext cx="100965" cy="100964"/>
              <a:chOff x="4799552" y="2803778"/>
              <a:chExt cx="100965" cy="100964"/>
            </a:xfrm>
          </p:grpSpPr>
          <p:sp>
            <p:nvSpPr>
              <p:cNvPr id="105" name="Google Shape;105;p2"/>
              <p:cNvSpPr/>
              <p:nvPr/>
            </p:nvSpPr>
            <p:spPr>
              <a:xfrm>
                <a:off x="4813839" y="2818066"/>
                <a:ext cx="72390" cy="72389"/>
              </a:xfrm>
              <a:custGeom>
                <a:avLst/>
                <a:gdLst/>
                <a:ahLst/>
                <a:cxnLst/>
                <a:rect l="l" t="t" r="r" b="b"/>
                <a:pathLst>
                  <a:path w="72390" h="72389" extrusionOk="0">
                    <a:moveTo>
                      <a:pt x="72390" y="36195"/>
                    </a:moveTo>
                    <a:cubicBezTo>
                      <a:pt x="72390" y="56185"/>
                      <a:pt x="56185" y="72390"/>
                      <a:pt x="36195" y="72390"/>
                    </a:cubicBezTo>
                    <a:cubicBezTo>
                      <a:pt x="16205" y="72390"/>
                      <a:pt x="0" y="56185"/>
                      <a:pt x="0" y="36195"/>
                    </a:cubicBezTo>
                    <a:cubicBezTo>
                      <a:pt x="0" y="16205"/>
                      <a:pt x="16205" y="0"/>
                      <a:pt x="36195" y="0"/>
                    </a:cubicBezTo>
                    <a:cubicBezTo>
                      <a:pt x="56185" y="0"/>
                      <a:pt x="72390" y="16205"/>
                      <a:pt x="72390" y="3619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2"/>
              <p:cNvSpPr/>
              <p:nvPr/>
            </p:nvSpPr>
            <p:spPr>
              <a:xfrm>
                <a:off x="4799552" y="2803778"/>
                <a:ext cx="100965" cy="100964"/>
              </a:xfrm>
              <a:custGeom>
                <a:avLst/>
                <a:gdLst/>
                <a:ahLst/>
                <a:cxnLst/>
                <a:rect l="l" t="t" r="r" b="b"/>
                <a:pathLst>
                  <a:path w="100965" h="100964" extrusionOk="0">
                    <a:moveTo>
                      <a:pt x="50483" y="100965"/>
                    </a:moveTo>
                    <a:cubicBezTo>
                      <a:pt x="22670" y="100965"/>
                      <a:pt x="0" y="78296"/>
                      <a:pt x="0" y="50482"/>
                    </a:cubicBezTo>
                    <a:cubicBezTo>
                      <a:pt x="0" y="22670"/>
                      <a:pt x="22670" y="0"/>
                      <a:pt x="50483" y="0"/>
                    </a:cubicBezTo>
                    <a:cubicBezTo>
                      <a:pt x="78296" y="0"/>
                      <a:pt x="100965" y="22670"/>
                      <a:pt x="100965" y="50482"/>
                    </a:cubicBezTo>
                    <a:cubicBezTo>
                      <a:pt x="100965" y="78391"/>
                      <a:pt x="78296" y="100965"/>
                      <a:pt x="50483" y="100965"/>
                    </a:cubicBezTo>
                    <a:close/>
                    <a:moveTo>
                      <a:pt x="50483" y="28575"/>
                    </a:moveTo>
                    <a:cubicBezTo>
                      <a:pt x="38386" y="28575"/>
                      <a:pt x="28575" y="38386"/>
                      <a:pt x="28575" y="50482"/>
                    </a:cubicBezTo>
                    <a:cubicBezTo>
                      <a:pt x="28575" y="62579"/>
                      <a:pt x="38386" y="72390"/>
                      <a:pt x="50483" y="72390"/>
                    </a:cubicBezTo>
                    <a:cubicBezTo>
                      <a:pt x="62579" y="72390"/>
                      <a:pt x="72390" y="62579"/>
                      <a:pt x="72390" y="50482"/>
                    </a:cubicBezTo>
                    <a:cubicBezTo>
                      <a:pt x="72390" y="38386"/>
                      <a:pt x="62579" y="28575"/>
                      <a:pt x="5048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07" name="Google Shape;107;p2"/>
          <p:cNvGrpSpPr/>
          <p:nvPr/>
        </p:nvGrpSpPr>
        <p:grpSpPr>
          <a:xfrm rot="392636">
            <a:off x="11649302" y="667954"/>
            <a:ext cx="1028819" cy="1356862"/>
            <a:chOff x="4572000" y="3600062"/>
            <a:chExt cx="618078" cy="815155"/>
          </a:xfrm>
        </p:grpSpPr>
        <p:grpSp>
          <p:nvGrpSpPr>
            <p:cNvPr id="108" name="Google Shape;108;p2"/>
            <p:cNvGrpSpPr/>
            <p:nvPr/>
          </p:nvGrpSpPr>
          <p:grpSpPr>
            <a:xfrm>
              <a:off x="4572000" y="4024312"/>
              <a:ext cx="618078" cy="390525"/>
              <a:chOff x="4572000" y="4024312"/>
              <a:chExt cx="618078" cy="390525"/>
            </a:xfrm>
          </p:grpSpPr>
          <p:sp>
            <p:nvSpPr>
              <p:cNvPr id="109" name="Google Shape;109;p2"/>
              <p:cNvSpPr/>
              <p:nvPr/>
            </p:nvSpPr>
            <p:spPr>
              <a:xfrm>
                <a:off x="4586287" y="4038599"/>
                <a:ext cx="589502" cy="362045"/>
              </a:xfrm>
              <a:custGeom>
                <a:avLst/>
                <a:gdLst/>
                <a:ahLst/>
                <a:cxnLst/>
                <a:rect l="l" t="t" r="r" b="b"/>
                <a:pathLst>
                  <a:path w="589502" h="362045" extrusionOk="0">
                    <a:moveTo>
                      <a:pt x="0" y="0"/>
                    </a:moveTo>
                    <a:lnTo>
                      <a:pt x="589502" y="0"/>
                    </a:lnTo>
                    <a:lnTo>
                      <a:pt x="589502" y="362045"/>
                    </a:lnTo>
                    <a:lnTo>
                      <a:pt x="0" y="36204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2"/>
              <p:cNvSpPr/>
              <p:nvPr/>
            </p:nvSpPr>
            <p:spPr>
              <a:xfrm>
                <a:off x="4572000" y="4024312"/>
                <a:ext cx="618078" cy="390525"/>
              </a:xfrm>
              <a:custGeom>
                <a:avLst/>
                <a:gdLst/>
                <a:ahLst/>
                <a:cxnLst/>
                <a:rect l="l" t="t" r="r" b="b"/>
                <a:pathLst>
                  <a:path w="618078" h="390525" extrusionOk="0">
                    <a:moveTo>
                      <a:pt x="603885" y="390525"/>
                    </a:moveTo>
                    <a:lnTo>
                      <a:pt x="14288" y="390525"/>
                    </a:lnTo>
                    <a:cubicBezTo>
                      <a:pt x="6382" y="390525"/>
                      <a:pt x="0" y="384143"/>
                      <a:pt x="0" y="376238"/>
                    </a:cubicBezTo>
                    <a:lnTo>
                      <a:pt x="0" y="14288"/>
                    </a:lnTo>
                    <a:cubicBezTo>
                      <a:pt x="0" y="6382"/>
                      <a:pt x="6382" y="0"/>
                      <a:pt x="14288" y="0"/>
                    </a:cubicBezTo>
                    <a:lnTo>
                      <a:pt x="603790" y="0"/>
                    </a:lnTo>
                    <a:cubicBezTo>
                      <a:pt x="611696" y="0"/>
                      <a:pt x="618077" y="6382"/>
                      <a:pt x="618077" y="14288"/>
                    </a:cubicBezTo>
                    <a:lnTo>
                      <a:pt x="618077" y="376333"/>
                    </a:lnTo>
                    <a:cubicBezTo>
                      <a:pt x="618172" y="384143"/>
                      <a:pt x="611696" y="390525"/>
                      <a:pt x="603885" y="390525"/>
                    </a:cubicBezTo>
                    <a:close/>
                    <a:moveTo>
                      <a:pt x="28575" y="361950"/>
                    </a:moveTo>
                    <a:lnTo>
                      <a:pt x="589502" y="361950"/>
                    </a:lnTo>
                    <a:lnTo>
                      <a:pt x="589502" y="28575"/>
                    </a:lnTo>
                    <a:lnTo>
                      <a:pt x="28575" y="28575"/>
                    </a:lnTo>
                    <a:lnTo>
                      <a:pt x="28575" y="36195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1" name="Google Shape;111;p2"/>
            <p:cNvSpPr/>
            <p:nvPr/>
          </p:nvSpPr>
          <p:spPr>
            <a:xfrm>
              <a:off x="4664868" y="3600062"/>
              <a:ext cx="421576" cy="763053"/>
            </a:xfrm>
            <a:custGeom>
              <a:avLst/>
              <a:gdLst/>
              <a:ahLst/>
              <a:cxnLst/>
              <a:rect l="l" t="t" r="r" b="b"/>
              <a:pathLst>
                <a:path w="421576" h="763053" extrusionOk="0">
                  <a:moveTo>
                    <a:pt x="407575" y="763053"/>
                  </a:moveTo>
                  <a:lnTo>
                    <a:pt x="324803" y="763053"/>
                  </a:lnTo>
                  <a:cubicBezTo>
                    <a:pt x="317563" y="763053"/>
                    <a:pt x="311467" y="757624"/>
                    <a:pt x="310610" y="750480"/>
                  </a:cubicBezTo>
                  <a:cubicBezTo>
                    <a:pt x="300228" y="664279"/>
                    <a:pt x="289941" y="575411"/>
                    <a:pt x="279559" y="486543"/>
                  </a:cubicBezTo>
                  <a:cubicBezTo>
                    <a:pt x="269176" y="397865"/>
                    <a:pt x="258889" y="309092"/>
                    <a:pt x="248507" y="222986"/>
                  </a:cubicBezTo>
                  <a:cubicBezTo>
                    <a:pt x="247745" y="216318"/>
                    <a:pt x="251650" y="209937"/>
                    <a:pt x="258032" y="207746"/>
                  </a:cubicBezTo>
                  <a:cubicBezTo>
                    <a:pt x="304514" y="191839"/>
                    <a:pt x="335280" y="150215"/>
                    <a:pt x="331184" y="108876"/>
                  </a:cubicBezTo>
                  <a:cubicBezTo>
                    <a:pt x="325946" y="56013"/>
                    <a:pt x="263462" y="30105"/>
                    <a:pt x="220789" y="28676"/>
                  </a:cubicBezTo>
                  <a:cubicBezTo>
                    <a:pt x="174593" y="26961"/>
                    <a:pt x="107251" y="54108"/>
                    <a:pt x="101060" y="109067"/>
                  </a:cubicBezTo>
                  <a:cubicBezTo>
                    <a:pt x="96774" y="147167"/>
                    <a:pt x="123254" y="188029"/>
                    <a:pt x="165449" y="208317"/>
                  </a:cubicBezTo>
                  <a:cubicBezTo>
                    <a:pt x="170783" y="210889"/>
                    <a:pt x="173926" y="216414"/>
                    <a:pt x="173450" y="222319"/>
                  </a:cubicBezTo>
                  <a:cubicBezTo>
                    <a:pt x="166497" y="310616"/>
                    <a:pt x="154210" y="400246"/>
                    <a:pt x="142304" y="486924"/>
                  </a:cubicBezTo>
                  <a:cubicBezTo>
                    <a:pt x="130492" y="573125"/>
                    <a:pt x="118205" y="662374"/>
                    <a:pt x="111347" y="749814"/>
                  </a:cubicBezTo>
                  <a:cubicBezTo>
                    <a:pt x="110776" y="757243"/>
                    <a:pt x="104584" y="762958"/>
                    <a:pt x="97060" y="762958"/>
                  </a:cubicBezTo>
                  <a:lnTo>
                    <a:pt x="14288" y="762958"/>
                  </a:lnTo>
                  <a:cubicBezTo>
                    <a:pt x="6382" y="762958"/>
                    <a:pt x="0" y="756576"/>
                    <a:pt x="0" y="748671"/>
                  </a:cubicBezTo>
                  <a:cubicBezTo>
                    <a:pt x="0" y="740765"/>
                    <a:pt x="6382" y="734383"/>
                    <a:pt x="14288" y="734383"/>
                  </a:cubicBezTo>
                  <a:lnTo>
                    <a:pt x="83820" y="734383"/>
                  </a:lnTo>
                  <a:cubicBezTo>
                    <a:pt x="90868" y="650373"/>
                    <a:pt x="102584" y="565314"/>
                    <a:pt x="113824" y="483018"/>
                  </a:cubicBezTo>
                  <a:cubicBezTo>
                    <a:pt x="125254" y="399865"/>
                    <a:pt x="137065" y="313950"/>
                    <a:pt x="144018" y="229463"/>
                  </a:cubicBezTo>
                  <a:cubicBezTo>
                    <a:pt x="95536" y="202317"/>
                    <a:pt x="67056" y="153739"/>
                    <a:pt x="72390" y="105828"/>
                  </a:cubicBezTo>
                  <a:cubicBezTo>
                    <a:pt x="80105" y="37629"/>
                    <a:pt x="155734" y="-2280"/>
                    <a:pt x="221551" y="101"/>
                  </a:cubicBezTo>
                  <a:cubicBezTo>
                    <a:pt x="274606" y="1911"/>
                    <a:pt x="352520" y="36010"/>
                    <a:pt x="359378" y="106019"/>
                  </a:cubicBezTo>
                  <a:cubicBezTo>
                    <a:pt x="364426" y="156978"/>
                    <a:pt x="330613" y="207651"/>
                    <a:pt x="277939" y="230511"/>
                  </a:cubicBezTo>
                  <a:cubicBezTo>
                    <a:pt x="287846" y="313188"/>
                    <a:pt x="297751" y="398246"/>
                    <a:pt x="307658" y="483209"/>
                  </a:cubicBezTo>
                  <a:cubicBezTo>
                    <a:pt x="317468" y="567696"/>
                    <a:pt x="327374" y="652182"/>
                    <a:pt x="337185" y="734478"/>
                  </a:cubicBezTo>
                  <a:lnTo>
                    <a:pt x="407289" y="734478"/>
                  </a:lnTo>
                  <a:cubicBezTo>
                    <a:pt x="415195" y="734478"/>
                    <a:pt x="421576" y="740860"/>
                    <a:pt x="421576" y="748766"/>
                  </a:cubicBezTo>
                  <a:cubicBezTo>
                    <a:pt x="421576" y="756672"/>
                    <a:pt x="415480" y="763053"/>
                    <a:pt x="407575" y="76305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2" name="Google Shape;112;p2"/>
            <p:cNvGrpSpPr/>
            <p:nvPr/>
          </p:nvGrpSpPr>
          <p:grpSpPr>
            <a:xfrm>
              <a:off x="4572000" y="4305775"/>
              <a:ext cx="612933" cy="109442"/>
              <a:chOff x="4572000" y="4305775"/>
              <a:chExt cx="612933" cy="109442"/>
            </a:xfrm>
          </p:grpSpPr>
          <p:grpSp>
            <p:nvGrpSpPr>
              <p:cNvPr id="113" name="Google Shape;113;p2"/>
              <p:cNvGrpSpPr/>
              <p:nvPr/>
            </p:nvGrpSpPr>
            <p:grpSpPr>
              <a:xfrm>
                <a:off x="4572000" y="4305775"/>
                <a:ext cx="156114" cy="109442"/>
                <a:chOff x="4572000" y="4305775"/>
                <a:chExt cx="156114" cy="109442"/>
              </a:xfrm>
            </p:grpSpPr>
            <p:sp>
              <p:nvSpPr>
                <p:cNvPr id="114" name="Google Shape;114;p2"/>
                <p:cNvSpPr/>
                <p:nvPr/>
              </p:nvSpPr>
              <p:spPr>
                <a:xfrm>
                  <a:off x="4586287" y="4320063"/>
                  <a:ext cx="127539" cy="80867"/>
                </a:xfrm>
                <a:custGeom>
                  <a:avLst/>
                  <a:gdLst/>
                  <a:ahLst/>
                  <a:cxnLst/>
                  <a:rect l="l" t="t" r="r" b="b"/>
                  <a:pathLst>
                    <a:path w="127539" h="80867" extrusionOk="0">
                      <a:moveTo>
                        <a:pt x="0" y="0"/>
                      </a:moveTo>
                      <a:lnTo>
                        <a:pt x="127540" y="0"/>
                      </a:lnTo>
                      <a:lnTo>
                        <a:pt x="127540" y="80867"/>
                      </a:lnTo>
                      <a:lnTo>
                        <a:pt x="0" y="8086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2"/>
                <p:cNvSpPr/>
                <p:nvPr/>
              </p:nvSpPr>
              <p:spPr>
                <a:xfrm>
                  <a:off x="4572000" y="4305775"/>
                  <a:ext cx="156114" cy="109442"/>
                </a:xfrm>
                <a:custGeom>
                  <a:avLst/>
                  <a:gdLst/>
                  <a:ahLst/>
                  <a:cxnLst/>
                  <a:rect l="l" t="t" r="r" b="b"/>
                  <a:pathLst>
                    <a:path w="156114" h="109442" extrusionOk="0">
                      <a:moveTo>
                        <a:pt x="141827" y="109442"/>
                      </a:moveTo>
                      <a:lnTo>
                        <a:pt x="14288" y="109442"/>
                      </a:lnTo>
                      <a:cubicBezTo>
                        <a:pt x="6382" y="109442"/>
                        <a:pt x="0" y="103060"/>
                        <a:pt x="0" y="95155"/>
                      </a:cubicBezTo>
                      <a:lnTo>
                        <a:pt x="0" y="14288"/>
                      </a:lnTo>
                      <a:cubicBezTo>
                        <a:pt x="0" y="6382"/>
                        <a:pt x="6382" y="0"/>
                        <a:pt x="14288" y="0"/>
                      </a:cubicBezTo>
                      <a:lnTo>
                        <a:pt x="141827" y="0"/>
                      </a:lnTo>
                      <a:cubicBezTo>
                        <a:pt x="149733" y="0"/>
                        <a:pt x="156115" y="6382"/>
                        <a:pt x="156115" y="14288"/>
                      </a:cubicBezTo>
                      <a:lnTo>
                        <a:pt x="156115" y="95155"/>
                      </a:lnTo>
                      <a:cubicBezTo>
                        <a:pt x="156115" y="102965"/>
                        <a:pt x="149733" y="109442"/>
                        <a:pt x="141827" y="109442"/>
                      </a:cubicBezTo>
                      <a:close/>
                      <a:moveTo>
                        <a:pt x="28575" y="80867"/>
                      </a:moveTo>
                      <a:lnTo>
                        <a:pt x="127540" y="80867"/>
                      </a:lnTo>
                      <a:lnTo>
                        <a:pt x="127540" y="28575"/>
                      </a:lnTo>
                      <a:lnTo>
                        <a:pt x="28575" y="28575"/>
                      </a:lnTo>
                      <a:lnTo>
                        <a:pt x="28575" y="8086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6" name="Google Shape;116;p2"/>
              <p:cNvGrpSpPr/>
              <p:nvPr/>
            </p:nvGrpSpPr>
            <p:grpSpPr>
              <a:xfrm>
                <a:off x="4800409" y="4305775"/>
                <a:ext cx="156114" cy="109442"/>
                <a:chOff x="4800409" y="4305775"/>
                <a:chExt cx="156114" cy="109442"/>
              </a:xfrm>
            </p:grpSpPr>
            <p:sp>
              <p:nvSpPr>
                <p:cNvPr id="117" name="Google Shape;117;p2"/>
                <p:cNvSpPr/>
                <p:nvPr/>
              </p:nvSpPr>
              <p:spPr>
                <a:xfrm>
                  <a:off x="4814697" y="4320063"/>
                  <a:ext cx="127539" cy="80867"/>
                </a:xfrm>
                <a:custGeom>
                  <a:avLst/>
                  <a:gdLst/>
                  <a:ahLst/>
                  <a:cxnLst/>
                  <a:rect l="l" t="t" r="r" b="b"/>
                  <a:pathLst>
                    <a:path w="127539" h="80867" extrusionOk="0">
                      <a:moveTo>
                        <a:pt x="0" y="0"/>
                      </a:moveTo>
                      <a:lnTo>
                        <a:pt x="127540" y="0"/>
                      </a:lnTo>
                      <a:lnTo>
                        <a:pt x="127540" y="80867"/>
                      </a:lnTo>
                      <a:lnTo>
                        <a:pt x="0" y="8086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2"/>
                <p:cNvSpPr/>
                <p:nvPr/>
              </p:nvSpPr>
              <p:spPr>
                <a:xfrm>
                  <a:off x="4800409" y="4305775"/>
                  <a:ext cx="156114" cy="109442"/>
                </a:xfrm>
                <a:custGeom>
                  <a:avLst/>
                  <a:gdLst/>
                  <a:ahLst/>
                  <a:cxnLst/>
                  <a:rect l="l" t="t" r="r" b="b"/>
                  <a:pathLst>
                    <a:path w="156114" h="109442" extrusionOk="0">
                      <a:moveTo>
                        <a:pt x="141827" y="109442"/>
                      </a:moveTo>
                      <a:lnTo>
                        <a:pt x="14288" y="109442"/>
                      </a:lnTo>
                      <a:cubicBezTo>
                        <a:pt x="6382" y="109442"/>
                        <a:pt x="0" y="103060"/>
                        <a:pt x="0" y="95155"/>
                      </a:cubicBezTo>
                      <a:lnTo>
                        <a:pt x="0" y="14288"/>
                      </a:lnTo>
                      <a:cubicBezTo>
                        <a:pt x="0" y="6382"/>
                        <a:pt x="6382" y="0"/>
                        <a:pt x="14288" y="0"/>
                      </a:cubicBezTo>
                      <a:lnTo>
                        <a:pt x="141827" y="0"/>
                      </a:lnTo>
                      <a:cubicBezTo>
                        <a:pt x="149733" y="0"/>
                        <a:pt x="156115" y="6382"/>
                        <a:pt x="156115" y="14288"/>
                      </a:cubicBezTo>
                      <a:lnTo>
                        <a:pt x="156115" y="95155"/>
                      </a:lnTo>
                      <a:cubicBezTo>
                        <a:pt x="156115" y="102965"/>
                        <a:pt x="149733" y="109442"/>
                        <a:pt x="141827" y="109442"/>
                      </a:cubicBezTo>
                      <a:close/>
                      <a:moveTo>
                        <a:pt x="28575" y="80867"/>
                      </a:moveTo>
                      <a:lnTo>
                        <a:pt x="127540" y="80867"/>
                      </a:lnTo>
                      <a:lnTo>
                        <a:pt x="127540" y="28575"/>
                      </a:lnTo>
                      <a:lnTo>
                        <a:pt x="28575" y="28575"/>
                      </a:lnTo>
                      <a:lnTo>
                        <a:pt x="28575" y="8086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9" name="Google Shape;119;p2"/>
              <p:cNvGrpSpPr/>
              <p:nvPr/>
            </p:nvGrpSpPr>
            <p:grpSpPr>
              <a:xfrm>
                <a:off x="5028819" y="4305775"/>
                <a:ext cx="156114" cy="109442"/>
                <a:chOff x="5028819" y="4305775"/>
                <a:chExt cx="156114" cy="109442"/>
              </a:xfrm>
            </p:grpSpPr>
            <p:sp>
              <p:nvSpPr>
                <p:cNvPr id="120" name="Google Shape;120;p2"/>
                <p:cNvSpPr/>
                <p:nvPr/>
              </p:nvSpPr>
              <p:spPr>
                <a:xfrm>
                  <a:off x="5043201" y="4320063"/>
                  <a:ext cx="127539" cy="80867"/>
                </a:xfrm>
                <a:custGeom>
                  <a:avLst/>
                  <a:gdLst/>
                  <a:ahLst/>
                  <a:cxnLst/>
                  <a:rect l="l" t="t" r="r" b="b"/>
                  <a:pathLst>
                    <a:path w="127539" h="80867" extrusionOk="0">
                      <a:moveTo>
                        <a:pt x="0" y="0"/>
                      </a:moveTo>
                      <a:lnTo>
                        <a:pt x="127540" y="0"/>
                      </a:lnTo>
                      <a:lnTo>
                        <a:pt x="127540" y="80867"/>
                      </a:lnTo>
                      <a:lnTo>
                        <a:pt x="0" y="8086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2"/>
                <p:cNvSpPr/>
                <p:nvPr/>
              </p:nvSpPr>
              <p:spPr>
                <a:xfrm>
                  <a:off x="5028819" y="4305775"/>
                  <a:ext cx="156114" cy="109442"/>
                </a:xfrm>
                <a:custGeom>
                  <a:avLst/>
                  <a:gdLst/>
                  <a:ahLst/>
                  <a:cxnLst/>
                  <a:rect l="l" t="t" r="r" b="b"/>
                  <a:pathLst>
                    <a:path w="156114" h="109442" extrusionOk="0">
                      <a:moveTo>
                        <a:pt x="141827" y="109442"/>
                      </a:moveTo>
                      <a:lnTo>
                        <a:pt x="14288" y="109442"/>
                      </a:lnTo>
                      <a:cubicBezTo>
                        <a:pt x="6382" y="109442"/>
                        <a:pt x="0" y="103060"/>
                        <a:pt x="0" y="95155"/>
                      </a:cubicBezTo>
                      <a:lnTo>
                        <a:pt x="0" y="14288"/>
                      </a:lnTo>
                      <a:cubicBezTo>
                        <a:pt x="0" y="6382"/>
                        <a:pt x="6382" y="0"/>
                        <a:pt x="14288" y="0"/>
                      </a:cubicBezTo>
                      <a:lnTo>
                        <a:pt x="141827" y="0"/>
                      </a:lnTo>
                      <a:cubicBezTo>
                        <a:pt x="149733" y="0"/>
                        <a:pt x="156115" y="6382"/>
                        <a:pt x="156115" y="14288"/>
                      </a:cubicBezTo>
                      <a:lnTo>
                        <a:pt x="156115" y="95155"/>
                      </a:lnTo>
                      <a:cubicBezTo>
                        <a:pt x="156115" y="102965"/>
                        <a:pt x="149733" y="109442"/>
                        <a:pt x="141827" y="109442"/>
                      </a:cubicBezTo>
                      <a:close/>
                      <a:moveTo>
                        <a:pt x="28670" y="80867"/>
                      </a:moveTo>
                      <a:lnTo>
                        <a:pt x="127635" y="80867"/>
                      </a:lnTo>
                      <a:lnTo>
                        <a:pt x="127635" y="28575"/>
                      </a:lnTo>
                      <a:lnTo>
                        <a:pt x="28670" y="28575"/>
                      </a:lnTo>
                      <a:lnTo>
                        <a:pt x="28670" y="8086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22" name="Google Shape;122;p2"/>
            <p:cNvSpPr/>
            <p:nvPr/>
          </p:nvSpPr>
          <p:spPr>
            <a:xfrm>
              <a:off x="4586287" y="4043362"/>
              <a:ext cx="142875" cy="361950"/>
            </a:xfrm>
            <a:custGeom>
              <a:avLst/>
              <a:gdLst/>
              <a:ahLst/>
              <a:cxnLst/>
              <a:rect l="l" t="t" r="r" b="b"/>
              <a:pathLst>
                <a:path w="142875" h="361950" extrusionOk="0">
                  <a:moveTo>
                    <a:pt x="0" y="0"/>
                  </a:moveTo>
                  <a:lnTo>
                    <a:pt x="142875" y="0"/>
                  </a:lnTo>
                  <a:lnTo>
                    <a:pt x="142875" y="361950"/>
                  </a:lnTo>
                  <a:lnTo>
                    <a:pt x="0" y="36195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3" name="Google Shape;123;p2"/>
          <p:cNvGrpSpPr/>
          <p:nvPr/>
        </p:nvGrpSpPr>
        <p:grpSpPr>
          <a:xfrm rot="-1773853">
            <a:off x="1427935" y="4131996"/>
            <a:ext cx="743609" cy="1330509"/>
            <a:chOff x="7289577" y="3651979"/>
            <a:chExt cx="482250" cy="862870"/>
          </a:xfrm>
        </p:grpSpPr>
        <p:grpSp>
          <p:nvGrpSpPr>
            <p:cNvPr id="124" name="Google Shape;124;p2"/>
            <p:cNvGrpSpPr/>
            <p:nvPr/>
          </p:nvGrpSpPr>
          <p:grpSpPr>
            <a:xfrm>
              <a:off x="7289577" y="3651979"/>
              <a:ext cx="482250" cy="862870"/>
              <a:chOff x="7289577" y="3651979"/>
              <a:chExt cx="482250" cy="862870"/>
            </a:xfrm>
          </p:grpSpPr>
          <p:grpSp>
            <p:nvGrpSpPr>
              <p:cNvPr id="125" name="Google Shape;125;p2"/>
              <p:cNvGrpSpPr/>
              <p:nvPr/>
            </p:nvGrpSpPr>
            <p:grpSpPr>
              <a:xfrm>
                <a:off x="7289577" y="4061840"/>
                <a:ext cx="482250" cy="130968"/>
                <a:chOff x="7289577" y="4061840"/>
                <a:chExt cx="482250" cy="130968"/>
              </a:xfrm>
            </p:grpSpPr>
            <p:sp>
              <p:nvSpPr>
                <p:cNvPr id="126" name="Google Shape;126;p2"/>
                <p:cNvSpPr/>
                <p:nvPr/>
              </p:nvSpPr>
              <p:spPr>
                <a:xfrm>
                  <a:off x="7303865" y="4076128"/>
                  <a:ext cx="453675" cy="102393"/>
                </a:xfrm>
                <a:custGeom>
                  <a:avLst/>
                  <a:gdLst/>
                  <a:ahLst/>
                  <a:cxnLst/>
                  <a:rect l="l" t="t" r="r" b="b"/>
                  <a:pathLst>
                    <a:path w="453675" h="102393" extrusionOk="0">
                      <a:moveTo>
                        <a:pt x="431673" y="102394"/>
                      </a:moveTo>
                      <a:lnTo>
                        <a:pt x="22003" y="102394"/>
                      </a:lnTo>
                      <a:cubicBezTo>
                        <a:pt x="9811" y="102394"/>
                        <a:pt x="0" y="92488"/>
                        <a:pt x="0" y="80391"/>
                      </a:cubicBezTo>
                      <a:lnTo>
                        <a:pt x="0" y="22003"/>
                      </a:lnTo>
                      <a:cubicBezTo>
                        <a:pt x="0" y="9811"/>
                        <a:pt x="9906" y="0"/>
                        <a:pt x="22003" y="0"/>
                      </a:cubicBezTo>
                      <a:lnTo>
                        <a:pt x="431673" y="0"/>
                      </a:lnTo>
                      <a:cubicBezTo>
                        <a:pt x="443865" y="0"/>
                        <a:pt x="453676" y="9906"/>
                        <a:pt x="453676" y="22003"/>
                      </a:cubicBezTo>
                      <a:lnTo>
                        <a:pt x="453676" y="80391"/>
                      </a:lnTo>
                      <a:cubicBezTo>
                        <a:pt x="453676" y="92583"/>
                        <a:pt x="443770" y="102394"/>
                        <a:pt x="431673" y="1023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2"/>
                <p:cNvSpPr/>
                <p:nvPr/>
              </p:nvSpPr>
              <p:spPr>
                <a:xfrm>
                  <a:off x="7289577" y="4061840"/>
                  <a:ext cx="482250" cy="130968"/>
                </a:xfrm>
                <a:custGeom>
                  <a:avLst/>
                  <a:gdLst/>
                  <a:ahLst/>
                  <a:cxnLst/>
                  <a:rect l="l" t="t" r="r" b="b"/>
                  <a:pathLst>
                    <a:path w="482250" h="130968" extrusionOk="0">
                      <a:moveTo>
                        <a:pt x="445961" y="130969"/>
                      </a:moveTo>
                      <a:lnTo>
                        <a:pt x="36290" y="130969"/>
                      </a:lnTo>
                      <a:cubicBezTo>
                        <a:pt x="16288" y="130969"/>
                        <a:pt x="0" y="114681"/>
                        <a:pt x="0" y="94679"/>
                      </a:cubicBezTo>
                      <a:lnTo>
                        <a:pt x="0" y="36290"/>
                      </a:lnTo>
                      <a:cubicBezTo>
                        <a:pt x="0" y="16288"/>
                        <a:pt x="16288" y="0"/>
                        <a:pt x="36290" y="0"/>
                      </a:cubicBezTo>
                      <a:lnTo>
                        <a:pt x="445961" y="0"/>
                      </a:lnTo>
                      <a:cubicBezTo>
                        <a:pt x="465963" y="0"/>
                        <a:pt x="482251" y="16288"/>
                        <a:pt x="482251" y="36290"/>
                      </a:cubicBezTo>
                      <a:lnTo>
                        <a:pt x="482251" y="94679"/>
                      </a:lnTo>
                      <a:cubicBezTo>
                        <a:pt x="482251" y="114681"/>
                        <a:pt x="465963" y="130969"/>
                        <a:pt x="445961" y="130969"/>
                      </a:cubicBezTo>
                      <a:close/>
                      <a:moveTo>
                        <a:pt x="36290" y="28480"/>
                      </a:moveTo>
                      <a:cubicBezTo>
                        <a:pt x="32004" y="28480"/>
                        <a:pt x="28575" y="32004"/>
                        <a:pt x="28575" y="36195"/>
                      </a:cubicBezTo>
                      <a:lnTo>
                        <a:pt x="28575" y="94583"/>
                      </a:lnTo>
                      <a:cubicBezTo>
                        <a:pt x="28575" y="98870"/>
                        <a:pt x="32099" y="102298"/>
                        <a:pt x="36290" y="102298"/>
                      </a:cubicBezTo>
                      <a:lnTo>
                        <a:pt x="445961" y="102298"/>
                      </a:lnTo>
                      <a:cubicBezTo>
                        <a:pt x="450247" y="102298"/>
                        <a:pt x="453676" y="98774"/>
                        <a:pt x="453676" y="94583"/>
                      </a:cubicBezTo>
                      <a:lnTo>
                        <a:pt x="453676" y="36195"/>
                      </a:lnTo>
                      <a:cubicBezTo>
                        <a:pt x="453676" y="31909"/>
                        <a:pt x="450152" y="28480"/>
                        <a:pt x="445961" y="28480"/>
                      </a:cubicBezTo>
                      <a:lnTo>
                        <a:pt x="36290" y="284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8" name="Google Shape;128;p2"/>
              <p:cNvGrpSpPr/>
              <p:nvPr/>
            </p:nvGrpSpPr>
            <p:grpSpPr>
              <a:xfrm>
                <a:off x="7318724" y="3651979"/>
                <a:ext cx="423767" cy="130968"/>
                <a:chOff x="7318724" y="3651979"/>
                <a:chExt cx="423767" cy="130968"/>
              </a:xfrm>
            </p:grpSpPr>
            <p:sp>
              <p:nvSpPr>
                <p:cNvPr id="129" name="Google Shape;129;p2"/>
                <p:cNvSpPr/>
                <p:nvPr/>
              </p:nvSpPr>
              <p:spPr>
                <a:xfrm>
                  <a:off x="7333011" y="3666267"/>
                  <a:ext cx="395192" cy="102393"/>
                </a:xfrm>
                <a:custGeom>
                  <a:avLst/>
                  <a:gdLst/>
                  <a:ahLst/>
                  <a:cxnLst/>
                  <a:rect l="l" t="t" r="r" b="b"/>
                  <a:pathLst>
                    <a:path w="395192" h="102393" extrusionOk="0">
                      <a:moveTo>
                        <a:pt x="375285" y="102394"/>
                      </a:moveTo>
                      <a:lnTo>
                        <a:pt x="19907" y="102394"/>
                      </a:lnTo>
                      <a:cubicBezTo>
                        <a:pt x="8858" y="102394"/>
                        <a:pt x="0" y="93440"/>
                        <a:pt x="0" y="82487"/>
                      </a:cubicBezTo>
                      <a:lnTo>
                        <a:pt x="0" y="19907"/>
                      </a:lnTo>
                      <a:cubicBezTo>
                        <a:pt x="0" y="8858"/>
                        <a:pt x="8954" y="0"/>
                        <a:pt x="19907" y="0"/>
                      </a:cubicBezTo>
                      <a:lnTo>
                        <a:pt x="375285" y="0"/>
                      </a:lnTo>
                      <a:cubicBezTo>
                        <a:pt x="386334" y="0"/>
                        <a:pt x="395192" y="8954"/>
                        <a:pt x="395192" y="19907"/>
                      </a:cubicBezTo>
                      <a:lnTo>
                        <a:pt x="395192" y="82487"/>
                      </a:lnTo>
                      <a:cubicBezTo>
                        <a:pt x="395288" y="93535"/>
                        <a:pt x="386334" y="102394"/>
                        <a:pt x="375285" y="1023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2"/>
                <p:cNvSpPr/>
                <p:nvPr/>
              </p:nvSpPr>
              <p:spPr>
                <a:xfrm>
                  <a:off x="7318724" y="3651979"/>
                  <a:ext cx="423767" cy="130968"/>
                </a:xfrm>
                <a:custGeom>
                  <a:avLst/>
                  <a:gdLst/>
                  <a:ahLst/>
                  <a:cxnLst/>
                  <a:rect l="l" t="t" r="r" b="b"/>
                  <a:pathLst>
                    <a:path w="423767" h="130968" extrusionOk="0">
                      <a:moveTo>
                        <a:pt x="389572" y="130969"/>
                      </a:moveTo>
                      <a:lnTo>
                        <a:pt x="34195" y="130969"/>
                      </a:lnTo>
                      <a:cubicBezTo>
                        <a:pt x="15335" y="130969"/>
                        <a:pt x="0" y="115633"/>
                        <a:pt x="0" y="96774"/>
                      </a:cubicBezTo>
                      <a:lnTo>
                        <a:pt x="0" y="34195"/>
                      </a:lnTo>
                      <a:cubicBezTo>
                        <a:pt x="0" y="15335"/>
                        <a:pt x="15335" y="0"/>
                        <a:pt x="34195" y="0"/>
                      </a:cubicBezTo>
                      <a:lnTo>
                        <a:pt x="389572" y="0"/>
                      </a:lnTo>
                      <a:cubicBezTo>
                        <a:pt x="408432" y="0"/>
                        <a:pt x="423767" y="15335"/>
                        <a:pt x="423767" y="34195"/>
                      </a:cubicBezTo>
                      <a:lnTo>
                        <a:pt x="423767" y="96774"/>
                      </a:lnTo>
                      <a:cubicBezTo>
                        <a:pt x="423863" y="115633"/>
                        <a:pt x="408527" y="130969"/>
                        <a:pt x="389572" y="130969"/>
                      </a:cubicBezTo>
                      <a:close/>
                      <a:moveTo>
                        <a:pt x="34290" y="28575"/>
                      </a:moveTo>
                      <a:cubicBezTo>
                        <a:pt x="31147" y="28575"/>
                        <a:pt x="28670" y="31147"/>
                        <a:pt x="28670" y="34195"/>
                      </a:cubicBezTo>
                      <a:lnTo>
                        <a:pt x="28670" y="96774"/>
                      </a:lnTo>
                      <a:cubicBezTo>
                        <a:pt x="28670" y="99917"/>
                        <a:pt x="31242" y="102394"/>
                        <a:pt x="34290" y="102394"/>
                      </a:cubicBezTo>
                      <a:lnTo>
                        <a:pt x="389668" y="102394"/>
                      </a:lnTo>
                      <a:cubicBezTo>
                        <a:pt x="392811" y="102394"/>
                        <a:pt x="395288" y="99822"/>
                        <a:pt x="395288" y="96774"/>
                      </a:cubicBezTo>
                      <a:lnTo>
                        <a:pt x="395288" y="34195"/>
                      </a:lnTo>
                      <a:cubicBezTo>
                        <a:pt x="395288" y="31051"/>
                        <a:pt x="392716" y="28575"/>
                        <a:pt x="389668" y="28575"/>
                      </a:cubicBezTo>
                      <a:lnTo>
                        <a:pt x="34290" y="2857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1" name="Google Shape;131;p2"/>
              <p:cNvGrpSpPr/>
              <p:nvPr/>
            </p:nvGrpSpPr>
            <p:grpSpPr>
              <a:xfrm>
                <a:off x="7304014" y="3754278"/>
                <a:ext cx="453092" cy="336041"/>
                <a:chOff x="7304014" y="3754278"/>
                <a:chExt cx="453092" cy="336041"/>
              </a:xfrm>
            </p:grpSpPr>
            <p:sp>
              <p:nvSpPr>
                <p:cNvPr id="132" name="Google Shape;132;p2"/>
                <p:cNvSpPr/>
                <p:nvPr/>
              </p:nvSpPr>
              <p:spPr>
                <a:xfrm>
                  <a:off x="7318438" y="3768661"/>
                  <a:ext cx="424433" cy="307371"/>
                </a:xfrm>
                <a:custGeom>
                  <a:avLst/>
                  <a:gdLst/>
                  <a:ahLst/>
                  <a:cxnLst/>
                  <a:rect l="l" t="t" r="r" b="b"/>
                  <a:pathLst>
                    <a:path w="424433" h="307371" extrusionOk="0">
                      <a:moveTo>
                        <a:pt x="424434" y="307372"/>
                      </a:moveTo>
                      <a:lnTo>
                        <a:pt x="322040" y="225838"/>
                      </a:lnTo>
                      <a:lnTo>
                        <a:pt x="322040" y="83820"/>
                      </a:lnTo>
                      <a:lnTo>
                        <a:pt x="395192" y="0"/>
                      </a:lnTo>
                      <a:lnTo>
                        <a:pt x="29242" y="0"/>
                      </a:lnTo>
                      <a:lnTo>
                        <a:pt x="102489" y="83820"/>
                      </a:lnTo>
                      <a:lnTo>
                        <a:pt x="102489" y="225838"/>
                      </a:lnTo>
                      <a:lnTo>
                        <a:pt x="0" y="30737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2"/>
                <p:cNvSpPr/>
                <p:nvPr/>
              </p:nvSpPr>
              <p:spPr>
                <a:xfrm>
                  <a:off x="7304014" y="3754278"/>
                  <a:ext cx="453092" cy="336041"/>
                </a:xfrm>
                <a:custGeom>
                  <a:avLst/>
                  <a:gdLst/>
                  <a:ahLst/>
                  <a:cxnLst/>
                  <a:rect l="l" t="t" r="r" b="b"/>
                  <a:pathLst>
                    <a:path w="453092" h="336041" extrusionOk="0">
                      <a:moveTo>
                        <a:pt x="438858" y="336042"/>
                      </a:moveTo>
                      <a:lnTo>
                        <a:pt x="14329" y="336042"/>
                      </a:lnTo>
                      <a:cubicBezTo>
                        <a:pt x="8233" y="336042"/>
                        <a:pt x="2804" y="332232"/>
                        <a:pt x="804" y="326517"/>
                      </a:cubicBezTo>
                      <a:cubicBezTo>
                        <a:pt x="-1196" y="320802"/>
                        <a:pt x="613" y="314420"/>
                        <a:pt x="5376" y="310610"/>
                      </a:cubicBezTo>
                      <a:lnTo>
                        <a:pt x="102435" y="233267"/>
                      </a:lnTo>
                      <a:lnTo>
                        <a:pt x="102435" y="103442"/>
                      </a:lnTo>
                      <a:lnTo>
                        <a:pt x="32808" y="23717"/>
                      </a:lnTo>
                      <a:cubicBezTo>
                        <a:pt x="29093" y="19526"/>
                        <a:pt x="28236" y="13526"/>
                        <a:pt x="30522" y="8382"/>
                      </a:cubicBezTo>
                      <a:cubicBezTo>
                        <a:pt x="32808" y="3239"/>
                        <a:pt x="37951" y="0"/>
                        <a:pt x="43571" y="0"/>
                      </a:cubicBezTo>
                      <a:lnTo>
                        <a:pt x="409522" y="0"/>
                      </a:lnTo>
                      <a:cubicBezTo>
                        <a:pt x="415141" y="0"/>
                        <a:pt x="420190" y="3239"/>
                        <a:pt x="422571" y="8382"/>
                      </a:cubicBezTo>
                      <a:cubicBezTo>
                        <a:pt x="424857" y="13526"/>
                        <a:pt x="423999" y="19431"/>
                        <a:pt x="420285" y="23717"/>
                      </a:cubicBezTo>
                      <a:lnTo>
                        <a:pt x="350657" y="103442"/>
                      </a:lnTo>
                      <a:lnTo>
                        <a:pt x="350657" y="233267"/>
                      </a:lnTo>
                      <a:lnTo>
                        <a:pt x="447717" y="310610"/>
                      </a:lnTo>
                      <a:cubicBezTo>
                        <a:pt x="452479" y="314420"/>
                        <a:pt x="454289" y="320802"/>
                        <a:pt x="452289" y="326517"/>
                      </a:cubicBezTo>
                      <a:cubicBezTo>
                        <a:pt x="450384" y="332232"/>
                        <a:pt x="444955" y="336042"/>
                        <a:pt x="438858" y="336042"/>
                      </a:cubicBezTo>
                      <a:close/>
                      <a:moveTo>
                        <a:pt x="55287" y="307467"/>
                      </a:moveTo>
                      <a:lnTo>
                        <a:pt x="397996" y="307467"/>
                      </a:lnTo>
                      <a:lnTo>
                        <a:pt x="327511" y="251365"/>
                      </a:lnTo>
                      <a:cubicBezTo>
                        <a:pt x="324082" y="248603"/>
                        <a:pt x="322082" y="244507"/>
                        <a:pt x="322082" y="240221"/>
                      </a:cubicBezTo>
                      <a:lnTo>
                        <a:pt x="322082" y="98203"/>
                      </a:lnTo>
                      <a:cubicBezTo>
                        <a:pt x="322082" y="94774"/>
                        <a:pt x="323320" y="91440"/>
                        <a:pt x="325606" y="88773"/>
                      </a:cubicBezTo>
                      <a:lnTo>
                        <a:pt x="378089" y="28670"/>
                      </a:lnTo>
                      <a:lnTo>
                        <a:pt x="75099" y="28670"/>
                      </a:lnTo>
                      <a:lnTo>
                        <a:pt x="127582" y="88773"/>
                      </a:lnTo>
                      <a:cubicBezTo>
                        <a:pt x="129867" y="91345"/>
                        <a:pt x="131106" y="94679"/>
                        <a:pt x="131106" y="98203"/>
                      </a:cubicBezTo>
                      <a:lnTo>
                        <a:pt x="131106" y="240221"/>
                      </a:lnTo>
                      <a:cubicBezTo>
                        <a:pt x="131106" y="244602"/>
                        <a:pt x="129106" y="248698"/>
                        <a:pt x="125676" y="251365"/>
                      </a:cubicBezTo>
                      <a:lnTo>
                        <a:pt x="55287" y="30746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4" name="Google Shape;134;p2"/>
              <p:cNvGrpSpPr/>
              <p:nvPr/>
            </p:nvGrpSpPr>
            <p:grpSpPr>
              <a:xfrm>
                <a:off x="7451165" y="4164234"/>
                <a:ext cx="159069" cy="350615"/>
                <a:chOff x="7451165" y="4164234"/>
                <a:chExt cx="159069" cy="350615"/>
              </a:xfrm>
            </p:grpSpPr>
            <p:sp>
              <p:nvSpPr>
                <p:cNvPr id="135" name="Google Shape;135;p2"/>
                <p:cNvSpPr/>
                <p:nvPr/>
              </p:nvSpPr>
              <p:spPr>
                <a:xfrm>
                  <a:off x="7465504" y="4178521"/>
                  <a:ext cx="130397" cy="322040"/>
                </a:xfrm>
                <a:custGeom>
                  <a:avLst/>
                  <a:gdLst/>
                  <a:ahLst/>
                  <a:cxnLst/>
                  <a:rect l="l" t="t" r="r" b="b"/>
                  <a:pathLst>
                    <a:path w="130397" h="322040" extrusionOk="0">
                      <a:moveTo>
                        <a:pt x="0" y="0"/>
                      </a:moveTo>
                      <a:lnTo>
                        <a:pt x="61627" y="322040"/>
                      </a:lnTo>
                      <a:lnTo>
                        <a:pt x="130397" y="0"/>
                      </a:lnTo>
                      <a:close/>
                    </a:path>
                  </a:pathLst>
                </a:custGeom>
                <a:solidFill>
                  <a:srgbClr val="D3D3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2"/>
                <p:cNvSpPr/>
                <p:nvPr/>
              </p:nvSpPr>
              <p:spPr>
                <a:xfrm>
                  <a:off x="7451165" y="4164234"/>
                  <a:ext cx="159069" cy="350615"/>
                </a:xfrm>
                <a:custGeom>
                  <a:avLst/>
                  <a:gdLst/>
                  <a:ahLst/>
                  <a:cxnLst/>
                  <a:rect l="l" t="t" r="r" b="b"/>
                  <a:pathLst>
                    <a:path w="159069" h="350615" extrusionOk="0">
                      <a:moveTo>
                        <a:pt x="76061" y="350615"/>
                      </a:moveTo>
                      <a:cubicBezTo>
                        <a:pt x="75965" y="350615"/>
                        <a:pt x="75965" y="350615"/>
                        <a:pt x="75870" y="350615"/>
                      </a:cubicBezTo>
                      <a:cubicBezTo>
                        <a:pt x="69107" y="350520"/>
                        <a:pt x="63297" y="345662"/>
                        <a:pt x="61964" y="338995"/>
                      </a:cubicBezTo>
                      <a:lnTo>
                        <a:pt x="241" y="16954"/>
                      </a:lnTo>
                      <a:cubicBezTo>
                        <a:pt x="-520" y="12763"/>
                        <a:pt x="527" y="8477"/>
                        <a:pt x="3290" y="5143"/>
                      </a:cubicBezTo>
                      <a:cubicBezTo>
                        <a:pt x="6052" y="1905"/>
                        <a:pt x="10052" y="0"/>
                        <a:pt x="14339" y="0"/>
                      </a:cubicBezTo>
                      <a:lnTo>
                        <a:pt x="144736" y="0"/>
                      </a:lnTo>
                      <a:cubicBezTo>
                        <a:pt x="149022" y="0"/>
                        <a:pt x="153118" y="1905"/>
                        <a:pt x="155880" y="5334"/>
                      </a:cubicBezTo>
                      <a:cubicBezTo>
                        <a:pt x="158547" y="8668"/>
                        <a:pt x="159690" y="13049"/>
                        <a:pt x="158738" y="17335"/>
                      </a:cubicBezTo>
                      <a:lnTo>
                        <a:pt x="90062" y="339376"/>
                      </a:lnTo>
                      <a:cubicBezTo>
                        <a:pt x="88538" y="345948"/>
                        <a:pt x="82728" y="350615"/>
                        <a:pt x="76061" y="350615"/>
                      </a:cubicBezTo>
                      <a:close/>
                      <a:moveTo>
                        <a:pt x="31579" y="28575"/>
                      </a:moveTo>
                      <a:lnTo>
                        <a:pt x="76727" y="264319"/>
                      </a:lnTo>
                      <a:lnTo>
                        <a:pt x="127019" y="28575"/>
                      </a:lnTo>
                      <a:lnTo>
                        <a:pt x="31579" y="2857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37" name="Google Shape;137;p2"/>
            <p:cNvSpPr/>
            <p:nvPr/>
          </p:nvSpPr>
          <p:spPr>
            <a:xfrm>
              <a:off x="7310437" y="3666267"/>
              <a:ext cx="183356" cy="512254"/>
            </a:xfrm>
            <a:custGeom>
              <a:avLst/>
              <a:gdLst/>
              <a:ahLst/>
              <a:cxnLst/>
              <a:rect l="l" t="t" r="r" b="b"/>
              <a:pathLst>
                <a:path w="183356" h="512254" extrusionOk="0">
                  <a:moveTo>
                    <a:pt x="77534" y="431863"/>
                  </a:moveTo>
                  <a:lnTo>
                    <a:pt x="77534" y="490252"/>
                  </a:lnTo>
                  <a:cubicBezTo>
                    <a:pt x="77534" y="502444"/>
                    <a:pt x="86392" y="512255"/>
                    <a:pt x="97441" y="512255"/>
                  </a:cubicBezTo>
                  <a:lnTo>
                    <a:pt x="19907" y="512255"/>
                  </a:lnTo>
                  <a:cubicBezTo>
                    <a:pt x="8858" y="512255"/>
                    <a:pt x="0" y="502444"/>
                    <a:pt x="0" y="490252"/>
                  </a:cubicBezTo>
                  <a:lnTo>
                    <a:pt x="0" y="431863"/>
                  </a:lnTo>
                  <a:cubicBezTo>
                    <a:pt x="0" y="419671"/>
                    <a:pt x="8858" y="409765"/>
                    <a:pt x="19907" y="409765"/>
                  </a:cubicBezTo>
                  <a:lnTo>
                    <a:pt x="13145" y="409765"/>
                  </a:lnTo>
                  <a:lnTo>
                    <a:pt x="105823" y="328231"/>
                  </a:lnTo>
                  <a:lnTo>
                    <a:pt x="105823" y="186214"/>
                  </a:lnTo>
                  <a:lnTo>
                    <a:pt x="39719" y="102394"/>
                  </a:lnTo>
                  <a:lnTo>
                    <a:pt x="44482" y="102394"/>
                  </a:lnTo>
                  <a:cubicBezTo>
                    <a:pt x="34576" y="102394"/>
                    <a:pt x="26479" y="93535"/>
                    <a:pt x="26479" y="82487"/>
                  </a:cubicBezTo>
                  <a:lnTo>
                    <a:pt x="26479" y="19907"/>
                  </a:lnTo>
                  <a:cubicBezTo>
                    <a:pt x="26479" y="8858"/>
                    <a:pt x="34576" y="0"/>
                    <a:pt x="44482" y="0"/>
                  </a:cubicBezTo>
                  <a:lnTo>
                    <a:pt x="122015" y="0"/>
                  </a:lnTo>
                  <a:cubicBezTo>
                    <a:pt x="112109" y="0"/>
                    <a:pt x="104013" y="8858"/>
                    <a:pt x="104013" y="19907"/>
                  </a:cubicBezTo>
                  <a:lnTo>
                    <a:pt x="104013" y="82487"/>
                  </a:lnTo>
                  <a:cubicBezTo>
                    <a:pt x="104013" y="93535"/>
                    <a:pt x="112109" y="102394"/>
                    <a:pt x="122015" y="102394"/>
                  </a:cubicBezTo>
                  <a:lnTo>
                    <a:pt x="117253" y="102394"/>
                  </a:lnTo>
                  <a:lnTo>
                    <a:pt x="183356" y="186214"/>
                  </a:lnTo>
                  <a:lnTo>
                    <a:pt x="183356" y="328231"/>
                  </a:lnTo>
                  <a:lnTo>
                    <a:pt x="90678" y="409765"/>
                  </a:lnTo>
                  <a:lnTo>
                    <a:pt x="97441" y="409765"/>
                  </a:lnTo>
                  <a:cubicBezTo>
                    <a:pt x="86392" y="409765"/>
                    <a:pt x="77534" y="419671"/>
                    <a:pt x="77534" y="431863"/>
                  </a:cubicBez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2"/>
            <p:cNvSpPr/>
            <p:nvPr/>
          </p:nvSpPr>
          <p:spPr>
            <a:xfrm>
              <a:off x="7456646" y="4178521"/>
              <a:ext cx="96583" cy="322040"/>
            </a:xfrm>
            <a:custGeom>
              <a:avLst/>
              <a:gdLst/>
              <a:ahLst/>
              <a:cxnLst/>
              <a:rect l="l" t="t" r="r" b="b"/>
              <a:pathLst>
                <a:path w="96583" h="322040" extrusionOk="0">
                  <a:moveTo>
                    <a:pt x="96583" y="110300"/>
                  </a:moveTo>
                  <a:lnTo>
                    <a:pt x="55816" y="322040"/>
                  </a:lnTo>
                  <a:lnTo>
                    <a:pt x="0" y="0"/>
                  </a:lnTo>
                  <a:lnTo>
                    <a:pt x="77533" y="0"/>
                  </a:ln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9" name="Google Shape;139;p2"/>
          <p:cNvGrpSpPr/>
          <p:nvPr/>
        </p:nvGrpSpPr>
        <p:grpSpPr>
          <a:xfrm>
            <a:off x="15073538" y="4288134"/>
            <a:ext cx="1477581" cy="1710736"/>
            <a:chOff x="8390004" y="456115"/>
            <a:chExt cx="904162" cy="1046834"/>
          </a:xfrm>
        </p:grpSpPr>
        <p:grpSp>
          <p:nvGrpSpPr>
            <p:cNvPr id="140" name="Google Shape;140;p2"/>
            <p:cNvGrpSpPr/>
            <p:nvPr/>
          </p:nvGrpSpPr>
          <p:grpSpPr>
            <a:xfrm>
              <a:off x="8390004" y="1344626"/>
              <a:ext cx="193429" cy="158323"/>
              <a:chOff x="8390004" y="1344626"/>
              <a:chExt cx="193429" cy="158323"/>
            </a:xfrm>
          </p:grpSpPr>
          <p:sp>
            <p:nvSpPr>
              <p:cNvPr id="141" name="Google Shape;141;p2"/>
              <p:cNvSpPr/>
              <p:nvPr/>
            </p:nvSpPr>
            <p:spPr>
              <a:xfrm>
                <a:off x="8404193" y="1358836"/>
                <a:ext cx="164687" cy="129825"/>
              </a:xfrm>
              <a:custGeom>
                <a:avLst/>
                <a:gdLst/>
                <a:ahLst/>
                <a:cxnLst/>
                <a:rect l="l" t="t" r="r" b="b"/>
                <a:pathLst>
                  <a:path w="164687" h="129825" extrusionOk="0">
                    <a:moveTo>
                      <a:pt x="94012" y="0"/>
                    </a:moveTo>
                    <a:lnTo>
                      <a:pt x="0" y="122396"/>
                    </a:lnTo>
                    <a:lnTo>
                      <a:pt x="106680" y="129826"/>
                    </a:lnTo>
                    <a:lnTo>
                      <a:pt x="164687" y="54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2"/>
              <p:cNvSpPr/>
              <p:nvPr/>
            </p:nvSpPr>
            <p:spPr>
              <a:xfrm>
                <a:off x="8390004" y="1344626"/>
                <a:ext cx="193429" cy="158323"/>
              </a:xfrm>
              <a:custGeom>
                <a:avLst/>
                <a:gdLst/>
                <a:ahLst/>
                <a:cxnLst/>
                <a:rect l="l" t="t" r="r" b="b"/>
                <a:pathLst>
                  <a:path w="193429" h="158323" extrusionOk="0">
                    <a:moveTo>
                      <a:pt x="120869" y="158323"/>
                    </a:moveTo>
                    <a:cubicBezTo>
                      <a:pt x="120488" y="158323"/>
                      <a:pt x="120202" y="158323"/>
                      <a:pt x="119916" y="158323"/>
                    </a:cubicBezTo>
                    <a:lnTo>
                      <a:pt x="13236" y="150894"/>
                    </a:lnTo>
                    <a:cubicBezTo>
                      <a:pt x="7998" y="150513"/>
                      <a:pt x="3330" y="147274"/>
                      <a:pt x="1235" y="142511"/>
                    </a:cubicBezTo>
                    <a:cubicBezTo>
                      <a:pt x="-861" y="137749"/>
                      <a:pt x="-289" y="132129"/>
                      <a:pt x="2950" y="127938"/>
                    </a:cubicBezTo>
                    <a:lnTo>
                      <a:pt x="97057" y="5542"/>
                    </a:lnTo>
                    <a:cubicBezTo>
                      <a:pt x="99343" y="2494"/>
                      <a:pt x="102771" y="589"/>
                      <a:pt x="106582" y="113"/>
                    </a:cubicBezTo>
                    <a:cubicBezTo>
                      <a:pt x="110296" y="-364"/>
                      <a:pt x="114106" y="684"/>
                      <a:pt x="117154" y="2970"/>
                    </a:cubicBezTo>
                    <a:lnTo>
                      <a:pt x="187830" y="57263"/>
                    </a:lnTo>
                    <a:cubicBezTo>
                      <a:pt x="194116" y="62025"/>
                      <a:pt x="195259" y="71074"/>
                      <a:pt x="190497" y="77265"/>
                    </a:cubicBezTo>
                    <a:lnTo>
                      <a:pt x="132394" y="152798"/>
                    </a:lnTo>
                    <a:cubicBezTo>
                      <a:pt x="129441" y="156227"/>
                      <a:pt x="125250" y="158323"/>
                      <a:pt x="120869" y="158323"/>
                    </a:cubicBezTo>
                    <a:close/>
                    <a:moveTo>
                      <a:pt x="41716" y="124128"/>
                    </a:moveTo>
                    <a:lnTo>
                      <a:pt x="114202" y="129177"/>
                    </a:lnTo>
                    <a:lnTo>
                      <a:pt x="158874" y="71074"/>
                    </a:lnTo>
                    <a:lnTo>
                      <a:pt x="110867" y="34117"/>
                    </a:lnTo>
                    <a:lnTo>
                      <a:pt x="41716" y="12412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3" name="Google Shape;143;p2"/>
            <p:cNvGrpSpPr/>
            <p:nvPr/>
          </p:nvGrpSpPr>
          <p:grpSpPr>
            <a:xfrm>
              <a:off x="8437418" y="1249718"/>
              <a:ext cx="235873" cy="221893"/>
              <a:chOff x="8437418" y="1249718"/>
              <a:chExt cx="235873" cy="221893"/>
            </a:xfrm>
          </p:grpSpPr>
          <p:sp>
            <p:nvSpPr>
              <p:cNvPr id="144" name="Google Shape;144;p2"/>
              <p:cNvSpPr/>
              <p:nvPr/>
            </p:nvSpPr>
            <p:spPr>
              <a:xfrm rot="-3144837">
                <a:off x="8502712" y="1270078"/>
                <a:ext cx="104782" cy="180987"/>
              </a:xfrm>
              <a:custGeom>
                <a:avLst/>
                <a:gdLst/>
                <a:ahLst/>
                <a:cxnLst/>
                <a:rect l="l" t="t" r="r" b="b"/>
                <a:pathLst>
                  <a:path w="104774" h="180973" extrusionOk="0">
                    <a:moveTo>
                      <a:pt x="0" y="0"/>
                    </a:moveTo>
                    <a:lnTo>
                      <a:pt x="104774" y="0"/>
                    </a:lnTo>
                    <a:lnTo>
                      <a:pt x="104774" y="180974"/>
                    </a:lnTo>
                    <a:lnTo>
                      <a:pt x="0" y="18097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2"/>
              <p:cNvSpPr/>
              <p:nvPr/>
            </p:nvSpPr>
            <p:spPr>
              <a:xfrm>
                <a:off x="8437418" y="1249718"/>
                <a:ext cx="235873" cy="221893"/>
              </a:xfrm>
              <a:custGeom>
                <a:avLst/>
                <a:gdLst/>
                <a:ahLst/>
                <a:cxnLst/>
                <a:rect l="l" t="t" r="r" b="b"/>
                <a:pathLst>
                  <a:path w="235873" h="221893" extrusionOk="0">
                    <a:moveTo>
                      <a:pt x="157656" y="221893"/>
                    </a:moveTo>
                    <a:cubicBezTo>
                      <a:pt x="154608" y="221893"/>
                      <a:pt x="151560" y="220941"/>
                      <a:pt x="148989" y="218941"/>
                    </a:cubicBezTo>
                    <a:lnTo>
                      <a:pt x="5542" y="108641"/>
                    </a:lnTo>
                    <a:cubicBezTo>
                      <a:pt x="2494" y="106355"/>
                      <a:pt x="589" y="102926"/>
                      <a:pt x="113" y="99211"/>
                    </a:cubicBezTo>
                    <a:cubicBezTo>
                      <a:pt x="-363" y="95497"/>
                      <a:pt x="684" y="91687"/>
                      <a:pt x="2970" y="88639"/>
                    </a:cubicBezTo>
                    <a:lnTo>
                      <a:pt x="66883" y="5581"/>
                    </a:lnTo>
                    <a:cubicBezTo>
                      <a:pt x="71740" y="-706"/>
                      <a:pt x="80694" y="-1849"/>
                      <a:pt x="86885" y="3009"/>
                    </a:cubicBezTo>
                    <a:lnTo>
                      <a:pt x="230332" y="113308"/>
                    </a:lnTo>
                    <a:cubicBezTo>
                      <a:pt x="233380" y="115594"/>
                      <a:pt x="235285" y="119023"/>
                      <a:pt x="235761" y="122738"/>
                    </a:cubicBezTo>
                    <a:cubicBezTo>
                      <a:pt x="236237" y="126453"/>
                      <a:pt x="235190" y="130263"/>
                      <a:pt x="232904" y="133311"/>
                    </a:cubicBezTo>
                    <a:lnTo>
                      <a:pt x="168991" y="216369"/>
                    </a:lnTo>
                    <a:cubicBezTo>
                      <a:pt x="166133" y="219893"/>
                      <a:pt x="161847" y="221893"/>
                      <a:pt x="157656" y="221893"/>
                    </a:cubicBezTo>
                    <a:close/>
                    <a:moveTo>
                      <a:pt x="34212" y="94639"/>
                    </a:moveTo>
                    <a:lnTo>
                      <a:pt x="154989" y="187508"/>
                    </a:lnTo>
                    <a:lnTo>
                      <a:pt x="201471" y="127120"/>
                    </a:lnTo>
                    <a:lnTo>
                      <a:pt x="80694" y="34251"/>
                    </a:lnTo>
                    <a:lnTo>
                      <a:pt x="34212" y="9463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6" name="Google Shape;146;p2"/>
            <p:cNvSpPr/>
            <p:nvPr/>
          </p:nvSpPr>
          <p:spPr>
            <a:xfrm>
              <a:off x="8403145" y="1357978"/>
              <a:ext cx="131254" cy="126301"/>
            </a:xfrm>
            <a:custGeom>
              <a:avLst/>
              <a:gdLst/>
              <a:ahLst/>
              <a:cxnLst/>
              <a:rect l="l" t="t" r="r" b="b"/>
              <a:pathLst>
                <a:path w="131254" h="126301" extrusionOk="0">
                  <a:moveTo>
                    <a:pt x="131255" y="28480"/>
                  </a:moveTo>
                  <a:lnTo>
                    <a:pt x="56007" y="126302"/>
                  </a:lnTo>
                  <a:lnTo>
                    <a:pt x="0" y="122396"/>
                  </a:lnTo>
                  <a:lnTo>
                    <a:pt x="94202" y="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2"/>
            <p:cNvSpPr/>
            <p:nvPr/>
          </p:nvSpPr>
          <p:spPr>
            <a:xfrm rot="-3144837">
              <a:off x="8450770" y="1293300"/>
              <a:ext cx="104782" cy="66679"/>
            </a:xfrm>
            <a:custGeom>
              <a:avLst/>
              <a:gdLst/>
              <a:ahLst/>
              <a:cxnLst/>
              <a:rect l="l" t="t" r="r" b="b"/>
              <a:pathLst>
                <a:path w="104774" h="66674" extrusionOk="0">
                  <a:moveTo>
                    <a:pt x="0" y="0"/>
                  </a:moveTo>
                  <a:lnTo>
                    <a:pt x="104774" y="0"/>
                  </a:lnTo>
                  <a:lnTo>
                    <a:pt x="104774" y="66675"/>
                  </a:lnTo>
                  <a:lnTo>
                    <a:pt x="0" y="6667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48" name="Google Shape;148;p2"/>
            <p:cNvGrpSpPr/>
            <p:nvPr/>
          </p:nvGrpSpPr>
          <p:grpSpPr>
            <a:xfrm>
              <a:off x="8433011" y="1095392"/>
              <a:ext cx="388579" cy="353169"/>
              <a:chOff x="8433011" y="1095392"/>
              <a:chExt cx="388579" cy="353169"/>
            </a:xfrm>
          </p:grpSpPr>
          <p:sp>
            <p:nvSpPr>
              <p:cNvPr id="149" name="Google Shape;149;p2"/>
              <p:cNvSpPr/>
              <p:nvPr/>
            </p:nvSpPr>
            <p:spPr>
              <a:xfrm>
                <a:off x="8447246" y="1109662"/>
                <a:ext cx="360045" cy="324612"/>
              </a:xfrm>
              <a:custGeom>
                <a:avLst/>
                <a:gdLst/>
                <a:ahLst/>
                <a:cxnLst/>
                <a:rect l="l" t="t" r="r" b="b"/>
                <a:pathLst>
                  <a:path w="360045" h="324612" extrusionOk="0">
                    <a:moveTo>
                      <a:pt x="55150" y="0"/>
                    </a:moveTo>
                    <a:lnTo>
                      <a:pt x="0" y="149828"/>
                    </a:lnTo>
                    <a:lnTo>
                      <a:pt x="227267" y="324612"/>
                    </a:lnTo>
                    <a:lnTo>
                      <a:pt x="360045" y="23450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2"/>
              <p:cNvSpPr/>
              <p:nvPr/>
            </p:nvSpPr>
            <p:spPr>
              <a:xfrm>
                <a:off x="8433011" y="1095392"/>
                <a:ext cx="388579" cy="353169"/>
              </a:xfrm>
              <a:custGeom>
                <a:avLst/>
                <a:gdLst/>
                <a:ahLst/>
                <a:cxnLst/>
                <a:rect l="l" t="t" r="r" b="b"/>
                <a:pathLst>
                  <a:path w="388579" h="353169" extrusionOk="0">
                    <a:moveTo>
                      <a:pt x="241502" y="353169"/>
                    </a:moveTo>
                    <a:cubicBezTo>
                      <a:pt x="238454" y="353169"/>
                      <a:pt x="235310" y="352217"/>
                      <a:pt x="232834" y="350217"/>
                    </a:cubicBezTo>
                    <a:lnTo>
                      <a:pt x="5567" y="175433"/>
                    </a:lnTo>
                    <a:cubicBezTo>
                      <a:pt x="614" y="171623"/>
                      <a:pt x="-1291" y="165051"/>
                      <a:pt x="900" y="159145"/>
                    </a:cubicBezTo>
                    <a:lnTo>
                      <a:pt x="56050" y="9317"/>
                    </a:lnTo>
                    <a:cubicBezTo>
                      <a:pt x="57574" y="5031"/>
                      <a:pt x="61098" y="1792"/>
                      <a:pt x="65479" y="554"/>
                    </a:cubicBezTo>
                    <a:cubicBezTo>
                      <a:pt x="69861" y="-684"/>
                      <a:pt x="74528" y="173"/>
                      <a:pt x="78148" y="2935"/>
                    </a:cubicBezTo>
                    <a:lnTo>
                      <a:pt x="383043" y="237441"/>
                    </a:lnTo>
                    <a:cubicBezTo>
                      <a:pt x="386663" y="240203"/>
                      <a:pt x="388758" y="244584"/>
                      <a:pt x="388568" y="249156"/>
                    </a:cubicBezTo>
                    <a:cubicBezTo>
                      <a:pt x="388473" y="253728"/>
                      <a:pt x="386091" y="258015"/>
                      <a:pt x="382281" y="260586"/>
                    </a:cubicBezTo>
                    <a:lnTo>
                      <a:pt x="249502" y="350693"/>
                    </a:lnTo>
                    <a:cubicBezTo>
                      <a:pt x="247121" y="352407"/>
                      <a:pt x="244264" y="353169"/>
                      <a:pt x="241502" y="353169"/>
                    </a:cubicBezTo>
                    <a:close/>
                    <a:moveTo>
                      <a:pt x="31285" y="159145"/>
                    </a:moveTo>
                    <a:lnTo>
                      <a:pt x="242073" y="321261"/>
                    </a:lnTo>
                    <a:lnTo>
                      <a:pt x="349991" y="248013"/>
                    </a:lnTo>
                    <a:lnTo>
                      <a:pt x="76147" y="37416"/>
                    </a:lnTo>
                    <a:lnTo>
                      <a:pt x="31285" y="15914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1" name="Google Shape;151;p2"/>
            <p:cNvGrpSpPr/>
            <p:nvPr/>
          </p:nvGrpSpPr>
          <p:grpSpPr>
            <a:xfrm>
              <a:off x="8457991" y="456115"/>
              <a:ext cx="836175" cy="922341"/>
              <a:chOff x="8457991" y="456115"/>
              <a:chExt cx="836175" cy="922341"/>
            </a:xfrm>
          </p:grpSpPr>
          <p:sp>
            <p:nvSpPr>
              <p:cNvPr id="152" name="Google Shape;152;p2"/>
              <p:cNvSpPr/>
              <p:nvPr/>
            </p:nvSpPr>
            <p:spPr>
              <a:xfrm>
                <a:off x="8472298" y="470875"/>
                <a:ext cx="807218" cy="893293"/>
              </a:xfrm>
              <a:custGeom>
                <a:avLst/>
                <a:gdLst/>
                <a:ahLst/>
                <a:cxnLst/>
                <a:rect l="l" t="t" r="r" b="b"/>
                <a:pathLst>
                  <a:path w="807218" h="893293" extrusionOk="0">
                    <a:moveTo>
                      <a:pt x="527017" y="680506"/>
                    </a:moveTo>
                    <a:lnTo>
                      <a:pt x="399573" y="880055"/>
                    </a:lnTo>
                    <a:cubicBezTo>
                      <a:pt x="388142" y="894914"/>
                      <a:pt x="366711" y="897676"/>
                      <a:pt x="351852" y="886246"/>
                    </a:cubicBezTo>
                    <a:lnTo>
                      <a:pt x="13239" y="625833"/>
                    </a:lnTo>
                    <a:cubicBezTo>
                      <a:pt x="-1620" y="614403"/>
                      <a:pt x="-4382" y="592972"/>
                      <a:pt x="7047" y="578112"/>
                    </a:cubicBezTo>
                    <a:lnTo>
                      <a:pt x="482345" y="60524"/>
                    </a:lnTo>
                    <a:cubicBezTo>
                      <a:pt x="547972" y="-10914"/>
                      <a:pt x="657319" y="-20343"/>
                      <a:pt x="734186" y="38807"/>
                    </a:cubicBezTo>
                    <a:lnTo>
                      <a:pt x="734186" y="38807"/>
                    </a:lnTo>
                    <a:cubicBezTo>
                      <a:pt x="811053" y="97957"/>
                      <a:pt x="830007" y="206066"/>
                      <a:pt x="777811" y="287791"/>
                    </a:cubicBezTo>
                    <a:lnTo>
                      <a:pt x="574642" y="606021"/>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2"/>
              <p:cNvSpPr/>
              <p:nvPr/>
            </p:nvSpPr>
            <p:spPr>
              <a:xfrm>
                <a:off x="8457991" y="456115"/>
                <a:ext cx="836175" cy="922341"/>
              </a:xfrm>
              <a:custGeom>
                <a:avLst/>
                <a:gdLst/>
                <a:ahLst/>
                <a:cxnLst/>
                <a:rect l="l" t="t" r="r" b="b"/>
                <a:pathLst>
                  <a:path w="836175" h="922341" extrusionOk="0">
                    <a:moveTo>
                      <a:pt x="386828" y="922342"/>
                    </a:moveTo>
                    <a:cubicBezTo>
                      <a:pt x="376541" y="922342"/>
                      <a:pt x="366159" y="919103"/>
                      <a:pt x="357396" y="912341"/>
                    </a:cubicBezTo>
                    <a:lnTo>
                      <a:pt x="18782" y="651927"/>
                    </a:lnTo>
                    <a:cubicBezTo>
                      <a:pt x="8590" y="644117"/>
                      <a:pt x="2018" y="632687"/>
                      <a:pt x="399" y="619828"/>
                    </a:cubicBezTo>
                    <a:cubicBezTo>
                      <a:pt x="-1221" y="606969"/>
                      <a:pt x="2113" y="594301"/>
                      <a:pt x="10019" y="584109"/>
                    </a:cubicBezTo>
                    <a:cubicBezTo>
                      <a:pt x="10305" y="583823"/>
                      <a:pt x="10495" y="583442"/>
                      <a:pt x="10781" y="583157"/>
                    </a:cubicBezTo>
                    <a:lnTo>
                      <a:pt x="486079" y="65568"/>
                    </a:lnTo>
                    <a:cubicBezTo>
                      <a:pt x="557230" y="-11965"/>
                      <a:pt x="673816" y="-21967"/>
                      <a:pt x="757160" y="42137"/>
                    </a:cubicBezTo>
                    <a:cubicBezTo>
                      <a:pt x="840599" y="106240"/>
                      <a:pt x="860792" y="221492"/>
                      <a:pt x="804118" y="310170"/>
                    </a:cubicBezTo>
                    <a:lnTo>
                      <a:pt x="600950" y="628400"/>
                    </a:lnTo>
                    <a:cubicBezTo>
                      <a:pt x="596664" y="635068"/>
                      <a:pt x="587805" y="636973"/>
                      <a:pt x="581233" y="632782"/>
                    </a:cubicBezTo>
                    <a:cubicBezTo>
                      <a:pt x="574566" y="628496"/>
                      <a:pt x="572660" y="619733"/>
                      <a:pt x="576851" y="613065"/>
                    </a:cubicBezTo>
                    <a:lnTo>
                      <a:pt x="780020" y="294835"/>
                    </a:lnTo>
                    <a:cubicBezTo>
                      <a:pt x="828597" y="218730"/>
                      <a:pt x="811262" y="119861"/>
                      <a:pt x="739729" y="64806"/>
                    </a:cubicBezTo>
                    <a:cubicBezTo>
                      <a:pt x="668196" y="9752"/>
                      <a:pt x="568184" y="18419"/>
                      <a:pt x="507128" y="84904"/>
                    </a:cubicBezTo>
                    <a:lnTo>
                      <a:pt x="32307" y="601921"/>
                    </a:lnTo>
                    <a:cubicBezTo>
                      <a:pt x="29355" y="606017"/>
                      <a:pt x="28116" y="610970"/>
                      <a:pt x="28688" y="616113"/>
                    </a:cubicBezTo>
                    <a:cubicBezTo>
                      <a:pt x="29355" y="621352"/>
                      <a:pt x="32022" y="626019"/>
                      <a:pt x="36213" y="629258"/>
                    </a:cubicBezTo>
                    <a:lnTo>
                      <a:pt x="374827" y="889671"/>
                    </a:lnTo>
                    <a:cubicBezTo>
                      <a:pt x="383303" y="896243"/>
                      <a:pt x="395496" y="894719"/>
                      <a:pt x="402259" y="886433"/>
                    </a:cubicBezTo>
                    <a:lnTo>
                      <a:pt x="529226" y="687551"/>
                    </a:lnTo>
                    <a:cubicBezTo>
                      <a:pt x="533513" y="680883"/>
                      <a:pt x="542371" y="678978"/>
                      <a:pt x="548943" y="683169"/>
                    </a:cubicBezTo>
                    <a:cubicBezTo>
                      <a:pt x="555611" y="687455"/>
                      <a:pt x="557516" y="696218"/>
                      <a:pt x="553325" y="702886"/>
                    </a:cubicBezTo>
                    <a:lnTo>
                      <a:pt x="425880" y="902435"/>
                    </a:lnTo>
                    <a:cubicBezTo>
                      <a:pt x="425690" y="902816"/>
                      <a:pt x="425404" y="903101"/>
                      <a:pt x="425118" y="903482"/>
                    </a:cubicBezTo>
                    <a:cubicBezTo>
                      <a:pt x="415689" y="915865"/>
                      <a:pt x="401401" y="922342"/>
                      <a:pt x="386828" y="922342"/>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4" name="Google Shape;154;p2"/>
            <p:cNvGrpSpPr/>
            <p:nvPr/>
          </p:nvGrpSpPr>
          <p:grpSpPr>
            <a:xfrm>
              <a:off x="9017765" y="1062485"/>
              <a:ext cx="43394" cy="51843"/>
              <a:chOff x="9017765" y="1062485"/>
              <a:chExt cx="43394" cy="51843"/>
            </a:xfrm>
          </p:grpSpPr>
          <p:sp>
            <p:nvSpPr>
              <p:cNvPr id="155" name="Google Shape;155;p2"/>
              <p:cNvSpPr/>
              <p:nvPr/>
            </p:nvSpPr>
            <p:spPr>
              <a:xfrm>
                <a:off x="9032081" y="1076800"/>
                <a:ext cx="14858" cy="23240"/>
              </a:xfrm>
              <a:custGeom>
                <a:avLst/>
                <a:gdLst/>
                <a:ahLst/>
                <a:cxnLst/>
                <a:rect l="l" t="t" r="r" b="b"/>
                <a:pathLst>
                  <a:path w="14858" h="23240" extrusionOk="0">
                    <a:moveTo>
                      <a:pt x="14859" y="0"/>
                    </a:moveTo>
                    <a:lnTo>
                      <a:pt x="0" y="23241"/>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2"/>
              <p:cNvSpPr/>
              <p:nvPr/>
            </p:nvSpPr>
            <p:spPr>
              <a:xfrm>
                <a:off x="9017765" y="1062485"/>
                <a:ext cx="43394" cy="51843"/>
              </a:xfrm>
              <a:custGeom>
                <a:avLst/>
                <a:gdLst/>
                <a:ahLst/>
                <a:cxnLst/>
                <a:rect l="l" t="t" r="r" b="b"/>
                <a:pathLst>
                  <a:path w="43394" h="51843" extrusionOk="0">
                    <a:moveTo>
                      <a:pt x="14315" y="51844"/>
                    </a:moveTo>
                    <a:cubicBezTo>
                      <a:pt x="11648" y="51844"/>
                      <a:pt x="8981" y="51082"/>
                      <a:pt x="6600" y="49558"/>
                    </a:cubicBezTo>
                    <a:cubicBezTo>
                      <a:pt x="-67" y="45272"/>
                      <a:pt x="-1973" y="36508"/>
                      <a:pt x="2218" y="29841"/>
                    </a:cubicBezTo>
                    <a:lnTo>
                      <a:pt x="17077" y="6600"/>
                    </a:lnTo>
                    <a:cubicBezTo>
                      <a:pt x="21364" y="-68"/>
                      <a:pt x="30127" y="-1973"/>
                      <a:pt x="36794" y="2218"/>
                    </a:cubicBezTo>
                    <a:cubicBezTo>
                      <a:pt x="43462" y="6505"/>
                      <a:pt x="45367" y="15268"/>
                      <a:pt x="41176" y="21935"/>
                    </a:cubicBezTo>
                    <a:lnTo>
                      <a:pt x="26317" y="45176"/>
                    </a:lnTo>
                    <a:cubicBezTo>
                      <a:pt x="23650" y="49558"/>
                      <a:pt x="18983" y="51844"/>
                      <a:pt x="14315" y="51844"/>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7" name="Google Shape;157;p2"/>
            <p:cNvGrpSpPr/>
            <p:nvPr/>
          </p:nvGrpSpPr>
          <p:grpSpPr>
            <a:xfrm>
              <a:off x="8715085" y="603328"/>
              <a:ext cx="436817" cy="522335"/>
              <a:chOff x="8715085" y="603328"/>
              <a:chExt cx="436817" cy="522335"/>
            </a:xfrm>
          </p:grpSpPr>
          <p:sp>
            <p:nvSpPr>
              <p:cNvPr id="158" name="Google Shape;158;p2"/>
              <p:cNvSpPr/>
              <p:nvPr/>
            </p:nvSpPr>
            <p:spPr>
              <a:xfrm>
                <a:off x="8729477" y="617605"/>
                <a:ext cx="408231" cy="493699"/>
              </a:xfrm>
              <a:custGeom>
                <a:avLst/>
                <a:gdLst/>
                <a:ahLst/>
                <a:cxnLst/>
                <a:rect l="l" t="t" r="r" b="b"/>
                <a:pathLst>
                  <a:path w="408231" h="493699" extrusionOk="0">
                    <a:moveTo>
                      <a:pt x="24093" y="480912"/>
                    </a:moveTo>
                    <a:lnTo>
                      <a:pt x="24093" y="480912"/>
                    </a:lnTo>
                    <a:cubicBezTo>
                      <a:pt x="-2863" y="460148"/>
                      <a:pt x="-8006" y="421095"/>
                      <a:pt x="12759" y="394044"/>
                    </a:cubicBezTo>
                    <a:lnTo>
                      <a:pt x="297270" y="24093"/>
                    </a:lnTo>
                    <a:cubicBezTo>
                      <a:pt x="318035" y="-2862"/>
                      <a:pt x="357087" y="-8006"/>
                      <a:pt x="384138" y="12759"/>
                    </a:cubicBezTo>
                    <a:lnTo>
                      <a:pt x="384138" y="12759"/>
                    </a:lnTo>
                    <a:cubicBezTo>
                      <a:pt x="411094" y="33523"/>
                      <a:pt x="416237" y="72576"/>
                      <a:pt x="395473" y="99627"/>
                    </a:cubicBezTo>
                    <a:lnTo>
                      <a:pt x="110961" y="469578"/>
                    </a:lnTo>
                    <a:cubicBezTo>
                      <a:pt x="90102" y="496629"/>
                      <a:pt x="51049" y="501677"/>
                      <a:pt x="24093" y="480912"/>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2"/>
              <p:cNvSpPr/>
              <p:nvPr/>
            </p:nvSpPr>
            <p:spPr>
              <a:xfrm>
                <a:off x="8715085" y="603328"/>
                <a:ext cx="436817" cy="522335"/>
              </a:xfrm>
              <a:custGeom>
                <a:avLst/>
                <a:gdLst/>
                <a:ahLst/>
                <a:cxnLst/>
                <a:rect l="l" t="t" r="r" b="b"/>
                <a:pathLst>
                  <a:path w="436817" h="522335" extrusionOk="0">
                    <a:moveTo>
                      <a:pt x="76108" y="522336"/>
                    </a:moveTo>
                    <a:cubicBezTo>
                      <a:pt x="59916" y="522336"/>
                      <a:pt x="43533" y="517192"/>
                      <a:pt x="29722" y="506524"/>
                    </a:cubicBezTo>
                    <a:cubicBezTo>
                      <a:pt x="-3616" y="480902"/>
                      <a:pt x="-9807" y="432991"/>
                      <a:pt x="15720" y="399654"/>
                    </a:cubicBezTo>
                    <a:lnTo>
                      <a:pt x="300231" y="29703"/>
                    </a:lnTo>
                    <a:cubicBezTo>
                      <a:pt x="325854" y="-3635"/>
                      <a:pt x="373765" y="-9826"/>
                      <a:pt x="407102" y="15796"/>
                    </a:cubicBezTo>
                    <a:cubicBezTo>
                      <a:pt x="423200" y="28179"/>
                      <a:pt x="433486" y="46086"/>
                      <a:pt x="436153" y="66374"/>
                    </a:cubicBezTo>
                    <a:cubicBezTo>
                      <a:pt x="438820" y="86662"/>
                      <a:pt x="433391" y="106569"/>
                      <a:pt x="421104" y="122667"/>
                    </a:cubicBezTo>
                    <a:lnTo>
                      <a:pt x="136592" y="492618"/>
                    </a:lnTo>
                    <a:cubicBezTo>
                      <a:pt x="121638" y="512049"/>
                      <a:pt x="98968" y="522336"/>
                      <a:pt x="76108" y="522336"/>
                    </a:cubicBezTo>
                    <a:close/>
                    <a:moveTo>
                      <a:pt x="360810" y="28560"/>
                    </a:moveTo>
                    <a:cubicBezTo>
                      <a:pt x="346523" y="28560"/>
                      <a:pt x="332331" y="34941"/>
                      <a:pt x="322996" y="47133"/>
                    </a:cubicBezTo>
                    <a:lnTo>
                      <a:pt x="38485" y="417084"/>
                    </a:lnTo>
                    <a:cubicBezTo>
                      <a:pt x="22483" y="437944"/>
                      <a:pt x="26388" y="467853"/>
                      <a:pt x="47247" y="483855"/>
                    </a:cubicBezTo>
                    <a:lnTo>
                      <a:pt x="47247" y="483855"/>
                    </a:lnTo>
                    <a:cubicBezTo>
                      <a:pt x="57249" y="491570"/>
                      <a:pt x="69726" y="494904"/>
                      <a:pt x="82395" y="493284"/>
                    </a:cubicBezTo>
                    <a:cubicBezTo>
                      <a:pt x="95063" y="491665"/>
                      <a:pt x="106303" y="485188"/>
                      <a:pt x="114018" y="475187"/>
                    </a:cubicBezTo>
                    <a:lnTo>
                      <a:pt x="398530" y="105236"/>
                    </a:lnTo>
                    <a:cubicBezTo>
                      <a:pt x="406245" y="95235"/>
                      <a:pt x="409578" y="82757"/>
                      <a:pt x="407959" y="70089"/>
                    </a:cubicBezTo>
                    <a:cubicBezTo>
                      <a:pt x="406340" y="57420"/>
                      <a:pt x="399863" y="46181"/>
                      <a:pt x="389862" y="38466"/>
                    </a:cubicBezTo>
                    <a:cubicBezTo>
                      <a:pt x="381099" y="31798"/>
                      <a:pt x="370907" y="28560"/>
                      <a:pt x="360810" y="2856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60" name="Google Shape;160;p2"/>
            <p:cNvSpPr/>
            <p:nvPr/>
          </p:nvSpPr>
          <p:spPr>
            <a:xfrm>
              <a:off x="8435816" y="1106899"/>
              <a:ext cx="115538" cy="196310"/>
            </a:xfrm>
            <a:custGeom>
              <a:avLst/>
              <a:gdLst/>
              <a:ahLst/>
              <a:cxnLst/>
              <a:rect l="l" t="t" r="r" b="b"/>
              <a:pathLst>
                <a:path w="115538" h="196310" extrusionOk="0">
                  <a:moveTo>
                    <a:pt x="60388" y="196310"/>
                  </a:moveTo>
                  <a:lnTo>
                    <a:pt x="0" y="149828"/>
                  </a:lnTo>
                  <a:lnTo>
                    <a:pt x="55150" y="0"/>
                  </a:lnTo>
                  <a:lnTo>
                    <a:pt x="115538" y="4638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2"/>
            <p:cNvSpPr/>
            <p:nvPr/>
          </p:nvSpPr>
          <p:spPr>
            <a:xfrm>
              <a:off x="8466611" y="460493"/>
              <a:ext cx="768161" cy="683935"/>
            </a:xfrm>
            <a:custGeom>
              <a:avLst/>
              <a:gdLst/>
              <a:ahLst/>
              <a:cxnLst/>
              <a:rect l="l" t="t" r="r" b="b"/>
              <a:pathLst>
                <a:path w="768161" h="683935" extrusionOk="0">
                  <a:moveTo>
                    <a:pt x="768162" y="72716"/>
                  </a:moveTo>
                  <a:cubicBezTo>
                    <a:pt x="697010" y="42617"/>
                    <a:pt x="612332" y="59190"/>
                    <a:pt x="557850" y="118626"/>
                  </a:cubicBezTo>
                  <a:lnTo>
                    <a:pt x="82552" y="636215"/>
                  </a:lnTo>
                  <a:cubicBezTo>
                    <a:pt x="71122" y="651074"/>
                    <a:pt x="73884" y="672600"/>
                    <a:pt x="88743" y="683935"/>
                  </a:cubicBezTo>
                  <a:lnTo>
                    <a:pt x="13210" y="625833"/>
                  </a:lnTo>
                  <a:cubicBezTo>
                    <a:pt x="-1554" y="614498"/>
                    <a:pt x="-4411" y="592971"/>
                    <a:pt x="7019" y="578113"/>
                  </a:cubicBezTo>
                  <a:lnTo>
                    <a:pt x="482316" y="60524"/>
                  </a:lnTo>
                  <a:cubicBezTo>
                    <a:pt x="547943" y="-10914"/>
                    <a:pt x="657291" y="-20343"/>
                    <a:pt x="734157" y="38807"/>
                  </a:cubicBezTo>
                  <a:cubicBezTo>
                    <a:pt x="747207" y="48808"/>
                    <a:pt x="758637" y="60143"/>
                    <a:pt x="768162" y="72716"/>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2"/>
            <p:cNvSpPr/>
            <p:nvPr/>
          </p:nvSpPr>
          <p:spPr>
            <a:xfrm>
              <a:off x="8725685" y="613189"/>
              <a:ext cx="390596" cy="484128"/>
            </a:xfrm>
            <a:custGeom>
              <a:avLst/>
              <a:gdLst/>
              <a:ahLst/>
              <a:cxnLst/>
              <a:rect l="l" t="t" r="r" b="b"/>
              <a:pathLst>
                <a:path w="390596" h="484128" extrusionOk="0">
                  <a:moveTo>
                    <a:pt x="44172" y="483995"/>
                  </a:moveTo>
                  <a:cubicBezTo>
                    <a:pt x="33695" y="484757"/>
                    <a:pt x="23789" y="482280"/>
                    <a:pt x="15788" y="476089"/>
                  </a:cubicBezTo>
                  <a:cubicBezTo>
                    <a:pt x="-5167" y="459992"/>
                    <a:pt x="-5262" y="424845"/>
                    <a:pt x="15502" y="397794"/>
                  </a:cubicBezTo>
                  <a:lnTo>
                    <a:pt x="300014" y="27843"/>
                  </a:lnTo>
                  <a:cubicBezTo>
                    <a:pt x="320779" y="792"/>
                    <a:pt x="354878" y="-8067"/>
                    <a:pt x="375738" y="8031"/>
                  </a:cubicBezTo>
                  <a:cubicBezTo>
                    <a:pt x="383739" y="14222"/>
                    <a:pt x="388692" y="23175"/>
                    <a:pt x="390597" y="33462"/>
                  </a:cubicBezTo>
                  <a:cubicBezTo>
                    <a:pt x="373833" y="34796"/>
                    <a:pt x="356021" y="44511"/>
                    <a:pt x="343257" y="61180"/>
                  </a:cubicBezTo>
                  <a:lnTo>
                    <a:pt x="58746" y="431131"/>
                  </a:lnTo>
                  <a:cubicBezTo>
                    <a:pt x="45982" y="447705"/>
                    <a:pt x="41125" y="467421"/>
                    <a:pt x="44172" y="48399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3" name="Google Shape;163;p2"/>
          <p:cNvGrpSpPr/>
          <p:nvPr/>
        </p:nvGrpSpPr>
        <p:grpSpPr>
          <a:xfrm>
            <a:off x="15662019" y="7580072"/>
            <a:ext cx="1385387" cy="1633742"/>
            <a:chOff x="4444301" y="5303307"/>
            <a:chExt cx="837446" cy="987573"/>
          </a:xfrm>
        </p:grpSpPr>
        <p:grpSp>
          <p:nvGrpSpPr>
            <p:cNvPr id="164" name="Google Shape;164;p2"/>
            <p:cNvGrpSpPr/>
            <p:nvPr/>
          </p:nvGrpSpPr>
          <p:grpSpPr>
            <a:xfrm>
              <a:off x="4447958" y="5864581"/>
              <a:ext cx="411276" cy="403725"/>
              <a:chOff x="4447958" y="5864581"/>
              <a:chExt cx="411276" cy="403725"/>
            </a:xfrm>
          </p:grpSpPr>
          <p:sp>
            <p:nvSpPr>
              <p:cNvPr id="165" name="Google Shape;165;p2"/>
              <p:cNvSpPr/>
              <p:nvPr/>
            </p:nvSpPr>
            <p:spPr>
              <a:xfrm>
                <a:off x="4462272" y="5878734"/>
                <a:ext cx="382714" cy="375285"/>
              </a:xfrm>
              <a:custGeom>
                <a:avLst/>
                <a:gdLst/>
                <a:ahLst/>
                <a:cxnLst/>
                <a:rect l="l" t="t" r="r" b="b"/>
                <a:pathLst>
                  <a:path w="382714" h="375285" extrusionOk="0">
                    <a:moveTo>
                      <a:pt x="310324" y="326327"/>
                    </a:moveTo>
                    <a:lnTo>
                      <a:pt x="382714" y="232600"/>
                    </a:lnTo>
                    <a:lnTo>
                      <a:pt x="81629" y="0"/>
                    </a:lnTo>
                    <a:lnTo>
                      <a:pt x="9239" y="93726"/>
                    </a:lnTo>
                    <a:lnTo>
                      <a:pt x="0" y="252222"/>
                    </a:lnTo>
                    <a:cubicBezTo>
                      <a:pt x="53530" y="293561"/>
                      <a:pt x="106204" y="334233"/>
                      <a:pt x="159258" y="375285"/>
                    </a:cubicBezTo>
                    <a:lnTo>
                      <a:pt x="310324" y="32632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2"/>
              <p:cNvSpPr/>
              <p:nvPr/>
            </p:nvSpPr>
            <p:spPr>
              <a:xfrm>
                <a:off x="4447958" y="5864581"/>
                <a:ext cx="411276" cy="403725"/>
              </a:xfrm>
              <a:custGeom>
                <a:avLst/>
                <a:gdLst/>
                <a:ahLst/>
                <a:cxnLst/>
                <a:rect l="l" t="t" r="r" b="b"/>
                <a:pathLst>
                  <a:path w="411276" h="403725" extrusionOk="0">
                    <a:moveTo>
                      <a:pt x="173571" y="403726"/>
                    </a:moveTo>
                    <a:cubicBezTo>
                      <a:pt x="170428" y="403726"/>
                      <a:pt x="167380" y="402678"/>
                      <a:pt x="164808" y="400773"/>
                    </a:cubicBezTo>
                    <a:lnTo>
                      <a:pt x="5550" y="277710"/>
                    </a:lnTo>
                    <a:cubicBezTo>
                      <a:pt x="1836" y="274852"/>
                      <a:pt x="-260" y="270280"/>
                      <a:pt x="26" y="265613"/>
                    </a:cubicBezTo>
                    <a:lnTo>
                      <a:pt x="9265" y="107117"/>
                    </a:lnTo>
                    <a:cubicBezTo>
                      <a:pt x="9456" y="104260"/>
                      <a:pt x="10408" y="101497"/>
                      <a:pt x="12218" y="99211"/>
                    </a:cubicBezTo>
                    <a:lnTo>
                      <a:pt x="84608" y="5580"/>
                    </a:lnTo>
                    <a:cubicBezTo>
                      <a:pt x="89465" y="-706"/>
                      <a:pt x="98419" y="-1849"/>
                      <a:pt x="104610" y="3009"/>
                    </a:cubicBezTo>
                    <a:lnTo>
                      <a:pt x="405696" y="235609"/>
                    </a:lnTo>
                    <a:cubicBezTo>
                      <a:pt x="411982" y="240467"/>
                      <a:pt x="413125" y="249421"/>
                      <a:pt x="408267" y="255612"/>
                    </a:cubicBezTo>
                    <a:lnTo>
                      <a:pt x="335877" y="349338"/>
                    </a:lnTo>
                    <a:cubicBezTo>
                      <a:pt x="334163" y="351624"/>
                      <a:pt x="331686" y="353338"/>
                      <a:pt x="329019" y="354196"/>
                    </a:cubicBezTo>
                    <a:lnTo>
                      <a:pt x="177953" y="403154"/>
                    </a:lnTo>
                    <a:cubicBezTo>
                      <a:pt x="176619" y="403440"/>
                      <a:pt x="175095" y="403726"/>
                      <a:pt x="173571" y="403726"/>
                    </a:cubicBezTo>
                    <a:close/>
                    <a:moveTo>
                      <a:pt x="28982" y="259707"/>
                    </a:moveTo>
                    <a:lnTo>
                      <a:pt x="176333" y="373531"/>
                    </a:lnTo>
                    <a:lnTo>
                      <a:pt x="315970" y="328287"/>
                    </a:lnTo>
                    <a:lnTo>
                      <a:pt x="376930" y="249421"/>
                    </a:lnTo>
                    <a:lnTo>
                      <a:pt x="98419" y="34346"/>
                    </a:lnTo>
                    <a:lnTo>
                      <a:pt x="37459" y="113213"/>
                    </a:lnTo>
                    <a:lnTo>
                      <a:pt x="28982" y="259707"/>
                    </a:lnTo>
                    <a:close/>
                    <a:moveTo>
                      <a:pt x="324638" y="340480"/>
                    </a:moveTo>
                    <a:lnTo>
                      <a:pt x="324638" y="340480"/>
                    </a:lnTo>
                    <a:lnTo>
                      <a:pt x="324638" y="34048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7" name="Google Shape;167;p2"/>
            <p:cNvGrpSpPr/>
            <p:nvPr/>
          </p:nvGrpSpPr>
          <p:grpSpPr>
            <a:xfrm>
              <a:off x="4444301" y="6116630"/>
              <a:ext cx="191552" cy="174250"/>
              <a:chOff x="4444301" y="6116630"/>
              <a:chExt cx="191552" cy="174250"/>
            </a:xfrm>
          </p:grpSpPr>
          <p:sp>
            <p:nvSpPr>
              <p:cNvPr id="168" name="Google Shape;168;p2"/>
              <p:cNvSpPr/>
              <p:nvPr/>
            </p:nvSpPr>
            <p:spPr>
              <a:xfrm>
                <a:off x="4458610" y="6130956"/>
                <a:ext cx="162919" cy="145708"/>
              </a:xfrm>
              <a:custGeom>
                <a:avLst/>
                <a:gdLst/>
                <a:ahLst/>
                <a:cxnLst/>
                <a:rect l="l" t="t" r="r" b="b"/>
                <a:pathLst>
                  <a:path w="162919" h="145708" extrusionOk="0">
                    <a:moveTo>
                      <a:pt x="3662" y="0"/>
                    </a:moveTo>
                    <a:lnTo>
                      <a:pt x="137" y="60389"/>
                    </a:lnTo>
                    <a:cubicBezTo>
                      <a:pt x="-3101" y="116967"/>
                      <a:pt x="51477" y="159163"/>
                      <a:pt x="105389" y="141732"/>
                    </a:cubicBezTo>
                    <a:lnTo>
                      <a:pt x="162920" y="123063"/>
                    </a:lnTo>
                    <a:cubicBezTo>
                      <a:pt x="109866" y="82011"/>
                      <a:pt x="57192" y="41339"/>
                      <a:pt x="3662"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2"/>
              <p:cNvSpPr/>
              <p:nvPr/>
            </p:nvSpPr>
            <p:spPr>
              <a:xfrm>
                <a:off x="4444301" y="6116630"/>
                <a:ext cx="191552" cy="174250"/>
              </a:xfrm>
              <a:custGeom>
                <a:avLst/>
                <a:gdLst/>
                <a:ahLst/>
                <a:cxnLst/>
                <a:rect l="l" t="t" r="r" b="b"/>
                <a:pathLst>
                  <a:path w="191552" h="174250" extrusionOk="0">
                    <a:moveTo>
                      <a:pt x="94838" y="174250"/>
                    </a:moveTo>
                    <a:cubicBezTo>
                      <a:pt x="74169" y="174250"/>
                      <a:pt x="53690" y="167487"/>
                      <a:pt x="36830" y="154438"/>
                    </a:cubicBezTo>
                    <a:cubicBezTo>
                      <a:pt x="12065" y="135293"/>
                      <a:pt x="-1650" y="105194"/>
                      <a:pt x="159" y="73857"/>
                    </a:cubicBezTo>
                    <a:lnTo>
                      <a:pt x="3684" y="13468"/>
                    </a:lnTo>
                    <a:cubicBezTo>
                      <a:pt x="3969" y="8134"/>
                      <a:pt x="7208" y="3467"/>
                      <a:pt x="12065" y="1276"/>
                    </a:cubicBezTo>
                    <a:cubicBezTo>
                      <a:pt x="16923" y="-914"/>
                      <a:pt x="22543" y="-248"/>
                      <a:pt x="26734" y="2991"/>
                    </a:cubicBezTo>
                    <a:lnTo>
                      <a:pt x="185992" y="126054"/>
                    </a:lnTo>
                    <a:cubicBezTo>
                      <a:pt x="190183" y="129292"/>
                      <a:pt x="192278" y="134626"/>
                      <a:pt x="191326" y="139770"/>
                    </a:cubicBezTo>
                    <a:cubicBezTo>
                      <a:pt x="190469" y="145009"/>
                      <a:pt x="186659" y="149295"/>
                      <a:pt x="181706" y="150914"/>
                    </a:cubicBezTo>
                    <a:lnTo>
                      <a:pt x="124175" y="169583"/>
                    </a:lnTo>
                    <a:cubicBezTo>
                      <a:pt x="114554" y="172726"/>
                      <a:pt x="104648" y="174250"/>
                      <a:pt x="94838" y="174250"/>
                    </a:cubicBezTo>
                    <a:close/>
                    <a:moveTo>
                      <a:pt x="30639" y="42139"/>
                    </a:moveTo>
                    <a:lnTo>
                      <a:pt x="28734" y="75476"/>
                    </a:lnTo>
                    <a:cubicBezTo>
                      <a:pt x="27496" y="97669"/>
                      <a:pt x="36830" y="118148"/>
                      <a:pt x="54356" y="131769"/>
                    </a:cubicBezTo>
                    <a:cubicBezTo>
                      <a:pt x="71978" y="145389"/>
                      <a:pt x="94171" y="149200"/>
                      <a:pt x="115317" y="142341"/>
                    </a:cubicBezTo>
                    <a:lnTo>
                      <a:pt x="147130" y="132055"/>
                    </a:lnTo>
                    <a:lnTo>
                      <a:pt x="30639" y="4213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0" name="Google Shape;170;p2"/>
            <p:cNvGrpSpPr/>
            <p:nvPr/>
          </p:nvGrpSpPr>
          <p:grpSpPr>
            <a:xfrm>
              <a:off x="4462311" y="5636933"/>
              <a:ext cx="572525" cy="575651"/>
              <a:chOff x="4462311" y="5636933"/>
              <a:chExt cx="572525" cy="575651"/>
            </a:xfrm>
          </p:grpSpPr>
          <p:sp>
            <p:nvSpPr>
              <p:cNvPr id="171" name="Google Shape;171;p2"/>
              <p:cNvSpPr/>
              <p:nvPr/>
            </p:nvSpPr>
            <p:spPr>
              <a:xfrm>
                <a:off x="4476654" y="5651277"/>
                <a:ext cx="544067" cy="547116"/>
              </a:xfrm>
              <a:custGeom>
                <a:avLst/>
                <a:gdLst/>
                <a:ahLst/>
                <a:cxnLst/>
                <a:rect l="l" t="t" r="r" b="b"/>
                <a:pathLst>
                  <a:path w="544067" h="547116" extrusionOk="0">
                    <a:moveTo>
                      <a:pt x="544068" y="232600"/>
                    </a:moveTo>
                    <a:lnTo>
                      <a:pt x="301180" y="547116"/>
                    </a:lnTo>
                    <a:lnTo>
                      <a:pt x="297847" y="544544"/>
                    </a:lnTo>
                    <a:cubicBezTo>
                      <a:pt x="272987" y="525399"/>
                      <a:pt x="306610" y="481870"/>
                      <a:pt x="281845" y="462725"/>
                    </a:cubicBezTo>
                    <a:cubicBezTo>
                      <a:pt x="256985" y="443579"/>
                      <a:pt x="223457" y="487013"/>
                      <a:pt x="198596" y="467868"/>
                    </a:cubicBezTo>
                    <a:cubicBezTo>
                      <a:pt x="173736" y="448723"/>
                      <a:pt x="207359" y="405193"/>
                      <a:pt x="182594" y="386049"/>
                    </a:cubicBezTo>
                    <a:cubicBezTo>
                      <a:pt x="157734" y="366903"/>
                      <a:pt x="124206" y="410337"/>
                      <a:pt x="99346" y="391192"/>
                    </a:cubicBezTo>
                    <a:cubicBezTo>
                      <a:pt x="74486" y="372046"/>
                      <a:pt x="108109" y="328517"/>
                      <a:pt x="83249" y="309372"/>
                    </a:cubicBezTo>
                    <a:cubicBezTo>
                      <a:pt x="58388" y="290227"/>
                      <a:pt x="24860" y="333661"/>
                      <a:pt x="0" y="314516"/>
                    </a:cubicBezTo>
                    <a:lnTo>
                      <a:pt x="242888" y="0"/>
                    </a:lnTo>
                    <a:lnTo>
                      <a:pt x="544068" y="23260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2"/>
              <p:cNvSpPr/>
              <p:nvPr/>
            </p:nvSpPr>
            <p:spPr>
              <a:xfrm>
                <a:off x="4462311" y="5636933"/>
                <a:ext cx="572525" cy="575651"/>
              </a:xfrm>
              <a:custGeom>
                <a:avLst/>
                <a:gdLst/>
                <a:ahLst/>
                <a:cxnLst/>
                <a:rect l="l" t="t" r="r" b="b"/>
                <a:pathLst>
                  <a:path w="572525" h="575651" extrusionOk="0">
                    <a:moveTo>
                      <a:pt x="315429" y="575652"/>
                    </a:moveTo>
                    <a:cubicBezTo>
                      <a:pt x="312381" y="575652"/>
                      <a:pt x="309333" y="574700"/>
                      <a:pt x="306666" y="572699"/>
                    </a:cubicBezTo>
                    <a:lnTo>
                      <a:pt x="303332" y="570127"/>
                    </a:lnTo>
                    <a:cubicBezTo>
                      <a:pt x="284282" y="555459"/>
                      <a:pt x="287521" y="532599"/>
                      <a:pt x="289902" y="515835"/>
                    </a:cubicBezTo>
                    <a:cubicBezTo>
                      <a:pt x="292092" y="500119"/>
                      <a:pt x="292569" y="492308"/>
                      <a:pt x="287330" y="488308"/>
                    </a:cubicBezTo>
                    <a:cubicBezTo>
                      <a:pt x="282091" y="484212"/>
                      <a:pt x="274567" y="486689"/>
                      <a:pt x="259898" y="492784"/>
                    </a:cubicBezTo>
                    <a:cubicBezTo>
                      <a:pt x="244372" y="499261"/>
                      <a:pt x="223036" y="508120"/>
                      <a:pt x="204082" y="493451"/>
                    </a:cubicBezTo>
                    <a:cubicBezTo>
                      <a:pt x="185127" y="478783"/>
                      <a:pt x="188270" y="455923"/>
                      <a:pt x="190651" y="439158"/>
                    </a:cubicBezTo>
                    <a:cubicBezTo>
                      <a:pt x="192842" y="423443"/>
                      <a:pt x="193318" y="415632"/>
                      <a:pt x="188080" y="411632"/>
                    </a:cubicBezTo>
                    <a:cubicBezTo>
                      <a:pt x="182841" y="407536"/>
                      <a:pt x="175316" y="410012"/>
                      <a:pt x="160648" y="416108"/>
                    </a:cubicBezTo>
                    <a:cubicBezTo>
                      <a:pt x="145122" y="422585"/>
                      <a:pt x="123786" y="431443"/>
                      <a:pt x="104831" y="416775"/>
                    </a:cubicBezTo>
                    <a:cubicBezTo>
                      <a:pt x="85876" y="402107"/>
                      <a:pt x="89019" y="379246"/>
                      <a:pt x="91401" y="362578"/>
                    </a:cubicBezTo>
                    <a:cubicBezTo>
                      <a:pt x="93592" y="346861"/>
                      <a:pt x="94068" y="339051"/>
                      <a:pt x="88829" y="334955"/>
                    </a:cubicBezTo>
                    <a:cubicBezTo>
                      <a:pt x="83590" y="330859"/>
                      <a:pt x="76066" y="333336"/>
                      <a:pt x="61397" y="339432"/>
                    </a:cubicBezTo>
                    <a:cubicBezTo>
                      <a:pt x="45871" y="345909"/>
                      <a:pt x="24535" y="354767"/>
                      <a:pt x="5581" y="340099"/>
                    </a:cubicBezTo>
                    <a:cubicBezTo>
                      <a:pt x="-706" y="335241"/>
                      <a:pt x="-1849" y="326287"/>
                      <a:pt x="3009" y="320096"/>
                    </a:cubicBezTo>
                    <a:lnTo>
                      <a:pt x="245896" y="5581"/>
                    </a:lnTo>
                    <a:cubicBezTo>
                      <a:pt x="250754" y="-706"/>
                      <a:pt x="259708" y="-1849"/>
                      <a:pt x="265899" y="3009"/>
                    </a:cubicBezTo>
                    <a:lnTo>
                      <a:pt x="566984" y="235609"/>
                    </a:lnTo>
                    <a:cubicBezTo>
                      <a:pt x="569937" y="237896"/>
                      <a:pt x="571937" y="241325"/>
                      <a:pt x="572413" y="245134"/>
                    </a:cubicBezTo>
                    <a:cubicBezTo>
                      <a:pt x="572890" y="248849"/>
                      <a:pt x="571842" y="252659"/>
                      <a:pt x="569556" y="255707"/>
                    </a:cubicBezTo>
                    <a:lnTo>
                      <a:pt x="326668" y="570223"/>
                    </a:lnTo>
                    <a:cubicBezTo>
                      <a:pt x="323906" y="573747"/>
                      <a:pt x="319715" y="575652"/>
                      <a:pt x="315429" y="575652"/>
                    </a:cubicBezTo>
                    <a:close/>
                    <a:moveTo>
                      <a:pt x="281520" y="457732"/>
                    </a:moveTo>
                    <a:cubicBezTo>
                      <a:pt x="289330" y="457732"/>
                      <a:pt x="297236" y="459828"/>
                      <a:pt x="304856" y="465638"/>
                    </a:cubicBezTo>
                    <a:cubicBezTo>
                      <a:pt x="323811" y="480307"/>
                      <a:pt x="320572" y="503071"/>
                      <a:pt x="318286" y="519740"/>
                    </a:cubicBezTo>
                    <a:cubicBezTo>
                      <a:pt x="317334" y="526693"/>
                      <a:pt x="316667" y="532123"/>
                      <a:pt x="316762" y="536314"/>
                    </a:cubicBezTo>
                    <a:lnTo>
                      <a:pt x="538314" y="249516"/>
                    </a:lnTo>
                    <a:lnTo>
                      <a:pt x="259803" y="34441"/>
                    </a:lnTo>
                    <a:lnTo>
                      <a:pt x="41871" y="316572"/>
                    </a:lnTo>
                    <a:cubicBezTo>
                      <a:pt x="44442" y="315619"/>
                      <a:pt x="47205" y="314477"/>
                      <a:pt x="50443" y="313143"/>
                    </a:cubicBezTo>
                    <a:cubicBezTo>
                      <a:pt x="65969" y="306666"/>
                      <a:pt x="87305" y="297808"/>
                      <a:pt x="106260" y="312476"/>
                    </a:cubicBezTo>
                    <a:cubicBezTo>
                      <a:pt x="125215" y="327145"/>
                      <a:pt x="122071" y="350005"/>
                      <a:pt x="119690" y="366673"/>
                    </a:cubicBezTo>
                    <a:cubicBezTo>
                      <a:pt x="117499" y="382390"/>
                      <a:pt x="117023" y="390200"/>
                      <a:pt x="122357" y="394296"/>
                    </a:cubicBezTo>
                    <a:cubicBezTo>
                      <a:pt x="127596" y="398392"/>
                      <a:pt x="135121" y="395915"/>
                      <a:pt x="149789" y="389819"/>
                    </a:cubicBezTo>
                    <a:cubicBezTo>
                      <a:pt x="165315" y="383342"/>
                      <a:pt x="186651" y="374484"/>
                      <a:pt x="205606" y="389152"/>
                    </a:cubicBezTo>
                    <a:cubicBezTo>
                      <a:pt x="224560" y="403821"/>
                      <a:pt x="221322" y="426586"/>
                      <a:pt x="219036" y="443255"/>
                    </a:cubicBezTo>
                    <a:cubicBezTo>
                      <a:pt x="216845" y="458971"/>
                      <a:pt x="216369" y="466877"/>
                      <a:pt x="221608" y="470877"/>
                    </a:cubicBezTo>
                    <a:cubicBezTo>
                      <a:pt x="226846" y="474973"/>
                      <a:pt x="234371" y="472496"/>
                      <a:pt x="249040" y="466400"/>
                    </a:cubicBezTo>
                    <a:cubicBezTo>
                      <a:pt x="258374" y="462495"/>
                      <a:pt x="269804" y="457732"/>
                      <a:pt x="281520" y="457732"/>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3" name="Google Shape;173;p2"/>
            <p:cNvGrpSpPr/>
            <p:nvPr/>
          </p:nvGrpSpPr>
          <p:grpSpPr>
            <a:xfrm>
              <a:off x="4751814" y="5483009"/>
              <a:ext cx="402028" cy="354862"/>
              <a:chOff x="4751814" y="5483009"/>
              <a:chExt cx="402028" cy="354862"/>
            </a:xfrm>
          </p:grpSpPr>
          <p:sp>
            <p:nvSpPr>
              <p:cNvPr id="174" name="Google Shape;174;p2"/>
              <p:cNvSpPr/>
              <p:nvPr/>
            </p:nvSpPr>
            <p:spPr>
              <a:xfrm rot="-3138037">
                <a:off x="4893835" y="5470086"/>
                <a:ext cx="118585" cy="381135"/>
              </a:xfrm>
              <a:custGeom>
                <a:avLst/>
                <a:gdLst/>
                <a:ahLst/>
                <a:cxnLst/>
                <a:rect l="l" t="t" r="r" b="b"/>
                <a:pathLst>
                  <a:path w="118395" h="380524" extrusionOk="0">
                    <a:moveTo>
                      <a:pt x="0" y="0"/>
                    </a:moveTo>
                    <a:lnTo>
                      <a:pt x="118396" y="0"/>
                    </a:lnTo>
                    <a:lnTo>
                      <a:pt x="118396" y="380524"/>
                    </a:lnTo>
                    <a:lnTo>
                      <a:pt x="0" y="38052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2"/>
              <p:cNvSpPr/>
              <p:nvPr/>
            </p:nvSpPr>
            <p:spPr>
              <a:xfrm>
                <a:off x="4751814" y="5483009"/>
                <a:ext cx="402028" cy="354862"/>
              </a:xfrm>
              <a:custGeom>
                <a:avLst/>
                <a:gdLst/>
                <a:ahLst/>
                <a:cxnLst/>
                <a:rect l="l" t="t" r="r" b="b"/>
                <a:pathLst>
                  <a:path w="402028" h="354862" extrusionOk="0">
                    <a:moveTo>
                      <a:pt x="315390" y="354862"/>
                    </a:moveTo>
                    <a:cubicBezTo>
                      <a:pt x="312342" y="354862"/>
                      <a:pt x="309294" y="353910"/>
                      <a:pt x="306627" y="351910"/>
                    </a:cubicBezTo>
                    <a:lnTo>
                      <a:pt x="5542" y="119309"/>
                    </a:lnTo>
                    <a:cubicBezTo>
                      <a:pt x="2589" y="117023"/>
                      <a:pt x="589" y="113594"/>
                      <a:pt x="113" y="109784"/>
                    </a:cubicBezTo>
                    <a:cubicBezTo>
                      <a:pt x="-364" y="106069"/>
                      <a:pt x="684" y="102259"/>
                      <a:pt x="2970" y="99211"/>
                    </a:cubicBezTo>
                    <a:lnTo>
                      <a:pt x="75360" y="5580"/>
                    </a:lnTo>
                    <a:cubicBezTo>
                      <a:pt x="80218" y="-706"/>
                      <a:pt x="89171" y="-1849"/>
                      <a:pt x="95363" y="3009"/>
                    </a:cubicBezTo>
                    <a:lnTo>
                      <a:pt x="396448" y="235609"/>
                    </a:lnTo>
                    <a:cubicBezTo>
                      <a:pt x="402734" y="240467"/>
                      <a:pt x="403878" y="249421"/>
                      <a:pt x="399020" y="255612"/>
                    </a:cubicBezTo>
                    <a:lnTo>
                      <a:pt x="326630" y="349242"/>
                    </a:lnTo>
                    <a:cubicBezTo>
                      <a:pt x="323867" y="352957"/>
                      <a:pt x="319676" y="354862"/>
                      <a:pt x="315390" y="354862"/>
                    </a:cubicBezTo>
                    <a:close/>
                    <a:moveTo>
                      <a:pt x="34308" y="105403"/>
                    </a:moveTo>
                    <a:lnTo>
                      <a:pt x="312818" y="320477"/>
                    </a:lnTo>
                    <a:lnTo>
                      <a:pt x="367682" y="249421"/>
                    </a:lnTo>
                    <a:lnTo>
                      <a:pt x="89171" y="34251"/>
                    </a:lnTo>
                    <a:lnTo>
                      <a:pt x="34308" y="10540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6" name="Google Shape;176;p2"/>
            <p:cNvGrpSpPr/>
            <p:nvPr/>
          </p:nvGrpSpPr>
          <p:grpSpPr>
            <a:xfrm>
              <a:off x="4865542" y="5303307"/>
              <a:ext cx="416205" cy="387402"/>
              <a:chOff x="4865542" y="5303307"/>
              <a:chExt cx="416205" cy="387402"/>
            </a:xfrm>
          </p:grpSpPr>
          <p:sp>
            <p:nvSpPr>
              <p:cNvPr id="177" name="Google Shape;177;p2"/>
              <p:cNvSpPr/>
              <p:nvPr/>
            </p:nvSpPr>
            <p:spPr>
              <a:xfrm>
                <a:off x="4879848" y="5317553"/>
                <a:ext cx="387730" cy="358870"/>
              </a:xfrm>
              <a:custGeom>
                <a:avLst/>
                <a:gdLst/>
                <a:ahLst/>
                <a:cxnLst/>
                <a:rect l="l" t="t" r="r" b="b"/>
                <a:pathLst>
                  <a:path w="387730" h="358870" extrusionOk="0">
                    <a:moveTo>
                      <a:pt x="301085" y="358870"/>
                    </a:moveTo>
                    <a:lnTo>
                      <a:pt x="0" y="126270"/>
                    </a:lnTo>
                    <a:lnTo>
                      <a:pt x="61913" y="46069"/>
                    </a:lnTo>
                    <a:cubicBezTo>
                      <a:pt x="101917" y="-5747"/>
                      <a:pt x="176308" y="-15272"/>
                      <a:pt x="228124" y="24733"/>
                    </a:cubicBezTo>
                    <a:lnTo>
                      <a:pt x="341662" y="112459"/>
                    </a:lnTo>
                    <a:cubicBezTo>
                      <a:pt x="393478" y="152464"/>
                      <a:pt x="403003" y="226854"/>
                      <a:pt x="362998" y="278670"/>
                    </a:cubicBezTo>
                    <a:lnTo>
                      <a:pt x="301085" y="35887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2"/>
              <p:cNvSpPr/>
              <p:nvPr/>
            </p:nvSpPr>
            <p:spPr>
              <a:xfrm>
                <a:off x="4865542" y="5303307"/>
                <a:ext cx="416205" cy="387402"/>
              </a:xfrm>
              <a:custGeom>
                <a:avLst/>
                <a:gdLst/>
                <a:ahLst/>
                <a:cxnLst/>
                <a:rect l="l" t="t" r="r" b="b"/>
                <a:pathLst>
                  <a:path w="416205" h="387402" extrusionOk="0">
                    <a:moveTo>
                      <a:pt x="315390" y="387403"/>
                    </a:moveTo>
                    <a:cubicBezTo>
                      <a:pt x="312247" y="387403"/>
                      <a:pt x="309199" y="386355"/>
                      <a:pt x="306627" y="384450"/>
                    </a:cubicBezTo>
                    <a:lnTo>
                      <a:pt x="5542" y="151849"/>
                    </a:lnTo>
                    <a:cubicBezTo>
                      <a:pt x="2589" y="149563"/>
                      <a:pt x="589" y="146135"/>
                      <a:pt x="113" y="142324"/>
                    </a:cubicBezTo>
                    <a:cubicBezTo>
                      <a:pt x="-363" y="138515"/>
                      <a:pt x="684" y="134800"/>
                      <a:pt x="2970" y="131752"/>
                    </a:cubicBezTo>
                    <a:lnTo>
                      <a:pt x="64883" y="51551"/>
                    </a:lnTo>
                    <a:cubicBezTo>
                      <a:pt x="109650" y="-6361"/>
                      <a:pt x="193185" y="-17124"/>
                      <a:pt x="251096" y="27644"/>
                    </a:cubicBezTo>
                    <a:lnTo>
                      <a:pt x="364634" y="115369"/>
                    </a:lnTo>
                    <a:cubicBezTo>
                      <a:pt x="392733" y="137086"/>
                      <a:pt x="410640" y="168328"/>
                      <a:pt x="415117" y="203571"/>
                    </a:cubicBezTo>
                    <a:cubicBezTo>
                      <a:pt x="419594" y="238718"/>
                      <a:pt x="410164" y="273579"/>
                      <a:pt x="388542" y="301678"/>
                    </a:cubicBezTo>
                    <a:lnTo>
                      <a:pt x="326630" y="381878"/>
                    </a:lnTo>
                    <a:cubicBezTo>
                      <a:pt x="324344" y="384831"/>
                      <a:pt x="320915" y="386832"/>
                      <a:pt x="317105" y="387308"/>
                    </a:cubicBezTo>
                    <a:cubicBezTo>
                      <a:pt x="316629" y="387308"/>
                      <a:pt x="315962" y="387403"/>
                      <a:pt x="315390" y="387403"/>
                    </a:cubicBezTo>
                    <a:close/>
                    <a:moveTo>
                      <a:pt x="34308" y="137943"/>
                    </a:moveTo>
                    <a:lnTo>
                      <a:pt x="312818" y="353113"/>
                    </a:lnTo>
                    <a:lnTo>
                      <a:pt x="366063" y="284247"/>
                    </a:lnTo>
                    <a:cubicBezTo>
                      <a:pt x="383113" y="262244"/>
                      <a:pt x="390543" y="234908"/>
                      <a:pt x="386923" y="207285"/>
                    </a:cubicBezTo>
                    <a:cubicBezTo>
                      <a:pt x="383304" y="179663"/>
                      <a:pt x="369302" y="155088"/>
                      <a:pt x="347299" y="138134"/>
                    </a:cubicBezTo>
                    <a:lnTo>
                      <a:pt x="233761" y="50408"/>
                    </a:lnTo>
                    <a:cubicBezTo>
                      <a:pt x="188231" y="15261"/>
                      <a:pt x="122700" y="23739"/>
                      <a:pt x="87647" y="69172"/>
                    </a:cubicBezTo>
                    <a:lnTo>
                      <a:pt x="34308" y="13794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9" name="Google Shape;179;p2"/>
            <p:cNvGrpSpPr/>
            <p:nvPr/>
          </p:nvGrpSpPr>
          <p:grpSpPr>
            <a:xfrm>
              <a:off x="4804248" y="5401592"/>
              <a:ext cx="421233" cy="357222"/>
              <a:chOff x="4804248" y="5401592"/>
              <a:chExt cx="421233" cy="357222"/>
            </a:xfrm>
          </p:grpSpPr>
          <p:sp>
            <p:nvSpPr>
              <p:cNvPr id="180" name="Google Shape;180;p2"/>
              <p:cNvSpPr/>
              <p:nvPr/>
            </p:nvSpPr>
            <p:spPr>
              <a:xfrm>
                <a:off x="4818528" y="5415840"/>
                <a:ext cx="392578" cy="328665"/>
              </a:xfrm>
              <a:custGeom>
                <a:avLst/>
                <a:gdLst/>
                <a:ahLst/>
                <a:cxnLst/>
                <a:rect l="l" t="t" r="r" b="b"/>
                <a:pathLst>
                  <a:path w="392578" h="328665" extrusionOk="0">
                    <a:moveTo>
                      <a:pt x="315828" y="320781"/>
                    </a:moveTo>
                    <a:lnTo>
                      <a:pt x="14743" y="88180"/>
                    </a:lnTo>
                    <a:cubicBezTo>
                      <a:pt x="-1831" y="75417"/>
                      <a:pt x="-4879" y="51318"/>
                      <a:pt x="7885" y="34745"/>
                    </a:cubicBezTo>
                    <a:lnTo>
                      <a:pt x="23315" y="14743"/>
                    </a:lnTo>
                    <a:cubicBezTo>
                      <a:pt x="36079" y="-1831"/>
                      <a:pt x="60177" y="-4879"/>
                      <a:pt x="76750" y="7884"/>
                    </a:cubicBezTo>
                    <a:lnTo>
                      <a:pt x="377836" y="240485"/>
                    </a:lnTo>
                    <a:cubicBezTo>
                      <a:pt x="394409" y="253248"/>
                      <a:pt x="397457" y="277347"/>
                      <a:pt x="384694" y="293920"/>
                    </a:cubicBezTo>
                    <a:lnTo>
                      <a:pt x="369263" y="313923"/>
                    </a:lnTo>
                    <a:cubicBezTo>
                      <a:pt x="356500" y="330496"/>
                      <a:pt x="332402" y="333544"/>
                      <a:pt x="315828" y="32078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2"/>
              <p:cNvSpPr/>
              <p:nvPr/>
            </p:nvSpPr>
            <p:spPr>
              <a:xfrm>
                <a:off x="4804248" y="5401592"/>
                <a:ext cx="421233" cy="357222"/>
              </a:xfrm>
              <a:custGeom>
                <a:avLst/>
                <a:gdLst/>
                <a:ahLst/>
                <a:cxnLst/>
                <a:rect l="l" t="t" r="r" b="b"/>
                <a:pathLst>
                  <a:path w="421233" h="357222" extrusionOk="0">
                    <a:moveTo>
                      <a:pt x="353253" y="357222"/>
                    </a:moveTo>
                    <a:cubicBezTo>
                      <a:pt x="341729" y="357222"/>
                      <a:pt x="330584" y="353412"/>
                      <a:pt x="321440" y="346364"/>
                    </a:cubicBezTo>
                    <a:lnTo>
                      <a:pt x="20355" y="113763"/>
                    </a:lnTo>
                    <a:cubicBezTo>
                      <a:pt x="9306" y="105191"/>
                      <a:pt x="2257" y="92903"/>
                      <a:pt x="448" y="78997"/>
                    </a:cubicBezTo>
                    <a:cubicBezTo>
                      <a:pt x="-1362" y="65091"/>
                      <a:pt x="2353" y="51374"/>
                      <a:pt x="10925" y="40326"/>
                    </a:cubicBezTo>
                    <a:lnTo>
                      <a:pt x="26356" y="20323"/>
                    </a:lnTo>
                    <a:cubicBezTo>
                      <a:pt x="44072" y="-2537"/>
                      <a:pt x="76933" y="-6728"/>
                      <a:pt x="99793" y="10893"/>
                    </a:cubicBezTo>
                    <a:lnTo>
                      <a:pt x="400878" y="243494"/>
                    </a:lnTo>
                    <a:cubicBezTo>
                      <a:pt x="411928" y="252066"/>
                      <a:pt x="418976" y="264353"/>
                      <a:pt x="420786" y="278260"/>
                    </a:cubicBezTo>
                    <a:cubicBezTo>
                      <a:pt x="422596" y="292167"/>
                      <a:pt x="418881" y="305883"/>
                      <a:pt x="410309" y="316932"/>
                    </a:cubicBezTo>
                    <a:lnTo>
                      <a:pt x="394878" y="336934"/>
                    </a:lnTo>
                    <a:cubicBezTo>
                      <a:pt x="386305" y="347983"/>
                      <a:pt x="374018" y="355032"/>
                      <a:pt x="360112" y="356841"/>
                    </a:cubicBezTo>
                    <a:cubicBezTo>
                      <a:pt x="357826" y="357032"/>
                      <a:pt x="355540" y="357222"/>
                      <a:pt x="353253" y="357222"/>
                    </a:cubicBezTo>
                    <a:close/>
                    <a:moveTo>
                      <a:pt x="67885" y="28515"/>
                    </a:moveTo>
                    <a:cubicBezTo>
                      <a:pt x="60741" y="28515"/>
                      <a:pt x="53692" y="31658"/>
                      <a:pt x="49025" y="37754"/>
                    </a:cubicBezTo>
                    <a:lnTo>
                      <a:pt x="33595" y="57756"/>
                    </a:lnTo>
                    <a:cubicBezTo>
                      <a:pt x="29689" y="62709"/>
                      <a:pt x="28070" y="68996"/>
                      <a:pt x="28832" y="75282"/>
                    </a:cubicBezTo>
                    <a:cubicBezTo>
                      <a:pt x="29689" y="81664"/>
                      <a:pt x="32833" y="87189"/>
                      <a:pt x="37881" y="91094"/>
                    </a:cubicBezTo>
                    <a:lnTo>
                      <a:pt x="338966" y="323694"/>
                    </a:lnTo>
                    <a:lnTo>
                      <a:pt x="338966" y="323694"/>
                    </a:lnTo>
                    <a:cubicBezTo>
                      <a:pt x="344014" y="327599"/>
                      <a:pt x="350206" y="329219"/>
                      <a:pt x="356492" y="328457"/>
                    </a:cubicBezTo>
                    <a:cubicBezTo>
                      <a:pt x="362874" y="327599"/>
                      <a:pt x="368398" y="324456"/>
                      <a:pt x="372303" y="319408"/>
                    </a:cubicBezTo>
                    <a:lnTo>
                      <a:pt x="387734" y="299406"/>
                    </a:lnTo>
                    <a:cubicBezTo>
                      <a:pt x="391639" y="294453"/>
                      <a:pt x="393259" y="288166"/>
                      <a:pt x="392497" y="281880"/>
                    </a:cubicBezTo>
                    <a:cubicBezTo>
                      <a:pt x="391639" y="275593"/>
                      <a:pt x="388496" y="269973"/>
                      <a:pt x="383448" y="266068"/>
                    </a:cubicBezTo>
                    <a:lnTo>
                      <a:pt x="82363" y="33467"/>
                    </a:lnTo>
                    <a:cubicBezTo>
                      <a:pt x="78076" y="30134"/>
                      <a:pt x="72933" y="28515"/>
                      <a:pt x="67885" y="2851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2" name="Google Shape;182;p2"/>
            <p:cNvGrpSpPr/>
            <p:nvPr/>
          </p:nvGrpSpPr>
          <p:grpSpPr>
            <a:xfrm>
              <a:off x="4680264" y="5562151"/>
              <a:ext cx="421201" cy="357254"/>
              <a:chOff x="4680264" y="5562151"/>
              <a:chExt cx="421201" cy="357254"/>
            </a:xfrm>
          </p:grpSpPr>
          <p:sp>
            <p:nvSpPr>
              <p:cNvPr id="183" name="Google Shape;183;p2"/>
              <p:cNvSpPr/>
              <p:nvPr/>
            </p:nvSpPr>
            <p:spPr>
              <a:xfrm>
                <a:off x="4694512" y="5576431"/>
                <a:ext cx="392578" cy="328665"/>
              </a:xfrm>
              <a:custGeom>
                <a:avLst/>
                <a:gdLst/>
                <a:ahLst/>
                <a:cxnLst/>
                <a:rect l="l" t="t" r="r" b="b"/>
                <a:pathLst>
                  <a:path w="392578" h="328665" extrusionOk="0">
                    <a:moveTo>
                      <a:pt x="315828" y="320781"/>
                    </a:moveTo>
                    <a:lnTo>
                      <a:pt x="14743" y="88180"/>
                    </a:lnTo>
                    <a:cubicBezTo>
                      <a:pt x="-1831" y="75417"/>
                      <a:pt x="-4879" y="51319"/>
                      <a:pt x="7885" y="34745"/>
                    </a:cubicBezTo>
                    <a:lnTo>
                      <a:pt x="23315" y="14743"/>
                    </a:lnTo>
                    <a:cubicBezTo>
                      <a:pt x="36078" y="-1831"/>
                      <a:pt x="60177" y="-4879"/>
                      <a:pt x="76750" y="7885"/>
                    </a:cubicBezTo>
                    <a:lnTo>
                      <a:pt x="377836" y="240485"/>
                    </a:lnTo>
                    <a:cubicBezTo>
                      <a:pt x="394409" y="253248"/>
                      <a:pt x="397457" y="277347"/>
                      <a:pt x="384694" y="293920"/>
                    </a:cubicBezTo>
                    <a:lnTo>
                      <a:pt x="369263" y="313923"/>
                    </a:lnTo>
                    <a:cubicBezTo>
                      <a:pt x="356404" y="330497"/>
                      <a:pt x="332401" y="333544"/>
                      <a:pt x="315828" y="32078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2"/>
              <p:cNvSpPr/>
              <p:nvPr/>
            </p:nvSpPr>
            <p:spPr>
              <a:xfrm>
                <a:off x="4680264" y="5562151"/>
                <a:ext cx="421201" cy="357254"/>
              </a:xfrm>
              <a:custGeom>
                <a:avLst/>
                <a:gdLst/>
                <a:ahLst/>
                <a:cxnLst/>
                <a:rect l="l" t="t" r="r" b="b"/>
                <a:pathLst>
                  <a:path w="421201" h="357254" extrusionOk="0">
                    <a:moveTo>
                      <a:pt x="353317" y="357254"/>
                    </a:moveTo>
                    <a:cubicBezTo>
                      <a:pt x="342173" y="357254"/>
                      <a:pt x="330838" y="353730"/>
                      <a:pt x="321408" y="346396"/>
                    </a:cubicBezTo>
                    <a:lnTo>
                      <a:pt x="321408" y="346396"/>
                    </a:lnTo>
                    <a:lnTo>
                      <a:pt x="20323" y="113795"/>
                    </a:lnTo>
                    <a:cubicBezTo>
                      <a:pt x="-2537" y="96174"/>
                      <a:pt x="-6728" y="63218"/>
                      <a:pt x="10893" y="40357"/>
                    </a:cubicBezTo>
                    <a:lnTo>
                      <a:pt x="26324" y="20355"/>
                    </a:lnTo>
                    <a:cubicBezTo>
                      <a:pt x="34896" y="9306"/>
                      <a:pt x="47184" y="2257"/>
                      <a:pt x="61090" y="448"/>
                    </a:cubicBezTo>
                    <a:cubicBezTo>
                      <a:pt x="74997" y="-1362"/>
                      <a:pt x="88713" y="2353"/>
                      <a:pt x="99762" y="10925"/>
                    </a:cubicBezTo>
                    <a:lnTo>
                      <a:pt x="400847" y="243430"/>
                    </a:lnTo>
                    <a:cubicBezTo>
                      <a:pt x="411896" y="252003"/>
                      <a:pt x="418944" y="264290"/>
                      <a:pt x="420754" y="278196"/>
                    </a:cubicBezTo>
                    <a:cubicBezTo>
                      <a:pt x="422564" y="292103"/>
                      <a:pt x="418849" y="305819"/>
                      <a:pt x="410277" y="316868"/>
                    </a:cubicBezTo>
                    <a:lnTo>
                      <a:pt x="394846" y="336871"/>
                    </a:lnTo>
                    <a:cubicBezTo>
                      <a:pt x="384464" y="350301"/>
                      <a:pt x="368938" y="357254"/>
                      <a:pt x="353317" y="357254"/>
                    </a:cubicBezTo>
                    <a:close/>
                    <a:moveTo>
                      <a:pt x="338839" y="323726"/>
                    </a:moveTo>
                    <a:cubicBezTo>
                      <a:pt x="349221" y="331727"/>
                      <a:pt x="364176" y="329822"/>
                      <a:pt x="372177" y="319440"/>
                    </a:cubicBezTo>
                    <a:lnTo>
                      <a:pt x="387607" y="299438"/>
                    </a:lnTo>
                    <a:cubicBezTo>
                      <a:pt x="391512" y="294484"/>
                      <a:pt x="393132" y="288198"/>
                      <a:pt x="392370" y="281911"/>
                    </a:cubicBezTo>
                    <a:cubicBezTo>
                      <a:pt x="391512" y="275530"/>
                      <a:pt x="388369" y="270005"/>
                      <a:pt x="383321" y="266100"/>
                    </a:cubicBezTo>
                    <a:lnTo>
                      <a:pt x="82236" y="33499"/>
                    </a:lnTo>
                    <a:cubicBezTo>
                      <a:pt x="77187" y="29594"/>
                      <a:pt x="70901" y="27975"/>
                      <a:pt x="64710" y="28737"/>
                    </a:cubicBezTo>
                    <a:cubicBezTo>
                      <a:pt x="58328" y="29594"/>
                      <a:pt x="52803" y="32738"/>
                      <a:pt x="48898" y="37785"/>
                    </a:cubicBezTo>
                    <a:lnTo>
                      <a:pt x="33468" y="57788"/>
                    </a:lnTo>
                    <a:cubicBezTo>
                      <a:pt x="25467" y="68170"/>
                      <a:pt x="27372" y="83125"/>
                      <a:pt x="37754" y="91126"/>
                    </a:cubicBezTo>
                    <a:lnTo>
                      <a:pt x="338839" y="32372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85" name="Google Shape;185;p2"/>
            <p:cNvSpPr/>
            <p:nvPr/>
          </p:nvSpPr>
          <p:spPr>
            <a:xfrm>
              <a:off x="4464025" y="5942775"/>
              <a:ext cx="326343" cy="268571"/>
            </a:xfrm>
            <a:custGeom>
              <a:avLst/>
              <a:gdLst/>
              <a:ahLst/>
              <a:cxnLst/>
              <a:rect l="l" t="t" r="r" b="b"/>
              <a:pathLst>
                <a:path w="326343" h="268571" extrusionOk="0">
                  <a:moveTo>
                    <a:pt x="312095" y="268571"/>
                  </a:moveTo>
                  <a:cubicBezTo>
                    <a:pt x="309047" y="268571"/>
                    <a:pt x="305999" y="267619"/>
                    <a:pt x="303332" y="265618"/>
                  </a:cubicBezTo>
                  <a:cubicBezTo>
                    <a:pt x="284377" y="250950"/>
                    <a:pt x="287521" y="228090"/>
                    <a:pt x="289902" y="211421"/>
                  </a:cubicBezTo>
                  <a:cubicBezTo>
                    <a:pt x="292092" y="195705"/>
                    <a:pt x="292569" y="187895"/>
                    <a:pt x="287330" y="183894"/>
                  </a:cubicBezTo>
                  <a:cubicBezTo>
                    <a:pt x="282091" y="179798"/>
                    <a:pt x="274566" y="182275"/>
                    <a:pt x="259898" y="188371"/>
                  </a:cubicBezTo>
                  <a:cubicBezTo>
                    <a:pt x="244372" y="194848"/>
                    <a:pt x="223036" y="203706"/>
                    <a:pt x="204082" y="189038"/>
                  </a:cubicBezTo>
                  <a:cubicBezTo>
                    <a:pt x="185127" y="174369"/>
                    <a:pt x="188270" y="151509"/>
                    <a:pt x="190651" y="134745"/>
                  </a:cubicBezTo>
                  <a:cubicBezTo>
                    <a:pt x="192842" y="119029"/>
                    <a:pt x="193318" y="111219"/>
                    <a:pt x="188080" y="107218"/>
                  </a:cubicBezTo>
                  <a:cubicBezTo>
                    <a:pt x="182841" y="103122"/>
                    <a:pt x="175316" y="105599"/>
                    <a:pt x="160648" y="111695"/>
                  </a:cubicBezTo>
                  <a:cubicBezTo>
                    <a:pt x="145122" y="118172"/>
                    <a:pt x="123786" y="127030"/>
                    <a:pt x="104831" y="112362"/>
                  </a:cubicBezTo>
                  <a:cubicBezTo>
                    <a:pt x="85876" y="97693"/>
                    <a:pt x="89020" y="74833"/>
                    <a:pt x="91401" y="58164"/>
                  </a:cubicBezTo>
                  <a:cubicBezTo>
                    <a:pt x="93591" y="42448"/>
                    <a:pt x="94068" y="34637"/>
                    <a:pt x="88829" y="30542"/>
                  </a:cubicBezTo>
                  <a:cubicBezTo>
                    <a:pt x="83590" y="26446"/>
                    <a:pt x="76065" y="28922"/>
                    <a:pt x="61397" y="35019"/>
                  </a:cubicBezTo>
                  <a:cubicBezTo>
                    <a:pt x="45871" y="41496"/>
                    <a:pt x="24535" y="50354"/>
                    <a:pt x="5581" y="35685"/>
                  </a:cubicBezTo>
                  <a:cubicBezTo>
                    <a:pt x="-706" y="30828"/>
                    <a:pt x="-1849" y="21874"/>
                    <a:pt x="3009" y="15683"/>
                  </a:cubicBezTo>
                  <a:cubicBezTo>
                    <a:pt x="7866" y="9396"/>
                    <a:pt x="16820" y="8253"/>
                    <a:pt x="23011" y="13111"/>
                  </a:cubicBezTo>
                  <a:cubicBezTo>
                    <a:pt x="28250" y="17206"/>
                    <a:pt x="35775" y="14730"/>
                    <a:pt x="50443" y="8634"/>
                  </a:cubicBezTo>
                  <a:cubicBezTo>
                    <a:pt x="65969" y="2157"/>
                    <a:pt x="87305" y="-6701"/>
                    <a:pt x="106260" y="7967"/>
                  </a:cubicBezTo>
                  <a:cubicBezTo>
                    <a:pt x="125215" y="22636"/>
                    <a:pt x="122071" y="45496"/>
                    <a:pt x="119690" y="62165"/>
                  </a:cubicBezTo>
                  <a:cubicBezTo>
                    <a:pt x="117499" y="77881"/>
                    <a:pt x="117023" y="85691"/>
                    <a:pt x="122262" y="89787"/>
                  </a:cubicBezTo>
                  <a:cubicBezTo>
                    <a:pt x="127500" y="93883"/>
                    <a:pt x="135025" y="91406"/>
                    <a:pt x="149694" y="85310"/>
                  </a:cubicBezTo>
                  <a:cubicBezTo>
                    <a:pt x="165220" y="78833"/>
                    <a:pt x="186556" y="69975"/>
                    <a:pt x="205510" y="84643"/>
                  </a:cubicBezTo>
                  <a:cubicBezTo>
                    <a:pt x="224465" y="99312"/>
                    <a:pt x="221227" y="122077"/>
                    <a:pt x="218940" y="138745"/>
                  </a:cubicBezTo>
                  <a:cubicBezTo>
                    <a:pt x="216750" y="154462"/>
                    <a:pt x="216274" y="162368"/>
                    <a:pt x="221512" y="166368"/>
                  </a:cubicBezTo>
                  <a:cubicBezTo>
                    <a:pt x="226751" y="170464"/>
                    <a:pt x="234276" y="167987"/>
                    <a:pt x="248944" y="161891"/>
                  </a:cubicBezTo>
                  <a:cubicBezTo>
                    <a:pt x="264470" y="155414"/>
                    <a:pt x="285806" y="146556"/>
                    <a:pt x="304761" y="161225"/>
                  </a:cubicBezTo>
                  <a:cubicBezTo>
                    <a:pt x="323716" y="175893"/>
                    <a:pt x="320477" y="198658"/>
                    <a:pt x="318191" y="215327"/>
                  </a:cubicBezTo>
                  <a:cubicBezTo>
                    <a:pt x="316000" y="231043"/>
                    <a:pt x="315524" y="238949"/>
                    <a:pt x="320763" y="242949"/>
                  </a:cubicBezTo>
                  <a:cubicBezTo>
                    <a:pt x="327049" y="247807"/>
                    <a:pt x="328192" y="256760"/>
                    <a:pt x="323334" y="262952"/>
                  </a:cubicBezTo>
                  <a:cubicBezTo>
                    <a:pt x="320572" y="266666"/>
                    <a:pt x="316286" y="268571"/>
                    <a:pt x="312095" y="26857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86" name="Google Shape;186;p2"/>
            <p:cNvGrpSpPr/>
            <p:nvPr/>
          </p:nvGrpSpPr>
          <p:grpSpPr>
            <a:xfrm>
              <a:off x="4661227" y="5807423"/>
              <a:ext cx="195857" cy="208030"/>
              <a:chOff x="4661227" y="5807423"/>
              <a:chExt cx="195857" cy="208030"/>
            </a:xfrm>
          </p:grpSpPr>
          <p:sp>
            <p:nvSpPr>
              <p:cNvPr id="187" name="Google Shape;187;p2"/>
              <p:cNvSpPr/>
              <p:nvPr/>
            </p:nvSpPr>
            <p:spPr>
              <a:xfrm rot="-3138037">
                <a:off x="4670240" y="5856391"/>
                <a:ext cx="177831" cy="110094"/>
              </a:xfrm>
              <a:custGeom>
                <a:avLst/>
                <a:gdLst/>
                <a:ahLst/>
                <a:cxnLst/>
                <a:rect l="l" t="t" r="r" b="b"/>
                <a:pathLst>
                  <a:path w="177546" h="109918" extrusionOk="0">
                    <a:moveTo>
                      <a:pt x="177546" y="54959"/>
                    </a:moveTo>
                    <a:cubicBezTo>
                      <a:pt x="177546" y="85313"/>
                      <a:pt x="137801" y="109919"/>
                      <a:pt x="88773" y="109919"/>
                    </a:cubicBezTo>
                    <a:cubicBezTo>
                      <a:pt x="39745" y="109919"/>
                      <a:pt x="0" y="85313"/>
                      <a:pt x="0" y="54959"/>
                    </a:cubicBezTo>
                    <a:cubicBezTo>
                      <a:pt x="0" y="24606"/>
                      <a:pt x="39745" y="0"/>
                      <a:pt x="88773" y="0"/>
                    </a:cubicBezTo>
                    <a:cubicBezTo>
                      <a:pt x="137801" y="0"/>
                      <a:pt x="177546" y="24606"/>
                      <a:pt x="177546" y="54959"/>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2"/>
              <p:cNvSpPr/>
              <p:nvPr/>
            </p:nvSpPr>
            <p:spPr>
              <a:xfrm>
                <a:off x="4675124" y="5819105"/>
                <a:ext cx="167770" cy="184501"/>
              </a:xfrm>
              <a:custGeom>
                <a:avLst/>
                <a:gdLst/>
                <a:ahLst/>
                <a:cxnLst/>
                <a:rect l="l" t="t" r="r" b="b"/>
                <a:pathLst>
                  <a:path w="167770" h="184501" extrusionOk="0">
                    <a:moveTo>
                      <a:pt x="53657" y="184502"/>
                    </a:moveTo>
                    <a:cubicBezTo>
                      <a:pt x="41465" y="184502"/>
                      <a:pt x="30225" y="181073"/>
                      <a:pt x="20891" y="173834"/>
                    </a:cubicBezTo>
                    <a:cubicBezTo>
                      <a:pt x="-9875" y="150117"/>
                      <a:pt x="-6256" y="95633"/>
                      <a:pt x="29082" y="49914"/>
                    </a:cubicBezTo>
                    <a:cubicBezTo>
                      <a:pt x="45179" y="29054"/>
                      <a:pt x="65563" y="13243"/>
                      <a:pt x="86518" y="5432"/>
                    </a:cubicBezTo>
                    <a:cubicBezTo>
                      <a:pt x="109759" y="-3331"/>
                      <a:pt x="131285" y="-1426"/>
                      <a:pt x="146906" y="10671"/>
                    </a:cubicBezTo>
                    <a:cubicBezTo>
                      <a:pt x="162623" y="22768"/>
                      <a:pt x="169766" y="43056"/>
                      <a:pt x="167290" y="67821"/>
                    </a:cubicBezTo>
                    <a:cubicBezTo>
                      <a:pt x="165004" y="90014"/>
                      <a:pt x="154812" y="113731"/>
                      <a:pt x="138715" y="134591"/>
                    </a:cubicBezTo>
                    <a:lnTo>
                      <a:pt x="138715" y="134591"/>
                    </a:lnTo>
                    <a:cubicBezTo>
                      <a:pt x="114045" y="166499"/>
                      <a:pt x="81565" y="184502"/>
                      <a:pt x="53657" y="184502"/>
                    </a:cubicBezTo>
                    <a:close/>
                    <a:moveTo>
                      <a:pt x="114236" y="28673"/>
                    </a:moveTo>
                    <a:cubicBezTo>
                      <a:pt x="107568" y="28673"/>
                      <a:pt x="100996" y="30578"/>
                      <a:pt x="96519" y="32197"/>
                    </a:cubicBezTo>
                    <a:cubicBezTo>
                      <a:pt x="80707" y="38103"/>
                      <a:pt x="64420" y="50962"/>
                      <a:pt x="51656" y="67440"/>
                    </a:cubicBezTo>
                    <a:cubicBezTo>
                      <a:pt x="24796" y="102206"/>
                      <a:pt x="23081" y="139544"/>
                      <a:pt x="38321" y="151260"/>
                    </a:cubicBezTo>
                    <a:cubicBezTo>
                      <a:pt x="53561" y="162975"/>
                      <a:pt x="89185" y="151927"/>
                      <a:pt x="116045" y="117160"/>
                    </a:cubicBezTo>
                    <a:lnTo>
                      <a:pt x="116045" y="117160"/>
                    </a:lnTo>
                    <a:cubicBezTo>
                      <a:pt x="128714" y="100682"/>
                      <a:pt x="137000" y="81632"/>
                      <a:pt x="138810" y="64868"/>
                    </a:cubicBezTo>
                    <a:cubicBezTo>
                      <a:pt x="139667" y="56486"/>
                      <a:pt x="139572" y="41151"/>
                      <a:pt x="129380" y="33340"/>
                    </a:cubicBezTo>
                    <a:cubicBezTo>
                      <a:pt x="124904" y="29911"/>
                      <a:pt x="119474" y="28673"/>
                      <a:pt x="114236" y="28673"/>
                    </a:cubicBezTo>
                    <a:close/>
                    <a:moveTo>
                      <a:pt x="127380" y="125923"/>
                    </a:moveTo>
                    <a:lnTo>
                      <a:pt x="127380" y="125923"/>
                    </a:lnTo>
                    <a:lnTo>
                      <a:pt x="127380" y="12592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89" name="Google Shape;189;p2"/>
            <p:cNvSpPr/>
            <p:nvPr/>
          </p:nvSpPr>
          <p:spPr>
            <a:xfrm>
              <a:off x="4462652" y="5435059"/>
              <a:ext cx="812248" cy="844788"/>
            </a:xfrm>
            <a:custGeom>
              <a:avLst/>
              <a:gdLst/>
              <a:ahLst/>
              <a:cxnLst/>
              <a:rect l="l" t="t" r="r" b="b"/>
              <a:pathLst>
                <a:path w="812248" h="844788" extrusionOk="0">
                  <a:moveTo>
                    <a:pt x="673703" y="304800"/>
                  </a:moveTo>
                  <a:lnTo>
                    <a:pt x="611696" y="385096"/>
                  </a:lnTo>
                  <a:lnTo>
                    <a:pt x="615125" y="387763"/>
                  </a:lnTo>
                  <a:cubicBezTo>
                    <a:pt x="629793" y="399098"/>
                    <a:pt x="632555" y="420434"/>
                    <a:pt x="621221" y="435102"/>
                  </a:cubicBezTo>
                  <a:lnTo>
                    <a:pt x="600456" y="461963"/>
                  </a:lnTo>
                  <a:cubicBezTo>
                    <a:pt x="589121" y="476726"/>
                    <a:pt x="567690" y="479393"/>
                    <a:pt x="553117" y="468059"/>
                  </a:cubicBezTo>
                  <a:lnTo>
                    <a:pt x="549688" y="465391"/>
                  </a:lnTo>
                  <a:lnTo>
                    <a:pt x="311944" y="773239"/>
                  </a:lnTo>
                  <a:lnTo>
                    <a:pt x="160973" y="822198"/>
                  </a:lnTo>
                  <a:lnTo>
                    <a:pt x="103442" y="840772"/>
                  </a:lnTo>
                  <a:cubicBezTo>
                    <a:pt x="56960" y="855916"/>
                    <a:pt x="9716" y="826484"/>
                    <a:pt x="0" y="781812"/>
                  </a:cubicBezTo>
                  <a:cubicBezTo>
                    <a:pt x="17812" y="790575"/>
                    <a:pt x="39148" y="793052"/>
                    <a:pt x="60293" y="786099"/>
                  </a:cubicBezTo>
                  <a:lnTo>
                    <a:pt x="117824" y="767525"/>
                  </a:lnTo>
                  <a:lnTo>
                    <a:pt x="268796" y="718566"/>
                  </a:lnTo>
                  <a:lnTo>
                    <a:pt x="506540" y="410718"/>
                  </a:lnTo>
                  <a:lnTo>
                    <a:pt x="509969" y="413385"/>
                  </a:lnTo>
                  <a:cubicBezTo>
                    <a:pt x="524637" y="424720"/>
                    <a:pt x="545973" y="421957"/>
                    <a:pt x="557308" y="407289"/>
                  </a:cubicBezTo>
                  <a:lnTo>
                    <a:pt x="578072" y="380429"/>
                  </a:lnTo>
                  <a:cubicBezTo>
                    <a:pt x="589407" y="365760"/>
                    <a:pt x="586645" y="344424"/>
                    <a:pt x="571976" y="333090"/>
                  </a:cubicBezTo>
                  <a:lnTo>
                    <a:pt x="568547" y="330422"/>
                  </a:lnTo>
                  <a:lnTo>
                    <a:pt x="630555" y="250127"/>
                  </a:lnTo>
                  <a:lnTo>
                    <a:pt x="633984" y="252794"/>
                  </a:lnTo>
                  <a:cubicBezTo>
                    <a:pt x="648653" y="264129"/>
                    <a:pt x="669988" y="261366"/>
                    <a:pt x="681323" y="246698"/>
                  </a:cubicBezTo>
                  <a:lnTo>
                    <a:pt x="702088" y="219837"/>
                  </a:lnTo>
                  <a:cubicBezTo>
                    <a:pt x="713422" y="205169"/>
                    <a:pt x="710660" y="183832"/>
                    <a:pt x="695992" y="172498"/>
                  </a:cubicBezTo>
                  <a:lnTo>
                    <a:pt x="692563" y="169831"/>
                  </a:lnTo>
                  <a:lnTo>
                    <a:pt x="747141" y="99156"/>
                  </a:lnTo>
                  <a:cubicBezTo>
                    <a:pt x="769716" y="69914"/>
                    <a:pt x="774478" y="32481"/>
                    <a:pt x="763143" y="0"/>
                  </a:cubicBezTo>
                  <a:lnTo>
                    <a:pt x="771335" y="6382"/>
                  </a:lnTo>
                  <a:cubicBezTo>
                    <a:pt x="817341" y="41910"/>
                    <a:pt x="825817" y="107918"/>
                    <a:pt x="790289" y="153924"/>
                  </a:cubicBezTo>
                  <a:lnTo>
                    <a:pt x="735711" y="224600"/>
                  </a:lnTo>
                  <a:lnTo>
                    <a:pt x="739140" y="227266"/>
                  </a:lnTo>
                  <a:cubicBezTo>
                    <a:pt x="753808" y="238601"/>
                    <a:pt x="756571" y="259938"/>
                    <a:pt x="745236" y="274606"/>
                  </a:cubicBezTo>
                  <a:lnTo>
                    <a:pt x="724472" y="301466"/>
                  </a:lnTo>
                  <a:cubicBezTo>
                    <a:pt x="713137" y="316230"/>
                    <a:pt x="691801" y="318897"/>
                    <a:pt x="677132" y="307563"/>
                  </a:cubicBezTo>
                  <a:lnTo>
                    <a:pt x="673703" y="30480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0" name="Google Shape;190;p2"/>
          <p:cNvGrpSpPr/>
          <p:nvPr/>
        </p:nvGrpSpPr>
        <p:grpSpPr>
          <a:xfrm rot="-408978">
            <a:off x="16516689" y="5867319"/>
            <a:ext cx="825500" cy="1120590"/>
            <a:chOff x="4584954" y="2452115"/>
            <a:chExt cx="607790" cy="825055"/>
          </a:xfrm>
        </p:grpSpPr>
        <p:grpSp>
          <p:nvGrpSpPr>
            <p:cNvPr id="191" name="Google Shape;191;p2"/>
            <p:cNvGrpSpPr/>
            <p:nvPr/>
          </p:nvGrpSpPr>
          <p:grpSpPr>
            <a:xfrm>
              <a:off x="4584954" y="2452115"/>
              <a:ext cx="607790" cy="825055"/>
              <a:chOff x="4584954" y="2452115"/>
              <a:chExt cx="607790" cy="825055"/>
            </a:xfrm>
          </p:grpSpPr>
          <p:sp>
            <p:nvSpPr>
              <p:cNvPr id="192" name="Google Shape;192;p2"/>
              <p:cNvSpPr/>
              <p:nvPr/>
            </p:nvSpPr>
            <p:spPr>
              <a:xfrm>
                <a:off x="4599241" y="2466402"/>
                <a:ext cx="579215" cy="796480"/>
              </a:xfrm>
              <a:custGeom>
                <a:avLst/>
                <a:gdLst/>
                <a:ahLst/>
                <a:cxnLst/>
                <a:rect l="l" t="t" r="r" b="b"/>
                <a:pathLst>
                  <a:path w="579215" h="796480" extrusionOk="0">
                    <a:moveTo>
                      <a:pt x="470630" y="398240"/>
                    </a:moveTo>
                    <a:cubicBezTo>
                      <a:pt x="470630" y="472916"/>
                      <a:pt x="516731" y="535686"/>
                      <a:pt x="579215" y="553498"/>
                    </a:cubicBezTo>
                    <a:lnTo>
                      <a:pt x="579215" y="796481"/>
                    </a:lnTo>
                    <a:lnTo>
                      <a:pt x="0" y="796481"/>
                    </a:lnTo>
                    <a:lnTo>
                      <a:pt x="0" y="553498"/>
                    </a:lnTo>
                    <a:cubicBezTo>
                      <a:pt x="62484" y="535686"/>
                      <a:pt x="108585" y="472916"/>
                      <a:pt x="108585" y="398240"/>
                    </a:cubicBezTo>
                    <a:cubicBezTo>
                      <a:pt x="108585" y="323564"/>
                      <a:pt x="62484" y="260795"/>
                      <a:pt x="0" y="242983"/>
                    </a:cubicBezTo>
                    <a:lnTo>
                      <a:pt x="0" y="0"/>
                    </a:lnTo>
                    <a:lnTo>
                      <a:pt x="579215" y="0"/>
                    </a:lnTo>
                    <a:lnTo>
                      <a:pt x="579215" y="242983"/>
                    </a:lnTo>
                    <a:cubicBezTo>
                      <a:pt x="516731" y="260795"/>
                      <a:pt x="470630" y="323564"/>
                      <a:pt x="470630" y="39824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2"/>
              <p:cNvSpPr/>
              <p:nvPr/>
            </p:nvSpPr>
            <p:spPr>
              <a:xfrm>
                <a:off x="4584954" y="2452115"/>
                <a:ext cx="607790" cy="825055"/>
              </a:xfrm>
              <a:custGeom>
                <a:avLst/>
                <a:gdLst/>
                <a:ahLst/>
                <a:cxnLst/>
                <a:rect l="l" t="t" r="r" b="b"/>
                <a:pathLst>
                  <a:path w="607790" h="825055" extrusionOk="0">
                    <a:moveTo>
                      <a:pt x="593503" y="825056"/>
                    </a:moveTo>
                    <a:lnTo>
                      <a:pt x="14288" y="825056"/>
                    </a:lnTo>
                    <a:cubicBezTo>
                      <a:pt x="6382" y="825056"/>
                      <a:pt x="0" y="818674"/>
                      <a:pt x="0" y="810768"/>
                    </a:cubicBezTo>
                    <a:lnTo>
                      <a:pt x="0" y="567785"/>
                    </a:lnTo>
                    <a:cubicBezTo>
                      <a:pt x="0" y="561404"/>
                      <a:pt x="4191" y="555784"/>
                      <a:pt x="10382" y="554069"/>
                    </a:cubicBezTo>
                    <a:cubicBezTo>
                      <a:pt x="68199" y="537591"/>
                      <a:pt x="108585" y="479393"/>
                      <a:pt x="108585" y="412528"/>
                    </a:cubicBezTo>
                    <a:cubicBezTo>
                      <a:pt x="108585" y="345662"/>
                      <a:pt x="68199" y="287465"/>
                      <a:pt x="10382" y="270986"/>
                    </a:cubicBezTo>
                    <a:cubicBezTo>
                      <a:pt x="4286" y="269272"/>
                      <a:pt x="0" y="263652"/>
                      <a:pt x="0" y="257270"/>
                    </a:cubicBezTo>
                    <a:lnTo>
                      <a:pt x="0" y="14288"/>
                    </a:lnTo>
                    <a:cubicBezTo>
                      <a:pt x="0" y="6382"/>
                      <a:pt x="6382" y="0"/>
                      <a:pt x="14288" y="0"/>
                    </a:cubicBezTo>
                    <a:lnTo>
                      <a:pt x="593503" y="0"/>
                    </a:lnTo>
                    <a:cubicBezTo>
                      <a:pt x="601409" y="0"/>
                      <a:pt x="607790" y="6382"/>
                      <a:pt x="607790" y="14288"/>
                    </a:cubicBezTo>
                    <a:lnTo>
                      <a:pt x="607790" y="257270"/>
                    </a:lnTo>
                    <a:cubicBezTo>
                      <a:pt x="607790" y="263652"/>
                      <a:pt x="603599" y="269272"/>
                      <a:pt x="597408" y="270986"/>
                    </a:cubicBezTo>
                    <a:cubicBezTo>
                      <a:pt x="539591" y="287465"/>
                      <a:pt x="499205" y="345662"/>
                      <a:pt x="499205" y="412528"/>
                    </a:cubicBezTo>
                    <a:cubicBezTo>
                      <a:pt x="499205" y="479393"/>
                      <a:pt x="539591" y="537591"/>
                      <a:pt x="597408" y="554069"/>
                    </a:cubicBezTo>
                    <a:cubicBezTo>
                      <a:pt x="603504" y="555784"/>
                      <a:pt x="607790" y="561404"/>
                      <a:pt x="607790" y="567785"/>
                    </a:cubicBezTo>
                    <a:lnTo>
                      <a:pt x="607790" y="810768"/>
                    </a:lnTo>
                    <a:cubicBezTo>
                      <a:pt x="607790" y="818579"/>
                      <a:pt x="601409" y="825056"/>
                      <a:pt x="593503" y="825056"/>
                    </a:cubicBezTo>
                    <a:close/>
                    <a:moveTo>
                      <a:pt x="28575" y="796481"/>
                    </a:moveTo>
                    <a:lnTo>
                      <a:pt x="579215" y="796481"/>
                    </a:lnTo>
                    <a:lnTo>
                      <a:pt x="579215" y="578168"/>
                    </a:lnTo>
                    <a:cubicBezTo>
                      <a:pt x="514731" y="554641"/>
                      <a:pt x="470630" y="488061"/>
                      <a:pt x="470630" y="412528"/>
                    </a:cubicBezTo>
                    <a:cubicBezTo>
                      <a:pt x="470630" y="336995"/>
                      <a:pt x="514731" y="270510"/>
                      <a:pt x="579215" y="246888"/>
                    </a:cubicBezTo>
                    <a:lnTo>
                      <a:pt x="579215" y="28575"/>
                    </a:lnTo>
                    <a:lnTo>
                      <a:pt x="28575" y="28575"/>
                    </a:lnTo>
                    <a:lnTo>
                      <a:pt x="28575" y="246888"/>
                    </a:lnTo>
                    <a:cubicBezTo>
                      <a:pt x="93059" y="270415"/>
                      <a:pt x="137160" y="336899"/>
                      <a:pt x="137160" y="412528"/>
                    </a:cubicBezTo>
                    <a:cubicBezTo>
                      <a:pt x="137160" y="488061"/>
                      <a:pt x="93059" y="554546"/>
                      <a:pt x="28575" y="578168"/>
                    </a:cubicBezTo>
                    <a:lnTo>
                      <a:pt x="28575" y="79648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4" name="Google Shape;194;p2"/>
            <p:cNvSpPr/>
            <p:nvPr/>
          </p:nvSpPr>
          <p:spPr>
            <a:xfrm>
              <a:off x="4599241" y="2466402"/>
              <a:ext cx="232409" cy="796480"/>
            </a:xfrm>
            <a:custGeom>
              <a:avLst/>
              <a:gdLst/>
              <a:ahLst/>
              <a:cxnLst/>
              <a:rect l="l" t="t" r="r" b="b"/>
              <a:pathLst>
                <a:path w="232409" h="796480" extrusionOk="0">
                  <a:moveTo>
                    <a:pt x="232410" y="398240"/>
                  </a:moveTo>
                  <a:cubicBezTo>
                    <a:pt x="232410" y="472916"/>
                    <a:pt x="186214" y="535686"/>
                    <a:pt x="123825" y="553498"/>
                  </a:cubicBezTo>
                  <a:lnTo>
                    <a:pt x="123825" y="796481"/>
                  </a:lnTo>
                  <a:lnTo>
                    <a:pt x="0" y="796481"/>
                  </a:lnTo>
                  <a:lnTo>
                    <a:pt x="0" y="553498"/>
                  </a:lnTo>
                  <a:cubicBezTo>
                    <a:pt x="62389" y="535686"/>
                    <a:pt x="108585" y="472916"/>
                    <a:pt x="108585" y="398240"/>
                  </a:cubicBezTo>
                  <a:cubicBezTo>
                    <a:pt x="108585" y="323564"/>
                    <a:pt x="62389" y="260795"/>
                    <a:pt x="0" y="242983"/>
                  </a:cubicBezTo>
                  <a:lnTo>
                    <a:pt x="0" y="0"/>
                  </a:lnTo>
                  <a:lnTo>
                    <a:pt x="123825" y="0"/>
                  </a:lnTo>
                  <a:lnTo>
                    <a:pt x="123825" y="242983"/>
                  </a:lnTo>
                  <a:cubicBezTo>
                    <a:pt x="186214" y="260795"/>
                    <a:pt x="232410" y="323564"/>
                    <a:pt x="232410" y="398240"/>
                  </a:cubicBez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95" name="Google Shape;195;p2"/>
            <p:cNvGrpSpPr/>
            <p:nvPr/>
          </p:nvGrpSpPr>
          <p:grpSpPr>
            <a:xfrm>
              <a:off x="4745259" y="2514218"/>
              <a:ext cx="287178" cy="752570"/>
              <a:chOff x="4745259" y="2514218"/>
              <a:chExt cx="287178" cy="752570"/>
            </a:xfrm>
          </p:grpSpPr>
          <p:sp>
            <p:nvSpPr>
              <p:cNvPr id="196" name="Google Shape;196;p2"/>
              <p:cNvSpPr/>
              <p:nvPr/>
            </p:nvSpPr>
            <p:spPr>
              <a:xfrm>
                <a:off x="4759547" y="2528506"/>
                <a:ext cx="258603" cy="723995"/>
              </a:xfrm>
              <a:custGeom>
                <a:avLst/>
                <a:gdLst/>
                <a:ahLst/>
                <a:cxnLst/>
                <a:rect l="l" t="t" r="r" b="b"/>
                <a:pathLst>
                  <a:path w="258603" h="723995" extrusionOk="0">
                    <a:moveTo>
                      <a:pt x="0" y="0"/>
                    </a:moveTo>
                    <a:lnTo>
                      <a:pt x="258604" y="0"/>
                    </a:lnTo>
                    <a:lnTo>
                      <a:pt x="258604" y="723995"/>
                    </a:lnTo>
                    <a:lnTo>
                      <a:pt x="0" y="723995"/>
                    </a:lnTo>
                    <a:close/>
                  </a:path>
                </a:pathLst>
              </a:custGeom>
              <a:solidFill>
                <a:srgbClr val="A1A1A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2"/>
              <p:cNvSpPr/>
              <p:nvPr/>
            </p:nvSpPr>
            <p:spPr>
              <a:xfrm>
                <a:off x="4745259" y="2514218"/>
                <a:ext cx="287178" cy="752570"/>
              </a:xfrm>
              <a:custGeom>
                <a:avLst/>
                <a:gdLst/>
                <a:ahLst/>
                <a:cxnLst/>
                <a:rect l="l" t="t" r="r" b="b"/>
                <a:pathLst>
                  <a:path w="287178" h="752570" extrusionOk="0">
                    <a:moveTo>
                      <a:pt x="272891" y="752570"/>
                    </a:moveTo>
                    <a:lnTo>
                      <a:pt x="14288" y="752570"/>
                    </a:lnTo>
                    <a:cubicBezTo>
                      <a:pt x="6382" y="752570"/>
                      <a:pt x="0" y="746189"/>
                      <a:pt x="0" y="738283"/>
                    </a:cubicBezTo>
                    <a:lnTo>
                      <a:pt x="0" y="14288"/>
                    </a:lnTo>
                    <a:cubicBezTo>
                      <a:pt x="0" y="6382"/>
                      <a:pt x="6382" y="0"/>
                      <a:pt x="14288" y="0"/>
                    </a:cubicBezTo>
                    <a:lnTo>
                      <a:pt x="272891" y="0"/>
                    </a:lnTo>
                    <a:cubicBezTo>
                      <a:pt x="280797" y="0"/>
                      <a:pt x="287179" y="6382"/>
                      <a:pt x="287179" y="14288"/>
                    </a:cubicBezTo>
                    <a:lnTo>
                      <a:pt x="287179" y="738283"/>
                    </a:lnTo>
                    <a:cubicBezTo>
                      <a:pt x="287179" y="746189"/>
                      <a:pt x="280797" y="752570"/>
                      <a:pt x="272891" y="752570"/>
                    </a:cubicBezTo>
                    <a:close/>
                    <a:moveTo>
                      <a:pt x="28575" y="723995"/>
                    </a:moveTo>
                    <a:lnTo>
                      <a:pt x="258604" y="723995"/>
                    </a:lnTo>
                    <a:lnTo>
                      <a:pt x="258604" y="28575"/>
                    </a:lnTo>
                    <a:lnTo>
                      <a:pt x="28575" y="28575"/>
                    </a:lnTo>
                    <a:lnTo>
                      <a:pt x="28575" y="72399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8" name="Google Shape;198;p2"/>
            <p:cNvGrpSpPr/>
            <p:nvPr/>
          </p:nvGrpSpPr>
          <p:grpSpPr>
            <a:xfrm>
              <a:off x="4923662" y="2514218"/>
              <a:ext cx="111347" cy="752570"/>
              <a:chOff x="4923662" y="2514218"/>
              <a:chExt cx="111347" cy="752570"/>
            </a:xfrm>
          </p:grpSpPr>
          <p:sp>
            <p:nvSpPr>
              <p:cNvPr id="199" name="Google Shape;199;p2"/>
              <p:cNvSpPr/>
              <p:nvPr/>
            </p:nvSpPr>
            <p:spPr>
              <a:xfrm>
                <a:off x="4937950" y="2528506"/>
                <a:ext cx="82772" cy="723995"/>
              </a:xfrm>
              <a:custGeom>
                <a:avLst/>
                <a:gdLst/>
                <a:ahLst/>
                <a:cxnLst/>
                <a:rect l="l" t="t" r="r" b="b"/>
                <a:pathLst>
                  <a:path w="82772" h="723995" extrusionOk="0">
                    <a:moveTo>
                      <a:pt x="0" y="0"/>
                    </a:moveTo>
                    <a:lnTo>
                      <a:pt x="82772" y="0"/>
                    </a:lnTo>
                    <a:lnTo>
                      <a:pt x="82772" y="723995"/>
                    </a:lnTo>
                    <a:lnTo>
                      <a:pt x="0" y="723995"/>
                    </a:lnTo>
                    <a:close/>
                  </a:path>
                </a:pathLst>
              </a:custGeom>
              <a:solidFill>
                <a:srgbClr val="D3D3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2"/>
              <p:cNvSpPr/>
              <p:nvPr/>
            </p:nvSpPr>
            <p:spPr>
              <a:xfrm>
                <a:off x="4923662" y="2514218"/>
                <a:ext cx="111347" cy="752570"/>
              </a:xfrm>
              <a:custGeom>
                <a:avLst/>
                <a:gdLst/>
                <a:ahLst/>
                <a:cxnLst/>
                <a:rect l="l" t="t" r="r" b="b"/>
                <a:pathLst>
                  <a:path w="111347" h="752570" extrusionOk="0">
                    <a:moveTo>
                      <a:pt x="97060" y="752570"/>
                    </a:moveTo>
                    <a:lnTo>
                      <a:pt x="14288" y="752570"/>
                    </a:lnTo>
                    <a:cubicBezTo>
                      <a:pt x="6382" y="752570"/>
                      <a:pt x="0" y="746189"/>
                      <a:pt x="0" y="738283"/>
                    </a:cubicBezTo>
                    <a:lnTo>
                      <a:pt x="0" y="14288"/>
                    </a:lnTo>
                    <a:cubicBezTo>
                      <a:pt x="0" y="6382"/>
                      <a:pt x="6382" y="0"/>
                      <a:pt x="14288" y="0"/>
                    </a:cubicBezTo>
                    <a:lnTo>
                      <a:pt x="97060" y="0"/>
                    </a:lnTo>
                    <a:cubicBezTo>
                      <a:pt x="104966" y="0"/>
                      <a:pt x="111347" y="6382"/>
                      <a:pt x="111347" y="14288"/>
                    </a:cubicBezTo>
                    <a:lnTo>
                      <a:pt x="111347" y="738283"/>
                    </a:lnTo>
                    <a:cubicBezTo>
                      <a:pt x="111347" y="746189"/>
                      <a:pt x="104966" y="752570"/>
                      <a:pt x="97060" y="752570"/>
                    </a:cubicBezTo>
                    <a:close/>
                    <a:moveTo>
                      <a:pt x="28575" y="723995"/>
                    </a:moveTo>
                    <a:lnTo>
                      <a:pt x="82772" y="723995"/>
                    </a:lnTo>
                    <a:lnTo>
                      <a:pt x="82772" y="28575"/>
                    </a:lnTo>
                    <a:lnTo>
                      <a:pt x="28575" y="28575"/>
                    </a:lnTo>
                    <a:lnTo>
                      <a:pt x="28575" y="72399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1" name="Google Shape;201;p2"/>
            <p:cNvGrpSpPr/>
            <p:nvPr/>
          </p:nvGrpSpPr>
          <p:grpSpPr>
            <a:xfrm>
              <a:off x="4799552" y="2803778"/>
              <a:ext cx="100965" cy="100964"/>
              <a:chOff x="4799552" y="2803778"/>
              <a:chExt cx="100965" cy="100964"/>
            </a:xfrm>
          </p:grpSpPr>
          <p:sp>
            <p:nvSpPr>
              <p:cNvPr id="202" name="Google Shape;202;p2"/>
              <p:cNvSpPr/>
              <p:nvPr/>
            </p:nvSpPr>
            <p:spPr>
              <a:xfrm>
                <a:off x="4813839" y="2818066"/>
                <a:ext cx="72390" cy="72389"/>
              </a:xfrm>
              <a:custGeom>
                <a:avLst/>
                <a:gdLst/>
                <a:ahLst/>
                <a:cxnLst/>
                <a:rect l="l" t="t" r="r" b="b"/>
                <a:pathLst>
                  <a:path w="72390" h="72389" extrusionOk="0">
                    <a:moveTo>
                      <a:pt x="72390" y="36195"/>
                    </a:moveTo>
                    <a:cubicBezTo>
                      <a:pt x="72390" y="56185"/>
                      <a:pt x="56185" y="72390"/>
                      <a:pt x="36195" y="72390"/>
                    </a:cubicBezTo>
                    <a:cubicBezTo>
                      <a:pt x="16205" y="72390"/>
                      <a:pt x="0" y="56185"/>
                      <a:pt x="0" y="36195"/>
                    </a:cubicBezTo>
                    <a:cubicBezTo>
                      <a:pt x="0" y="16205"/>
                      <a:pt x="16205" y="0"/>
                      <a:pt x="36195" y="0"/>
                    </a:cubicBezTo>
                    <a:cubicBezTo>
                      <a:pt x="56185" y="0"/>
                      <a:pt x="72390" y="16205"/>
                      <a:pt x="72390" y="36195"/>
                    </a:cubicBezTo>
                    <a:close/>
                  </a:path>
                </a:pathLst>
              </a:custGeom>
              <a:solidFill>
                <a:srgbClr val="D3D3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2"/>
              <p:cNvSpPr/>
              <p:nvPr/>
            </p:nvSpPr>
            <p:spPr>
              <a:xfrm>
                <a:off x="4799552" y="2803778"/>
                <a:ext cx="100965" cy="100964"/>
              </a:xfrm>
              <a:custGeom>
                <a:avLst/>
                <a:gdLst/>
                <a:ahLst/>
                <a:cxnLst/>
                <a:rect l="l" t="t" r="r" b="b"/>
                <a:pathLst>
                  <a:path w="100965" h="100964" extrusionOk="0">
                    <a:moveTo>
                      <a:pt x="50483" y="100965"/>
                    </a:moveTo>
                    <a:cubicBezTo>
                      <a:pt x="22670" y="100965"/>
                      <a:pt x="0" y="78296"/>
                      <a:pt x="0" y="50482"/>
                    </a:cubicBezTo>
                    <a:cubicBezTo>
                      <a:pt x="0" y="22670"/>
                      <a:pt x="22670" y="0"/>
                      <a:pt x="50483" y="0"/>
                    </a:cubicBezTo>
                    <a:cubicBezTo>
                      <a:pt x="78296" y="0"/>
                      <a:pt x="100965" y="22670"/>
                      <a:pt x="100965" y="50482"/>
                    </a:cubicBezTo>
                    <a:cubicBezTo>
                      <a:pt x="100965" y="78391"/>
                      <a:pt x="78296" y="100965"/>
                      <a:pt x="50483" y="100965"/>
                    </a:cubicBezTo>
                    <a:close/>
                    <a:moveTo>
                      <a:pt x="50483" y="28575"/>
                    </a:moveTo>
                    <a:cubicBezTo>
                      <a:pt x="38386" y="28575"/>
                      <a:pt x="28575" y="38386"/>
                      <a:pt x="28575" y="50482"/>
                    </a:cubicBezTo>
                    <a:cubicBezTo>
                      <a:pt x="28575" y="62579"/>
                      <a:pt x="38386" y="72390"/>
                      <a:pt x="50483" y="72390"/>
                    </a:cubicBezTo>
                    <a:cubicBezTo>
                      <a:pt x="62579" y="72390"/>
                      <a:pt x="72390" y="62579"/>
                      <a:pt x="72390" y="50482"/>
                    </a:cubicBezTo>
                    <a:cubicBezTo>
                      <a:pt x="72390" y="38386"/>
                      <a:pt x="62579" y="28575"/>
                      <a:pt x="5048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04" name="Google Shape;204;p2"/>
          <p:cNvGrpSpPr/>
          <p:nvPr/>
        </p:nvGrpSpPr>
        <p:grpSpPr>
          <a:xfrm>
            <a:off x="15662019" y="7573647"/>
            <a:ext cx="1385387" cy="1633742"/>
            <a:chOff x="4444301" y="5303307"/>
            <a:chExt cx="837446" cy="987573"/>
          </a:xfrm>
        </p:grpSpPr>
        <p:grpSp>
          <p:nvGrpSpPr>
            <p:cNvPr id="205" name="Google Shape;205;p2"/>
            <p:cNvGrpSpPr/>
            <p:nvPr/>
          </p:nvGrpSpPr>
          <p:grpSpPr>
            <a:xfrm>
              <a:off x="4447958" y="5864581"/>
              <a:ext cx="411276" cy="403725"/>
              <a:chOff x="4447958" y="5864581"/>
              <a:chExt cx="411276" cy="403725"/>
            </a:xfrm>
          </p:grpSpPr>
          <p:sp>
            <p:nvSpPr>
              <p:cNvPr id="206" name="Google Shape;206;p2"/>
              <p:cNvSpPr/>
              <p:nvPr/>
            </p:nvSpPr>
            <p:spPr>
              <a:xfrm>
                <a:off x="4462272" y="5878734"/>
                <a:ext cx="382714" cy="375285"/>
              </a:xfrm>
              <a:custGeom>
                <a:avLst/>
                <a:gdLst/>
                <a:ahLst/>
                <a:cxnLst/>
                <a:rect l="l" t="t" r="r" b="b"/>
                <a:pathLst>
                  <a:path w="382714" h="375285" extrusionOk="0">
                    <a:moveTo>
                      <a:pt x="310324" y="326327"/>
                    </a:moveTo>
                    <a:lnTo>
                      <a:pt x="382714" y="232600"/>
                    </a:lnTo>
                    <a:lnTo>
                      <a:pt x="81629" y="0"/>
                    </a:lnTo>
                    <a:lnTo>
                      <a:pt x="9239" y="93726"/>
                    </a:lnTo>
                    <a:lnTo>
                      <a:pt x="0" y="252222"/>
                    </a:lnTo>
                    <a:cubicBezTo>
                      <a:pt x="53530" y="293561"/>
                      <a:pt x="106204" y="334233"/>
                      <a:pt x="159258" y="375285"/>
                    </a:cubicBezTo>
                    <a:lnTo>
                      <a:pt x="310324" y="3263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2"/>
              <p:cNvSpPr/>
              <p:nvPr/>
            </p:nvSpPr>
            <p:spPr>
              <a:xfrm>
                <a:off x="4447958" y="5864581"/>
                <a:ext cx="411276" cy="403725"/>
              </a:xfrm>
              <a:custGeom>
                <a:avLst/>
                <a:gdLst/>
                <a:ahLst/>
                <a:cxnLst/>
                <a:rect l="l" t="t" r="r" b="b"/>
                <a:pathLst>
                  <a:path w="411276" h="403725" extrusionOk="0">
                    <a:moveTo>
                      <a:pt x="173571" y="403726"/>
                    </a:moveTo>
                    <a:cubicBezTo>
                      <a:pt x="170428" y="403726"/>
                      <a:pt x="167380" y="402678"/>
                      <a:pt x="164808" y="400773"/>
                    </a:cubicBezTo>
                    <a:lnTo>
                      <a:pt x="5550" y="277710"/>
                    </a:lnTo>
                    <a:cubicBezTo>
                      <a:pt x="1836" y="274852"/>
                      <a:pt x="-260" y="270280"/>
                      <a:pt x="26" y="265613"/>
                    </a:cubicBezTo>
                    <a:lnTo>
                      <a:pt x="9265" y="107117"/>
                    </a:lnTo>
                    <a:cubicBezTo>
                      <a:pt x="9456" y="104260"/>
                      <a:pt x="10408" y="101497"/>
                      <a:pt x="12218" y="99211"/>
                    </a:cubicBezTo>
                    <a:lnTo>
                      <a:pt x="84608" y="5580"/>
                    </a:lnTo>
                    <a:cubicBezTo>
                      <a:pt x="89465" y="-706"/>
                      <a:pt x="98419" y="-1849"/>
                      <a:pt x="104610" y="3009"/>
                    </a:cubicBezTo>
                    <a:lnTo>
                      <a:pt x="405696" y="235609"/>
                    </a:lnTo>
                    <a:cubicBezTo>
                      <a:pt x="411982" y="240467"/>
                      <a:pt x="413125" y="249421"/>
                      <a:pt x="408267" y="255612"/>
                    </a:cubicBezTo>
                    <a:lnTo>
                      <a:pt x="335877" y="349338"/>
                    </a:lnTo>
                    <a:cubicBezTo>
                      <a:pt x="334163" y="351624"/>
                      <a:pt x="331686" y="353338"/>
                      <a:pt x="329019" y="354196"/>
                    </a:cubicBezTo>
                    <a:lnTo>
                      <a:pt x="177953" y="403154"/>
                    </a:lnTo>
                    <a:cubicBezTo>
                      <a:pt x="176619" y="403440"/>
                      <a:pt x="175095" y="403726"/>
                      <a:pt x="173571" y="403726"/>
                    </a:cubicBezTo>
                    <a:close/>
                    <a:moveTo>
                      <a:pt x="28982" y="259707"/>
                    </a:moveTo>
                    <a:lnTo>
                      <a:pt x="176333" y="373531"/>
                    </a:lnTo>
                    <a:lnTo>
                      <a:pt x="315970" y="328287"/>
                    </a:lnTo>
                    <a:lnTo>
                      <a:pt x="376930" y="249421"/>
                    </a:lnTo>
                    <a:lnTo>
                      <a:pt x="98419" y="34346"/>
                    </a:lnTo>
                    <a:lnTo>
                      <a:pt x="37459" y="113213"/>
                    </a:lnTo>
                    <a:lnTo>
                      <a:pt x="28982" y="259707"/>
                    </a:lnTo>
                    <a:close/>
                    <a:moveTo>
                      <a:pt x="324638" y="340480"/>
                    </a:moveTo>
                    <a:lnTo>
                      <a:pt x="324638" y="340480"/>
                    </a:lnTo>
                    <a:lnTo>
                      <a:pt x="324638" y="3404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8" name="Google Shape;208;p2"/>
            <p:cNvGrpSpPr/>
            <p:nvPr/>
          </p:nvGrpSpPr>
          <p:grpSpPr>
            <a:xfrm>
              <a:off x="4444301" y="6116630"/>
              <a:ext cx="191552" cy="174250"/>
              <a:chOff x="4444301" y="6116630"/>
              <a:chExt cx="191552" cy="174250"/>
            </a:xfrm>
          </p:grpSpPr>
          <p:sp>
            <p:nvSpPr>
              <p:cNvPr id="209" name="Google Shape;209;p2"/>
              <p:cNvSpPr/>
              <p:nvPr/>
            </p:nvSpPr>
            <p:spPr>
              <a:xfrm>
                <a:off x="4458610" y="6130956"/>
                <a:ext cx="162919" cy="145708"/>
              </a:xfrm>
              <a:custGeom>
                <a:avLst/>
                <a:gdLst/>
                <a:ahLst/>
                <a:cxnLst/>
                <a:rect l="l" t="t" r="r" b="b"/>
                <a:pathLst>
                  <a:path w="162919" h="145708" extrusionOk="0">
                    <a:moveTo>
                      <a:pt x="3662" y="0"/>
                    </a:moveTo>
                    <a:lnTo>
                      <a:pt x="137" y="60389"/>
                    </a:lnTo>
                    <a:cubicBezTo>
                      <a:pt x="-3101" y="116967"/>
                      <a:pt x="51477" y="159163"/>
                      <a:pt x="105389" y="141732"/>
                    </a:cubicBezTo>
                    <a:lnTo>
                      <a:pt x="162920" y="123063"/>
                    </a:lnTo>
                    <a:cubicBezTo>
                      <a:pt x="109866" y="82011"/>
                      <a:pt x="57192" y="41339"/>
                      <a:pt x="3662"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2"/>
              <p:cNvSpPr/>
              <p:nvPr/>
            </p:nvSpPr>
            <p:spPr>
              <a:xfrm>
                <a:off x="4444301" y="6116630"/>
                <a:ext cx="191552" cy="174250"/>
              </a:xfrm>
              <a:custGeom>
                <a:avLst/>
                <a:gdLst/>
                <a:ahLst/>
                <a:cxnLst/>
                <a:rect l="l" t="t" r="r" b="b"/>
                <a:pathLst>
                  <a:path w="191552" h="174250" extrusionOk="0">
                    <a:moveTo>
                      <a:pt x="94838" y="174250"/>
                    </a:moveTo>
                    <a:cubicBezTo>
                      <a:pt x="74169" y="174250"/>
                      <a:pt x="53690" y="167487"/>
                      <a:pt x="36830" y="154438"/>
                    </a:cubicBezTo>
                    <a:cubicBezTo>
                      <a:pt x="12065" y="135293"/>
                      <a:pt x="-1650" y="105194"/>
                      <a:pt x="159" y="73857"/>
                    </a:cubicBezTo>
                    <a:lnTo>
                      <a:pt x="3684" y="13468"/>
                    </a:lnTo>
                    <a:cubicBezTo>
                      <a:pt x="3969" y="8134"/>
                      <a:pt x="7208" y="3467"/>
                      <a:pt x="12065" y="1276"/>
                    </a:cubicBezTo>
                    <a:cubicBezTo>
                      <a:pt x="16923" y="-914"/>
                      <a:pt x="22543" y="-248"/>
                      <a:pt x="26734" y="2991"/>
                    </a:cubicBezTo>
                    <a:lnTo>
                      <a:pt x="185992" y="126054"/>
                    </a:lnTo>
                    <a:cubicBezTo>
                      <a:pt x="190183" y="129292"/>
                      <a:pt x="192278" y="134626"/>
                      <a:pt x="191326" y="139770"/>
                    </a:cubicBezTo>
                    <a:cubicBezTo>
                      <a:pt x="190469" y="145009"/>
                      <a:pt x="186659" y="149295"/>
                      <a:pt x="181706" y="150914"/>
                    </a:cubicBezTo>
                    <a:lnTo>
                      <a:pt x="124175" y="169583"/>
                    </a:lnTo>
                    <a:cubicBezTo>
                      <a:pt x="114554" y="172726"/>
                      <a:pt x="104648" y="174250"/>
                      <a:pt x="94838" y="174250"/>
                    </a:cubicBezTo>
                    <a:close/>
                    <a:moveTo>
                      <a:pt x="30639" y="42139"/>
                    </a:moveTo>
                    <a:lnTo>
                      <a:pt x="28734" y="75476"/>
                    </a:lnTo>
                    <a:cubicBezTo>
                      <a:pt x="27496" y="97669"/>
                      <a:pt x="36830" y="118148"/>
                      <a:pt x="54356" y="131769"/>
                    </a:cubicBezTo>
                    <a:cubicBezTo>
                      <a:pt x="71978" y="145389"/>
                      <a:pt x="94171" y="149200"/>
                      <a:pt x="115317" y="142341"/>
                    </a:cubicBezTo>
                    <a:lnTo>
                      <a:pt x="147130" y="132055"/>
                    </a:lnTo>
                    <a:lnTo>
                      <a:pt x="30639" y="4213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1" name="Google Shape;211;p2"/>
            <p:cNvGrpSpPr/>
            <p:nvPr/>
          </p:nvGrpSpPr>
          <p:grpSpPr>
            <a:xfrm>
              <a:off x="4462311" y="5636933"/>
              <a:ext cx="572525" cy="575651"/>
              <a:chOff x="4462311" y="5636933"/>
              <a:chExt cx="572525" cy="575651"/>
            </a:xfrm>
          </p:grpSpPr>
          <p:sp>
            <p:nvSpPr>
              <p:cNvPr id="212" name="Google Shape;212;p2"/>
              <p:cNvSpPr/>
              <p:nvPr/>
            </p:nvSpPr>
            <p:spPr>
              <a:xfrm>
                <a:off x="4476654" y="5651277"/>
                <a:ext cx="544067" cy="547116"/>
              </a:xfrm>
              <a:custGeom>
                <a:avLst/>
                <a:gdLst/>
                <a:ahLst/>
                <a:cxnLst/>
                <a:rect l="l" t="t" r="r" b="b"/>
                <a:pathLst>
                  <a:path w="544067" h="547116" extrusionOk="0">
                    <a:moveTo>
                      <a:pt x="544068" y="232600"/>
                    </a:moveTo>
                    <a:lnTo>
                      <a:pt x="301180" y="547116"/>
                    </a:lnTo>
                    <a:lnTo>
                      <a:pt x="297847" y="544544"/>
                    </a:lnTo>
                    <a:cubicBezTo>
                      <a:pt x="272987" y="525399"/>
                      <a:pt x="306610" y="481870"/>
                      <a:pt x="281845" y="462725"/>
                    </a:cubicBezTo>
                    <a:cubicBezTo>
                      <a:pt x="256985" y="443579"/>
                      <a:pt x="223457" y="487013"/>
                      <a:pt x="198596" y="467868"/>
                    </a:cubicBezTo>
                    <a:cubicBezTo>
                      <a:pt x="173736" y="448723"/>
                      <a:pt x="207359" y="405193"/>
                      <a:pt x="182594" y="386049"/>
                    </a:cubicBezTo>
                    <a:cubicBezTo>
                      <a:pt x="157734" y="366903"/>
                      <a:pt x="124206" y="410337"/>
                      <a:pt x="99346" y="391192"/>
                    </a:cubicBezTo>
                    <a:cubicBezTo>
                      <a:pt x="74486" y="372046"/>
                      <a:pt x="108109" y="328517"/>
                      <a:pt x="83249" y="309372"/>
                    </a:cubicBezTo>
                    <a:cubicBezTo>
                      <a:pt x="58388" y="290227"/>
                      <a:pt x="24860" y="333661"/>
                      <a:pt x="0" y="314516"/>
                    </a:cubicBezTo>
                    <a:lnTo>
                      <a:pt x="242888" y="0"/>
                    </a:lnTo>
                    <a:lnTo>
                      <a:pt x="544068" y="23260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2"/>
              <p:cNvSpPr/>
              <p:nvPr/>
            </p:nvSpPr>
            <p:spPr>
              <a:xfrm>
                <a:off x="4462311" y="5636933"/>
                <a:ext cx="572525" cy="575651"/>
              </a:xfrm>
              <a:custGeom>
                <a:avLst/>
                <a:gdLst/>
                <a:ahLst/>
                <a:cxnLst/>
                <a:rect l="l" t="t" r="r" b="b"/>
                <a:pathLst>
                  <a:path w="572525" h="575651" extrusionOk="0">
                    <a:moveTo>
                      <a:pt x="315429" y="575652"/>
                    </a:moveTo>
                    <a:cubicBezTo>
                      <a:pt x="312381" y="575652"/>
                      <a:pt x="309333" y="574700"/>
                      <a:pt x="306666" y="572699"/>
                    </a:cubicBezTo>
                    <a:lnTo>
                      <a:pt x="303332" y="570127"/>
                    </a:lnTo>
                    <a:cubicBezTo>
                      <a:pt x="284282" y="555459"/>
                      <a:pt x="287521" y="532599"/>
                      <a:pt x="289902" y="515835"/>
                    </a:cubicBezTo>
                    <a:cubicBezTo>
                      <a:pt x="292092" y="500119"/>
                      <a:pt x="292569" y="492308"/>
                      <a:pt x="287330" y="488308"/>
                    </a:cubicBezTo>
                    <a:cubicBezTo>
                      <a:pt x="282091" y="484212"/>
                      <a:pt x="274567" y="486689"/>
                      <a:pt x="259898" y="492784"/>
                    </a:cubicBezTo>
                    <a:cubicBezTo>
                      <a:pt x="244372" y="499261"/>
                      <a:pt x="223036" y="508120"/>
                      <a:pt x="204082" y="493451"/>
                    </a:cubicBezTo>
                    <a:cubicBezTo>
                      <a:pt x="185127" y="478783"/>
                      <a:pt x="188270" y="455923"/>
                      <a:pt x="190651" y="439158"/>
                    </a:cubicBezTo>
                    <a:cubicBezTo>
                      <a:pt x="192842" y="423443"/>
                      <a:pt x="193318" y="415632"/>
                      <a:pt x="188080" y="411632"/>
                    </a:cubicBezTo>
                    <a:cubicBezTo>
                      <a:pt x="182841" y="407536"/>
                      <a:pt x="175316" y="410012"/>
                      <a:pt x="160648" y="416108"/>
                    </a:cubicBezTo>
                    <a:cubicBezTo>
                      <a:pt x="145122" y="422585"/>
                      <a:pt x="123786" y="431443"/>
                      <a:pt x="104831" y="416775"/>
                    </a:cubicBezTo>
                    <a:cubicBezTo>
                      <a:pt x="85876" y="402107"/>
                      <a:pt x="89019" y="379246"/>
                      <a:pt x="91401" y="362578"/>
                    </a:cubicBezTo>
                    <a:cubicBezTo>
                      <a:pt x="93592" y="346861"/>
                      <a:pt x="94068" y="339051"/>
                      <a:pt x="88829" y="334955"/>
                    </a:cubicBezTo>
                    <a:cubicBezTo>
                      <a:pt x="83590" y="330859"/>
                      <a:pt x="76066" y="333336"/>
                      <a:pt x="61397" y="339432"/>
                    </a:cubicBezTo>
                    <a:cubicBezTo>
                      <a:pt x="45871" y="345909"/>
                      <a:pt x="24535" y="354767"/>
                      <a:pt x="5581" y="340099"/>
                    </a:cubicBezTo>
                    <a:cubicBezTo>
                      <a:pt x="-706" y="335241"/>
                      <a:pt x="-1849" y="326287"/>
                      <a:pt x="3009" y="320096"/>
                    </a:cubicBezTo>
                    <a:lnTo>
                      <a:pt x="245896" y="5581"/>
                    </a:lnTo>
                    <a:cubicBezTo>
                      <a:pt x="250754" y="-706"/>
                      <a:pt x="259708" y="-1849"/>
                      <a:pt x="265899" y="3009"/>
                    </a:cubicBezTo>
                    <a:lnTo>
                      <a:pt x="566984" y="235609"/>
                    </a:lnTo>
                    <a:cubicBezTo>
                      <a:pt x="569937" y="237896"/>
                      <a:pt x="571937" y="241325"/>
                      <a:pt x="572413" y="245134"/>
                    </a:cubicBezTo>
                    <a:cubicBezTo>
                      <a:pt x="572890" y="248849"/>
                      <a:pt x="571842" y="252659"/>
                      <a:pt x="569556" y="255707"/>
                    </a:cubicBezTo>
                    <a:lnTo>
                      <a:pt x="326668" y="570223"/>
                    </a:lnTo>
                    <a:cubicBezTo>
                      <a:pt x="323906" y="573747"/>
                      <a:pt x="319715" y="575652"/>
                      <a:pt x="315429" y="575652"/>
                    </a:cubicBezTo>
                    <a:close/>
                    <a:moveTo>
                      <a:pt x="281520" y="457732"/>
                    </a:moveTo>
                    <a:cubicBezTo>
                      <a:pt x="289330" y="457732"/>
                      <a:pt x="297236" y="459828"/>
                      <a:pt x="304856" y="465638"/>
                    </a:cubicBezTo>
                    <a:cubicBezTo>
                      <a:pt x="323811" y="480307"/>
                      <a:pt x="320572" y="503071"/>
                      <a:pt x="318286" y="519740"/>
                    </a:cubicBezTo>
                    <a:cubicBezTo>
                      <a:pt x="317334" y="526693"/>
                      <a:pt x="316667" y="532123"/>
                      <a:pt x="316762" y="536314"/>
                    </a:cubicBezTo>
                    <a:lnTo>
                      <a:pt x="538314" y="249516"/>
                    </a:lnTo>
                    <a:lnTo>
                      <a:pt x="259803" y="34441"/>
                    </a:lnTo>
                    <a:lnTo>
                      <a:pt x="41871" y="316572"/>
                    </a:lnTo>
                    <a:cubicBezTo>
                      <a:pt x="44442" y="315619"/>
                      <a:pt x="47205" y="314477"/>
                      <a:pt x="50443" y="313143"/>
                    </a:cubicBezTo>
                    <a:cubicBezTo>
                      <a:pt x="65969" y="306666"/>
                      <a:pt x="87305" y="297808"/>
                      <a:pt x="106260" y="312476"/>
                    </a:cubicBezTo>
                    <a:cubicBezTo>
                      <a:pt x="125215" y="327145"/>
                      <a:pt x="122071" y="350005"/>
                      <a:pt x="119690" y="366673"/>
                    </a:cubicBezTo>
                    <a:cubicBezTo>
                      <a:pt x="117499" y="382390"/>
                      <a:pt x="117023" y="390200"/>
                      <a:pt x="122357" y="394296"/>
                    </a:cubicBezTo>
                    <a:cubicBezTo>
                      <a:pt x="127596" y="398392"/>
                      <a:pt x="135121" y="395915"/>
                      <a:pt x="149789" y="389819"/>
                    </a:cubicBezTo>
                    <a:cubicBezTo>
                      <a:pt x="165315" y="383342"/>
                      <a:pt x="186651" y="374484"/>
                      <a:pt x="205606" y="389152"/>
                    </a:cubicBezTo>
                    <a:cubicBezTo>
                      <a:pt x="224560" y="403821"/>
                      <a:pt x="221322" y="426586"/>
                      <a:pt x="219036" y="443255"/>
                    </a:cubicBezTo>
                    <a:cubicBezTo>
                      <a:pt x="216845" y="458971"/>
                      <a:pt x="216369" y="466877"/>
                      <a:pt x="221608" y="470877"/>
                    </a:cubicBezTo>
                    <a:cubicBezTo>
                      <a:pt x="226846" y="474973"/>
                      <a:pt x="234371" y="472496"/>
                      <a:pt x="249040" y="466400"/>
                    </a:cubicBezTo>
                    <a:cubicBezTo>
                      <a:pt x="258374" y="462495"/>
                      <a:pt x="269804" y="457732"/>
                      <a:pt x="281520" y="4577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4" name="Google Shape;214;p2"/>
            <p:cNvGrpSpPr/>
            <p:nvPr/>
          </p:nvGrpSpPr>
          <p:grpSpPr>
            <a:xfrm>
              <a:off x="4751814" y="5483009"/>
              <a:ext cx="402028" cy="354862"/>
              <a:chOff x="4751814" y="5483009"/>
              <a:chExt cx="402028" cy="354862"/>
            </a:xfrm>
          </p:grpSpPr>
          <p:sp>
            <p:nvSpPr>
              <p:cNvPr id="215" name="Google Shape;215;p2"/>
              <p:cNvSpPr/>
              <p:nvPr/>
            </p:nvSpPr>
            <p:spPr>
              <a:xfrm rot="-3138037">
                <a:off x="4893835" y="5470086"/>
                <a:ext cx="118585" cy="381135"/>
              </a:xfrm>
              <a:custGeom>
                <a:avLst/>
                <a:gdLst/>
                <a:ahLst/>
                <a:cxnLst/>
                <a:rect l="l" t="t" r="r" b="b"/>
                <a:pathLst>
                  <a:path w="118395" h="380524" extrusionOk="0">
                    <a:moveTo>
                      <a:pt x="0" y="0"/>
                    </a:moveTo>
                    <a:lnTo>
                      <a:pt x="118396" y="0"/>
                    </a:lnTo>
                    <a:lnTo>
                      <a:pt x="118396" y="380524"/>
                    </a:lnTo>
                    <a:lnTo>
                      <a:pt x="0" y="380524"/>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2"/>
              <p:cNvSpPr/>
              <p:nvPr/>
            </p:nvSpPr>
            <p:spPr>
              <a:xfrm>
                <a:off x="4751814" y="5483009"/>
                <a:ext cx="402028" cy="354862"/>
              </a:xfrm>
              <a:custGeom>
                <a:avLst/>
                <a:gdLst/>
                <a:ahLst/>
                <a:cxnLst/>
                <a:rect l="l" t="t" r="r" b="b"/>
                <a:pathLst>
                  <a:path w="402028" h="354862" extrusionOk="0">
                    <a:moveTo>
                      <a:pt x="315390" y="354862"/>
                    </a:moveTo>
                    <a:cubicBezTo>
                      <a:pt x="312342" y="354862"/>
                      <a:pt x="309294" y="353910"/>
                      <a:pt x="306627" y="351910"/>
                    </a:cubicBezTo>
                    <a:lnTo>
                      <a:pt x="5542" y="119309"/>
                    </a:lnTo>
                    <a:cubicBezTo>
                      <a:pt x="2589" y="117023"/>
                      <a:pt x="589" y="113594"/>
                      <a:pt x="113" y="109784"/>
                    </a:cubicBezTo>
                    <a:cubicBezTo>
                      <a:pt x="-364" y="106069"/>
                      <a:pt x="684" y="102259"/>
                      <a:pt x="2970" y="99211"/>
                    </a:cubicBezTo>
                    <a:lnTo>
                      <a:pt x="75360" y="5580"/>
                    </a:lnTo>
                    <a:cubicBezTo>
                      <a:pt x="80218" y="-706"/>
                      <a:pt x="89171" y="-1849"/>
                      <a:pt x="95363" y="3009"/>
                    </a:cubicBezTo>
                    <a:lnTo>
                      <a:pt x="396448" y="235609"/>
                    </a:lnTo>
                    <a:cubicBezTo>
                      <a:pt x="402734" y="240467"/>
                      <a:pt x="403878" y="249421"/>
                      <a:pt x="399020" y="255612"/>
                    </a:cubicBezTo>
                    <a:lnTo>
                      <a:pt x="326630" y="349242"/>
                    </a:lnTo>
                    <a:cubicBezTo>
                      <a:pt x="323867" y="352957"/>
                      <a:pt x="319676" y="354862"/>
                      <a:pt x="315390" y="354862"/>
                    </a:cubicBezTo>
                    <a:close/>
                    <a:moveTo>
                      <a:pt x="34308" y="105403"/>
                    </a:moveTo>
                    <a:lnTo>
                      <a:pt x="312818" y="320477"/>
                    </a:lnTo>
                    <a:lnTo>
                      <a:pt x="367682" y="249421"/>
                    </a:lnTo>
                    <a:lnTo>
                      <a:pt x="89171" y="34251"/>
                    </a:lnTo>
                    <a:lnTo>
                      <a:pt x="34308" y="10540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7" name="Google Shape;217;p2"/>
            <p:cNvGrpSpPr/>
            <p:nvPr/>
          </p:nvGrpSpPr>
          <p:grpSpPr>
            <a:xfrm>
              <a:off x="4865542" y="5303307"/>
              <a:ext cx="416205" cy="387402"/>
              <a:chOff x="4865542" y="5303307"/>
              <a:chExt cx="416205" cy="387402"/>
            </a:xfrm>
          </p:grpSpPr>
          <p:sp>
            <p:nvSpPr>
              <p:cNvPr id="218" name="Google Shape;218;p2"/>
              <p:cNvSpPr/>
              <p:nvPr/>
            </p:nvSpPr>
            <p:spPr>
              <a:xfrm>
                <a:off x="4879848" y="5317553"/>
                <a:ext cx="387730" cy="358870"/>
              </a:xfrm>
              <a:custGeom>
                <a:avLst/>
                <a:gdLst/>
                <a:ahLst/>
                <a:cxnLst/>
                <a:rect l="l" t="t" r="r" b="b"/>
                <a:pathLst>
                  <a:path w="387730" h="358870" extrusionOk="0">
                    <a:moveTo>
                      <a:pt x="301085" y="358870"/>
                    </a:moveTo>
                    <a:lnTo>
                      <a:pt x="0" y="126270"/>
                    </a:lnTo>
                    <a:lnTo>
                      <a:pt x="61913" y="46069"/>
                    </a:lnTo>
                    <a:cubicBezTo>
                      <a:pt x="101917" y="-5747"/>
                      <a:pt x="176308" y="-15272"/>
                      <a:pt x="228124" y="24733"/>
                    </a:cubicBezTo>
                    <a:lnTo>
                      <a:pt x="341662" y="112459"/>
                    </a:lnTo>
                    <a:cubicBezTo>
                      <a:pt x="393478" y="152464"/>
                      <a:pt x="403003" y="226854"/>
                      <a:pt x="362998" y="278670"/>
                    </a:cubicBezTo>
                    <a:lnTo>
                      <a:pt x="301085" y="35887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2"/>
              <p:cNvSpPr/>
              <p:nvPr/>
            </p:nvSpPr>
            <p:spPr>
              <a:xfrm>
                <a:off x="4865542" y="5303307"/>
                <a:ext cx="416205" cy="387402"/>
              </a:xfrm>
              <a:custGeom>
                <a:avLst/>
                <a:gdLst/>
                <a:ahLst/>
                <a:cxnLst/>
                <a:rect l="l" t="t" r="r" b="b"/>
                <a:pathLst>
                  <a:path w="416205" h="387402" extrusionOk="0">
                    <a:moveTo>
                      <a:pt x="315390" y="387403"/>
                    </a:moveTo>
                    <a:cubicBezTo>
                      <a:pt x="312247" y="387403"/>
                      <a:pt x="309199" y="386355"/>
                      <a:pt x="306627" y="384450"/>
                    </a:cubicBezTo>
                    <a:lnTo>
                      <a:pt x="5542" y="151849"/>
                    </a:lnTo>
                    <a:cubicBezTo>
                      <a:pt x="2589" y="149563"/>
                      <a:pt x="589" y="146135"/>
                      <a:pt x="113" y="142324"/>
                    </a:cubicBezTo>
                    <a:cubicBezTo>
                      <a:pt x="-363" y="138515"/>
                      <a:pt x="684" y="134800"/>
                      <a:pt x="2970" y="131752"/>
                    </a:cubicBezTo>
                    <a:lnTo>
                      <a:pt x="64883" y="51551"/>
                    </a:lnTo>
                    <a:cubicBezTo>
                      <a:pt x="109650" y="-6361"/>
                      <a:pt x="193185" y="-17124"/>
                      <a:pt x="251096" y="27644"/>
                    </a:cubicBezTo>
                    <a:lnTo>
                      <a:pt x="364634" y="115369"/>
                    </a:lnTo>
                    <a:cubicBezTo>
                      <a:pt x="392733" y="137086"/>
                      <a:pt x="410640" y="168328"/>
                      <a:pt x="415117" y="203571"/>
                    </a:cubicBezTo>
                    <a:cubicBezTo>
                      <a:pt x="419594" y="238718"/>
                      <a:pt x="410164" y="273579"/>
                      <a:pt x="388542" y="301678"/>
                    </a:cubicBezTo>
                    <a:lnTo>
                      <a:pt x="326630" y="381878"/>
                    </a:lnTo>
                    <a:cubicBezTo>
                      <a:pt x="324344" y="384831"/>
                      <a:pt x="320915" y="386832"/>
                      <a:pt x="317105" y="387308"/>
                    </a:cubicBezTo>
                    <a:cubicBezTo>
                      <a:pt x="316629" y="387308"/>
                      <a:pt x="315962" y="387403"/>
                      <a:pt x="315390" y="387403"/>
                    </a:cubicBezTo>
                    <a:close/>
                    <a:moveTo>
                      <a:pt x="34308" y="137943"/>
                    </a:moveTo>
                    <a:lnTo>
                      <a:pt x="312818" y="353113"/>
                    </a:lnTo>
                    <a:lnTo>
                      <a:pt x="366063" y="284247"/>
                    </a:lnTo>
                    <a:cubicBezTo>
                      <a:pt x="383113" y="262244"/>
                      <a:pt x="390543" y="234908"/>
                      <a:pt x="386923" y="207285"/>
                    </a:cubicBezTo>
                    <a:cubicBezTo>
                      <a:pt x="383304" y="179663"/>
                      <a:pt x="369302" y="155088"/>
                      <a:pt x="347299" y="138134"/>
                    </a:cubicBezTo>
                    <a:lnTo>
                      <a:pt x="233761" y="50408"/>
                    </a:lnTo>
                    <a:cubicBezTo>
                      <a:pt x="188231" y="15261"/>
                      <a:pt x="122700" y="23739"/>
                      <a:pt x="87647" y="69172"/>
                    </a:cubicBezTo>
                    <a:lnTo>
                      <a:pt x="34308" y="1379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0" name="Google Shape;220;p2"/>
            <p:cNvGrpSpPr/>
            <p:nvPr/>
          </p:nvGrpSpPr>
          <p:grpSpPr>
            <a:xfrm>
              <a:off x="4804248" y="5401592"/>
              <a:ext cx="421233" cy="357222"/>
              <a:chOff x="4804248" y="5401592"/>
              <a:chExt cx="421233" cy="357222"/>
            </a:xfrm>
          </p:grpSpPr>
          <p:sp>
            <p:nvSpPr>
              <p:cNvPr id="221" name="Google Shape;221;p2"/>
              <p:cNvSpPr/>
              <p:nvPr/>
            </p:nvSpPr>
            <p:spPr>
              <a:xfrm>
                <a:off x="4818528" y="5415840"/>
                <a:ext cx="392578" cy="328665"/>
              </a:xfrm>
              <a:custGeom>
                <a:avLst/>
                <a:gdLst/>
                <a:ahLst/>
                <a:cxnLst/>
                <a:rect l="l" t="t" r="r" b="b"/>
                <a:pathLst>
                  <a:path w="392578" h="328665" extrusionOk="0">
                    <a:moveTo>
                      <a:pt x="315828" y="320781"/>
                    </a:moveTo>
                    <a:lnTo>
                      <a:pt x="14743" y="88180"/>
                    </a:lnTo>
                    <a:cubicBezTo>
                      <a:pt x="-1831" y="75417"/>
                      <a:pt x="-4879" y="51318"/>
                      <a:pt x="7885" y="34745"/>
                    </a:cubicBezTo>
                    <a:lnTo>
                      <a:pt x="23315" y="14743"/>
                    </a:lnTo>
                    <a:cubicBezTo>
                      <a:pt x="36079" y="-1831"/>
                      <a:pt x="60177" y="-4879"/>
                      <a:pt x="76750" y="7884"/>
                    </a:cubicBezTo>
                    <a:lnTo>
                      <a:pt x="377836" y="240485"/>
                    </a:lnTo>
                    <a:cubicBezTo>
                      <a:pt x="394409" y="253248"/>
                      <a:pt x="397457" y="277347"/>
                      <a:pt x="384694" y="293920"/>
                    </a:cubicBezTo>
                    <a:lnTo>
                      <a:pt x="369263" y="313923"/>
                    </a:lnTo>
                    <a:cubicBezTo>
                      <a:pt x="356500" y="330496"/>
                      <a:pt x="332402" y="333544"/>
                      <a:pt x="315828" y="320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2"/>
              <p:cNvSpPr/>
              <p:nvPr/>
            </p:nvSpPr>
            <p:spPr>
              <a:xfrm>
                <a:off x="4804248" y="5401592"/>
                <a:ext cx="421233" cy="357222"/>
              </a:xfrm>
              <a:custGeom>
                <a:avLst/>
                <a:gdLst/>
                <a:ahLst/>
                <a:cxnLst/>
                <a:rect l="l" t="t" r="r" b="b"/>
                <a:pathLst>
                  <a:path w="421233" h="357222" extrusionOk="0">
                    <a:moveTo>
                      <a:pt x="353253" y="357222"/>
                    </a:moveTo>
                    <a:cubicBezTo>
                      <a:pt x="341729" y="357222"/>
                      <a:pt x="330584" y="353412"/>
                      <a:pt x="321440" y="346364"/>
                    </a:cubicBezTo>
                    <a:lnTo>
                      <a:pt x="20355" y="113763"/>
                    </a:lnTo>
                    <a:cubicBezTo>
                      <a:pt x="9306" y="105191"/>
                      <a:pt x="2257" y="92903"/>
                      <a:pt x="448" y="78997"/>
                    </a:cubicBezTo>
                    <a:cubicBezTo>
                      <a:pt x="-1362" y="65091"/>
                      <a:pt x="2353" y="51374"/>
                      <a:pt x="10925" y="40326"/>
                    </a:cubicBezTo>
                    <a:lnTo>
                      <a:pt x="26356" y="20323"/>
                    </a:lnTo>
                    <a:cubicBezTo>
                      <a:pt x="44072" y="-2537"/>
                      <a:pt x="76933" y="-6728"/>
                      <a:pt x="99793" y="10893"/>
                    </a:cubicBezTo>
                    <a:lnTo>
                      <a:pt x="400878" y="243494"/>
                    </a:lnTo>
                    <a:cubicBezTo>
                      <a:pt x="411928" y="252066"/>
                      <a:pt x="418976" y="264353"/>
                      <a:pt x="420786" y="278260"/>
                    </a:cubicBezTo>
                    <a:cubicBezTo>
                      <a:pt x="422596" y="292167"/>
                      <a:pt x="418881" y="305883"/>
                      <a:pt x="410309" y="316932"/>
                    </a:cubicBezTo>
                    <a:lnTo>
                      <a:pt x="394878" y="336934"/>
                    </a:lnTo>
                    <a:cubicBezTo>
                      <a:pt x="386305" y="347983"/>
                      <a:pt x="374018" y="355032"/>
                      <a:pt x="360112" y="356841"/>
                    </a:cubicBezTo>
                    <a:cubicBezTo>
                      <a:pt x="357826" y="357032"/>
                      <a:pt x="355540" y="357222"/>
                      <a:pt x="353253" y="357222"/>
                    </a:cubicBezTo>
                    <a:close/>
                    <a:moveTo>
                      <a:pt x="67885" y="28515"/>
                    </a:moveTo>
                    <a:cubicBezTo>
                      <a:pt x="60741" y="28515"/>
                      <a:pt x="53692" y="31658"/>
                      <a:pt x="49025" y="37754"/>
                    </a:cubicBezTo>
                    <a:lnTo>
                      <a:pt x="33595" y="57756"/>
                    </a:lnTo>
                    <a:cubicBezTo>
                      <a:pt x="29689" y="62709"/>
                      <a:pt x="28070" y="68996"/>
                      <a:pt x="28832" y="75282"/>
                    </a:cubicBezTo>
                    <a:cubicBezTo>
                      <a:pt x="29689" y="81664"/>
                      <a:pt x="32833" y="87189"/>
                      <a:pt x="37881" y="91094"/>
                    </a:cubicBezTo>
                    <a:lnTo>
                      <a:pt x="338966" y="323694"/>
                    </a:lnTo>
                    <a:lnTo>
                      <a:pt x="338966" y="323694"/>
                    </a:lnTo>
                    <a:cubicBezTo>
                      <a:pt x="344014" y="327599"/>
                      <a:pt x="350206" y="329219"/>
                      <a:pt x="356492" y="328457"/>
                    </a:cubicBezTo>
                    <a:cubicBezTo>
                      <a:pt x="362874" y="327599"/>
                      <a:pt x="368398" y="324456"/>
                      <a:pt x="372303" y="319408"/>
                    </a:cubicBezTo>
                    <a:lnTo>
                      <a:pt x="387734" y="299406"/>
                    </a:lnTo>
                    <a:cubicBezTo>
                      <a:pt x="391639" y="294453"/>
                      <a:pt x="393259" y="288166"/>
                      <a:pt x="392497" y="281880"/>
                    </a:cubicBezTo>
                    <a:cubicBezTo>
                      <a:pt x="391639" y="275593"/>
                      <a:pt x="388496" y="269973"/>
                      <a:pt x="383448" y="266068"/>
                    </a:cubicBezTo>
                    <a:lnTo>
                      <a:pt x="82363" y="33467"/>
                    </a:lnTo>
                    <a:cubicBezTo>
                      <a:pt x="78076" y="30134"/>
                      <a:pt x="72933" y="28515"/>
                      <a:pt x="67885" y="285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3" name="Google Shape;223;p2"/>
            <p:cNvGrpSpPr/>
            <p:nvPr/>
          </p:nvGrpSpPr>
          <p:grpSpPr>
            <a:xfrm>
              <a:off x="4680264" y="5562151"/>
              <a:ext cx="421201" cy="357254"/>
              <a:chOff x="4680264" y="5562151"/>
              <a:chExt cx="421201" cy="357254"/>
            </a:xfrm>
          </p:grpSpPr>
          <p:sp>
            <p:nvSpPr>
              <p:cNvPr id="224" name="Google Shape;224;p2"/>
              <p:cNvSpPr/>
              <p:nvPr/>
            </p:nvSpPr>
            <p:spPr>
              <a:xfrm>
                <a:off x="4694512" y="5576431"/>
                <a:ext cx="392578" cy="328665"/>
              </a:xfrm>
              <a:custGeom>
                <a:avLst/>
                <a:gdLst/>
                <a:ahLst/>
                <a:cxnLst/>
                <a:rect l="l" t="t" r="r" b="b"/>
                <a:pathLst>
                  <a:path w="392578" h="328665" extrusionOk="0">
                    <a:moveTo>
                      <a:pt x="315828" y="320781"/>
                    </a:moveTo>
                    <a:lnTo>
                      <a:pt x="14743" y="88180"/>
                    </a:lnTo>
                    <a:cubicBezTo>
                      <a:pt x="-1831" y="75417"/>
                      <a:pt x="-4879" y="51319"/>
                      <a:pt x="7885" y="34745"/>
                    </a:cubicBezTo>
                    <a:lnTo>
                      <a:pt x="23315" y="14743"/>
                    </a:lnTo>
                    <a:cubicBezTo>
                      <a:pt x="36078" y="-1831"/>
                      <a:pt x="60177" y="-4879"/>
                      <a:pt x="76750" y="7885"/>
                    </a:cubicBezTo>
                    <a:lnTo>
                      <a:pt x="377836" y="240485"/>
                    </a:lnTo>
                    <a:cubicBezTo>
                      <a:pt x="394409" y="253248"/>
                      <a:pt x="397457" y="277347"/>
                      <a:pt x="384694" y="293920"/>
                    </a:cubicBezTo>
                    <a:lnTo>
                      <a:pt x="369263" y="313923"/>
                    </a:lnTo>
                    <a:cubicBezTo>
                      <a:pt x="356404" y="330497"/>
                      <a:pt x="332401" y="333544"/>
                      <a:pt x="315828" y="320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2"/>
              <p:cNvSpPr/>
              <p:nvPr/>
            </p:nvSpPr>
            <p:spPr>
              <a:xfrm>
                <a:off x="4680264" y="5562151"/>
                <a:ext cx="421201" cy="357254"/>
              </a:xfrm>
              <a:custGeom>
                <a:avLst/>
                <a:gdLst/>
                <a:ahLst/>
                <a:cxnLst/>
                <a:rect l="l" t="t" r="r" b="b"/>
                <a:pathLst>
                  <a:path w="421201" h="357254" extrusionOk="0">
                    <a:moveTo>
                      <a:pt x="353317" y="357254"/>
                    </a:moveTo>
                    <a:cubicBezTo>
                      <a:pt x="342173" y="357254"/>
                      <a:pt x="330838" y="353730"/>
                      <a:pt x="321408" y="346396"/>
                    </a:cubicBezTo>
                    <a:lnTo>
                      <a:pt x="321408" y="346396"/>
                    </a:lnTo>
                    <a:lnTo>
                      <a:pt x="20323" y="113795"/>
                    </a:lnTo>
                    <a:cubicBezTo>
                      <a:pt x="-2537" y="96174"/>
                      <a:pt x="-6728" y="63218"/>
                      <a:pt x="10893" y="40357"/>
                    </a:cubicBezTo>
                    <a:lnTo>
                      <a:pt x="26324" y="20355"/>
                    </a:lnTo>
                    <a:cubicBezTo>
                      <a:pt x="34896" y="9306"/>
                      <a:pt x="47184" y="2257"/>
                      <a:pt x="61090" y="448"/>
                    </a:cubicBezTo>
                    <a:cubicBezTo>
                      <a:pt x="74997" y="-1362"/>
                      <a:pt x="88713" y="2353"/>
                      <a:pt x="99762" y="10925"/>
                    </a:cubicBezTo>
                    <a:lnTo>
                      <a:pt x="400847" y="243430"/>
                    </a:lnTo>
                    <a:cubicBezTo>
                      <a:pt x="411896" y="252003"/>
                      <a:pt x="418944" y="264290"/>
                      <a:pt x="420754" y="278196"/>
                    </a:cubicBezTo>
                    <a:cubicBezTo>
                      <a:pt x="422564" y="292103"/>
                      <a:pt x="418849" y="305819"/>
                      <a:pt x="410277" y="316868"/>
                    </a:cubicBezTo>
                    <a:lnTo>
                      <a:pt x="394846" y="336871"/>
                    </a:lnTo>
                    <a:cubicBezTo>
                      <a:pt x="384464" y="350301"/>
                      <a:pt x="368938" y="357254"/>
                      <a:pt x="353317" y="357254"/>
                    </a:cubicBezTo>
                    <a:close/>
                    <a:moveTo>
                      <a:pt x="338839" y="323726"/>
                    </a:moveTo>
                    <a:cubicBezTo>
                      <a:pt x="349221" y="331727"/>
                      <a:pt x="364176" y="329822"/>
                      <a:pt x="372177" y="319440"/>
                    </a:cubicBezTo>
                    <a:lnTo>
                      <a:pt x="387607" y="299438"/>
                    </a:lnTo>
                    <a:cubicBezTo>
                      <a:pt x="391512" y="294484"/>
                      <a:pt x="393132" y="288198"/>
                      <a:pt x="392370" y="281911"/>
                    </a:cubicBezTo>
                    <a:cubicBezTo>
                      <a:pt x="391512" y="275530"/>
                      <a:pt x="388369" y="270005"/>
                      <a:pt x="383321" y="266100"/>
                    </a:cubicBezTo>
                    <a:lnTo>
                      <a:pt x="82236" y="33499"/>
                    </a:lnTo>
                    <a:cubicBezTo>
                      <a:pt x="77187" y="29594"/>
                      <a:pt x="70901" y="27975"/>
                      <a:pt x="64710" y="28737"/>
                    </a:cubicBezTo>
                    <a:cubicBezTo>
                      <a:pt x="58328" y="29594"/>
                      <a:pt x="52803" y="32738"/>
                      <a:pt x="48898" y="37785"/>
                    </a:cubicBezTo>
                    <a:lnTo>
                      <a:pt x="33468" y="57788"/>
                    </a:lnTo>
                    <a:cubicBezTo>
                      <a:pt x="25467" y="68170"/>
                      <a:pt x="27372" y="83125"/>
                      <a:pt x="37754" y="91126"/>
                    </a:cubicBezTo>
                    <a:lnTo>
                      <a:pt x="338839" y="32372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6" name="Google Shape;226;p2"/>
            <p:cNvSpPr/>
            <p:nvPr/>
          </p:nvSpPr>
          <p:spPr>
            <a:xfrm>
              <a:off x="4464025" y="5942775"/>
              <a:ext cx="326343" cy="268571"/>
            </a:xfrm>
            <a:custGeom>
              <a:avLst/>
              <a:gdLst/>
              <a:ahLst/>
              <a:cxnLst/>
              <a:rect l="l" t="t" r="r" b="b"/>
              <a:pathLst>
                <a:path w="326343" h="268571" extrusionOk="0">
                  <a:moveTo>
                    <a:pt x="312095" y="268571"/>
                  </a:moveTo>
                  <a:cubicBezTo>
                    <a:pt x="309047" y="268571"/>
                    <a:pt x="305999" y="267619"/>
                    <a:pt x="303332" y="265618"/>
                  </a:cubicBezTo>
                  <a:cubicBezTo>
                    <a:pt x="284377" y="250950"/>
                    <a:pt x="287521" y="228090"/>
                    <a:pt x="289902" y="211421"/>
                  </a:cubicBezTo>
                  <a:cubicBezTo>
                    <a:pt x="292092" y="195705"/>
                    <a:pt x="292569" y="187895"/>
                    <a:pt x="287330" y="183894"/>
                  </a:cubicBezTo>
                  <a:cubicBezTo>
                    <a:pt x="282091" y="179798"/>
                    <a:pt x="274566" y="182275"/>
                    <a:pt x="259898" y="188371"/>
                  </a:cubicBezTo>
                  <a:cubicBezTo>
                    <a:pt x="244372" y="194848"/>
                    <a:pt x="223036" y="203706"/>
                    <a:pt x="204082" y="189038"/>
                  </a:cubicBezTo>
                  <a:cubicBezTo>
                    <a:pt x="185127" y="174369"/>
                    <a:pt x="188270" y="151509"/>
                    <a:pt x="190651" y="134745"/>
                  </a:cubicBezTo>
                  <a:cubicBezTo>
                    <a:pt x="192842" y="119029"/>
                    <a:pt x="193318" y="111219"/>
                    <a:pt x="188080" y="107218"/>
                  </a:cubicBezTo>
                  <a:cubicBezTo>
                    <a:pt x="182841" y="103122"/>
                    <a:pt x="175316" y="105599"/>
                    <a:pt x="160648" y="111695"/>
                  </a:cubicBezTo>
                  <a:cubicBezTo>
                    <a:pt x="145122" y="118172"/>
                    <a:pt x="123786" y="127030"/>
                    <a:pt x="104831" y="112362"/>
                  </a:cubicBezTo>
                  <a:cubicBezTo>
                    <a:pt x="85876" y="97693"/>
                    <a:pt x="89020" y="74833"/>
                    <a:pt x="91401" y="58164"/>
                  </a:cubicBezTo>
                  <a:cubicBezTo>
                    <a:pt x="93591" y="42448"/>
                    <a:pt x="94068" y="34637"/>
                    <a:pt x="88829" y="30542"/>
                  </a:cubicBezTo>
                  <a:cubicBezTo>
                    <a:pt x="83590" y="26446"/>
                    <a:pt x="76065" y="28922"/>
                    <a:pt x="61397" y="35019"/>
                  </a:cubicBezTo>
                  <a:cubicBezTo>
                    <a:pt x="45871" y="41496"/>
                    <a:pt x="24535" y="50354"/>
                    <a:pt x="5581" y="35685"/>
                  </a:cubicBezTo>
                  <a:cubicBezTo>
                    <a:pt x="-706" y="30828"/>
                    <a:pt x="-1849" y="21874"/>
                    <a:pt x="3009" y="15683"/>
                  </a:cubicBezTo>
                  <a:cubicBezTo>
                    <a:pt x="7866" y="9396"/>
                    <a:pt x="16820" y="8253"/>
                    <a:pt x="23011" y="13111"/>
                  </a:cubicBezTo>
                  <a:cubicBezTo>
                    <a:pt x="28250" y="17206"/>
                    <a:pt x="35775" y="14730"/>
                    <a:pt x="50443" y="8634"/>
                  </a:cubicBezTo>
                  <a:cubicBezTo>
                    <a:pt x="65969" y="2157"/>
                    <a:pt x="87305" y="-6701"/>
                    <a:pt x="106260" y="7967"/>
                  </a:cubicBezTo>
                  <a:cubicBezTo>
                    <a:pt x="125215" y="22636"/>
                    <a:pt x="122071" y="45496"/>
                    <a:pt x="119690" y="62165"/>
                  </a:cubicBezTo>
                  <a:cubicBezTo>
                    <a:pt x="117499" y="77881"/>
                    <a:pt x="117023" y="85691"/>
                    <a:pt x="122262" y="89787"/>
                  </a:cubicBezTo>
                  <a:cubicBezTo>
                    <a:pt x="127500" y="93883"/>
                    <a:pt x="135025" y="91406"/>
                    <a:pt x="149694" y="85310"/>
                  </a:cubicBezTo>
                  <a:cubicBezTo>
                    <a:pt x="165220" y="78833"/>
                    <a:pt x="186556" y="69975"/>
                    <a:pt x="205510" y="84643"/>
                  </a:cubicBezTo>
                  <a:cubicBezTo>
                    <a:pt x="224465" y="99312"/>
                    <a:pt x="221227" y="122077"/>
                    <a:pt x="218940" y="138745"/>
                  </a:cubicBezTo>
                  <a:cubicBezTo>
                    <a:pt x="216750" y="154462"/>
                    <a:pt x="216274" y="162368"/>
                    <a:pt x="221512" y="166368"/>
                  </a:cubicBezTo>
                  <a:cubicBezTo>
                    <a:pt x="226751" y="170464"/>
                    <a:pt x="234276" y="167987"/>
                    <a:pt x="248944" y="161891"/>
                  </a:cubicBezTo>
                  <a:cubicBezTo>
                    <a:pt x="264470" y="155414"/>
                    <a:pt x="285806" y="146556"/>
                    <a:pt x="304761" y="161225"/>
                  </a:cubicBezTo>
                  <a:cubicBezTo>
                    <a:pt x="323716" y="175893"/>
                    <a:pt x="320477" y="198658"/>
                    <a:pt x="318191" y="215327"/>
                  </a:cubicBezTo>
                  <a:cubicBezTo>
                    <a:pt x="316000" y="231043"/>
                    <a:pt x="315524" y="238949"/>
                    <a:pt x="320763" y="242949"/>
                  </a:cubicBezTo>
                  <a:cubicBezTo>
                    <a:pt x="327049" y="247807"/>
                    <a:pt x="328192" y="256760"/>
                    <a:pt x="323334" y="262952"/>
                  </a:cubicBezTo>
                  <a:cubicBezTo>
                    <a:pt x="320572" y="266666"/>
                    <a:pt x="316286" y="268571"/>
                    <a:pt x="312095" y="2685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27" name="Google Shape;227;p2"/>
            <p:cNvGrpSpPr/>
            <p:nvPr/>
          </p:nvGrpSpPr>
          <p:grpSpPr>
            <a:xfrm>
              <a:off x="4661227" y="5807423"/>
              <a:ext cx="195857" cy="208030"/>
              <a:chOff x="4661227" y="5807423"/>
              <a:chExt cx="195857" cy="208030"/>
            </a:xfrm>
          </p:grpSpPr>
          <p:sp>
            <p:nvSpPr>
              <p:cNvPr id="228" name="Google Shape;228;p2"/>
              <p:cNvSpPr/>
              <p:nvPr/>
            </p:nvSpPr>
            <p:spPr>
              <a:xfrm rot="-3138037">
                <a:off x="4670240" y="5856391"/>
                <a:ext cx="177831" cy="110094"/>
              </a:xfrm>
              <a:custGeom>
                <a:avLst/>
                <a:gdLst/>
                <a:ahLst/>
                <a:cxnLst/>
                <a:rect l="l" t="t" r="r" b="b"/>
                <a:pathLst>
                  <a:path w="177546" h="109918" extrusionOk="0">
                    <a:moveTo>
                      <a:pt x="177546" y="54959"/>
                    </a:moveTo>
                    <a:cubicBezTo>
                      <a:pt x="177546" y="85313"/>
                      <a:pt x="137801" y="109919"/>
                      <a:pt x="88773" y="109919"/>
                    </a:cubicBezTo>
                    <a:cubicBezTo>
                      <a:pt x="39745" y="109919"/>
                      <a:pt x="0" y="85313"/>
                      <a:pt x="0" y="54959"/>
                    </a:cubicBezTo>
                    <a:cubicBezTo>
                      <a:pt x="0" y="24606"/>
                      <a:pt x="39745" y="0"/>
                      <a:pt x="88773" y="0"/>
                    </a:cubicBezTo>
                    <a:cubicBezTo>
                      <a:pt x="137801" y="0"/>
                      <a:pt x="177546" y="24606"/>
                      <a:pt x="177546" y="54959"/>
                    </a:cubicBezTo>
                    <a:close/>
                  </a:path>
                </a:pathLst>
              </a:custGeom>
              <a:solidFill>
                <a:srgbClr val="D8D7D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2"/>
              <p:cNvSpPr/>
              <p:nvPr/>
            </p:nvSpPr>
            <p:spPr>
              <a:xfrm>
                <a:off x="4675124" y="5819105"/>
                <a:ext cx="167770" cy="184501"/>
              </a:xfrm>
              <a:custGeom>
                <a:avLst/>
                <a:gdLst/>
                <a:ahLst/>
                <a:cxnLst/>
                <a:rect l="l" t="t" r="r" b="b"/>
                <a:pathLst>
                  <a:path w="167770" h="184501" extrusionOk="0">
                    <a:moveTo>
                      <a:pt x="53657" y="184502"/>
                    </a:moveTo>
                    <a:cubicBezTo>
                      <a:pt x="41465" y="184502"/>
                      <a:pt x="30225" y="181073"/>
                      <a:pt x="20891" y="173834"/>
                    </a:cubicBezTo>
                    <a:cubicBezTo>
                      <a:pt x="-9875" y="150117"/>
                      <a:pt x="-6256" y="95633"/>
                      <a:pt x="29082" y="49914"/>
                    </a:cubicBezTo>
                    <a:cubicBezTo>
                      <a:pt x="45179" y="29054"/>
                      <a:pt x="65563" y="13243"/>
                      <a:pt x="86518" y="5432"/>
                    </a:cubicBezTo>
                    <a:cubicBezTo>
                      <a:pt x="109759" y="-3331"/>
                      <a:pt x="131285" y="-1426"/>
                      <a:pt x="146906" y="10671"/>
                    </a:cubicBezTo>
                    <a:cubicBezTo>
                      <a:pt x="162623" y="22768"/>
                      <a:pt x="169766" y="43056"/>
                      <a:pt x="167290" y="67821"/>
                    </a:cubicBezTo>
                    <a:cubicBezTo>
                      <a:pt x="165004" y="90014"/>
                      <a:pt x="154812" y="113731"/>
                      <a:pt x="138715" y="134591"/>
                    </a:cubicBezTo>
                    <a:lnTo>
                      <a:pt x="138715" y="134591"/>
                    </a:lnTo>
                    <a:cubicBezTo>
                      <a:pt x="114045" y="166499"/>
                      <a:pt x="81565" y="184502"/>
                      <a:pt x="53657" y="184502"/>
                    </a:cubicBezTo>
                    <a:close/>
                    <a:moveTo>
                      <a:pt x="114236" y="28673"/>
                    </a:moveTo>
                    <a:cubicBezTo>
                      <a:pt x="107568" y="28673"/>
                      <a:pt x="100996" y="30578"/>
                      <a:pt x="96519" y="32197"/>
                    </a:cubicBezTo>
                    <a:cubicBezTo>
                      <a:pt x="80707" y="38103"/>
                      <a:pt x="64420" y="50962"/>
                      <a:pt x="51656" y="67440"/>
                    </a:cubicBezTo>
                    <a:cubicBezTo>
                      <a:pt x="24796" y="102206"/>
                      <a:pt x="23081" y="139544"/>
                      <a:pt x="38321" y="151260"/>
                    </a:cubicBezTo>
                    <a:cubicBezTo>
                      <a:pt x="53561" y="162975"/>
                      <a:pt x="89185" y="151927"/>
                      <a:pt x="116045" y="117160"/>
                    </a:cubicBezTo>
                    <a:lnTo>
                      <a:pt x="116045" y="117160"/>
                    </a:lnTo>
                    <a:cubicBezTo>
                      <a:pt x="128714" y="100682"/>
                      <a:pt x="137000" y="81632"/>
                      <a:pt x="138810" y="64868"/>
                    </a:cubicBezTo>
                    <a:cubicBezTo>
                      <a:pt x="139667" y="56486"/>
                      <a:pt x="139572" y="41151"/>
                      <a:pt x="129380" y="33340"/>
                    </a:cubicBezTo>
                    <a:cubicBezTo>
                      <a:pt x="124904" y="29911"/>
                      <a:pt x="119474" y="28673"/>
                      <a:pt x="114236" y="28673"/>
                    </a:cubicBezTo>
                    <a:close/>
                    <a:moveTo>
                      <a:pt x="127380" y="125923"/>
                    </a:moveTo>
                    <a:lnTo>
                      <a:pt x="127380" y="125923"/>
                    </a:lnTo>
                    <a:lnTo>
                      <a:pt x="127380" y="12592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30" name="Google Shape;230;p2"/>
            <p:cNvSpPr/>
            <p:nvPr/>
          </p:nvSpPr>
          <p:spPr>
            <a:xfrm>
              <a:off x="4462652" y="5435059"/>
              <a:ext cx="812248" cy="844788"/>
            </a:xfrm>
            <a:custGeom>
              <a:avLst/>
              <a:gdLst/>
              <a:ahLst/>
              <a:cxnLst/>
              <a:rect l="l" t="t" r="r" b="b"/>
              <a:pathLst>
                <a:path w="812248" h="844788" extrusionOk="0">
                  <a:moveTo>
                    <a:pt x="673703" y="304800"/>
                  </a:moveTo>
                  <a:lnTo>
                    <a:pt x="611696" y="385096"/>
                  </a:lnTo>
                  <a:lnTo>
                    <a:pt x="615125" y="387763"/>
                  </a:lnTo>
                  <a:cubicBezTo>
                    <a:pt x="629793" y="399098"/>
                    <a:pt x="632555" y="420434"/>
                    <a:pt x="621221" y="435102"/>
                  </a:cubicBezTo>
                  <a:lnTo>
                    <a:pt x="600456" y="461963"/>
                  </a:lnTo>
                  <a:cubicBezTo>
                    <a:pt x="589121" y="476726"/>
                    <a:pt x="567690" y="479393"/>
                    <a:pt x="553117" y="468059"/>
                  </a:cubicBezTo>
                  <a:lnTo>
                    <a:pt x="549688" y="465391"/>
                  </a:lnTo>
                  <a:lnTo>
                    <a:pt x="311944" y="773239"/>
                  </a:lnTo>
                  <a:lnTo>
                    <a:pt x="160973" y="822198"/>
                  </a:lnTo>
                  <a:lnTo>
                    <a:pt x="103442" y="840772"/>
                  </a:lnTo>
                  <a:cubicBezTo>
                    <a:pt x="56960" y="855916"/>
                    <a:pt x="9716" y="826484"/>
                    <a:pt x="0" y="781812"/>
                  </a:cubicBezTo>
                  <a:cubicBezTo>
                    <a:pt x="17812" y="790575"/>
                    <a:pt x="39148" y="793052"/>
                    <a:pt x="60293" y="786099"/>
                  </a:cubicBezTo>
                  <a:lnTo>
                    <a:pt x="117824" y="767525"/>
                  </a:lnTo>
                  <a:lnTo>
                    <a:pt x="268796" y="718566"/>
                  </a:lnTo>
                  <a:lnTo>
                    <a:pt x="506540" y="410718"/>
                  </a:lnTo>
                  <a:lnTo>
                    <a:pt x="509969" y="413385"/>
                  </a:lnTo>
                  <a:cubicBezTo>
                    <a:pt x="524637" y="424720"/>
                    <a:pt x="545973" y="421957"/>
                    <a:pt x="557308" y="407289"/>
                  </a:cubicBezTo>
                  <a:lnTo>
                    <a:pt x="578072" y="380429"/>
                  </a:lnTo>
                  <a:cubicBezTo>
                    <a:pt x="589407" y="365760"/>
                    <a:pt x="586645" y="344424"/>
                    <a:pt x="571976" y="333090"/>
                  </a:cubicBezTo>
                  <a:lnTo>
                    <a:pt x="568547" y="330422"/>
                  </a:lnTo>
                  <a:lnTo>
                    <a:pt x="630555" y="250127"/>
                  </a:lnTo>
                  <a:lnTo>
                    <a:pt x="633984" y="252794"/>
                  </a:lnTo>
                  <a:cubicBezTo>
                    <a:pt x="648653" y="264129"/>
                    <a:pt x="669988" y="261366"/>
                    <a:pt x="681323" y="246698"/>
                  </a:cubicBezTo>
                  <a:lnTo>
                    <a:pt x="702088" y="219837"/>
                  </a:lnTo>
                  <a:cubicBezTo>
                    <a:pt x="713422" y="205169"/>
                    <a:pt x="710660" y="183832"/>
                    <a:pt x="695992" y="172498"/>
                  </a:cubicBezTo>
                  <a:lnTo>
                    <a:pt x="692563" y="169831"/>
                  </a:lnTo>
                  <a:lnTo>
                    <a:pt x="747141" y="99156"/>
                  </a:lnTo>
                  <a:cubicBezTo>
                    <a:pt x="769716" y="69914"/>
                    <a:pt x="774478" y="32481"/>
                    <a:pt x="763143" y="0"/>
                  </a:cubicBezTo>
                  <a:lnTo>
                    <a:pt x="771335" y="6382"/>
                  </a:lnTo>
                  <a:cubicBezTo>
                    <a:pt x="817341" y="41910"/>
                    <a:pt x="825817" y="107918"/>
                    <a:pt x="790289" y="153924"/>
                  </a:cubicBezTo>
                  <a:lnTo>
                    <a:pt x="735711" y="224600"/>
                  </a:lnTo>
                  <a:lnTo>
                    <a:pt x="739140" y="227266"/>
                  </a:lnTo>
                  <a:cubicBezTo>
                    <a:pt x="753808" y="238601"/>
                    <a:pt x="756571" y="259938"/>
                    <a:pt x="745236" y="274606"/>
                  </a:cubicBezTo>
                  <a:lnTo>
                    <a:pt x="724472" y="301466"/>
                  </a:lnTo>
                  <a:cubicBezTo>
                    <a:pt x="713137" y="316230"/>
                    <a:pt x="691801" y="318897"/>
                    <a:pt x="677132" y="307563"/>
                  </a:cubicBezTo>
                  <a:lnTo>
                    <a:pt x="673703" y="3048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1" name="Google Shape;231;p2"/>
          <p:cNvGrpSpPr/>
          <p:nvPr/>
        </p:nvGrpSpPr>
        <p:grpSpPr>
          <a:xfrm rot="392636">
            <a:off x="11649302" y="667954"/>
            <a:ext cx="1028819" cy="1356862"/>
            <a:chOff x="4572000" y="3600062"/>
            <a:chExt cx="618078" cy="815155"/>
          </a:xfrm>
        </p:grpSpPr>
        <p:grpSp>
          <p:nvGrpSpPr>
            <p:cNvPr id="232" name="Google Shape;232;p2"/>
            <p:cNvGrpSpPr/>
            <p:nvPr/>
          </p:nvGrpSpPr>
          <p:grpSpPr>
            <a:xfrm>
              <a:off x="4572000" y="4024312"/>
              <a:ext cx="618078" cy="390525"/>
              <a:chOff x="4572000" y="4024312"/>
              <a:chExt cx="618078" cy="390525"/>
            </a:xfrm>
          </p:grpSpPr>
          <p:sp>
            <p:nvSpPr>
              <p:cNvPr id="233" name="Google Shape;233;p2"/>
              <p:cNvSpPr/>
              <p:nvPr/>
            </p:nvSpPr>
            <p:spPr>
              <a:xfrm>
                <a:off x="4586287" y="4038599"/>
                <a:ext cx="589502" cy="362045"/>
              </a:xfrm>
              <a:custGeom>
                <a:avLst/>
                <a:gdLst/>
                <a:ahLst/>
                <a:cxnLst/>
                <a:rect l="l" t="t" r="r" b="b"/>
                <a:pathLst>
                  <a:path w="589502" h="362045" extrusionOk="0">
                    <a:moveTo>
                      <a:pt x="0" y="0"/>
                    </a:moveTo>
                    <a:lnTo>
                      <a:pt x="589502" y="0"/>
                    </a:lnTo>
                    <a:lnTo>
                      <a:pt x="589502" y="362045"/>
                    </a:lnTo>
                    <a:lnTo>
                      <a:pt x="0" y="36204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2"/>
              <p:cNvSpPr/>
              <p:nvPr/>
            </p:nvSpPr>
            <p:spPr>
              <a:xfrm>
                <a:off x="4572000" y="4024312"/>
                <a:ext cx="618078" cy="390525"/>
              </a:xfrm>
              <a:custGeom>
                <a:avLst/>
                <a:gdLst/>
                <a:ahLst/>
                <a:cxnLst/>
                <a:rect l="l" t="t" r="r" b="b"/>
                <a:pathLst>
                  <a:path w="618078" h="390525" extrusionOk="0">
                    <a:moveTo>
                      <a:pt x="603885" y="390525"/>
                    </a:moveTo>
                    <a:lnTo>
                      <a:pt x="14288" y="390525"/>
                    </a:lnTo>
                    <a:cubicBezTo>
                      <a:pt x="6382" y="390525"/>
                      <a:pt x="0" y="384143"/>
                      <a:pt x="0" y="376238"/>
                    </a:cubicBezTo>
                    <a:lnTo>
                      <a:pt x="0" y="14288"/>
                    </a:lnTo>
                    <a:cubicBezTo>
                      <a:pt x="0" y="6382"/>
                      <a:pt x="6382" y="0"/>
                      <a:pt x="14288" y="0"/>
                    </a:cubicBezTo>
                    <a:lnTo>
                      <a:pt x="603790" y="0"/>
                    </a:lnTo>
                    <a:cubicBezTo>
                      <a:pt x="611696" y="0"/>
                      <a:pt x="618077" y="6382"/>
                      <a:pt x="618077" y="14288"/>
                    </a:cubicBezTo>
                    <a:lnTo>
                      <a:pt x="618077" y="376333"/>
                    </a:lnTo>
                    <a:cubicBezTo>
                      <a:pt x="618172" y="384143"/>
                      <a:pt x="611696" y="390525"/>
                      <a:pt x="603885" y="390525"/>
                    </a:cubicBezTo>
                    <a:close/>
                    <a:moveTo>
                      <a:pt x="28575" y="361950"/>
                    </a:moveTo>
                    <a:lnTo>
                      <a:pt x="589502" y="361950"/>
                    </a:lnTo>
                    <a:lnTo>
                      <a:pt x="589502" y="28575"/>
                    </a:lnTo>
                    <a:lnTo>
                      <a:pt x="28575" y="28575"/>
                    </a:lnTo>
                    <a:lnTo>
                      <a:pt x="28575" y="36195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35" name="Google Shape;235;p2"/>
            <p:cNvSpPr/>
            <p:nvPr/>
          </p:nvSpPr>
          <p:spPr>
            <a:xfrm>
              <a:off x="4664868" y="3600062"/>
              <a:ext cx="421576" cy="763053"/>
            </a:xfrm>
            <a:custGeom>
              <a:avLst/>
              <a:gdLst/>
              <a:ahLst/>
              <a:cxnLst/>
              <a:rect l="l" t="t" r="r" b="b"/>
              <a:pathLst>
                <a:path w="421576" h="763053" extrusionOk="0">
                  <a:moveTo>
                    <a:pt x="407575" y="763053"/>
                  </a:moveTo>
                  <a:lnTo>
                    <a:pt x="324803" y="763053"/>
                  </a:lnTo>
                  <a:cubicBezTo>
                    <a:pt x="317563" y="763053"/>
                    <a:pt x="311467" y="757624"/>
                    <a:pt x="310610" y="750480"/>
                  </a:cubicBezTo>
                  <a:cubicBezTo>
                    <a:pt x="300228" y="664279"/>
                    <a:pt x="289941" y="575411"/>
                    <a:pt x="279559" y="486543"/>
                  </a:cubicBezTo>
                  <a:cubicBezTo>
                    <a:pt x="269176" y="397865"/>
                    <a:pt x="258889" y="309092"/>
                    <a:pt x="248507" y="222986"/>
                  </a:cubicBezTo>
                  <a:cubicBezTo>
                    <a:pt x="247745" y="216318"/>
                    <a:pt x="251650" y="209937"/>
                    <a:pt x="258032" y="207746"/>
                  </a:cubicBezTo>
                  <a:cubicBezTo>
                    <a:pt x="304514" y="191839"/>
                    <a:pt x="335280" y="150215"/>
                    <a:pt x="331184" y="108876"/>
                  </a:cubicBezTo>
                  <a:cubicBezTo>
                    <a:pt x="325946" y="56013"/>
                    <a:pt x="263462" y="30105"/>
                    <a:pt x="220789" y="28676"/>
                  </a:cubicBezTo>
                  <a:cubicBezTo>
                    <a:pt x="174593" y="26961"/>
                    <a:pt x="107251" y="54108"/>
                    <a:pt x="101060" y="109067"/>
                  </a:cubicBezTo>
                  <a:cubicBezTo>
                    <a:pt x="96774" y="147167"/>
                    <a:pt x="123254" y="188029"/>
                    <a:pt x="165449" y="208317"/>
                  </a:cubicBezTo>
                  <a:cubicBezTo>
                    <a:pt x="170783" y="210889"/>
                    <a:pt x="173926" y="216414"/>
                    <a:pt x="173450" y="222319"/>
                  </a:cubicBezTo>
                  <a:cubicBezTo>
                    <a:pt x="166497" y="310616"/>
                    <a:pt x="154210" y="400246"/>
                    <a:pt x="142304" y="486924"/>
                  </a:cubicBezTo>
                  <a:cubicBezTo>
                    <a:pt x="130492" y="573125"/>
                    <a:pt x="118205" y="662374"/>
                    <a:pt x="111347" y="749814"/>
                  </a:cubicBezTo>
                  <a:cubicBezTo>
                    <a:pt x="110776" y="757243"/>
                    <a:pt x="104584" y="762958"/>
                    <a:pt x="97060" y="762958"/>
                  </a:cubicBezTo>
                  <a:lnTo>
                    <a:pt x="14288" y="762958"/>
                  </a:lnTo>
                  <a:cubicBezTo>
                    <a:pt x="6382" y="762958"/>
                    <a:pt x="0" y="756576"/>
                    <a:pt x="0" y="748671"/>
                  </a:cubicBezTo>
                  <a:cubicBezTo>
                    <a:pt x="0" y="740765"/>
                    <a:pt x="6382" y="734383"/>
                    <a:pt x="14288" y="734383"/>
                  </a:cubicBezTo>
                  <a:lnTo>
                    <a:pt x="83820" y="734383"/>
                  </a:lnTo>
                  <a:cubicBezTo>
                    <a:pt x="90868" y="650373"/>
                    <a:pt x="102584" y="565314"/>
                    <a:pt x="113824" y="483018"/>
                  </a:cubicBezTo>
                  <a:cubicBezTo>
                    <a:pt x="125254" y="399865"/>
                    <a:pt x="137065" y="313950"/>
                    <a:pt x="144018" y="229463"/>
                  </a:cubicBezTo>
                  <a:cubicBezTo>
                    <a:pt x="95536" y="202317"/>
                    <a:pt x="67056" y="153739"/>
                    <a:pt x="72390" y="105828"/>
                  </a:cubicBezTo>
                  <a:cubicBezTo>
                    <a:pt x="80105" y="37629"/>
                    <a:pt x="155734" y="-2280"/>
                    <a:pt x="221551" y="101"/>
                  </a:cubicBezTo>
                  <a:cubicBezTo>
                    <a:pt x="274606" y="1911"/>
                    <a:pt x="352520" y="36010"/>
                    <a:pt x="359378" y="106019"/>
                  </a:cubicBezTo>
                  <a:cubicBezTo>
                    <a:pt x="364426" y="156978"/>
                    <a:pt x="330613" y="207651"/>
                    <a:pt x="277939" y="230511"/>
                  </a:cubicBezTo>
                  <a:cubicBezTo>
                    <a:pt x="287846" y="313188"/>
                    <a:pt x="297751" y="398246"/>
                    <a:pt x="307658" y="483209"/>
                  </a:cubicBezTo>
                  <a:cubicBezTo>
                    <a:pt x="317468" y="567696"/>
                    <a:pt x="327374" y="652182"/>
                    <a:pt x="337185" y="734478"/>
                  </a:cubicBezTo>
                  <a:lnTo>
                    <a:pt x="407289" y="734478"/>
                  </a:lnTo>
                  <a:cubicBezTo>
                    <a:pt x="415195" y="734478"/>
                    <a:pt x="421576" y="740860"/>
                    <a:pt x="421576" y="748766"/>
                  </a:cubicBezTo>
                  <a:cubicBezTo>
                    <a:pt x="421576" y="756672"/>
                    <a:pt x="415480" y="763053"/>
                    <a:pt x="407575" y="7630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36" name="Google Shape;236;p2"/>
            <p:cNvGrpSpPr/>
            <p:nvPr/>
          </p:nvGrpSpPr>
          <p:grpSpPr>
            <a:xfrm>
              <a:off x="4572000" y="4305775"/>
              <a:ext cx="612933" cy="109442"/>
              <a:chOff x="4572000" y="4305775"/>
              <a:chExt cx="612933" cy="109442"/>
            </a:xfrm>
          </p:grpSpPr>
          <p:grpSp>
            <p:nvGrpSpPr>
              <p:cNvPr id="237" name="Google Shape;237;p2"/>
              <p:cNvGrpSpPr/>
              <p:nvPr/>
            </p:nvGrpSpPr>
            <p:grpSpPr>
              <a:xfrm>
                <a:off x="4572000" y="4305775"/>
                <a:ext cx="156114" cy="109442"/>
                <a:chOff x="4572000" y="4305775"/>
                <a:chExt cx="156114" cy="109442"/>
              </a:xfrm>
            </p:grpSpPr>
            <p:sp>
              <p:nvSpPr>
                <p:cNvPr id="238" name="Google Shape;238;p2"/>
                <p:cNvSpPr/>
                <p:nvPr/>
              </p:nvSpPr>
              <p:spPr>
                <a:xfrm>
                  <a:off x="4586287" y="4320063"/>
                  <a:ext cx="127539" cy="80867"/>
                </a:xfrm>
                <a:custGeom>
                  <a:avLst/>
                  <a:gdLst/>
                  <a:ahLst/>
                  <a:cxnLst/>
                  <a:rect l="l" t="t" r="r" b="b"/>
                  <a:pathLst>
                    <a:path w="127539" h="80867" extrusionOk="0">
                      <a:moveTo>
                        <a:pt x="0" y="0"/>
                      </a:moveTo>
                      <a:lnTo>
                        <a:pt x="127540" y="0"/>
                      </a:lnTo>
                      <a:lnTo>
                        <a:pt x="127540" y="80867"/>
                      </a:lnTo>
                      <a:lnTo>
                        <a:pt x="0" y="80867"/>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2"/>
                <p:cNvSpPr/>
                <p:nvPr/>
              </p:nvSpPr>
              <p:spPr>
                <a:xfrm>
                  <a:off x="4572000" y="4305775"/>
                  <a:ext cx="156114" cy="109442"/>
                </a:xfrm>
                <a:custGeom>
                  <a:avLst/>
                  <a:gdLst/>
                  <a:ahLst/>
                  <a:cxnLst/>
                  <a:rect l="l" t="t" r="r" b="b"/>
                  <a:pathLst>
                    <a:path w="156114" h="109442" extrusionOk="0">
                      <a:moveTo>
                        <a:pt x="141827" y="109442"/>
                      </a:moveTo>
                      <a:lnTo>
                        <a:pt x="14288" y="109442"/>
                      </a:lnTo>
                      <a:cubicBezTo>
                        <a:pt x="6382" y="109442"/>
                        <a:pt x="0" y="103060"/>
                        <a:pt x="0" y="95155"/>
                      </a:cubicBezTo>
                      <a:lnTo>
                        <a:pt x="0" y="14288"/>
                      </a:lnTo>
                      <a:cubicBezTo>
                        <a:pt x="0" y="6382"/>
                        <a:pt x="6382" y="0"/>
                        <a:pt x="14288" y="0"/>
                      </a:cubicBezTo>
                      <a:lnTo>
                        <a:pt x="141827" y="0"/>
                      </a:lnTo>
                      <a:cubicBezTo>
                        <a:pt x="149733" y="0"/>
                        <a:pt x="156115" y="6382"/>
                        <a:pt x="156115" y="14288"/>
                      </a:cubicBezTo>
                      <a:lnTo>
                        <a:pt x="156115" y="95155"/>
                      </a:lnTo>
                      <a:cubicBezTo>
                        <a:pt x="156115" y="102965"/>
                        <a:pt x="149733" y="109442"/>
                        <a:pt x="141827" y="109442"/>
                      </a:cubicBezTo>
                      <a:close/>
                      <a:moveTo>
                        <a:pt x="28575" y="80867"/>
                      </a:moveTo>
                      <a:lnTo>
                        <a:pt x="127540" y="80867"/>
                      </a:lnTo>
                      <a:lnTo>
                        <a:pt x="127540" y="28575"/>
                      </a:lnTo>
                      <a:lnTo>
                        <a:pt x="28575" y="28575"/>
                      </a:lnTo>
                      <a:lnTo>
                        <a:pt x="28575" y="8086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0" name="Google Shape;240;p2"/>
              <p:cNvGrpSpPr/>
              <p:nvPr/>
            </p:nvGrpSpPr>
            <p:grpSpPr>
              <a:xfrm>
                <a:off x="4800409" y="4305775"/>
                <a:ext cx="156114" cy="109442"/>
                <a:chOff x="4800409" y="4305775"/>
                <a:chExt cx="156114" cy="109442"/>
              </a:xfrm>
            </p:grpSpPr>
            <p:sp>
              <p:nvSpPr>
                <p:cNvPr id="241" name="Google Shape;241;p2"/>
                <p:cNvSpPr/>
                <p:nvPr/>
              </p:nvSpPr>
              <p:spPr>
                <a:xfrm>
                  <a:off x="4814697" y="4320063"/>
                  <a:ext cx="127539" cy="80867"/>
                </a:xfrm>
                <a:custGeom>
                  <a:avLst/>
                  <a:gdLst/>
                  <a:ahLst/>
                  <a:cxnLst/>
                  <a:rect l="l" t="t" r="r" b="b"/>
                  <a:pathLst>
                    <a:path w="127539" h="80867" extrusionOk="0">
                      <a:moveTo>
                        <a:pt x="0" y="0"/>
                      </a:moveTo>
                      <a:lnTo>
                        <a:pt x="127540" y="0"/>
                      </a:lnTo>
                      <a:lnTo>
                        <a:pt x="127540" y="80867"/>
                      </a:lnTo>
                      <a:lnTo>
                        <a:pt x="0" y="80867"/>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2"/>
                <p:cNvSpPr/>
                <p:nvPr/>
              </p:nvSpPr>
              <p:spPr>
                <a:xfrm>
                  <a:off x="4800409" y="4305775"/>
                  <a:ext cx="156114" cy="109442"/>
                </a:xfrm>
                <a:custGeom>
                  <a:avLst/>
                  <a:gdLst/>
                  <a:ahLst/>
                  <a:cxnLst/>
                  <a:rect l="l" t="t" r="r" b="b"/>
                  <a:pathLst>
                    <a:path w="156114" h="109442" extrusionOk="0">
                      <a:moveTo>
                        <a:pt x="141827" y="109442"/>
                      </a:moveTo>
                      <a:lnTo>
                        <a:pt x="14288" y="109442"/>
                      </a:lnTo>
                      <a:cubicBezTo>
                        <a:pt x="6382" y="109442"/>
                        <a:pt x="0" y="103060"/>
                        <a:pt x="0" y="95155"/>
                      </a:cubicBezTo>
                      <a:lnTo>
                        <a:pt x="0" y="14288"/>
                      </a:lnTo>
                      <a:cubicBezTo>
                        <a:pt x="0" y="6382"/>
                        <a:pt x="6382" y="0"/>
                        <a:pt x="14288" y="0"/>
                      </a:cubicBezTo>
                      <a:lnTo>
                        <a:pt x="141827" y="0"/>
                      </a:lnTo>
                      <a:cubicBezTo>
                        <a:pt x="149733" y="0"/>
                        <a:pt x="156115" y="6382"/>
                        <a:pt x="156115" y="14288"/>
                      </a:cubicBezTo>
                      <a:lnTo>
                        <a:pt x="156115" y="95155"/>
                      </a:lnTo>
                      <a:cubicBezTo>
                        <a:pt x="156115" y="102965"/>
                        <a:pt x="149733" y="109442"/>
                        <a:pt x="141827" y="109442"/>
                      </a:cubicBezTo>
                      <a:close/>
                      <a:moveTo>
                        <a:pt x="28575" y="80867"/>
                      </a:moveTo>
                      <a:lnTo>
                        <a:pt x="127540" y="80867"/>
                      </a:lnTo>
                      <a:lnTo>
                        <a:pt x="127540" y="28575"/>
                      </a:lnTo>
                      <a:lnTo>
                        <a:pt x="28575" y="28575"/>
                      </a:lnTo>
                      <a:lnTo>
                        <a:pt x="28575" y="8086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3" name="Google Shape;243;p2"/>
              <p:cNvGrpSpPr/>
              <p:nvPr/>
            </p:nvGrpSpPr>
            <p:grpSpPr>
              <a:xfrm>
                <a:off x="5028819" y="4305775"/>
                <a:ext cx="156114" cy="109442"/>
                <a:chOff x="5028819" y="4305775"/>
                <a:chExt cx="156114" cy="109442"/>
              </a:xfrm>
            </p:grpSpPr>
            <p:sp>
              <p:nvSpPr>
                <p:cNvPr id="244" name="Google Shape;244;p2"/>
                <p:cNvSpPr/>
                <p:nvPr/>
              </p:nvSpPr>
              <p:spPr>
                <a:xfrm>
                  <a:off x="5043201" y="4320063"/>
                  <a:ext cx="127539" cy="80867"/>
                </a:xfrm>
                <a:custGeom>
                  <a:avLst/>
                  <a:gdLst/>
                  <a:ahLst/>
                  <a:cxnLst/>
                  <a:rect l="l" t="t" r="r" b="b"/>
                  <a:pathLst>
                    <a:path w="127539" h="80867" extrusionOk="0">
                      <a:moveTo>
                        <a:pt x="0" y="0"/>
                      </a:moveTo>
                      <a:lnTo>
                        <a:pt x="127540" y="0"/>
                      </a:lnTo>
                      <a:lnTo>
                        <a:pt x="127540" y="80867"/>
                      </a:lnTo>
                      <a:lnTo>
                        <a:pt x="0" y="80867"/>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2"/>
                <p:cNvSpPr/>
                <p:nvPr/>
              </p:nvSpPr>
              <p:spPr>
                <a:xfrm>
                  <a:off x="5028819" y="4305775"/>
                  <a:ext cx="156114" cy="109442"/>
                </a:xfrm>
                <a:custGeom>
                  <a:avLst/>
                  <a:gdLst/>
                  <a:ahLst/>
                  <a:cxnLst/>
                  <a:rect l="l" t="t" r="r" b="b"/>
                  <a:pathLst>
                    <a:path w="156114" h="109442" extrusionOk="0">
                      <a:moveTo>
                        <a:pt x="141827" y="109442"/>
                      </a:moveTo>
                      <a:lnTo>
                        <a:pt x="14288" y="109442"/>
                      </a:lnTo>
                      <a:cubicBezTo>
                        <a:pt x="6382" y="109442"/>
                        <a:pt x="0" y="103060"/>
                        <a:pt x="0" y="95155"/>
                      </a:cubicBezTo>
                      <a:lnTo>
                        <a:pt x="0" y="14288"/>
                      </a:lnTo>
                      <a:cubicBezTo>
                        <a:pt x="0" y="6382"/>
                        <a:pt x="6382" y="0"/>
                        <a:pt x="14288" y="0"/>
                      </a:cubicBezTo>
                      <a:lnTo>
                        <a:pt x="141827" y="0"/>
                      </a:lnTo>
                      <a:cubicBezTo>
                        <a:pt x="149733" y="0"/>
                        <a:pt x="156115" y="6382"/>
                        <a:pt x="156115" y="14288"/>
                      </a:cubicBezTo>
                      <a:lnTo>
                        <a:pt x="156115" y="95155"/>
                      </a:lnTo>
                      <a:cubicBezTo>
                        <a:pt x="156115" y="102965"/>
                        <a:pt x="149733" y="109442"/>
                        <a:pt x="141827" y="109442"/>
                      </a:cubicBezTo>
                      <a:close/>
                      <a:moveTo>
                        <a:pt x="28670" y="80867"/>
                      </a:moveTo>
                      <a:lnTo>
                        <a:pt x="127635" y="80867"/>
                      </a:lnTo>
                      <a:lnTo>
                        <a:pt x="127635" y="28575"/>
                      </a:lnTo>
                      <a:lnTo>
                        <a:pt x="28670" y="28575"/>
                      </a:lnTo>
                      <a:lnTo>
                        <a:pt x="28670" y="8086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46" name="Google Shape;246;p2"/>
            <p:cNvSpPr/>
            <p:nvPr/>
          </p:nvSpPr>
          <p:spPr>
            <a:xfrm>
              <a:off x="4586287" y="4043362"/>
              <a:ext cx="142875" cy="361950"/>
            </a:xfrm>
            <a:custGeom>
              <a:avLst/>
              <a:gdLst/>
              <a:ahLst/>
              <a:cxnLst/>
              <a:rect l="l" t="t" r="r" b="b"/>
              <a:pathLst>
                <a:path w="142875" h="361950" extrusionOk="0">
                  <a:moveTo>
                    <a:pt x="0" y="0"/>
                  </a:moveTo>
                  <a:lnTo>
                    <a:pt x="142875" y="0"/>
                  </a:lnTo>
                  <a:lnTo>
                    <a:pt x="142875" y="361950"/>
                  </a:lnTo>
                  <a:lnTo>
                    <a:pt x="0" y="361950"/>
                  </a:ln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7" name="Google Shape;247;p2"/>
          <p:cNvGrpSpPr/>
          <p:nvPr/>
        </p:nvGrpSpPr>
        <p:grpSpPr>
          <a:xfrm rot="1662196">
            <a:off x="1130426" y="972965"/>
            <a:ext cx="1098840" cy="1482279"/>
            <a:chOff x="8283797" y="2441867"/>
            <a:chExt cx="597407" cy="805871"/>
          </a:xfrm>
        </p:grpSpPr>
        <p:grpSp>
          <p:nvGrpSpPr>
            <p:cNvPr id="248" name="Google Shape;248;p2"/>
            <p:cNvGrpSpPr/>
            <p:nvPr/>
          </p:nvGrpSpPr>
          <p:grpSpPr>
            <a:xfrm>
              <a:off x="8284787" y="2441867"/>
              <a:ext cx="419765" cy="628420"/>
              <a:chOff x="8284787" y="2441867"/>
              <a:chExt cx="419765" cy="628420"/>
            </a:xfrm>
          </p:grpSpPr>
          <p:sp>
            <p:nvSpPr>
              <p:cNvPr id="249" name="Google Shape;249;p2"/>
              <p:cNvSpPr/>
              <p:nvPr/>
            </p:nvSpPr>
            <p:spPr>
              <a:xfrm>
                <a:off x="8299028" y="2456115"/>
                <a:ext cx="391200" cy="599979"/>
              </a:xfrm>
              <a:custGeom>
                <a:avLst/>
                <a:gdLst/>
                <a:ahLst/>
                <a:cxnLst/>
                <a:rect l="l" t="t" r="r" b="b"/>
                <a:pathLst>
                  <a:path w="391200" h="599979" extrusionOk="0">
                    <a:moveTo>
                      <a:pt x="29060" y="0"/>
                    </a:moveTo>
                    <a:cubicBezTo>
                      <a:pt x="10296" y="41910"/>
                      <a:pt x="-12659" y="111919"/>
                      <a:pt x="8391" y="186214"/>
                    </a:cubicBezTo>
                    <a:cubicBezTo>
                      <a:pt x="23345" y="238887"/>
                      <a:pt x="54301" y="272129"/>
                      <a:pt x="70494" y="289655"/>
                    </a:cubicBezTo>
                    <a:cubicBezTo>
                      <a:pt x="137740" y="362807"/>
                      <a:pt x="220227" y="461105"/>
                      <a:pt x="329098" y="599980"/>
                    </a:cubicBezTo>
                    <a:cubicBezTo>
                      <a:pt x="349767" y="586169"/>
                      <a:pt x="370436" y="572357"/>
                      <a:pt x="391201" y="558641"/>
                    </a:cubicBezTo>
                    <a:cubicBezTo>
                      <a:pt x="270424" y="372332"/>
                      <a:pt x="149742" y="186119"/>
                      <a:pt x="29060"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2"/>
              <p:cNvSpPr/>
              <p:nvPr/>
            </p:nvSpPr>
            <p:spPr>
              <a:xfrm>
                <a:off x="8284787" y="2441867"/>
                <a:ext cx="419765" cy="628420"/>
              </a:xfrm>
              <a:custGeom>
                <a:avLst/>
                <a:gdLst/>
                <a:ahLst/>
                <a:cxnLst/>
                <a:rect l="l" t="t" r="r" b="b"/>
                <a:pathLst>
                  <a:path w="419765" h="628420" extrusionOk="0">
                    <a:moveTo>
                      <a:pt x="343339" y="628421"/>
                    </a:moveTo>
                    <a:cubicBezTo>
                      <a:pt x="339053" y="628421"/>
                      <a:pt x="334862" y="626516"/>
                      <a:pt x="332099" y="622991"/>
                    </a:cubicBezTo>
                    <a:cubicBezTo>
                      <a:pt x="228086" y="490308"/>
                      <a:pt x="143695" y="389057"/>
                      <a:pt x="74258" y="313524"/>
                    </a:cubicBezTo>
                    <a:cubicBezTo>
                      <a:pt x="56541" y="294284"/>
                      <a:pt x="24633" y="259613"/>
                      <a:pt x="9011" y="204368"/>
                    </a:cubicBezTo>
                    <a:cubicBezTo>
                      <a:pt x="-8038" y="144074"/>
                      <a:pt x="-894" y="78161"/>
                      <a:pt x="30443" y="8438"/>
                    </a:cubicBezTo>
                    <a:cubicBezTo>
                      <a:pt x="32538" y="3676"/>
                      <a:pt x="37206" y="437"/>
                      <a:pt x="42349" y="56"/>
                    </a:cubicBezTo>
                    <a:cubicBezTo>
                      <a:pt x="47588" y="-420"/>
                      <a:pt x="52636" y="2152"/>
                      <a:pt x="55398" y="6533"/>
                    </a:cubicBezTo>
                    <a:lnTo>
                      <a:pt x="417443" y="565079"/>
                    </a:lnTo>
                    <a:cubicBezTo>
                      <a:pt x="421730" y="571652"/>
                      <a:pt x="419920" y="580415"/>
                      <a:pt x="413348" y="584701"/>
                    </a:cubicBezTo>
                    <a:lnTo>
                      <a:pt x="351245" y="626039"/>
                    </a:lnTo>
                    <a:cubicBezTo>
                      <a:pt x="348768" y="627659"/>
                      <a:pt x="346006" y="628421"/>
                      <a:pt x="343339" y="628421"/>
                    </a:cubicBezTo>
                    <a:close/>
                    <a:moveTo>
                      <a:pt x="46254" y="45014"/>
                    </a:moveTo>
                    <a:cubicBezTo>
                      <a:pt x="26538" y="99116"/>
                      <a:pt x="23204" y="149980"/>
                      <a:pt x="36443" y="196557"/>
                    </a:cubicBezTo>
                    <a:cubicBezTo>
                      <a:pt x="50255" y="245325"/>
                      <a:pt x="79115" y="276662"/>
                      <a:pt x="94641" y="293522"/>
                    </a:cubicBezTo>
                    <a:cubicBezTo>
                      <a:pt x="163412" y="368293"/>
                      <a:pt x="245613" y="466686"/>
                      <a:pt x="346387" y="594988"/>
                    </a:cubicBezTo>
                    <a:lnTo>
                      <a:pt x="385725" y="568794"/>
                    </a:lnTo>
                    <a:lnTo>
                      <a:pt x="46254" y="4501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1" name="Google Shape;251;p2"/>
            <p:cNvSpPr/>
            <p:nvPr/>
          </p:nvSpPr>
          <p:spPr>
            <a:xfrm>
              <a:off x="8299028" y="2465640"/>
              <a:ext cx="391200" cy="599979"/>
            </a:xfrm>
            <a:custGeom>
              <a:avLst/>
              <a:gdLst/>
              <a:ahLst/>
              <a:cxnLst/>
              <a:rect l="l" t="t" r="r" b="b"/>
              <a:pathLst>
                <a:path w="391200" h="599979" extrusionOk="0">
                  <a:moveTo>
                    <a:pt x="29060" y="0"/>
                  </a:moveTo>
                  <a:cubicBezTo>
                    <a:pt x="10296" y="41910"/>
                    <a:pt x="-12659" y="111919"/>
                    <a:pt x="8391" y="186214"/>
                  </a:cubicBezTo>
                  <a:cubicBezTo>
                    <a:pt x="23345" y="238887"/>
                    <a:pt x="54301" y="272129"/>
                    <a:pt x="70494" y="289655"/>
                  </a:cubicBezTo>
                  <a:cubicBezTo>
                    <a:pt x="137740" y="362807"/>
                    <a:pt x="220227" y="461105"/>
                    <a:pt x="329098" y="599980"/>
                  </a:cubicBezTo>
                  <a:cubicBezTo>
                    <a:pt x="349767" y="586169"/>
                    <a:pt x="370436" y="572357"/>
                    <a:pt x="391201" y="558641"/>
                  </a:cubicBezTo>
                  <a:cubicBezTo>
                    <a:pt x="270424" y="372332"/>
                    <a:pt x="149742" y="186119"/>
                    <a:pt x="29060"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52" name="Google Shape;252;p2"/>
            <p:cNvGrpSpPr/>
            <p:nvPr/>
          </p:nvGrpSpPr>
          <p:grpSpPr>
            <a:xfrm>
              <a:off x="8460611" y="2441867"/>
              <a:ext cx="419676" cy="628420"/>
              <a:chOff x="8460611" y="2441867"/>
              <a:chExt cx="419676" cy="628420"/>
            </a:xfrm>
          </p:grpSpPr>
          <p:sp>
            <p:nvSpPr>
              <p:cNvPr id="253" name="Google Shape;253;p2"/>
              <p:cNvSpPr/>
              <p:nvPr/>
            </p:nvSpPr>
            <p:spPr>
              <a:xfrm>
                <a:off x="8474773" y="2456115"/>
                <a:ext cx="391200" cy="599979"/>
              </a:xfrm>
              <a:custGeom>
                <a:avLst/>
                <a:gdLst/>
                <a:ahLst/>
                <a:cxnLst/>
                <a:rect l="l" t="t" r="r" b="b"/>
                <a:pathLst>
                  <a:path w="391200" h="599979" extrusionOk="0">
                    <a:moveTo>
                      <a:pt x="362141" y="0"/>
                    </a:moveTo>
                    <a:cubicBezTo>
                      <a:pt x="380905" y="41910"/>
                      <a:pt x="403860" y="111919"/>
                      <a:pt x="382810" y="186214"/>
                    </a:cubicBezTo>
                    <a:cubicBezTo>
                      <a:pt x="367855" y="238887"/>
                      <a:pt x="336899" y="272129"/>
                      <a:pt x="320707" y="289655"/>
                    </a:cubicBezTo>
                    <a:cubicBezTo>
                      <a:pt x="253460" y="362807"/>
                      <a:pt x="170974" y="461105"/>
                      <a:pt x="62103" y="599980"/>
                    </a:cubicBezTo>
                    <a:cubicBezTo>
                      <a:pt x="41434" y="586169"/>
                      <a:pt x="20764" y="572357"/>
                      <a:pt x="0" y="558641"/>
                    </a:cubicBezTo>
                    <a:cubicBezTo>
                      <a:pt x="120777" y="372332"/>
                      <a:pt x="241459" y="186119"/>
                      <a:pt x="362141"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2"/>
              <p:cNvSpPr/>
              <p:nvPr/>
            </p:nvSpPr>
            <p:spPr>
              <a:xfrm>
                <a:off x="8460611" y="2441867"/>
                <a:ext cx="419676" cy="628420"/>
              </a:xfrm>
              <a:custGeom>
                <a:avLst/>
                <a:gdLst/>
                <a:ahLst/>
                <a:cxnLst/>
                <a:rect l="l" t="t" r="r" b="b"/>
                <a:pathLst>
                  <a:path w="419676" h="628420" extrusionOk="0">
                    <a:moveTo>
                      <a:pt x="76360" y="628421"/>
                    </a:moveTo>
                    <a:cubicBezTo>
                      <a:pt x="73598" y="628421"/>
                      <a:pt x="70836" y="627659"/>
                      <a:pt x="68455" y="626039"/>
                    </a:cubicBezTo>
                    <a:lnTo>
                      <a:pt x="6351" y="584701"/>
                    </a:lnTo>
                    <a:cubicBezTo>
                      <a:pt x="-126" y="580319"/>
                      <a:pt x="-1935" y="571556"/>
                      <a:pt x="2256" y="565079"/>
                    </a:cubicBezTo>
                    <a:lnTo>
                      <a:pt x="364301" y="6533"/>
                    </a:lnTo>
                    <a:cubicBezTo>
                      <a:pt x="367158" y="2152"/>
                      <a:pt x="372207" y="-420"/>
                      <a:pt x="377350" y="56"/>
                    </a:cubicBezTo>
                    <a:cubicBezTo>
                      <a:pt x="382589" y="437"/>
                      <a:pt x="387161" y="3676"/>
                      <a:pt x="389256" y="8438"/>
                    </a:cubicBezTo>
                    <a:cubicBezTo>
                      <a:pt x="420499" y="78161"/>
                      <a:pt x="427737" y="144074"/>
                      <a:pt x="410688" y="204368"/>
                    </a:cubicBezTo>
                    <a:cubicBezTo>
                      <a:pt x="394971" y="259708"/>
                      <a:pt x="363158" y="294284"/>
                      <a:pt x="346013" y="312857"/>
                    </a:cubicBezTo>
                    <a:cubicBezTo>
                      <a:pt x="275909" y="389057"/>
                      <a:pt x="191613" y="490213"/>
                      <a:pt x="87505" y="622991"/>
                    </a:cubicBezTo>
                    <a:cubicBezTo>
                      <a:pt x="84743" y="626516"/>
                      <a:pt x="80551" y="628421"/>
                      <a:pt x="76360" y="628421"/>
                    </a:cubicBezTo>
                    <a:close/>
                    <a:moveTo>
                      <a:pt x="33974" y="568699"/>
                    </a:moveTo>
                    <a:lnTo>
                      <a:pt x="73312" y="594893"/>
                    </a:lnTo>
                    <a:cubicBezTo>
                      <a:pt x="174087" y="466686"/>
                      <a:pt x="256287" y="368198"/>
                      <a:pt x="324487" y="294188"/>
                    </a:cubicBezTo>
                    <a:cubicBezTo>
                      <a:pt x="340584" y="276662"/>
                      <a:pt x="369444" y="245325"/>
                      <a:pt x="383351" y="196557"/>
                    </a:cubicBezTo>
                    <a:cubicBezTo>
                      <a:pt x="396591" y="149980"/>
                      <a:pt x="393257" y="99116"/>
                      <a:pt x="373540" y="45014"/>
                    </a:cubicBezTo>
                    <a:lnTo>
                      <a:pt x="33974" y="56869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5" name="Google Shape;255;p2"/>
            <p:cNvGrpSpPr/>
            <p:nvPr/>
          </p:nvGrpSpPr>
          <p:grpSpPr>
            <a:xfrm>
              <a:off x="8283797" y="2970942"/>
              <a:ext cx="597407" cy="276796"/>
              <a:chOff x="8283797" y="2970942"/>
              <a:chExt cx="597407" cy="276796"/>
            </a:xfrm>
          </p:grpSpPr>
          <p:grpSp>
            <p:nvGrpSpPr>
              <p:cNvPr id="256" name="Google Shape;256;p2"/>
              <p:cNvGrpSpPr/>
              <p:nvPr/>
            </p:nvGrpSpPr>
            <p:grpSpPr>
              <a:xfrm>
                <a:off x="8283797" y="2970942"/>
                <a:ext cx="276796" cy="276796"/>
                <a:chOff x="8283797" y="2970942"/>
                <a:chExt cx="276796" cy="276796"/>
              </a:xfrm>
            </p:grpSpPr>
            <p:sp>
              <p:nvSpPr>
                <p:cNvPr id="257" name="Google Shape;257;p2"/>
                <p:cNvSpPr/>
                <p:nvPr/>
              </p:nvSpPr>
              <p:spPr>
                <a:xfrm>
                  <a:off x="8298084" y="2985229"/>
                  <a:ext cx="248221" cy="248221"/>
                </a:xfrm>
                <a:custGeom>
                  <a:avLst/>
                  <a:gdLst/>
                  <a:ahLst/>
                  <a:cxnLst/>
                  <a:rect l="l" t="t" r="r" b="b"/>
                  <a:pathLst>
                    <a:path w="248221" h="248221" extrusionOk="0">
                      <a:moveTo>
                        <a:pt x="124110" y="0"/>
                      </a:moveTo>
                      <a:cubicBezTo>
                        <a:pt x="55531" y="0"/>
                        <a:pt x="0" y="55531"/>
                        <a:pt x="0" y="124111"/>
                      </a:cubicBezTo>
                      <a:cubicBezTo>
                        <a:pt x="0" y="192691"/>
                        <a:pt x="55531" y="248221"/>
                        <a:pt x="124110" y="248221"/>
                      </a:cubicBezTo>
                      <a:cubicBezTo>
                        <a:pt x="192691" y="248221"/>
                        <a:pt x="248221" y="192691"/>
                        <a:pt x="248221" y="124111"/>
                      </a:cubicBezTo>
                      <a:cubicBezTo>
                        <a:pt x="248221" y="55531"/>
                        <a:pt x="192691" y="0"/>
                        <a:pt x="124110" y="0"/>
                      </a:cubicBezTo>
                      <a:close/>
                      <a:moveTo>
                        <a:pt x="124110" y="175831"/>
                      </a:moveTo>
                      <a:cubicBezTo>
                        <a:pt x="95535" y="175831"/>
                        <a:pt x="72390" y="152686"/>
                        <a:pt x="72390" y="124111"/>
                      </a:cubicBezTo>
                      <a:cubicBezTo>
                        <a:pt x="72390" y="95536"/>
                        <a:pt x="95535" y="72390"/>
                        <a:pt x="124110" y="72390"/>
                      </a:cubicBezTo>
                      <a:cubicBezTo>
                        <a:pt x="152685" y="72390"/>
                        <a:pt x="175832" y="95536"/>
                        <a:pt x="175832" y="124111"/>
                      </a:cubicBezTo>
                      <a:cubicBezTo>
                        <a:pt x="175832" y="152686"/>
                        <a:pt x="152685" y="175831"/>
                        <a:pt x="124110" y="17583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2"/>
                <p:cNvSpPr/>
                <p:nvPr/>
              </p:nvSpPr>
              <p:spPr>
                <a:xfrm>
                  <a:off x="8283797" y="2970942"/>
                  <a:ext cx="276796" cy="276796"/>
                </a:xfrm>
                <a:custGeom>
                  <a:avLst/>
                  <a:gdLst/>
                  <a:ahLst/>
                  <a:cxnLst/>
                  <a:rect l="l" t="t" r="r" b="b"/>
                  <a:pathLst>
                    <a:path w="276796" h="276796" extrusionOk="0">
                      <a:moveTo>
                        <a:pt x="138398" y="276796"/>
                      </a:moveTo>
                      <a:cubicBezTo>
                        <a:pt x="62103" y="276796"/>
                        <a:pt x="0" y="214693"/>
                        <a:pt x="0" y="138398"/>
                      </a:cubicBezTo>
                      <a:cubicBezTo>
                        <a:pt x="0" y="62103"/>
                        <a:pt x="62103" y="0"/>
                        <a:pt x="138398" y="0"/>
                      </a:cubicBezTo>
                      <a:cubicBezTo>
                        <a:pt x="214693" y="0"/>
                        <a:pt x="276796" y="62103"/>
                        <a:pt x="276796" y="138398"/>
                      </a:cubicBezTo>
                      <a:cubicBezTo>
                        <a:pt x="276796" y="214693"/>
                        <a:pt x="214693" y="276796"/>
                        <a:pt x="138398" y="276796"/>
                      </a:cubicBezTo>
                      <a:close/>
                      <a:moveTo>
                        <a:pt x="138398" y="28575"/>
                      </a:moveTo>
                      <a:cubicBezTo>
                        <a:pt x="77819" y="28575"/>
                        <a:pt x="28575" y="77819"/>
                        <a:pt x="28575" y="138398"/>
                      </a:cubicBezTo>
                      <a:cubicBezTo>
                        <a:pt x="28575" y="198977"/>
                        <a:pt x="77819" y="248221"/>
                        <a:pt x="138398" y="248221"/>
                      </a:cubicBezTo>
                      <a:cubicBezTo>
                        <a:pt x="198977" y="248221"/>
                        <a:pt x="248221" y="198977"/>
                        <a:pt x="248221" y="138398"/>
                      </a:cubicBezTo>
                      <a:cubicBezTo>
                        <a:pt x="248221" y="77819"/>
                        <a:pt x="198977" y="28575"/>
                        <a:pt x="138398" y="28575"/>
                      </a:cubicBezTo>
                      <a:close/>
                      <a:moveTo>
                        <a:pt x="138398" y="204406"/>
                      </a:moveTo>
                      <a:cubicBezTo>
                        <a:pt x="102013" y="204406"/>
                        <a:pt x="72390" y="174784"/>
                        <a:pt x="72390" y="138398"/>
                      </a:cubicBezTo>
                      <a:cubicBezTo>
                        <a:pt x="72390" y="102013"/>
                        <a:pt x="102013" y="72390"/>
                        <a:pt x="138398" y="72390"/>
                      </a:cubicBezTo>
                      <a:cubicBezTo>
                        <a:pt x="174784" y="72390"/>
                        <a:pt x="204407" y="102013"/>
                        <a:pt x="204407" y="138398"/>
                      </a:cubicBezTo>
                      <a:cubicBezTo>
                        <a:pt x="204407" y="174784"/>
                        <a:pt x="174784" y="204406"/>
                        <a:pt x="138398" y="204406"/>
                      </a:cubicBezTo>
                      <a:close/>
                      <a:moveTo>
                        <a:pt x="138398" y="100965"/>
                      </a:moveTo>
                      <a:cubicBezTo>
                        <a:pt x="117729" y="100965"/>
                        <a:pt x="100965" y="117729"/>
                        <a:pt x="100965" y="138398"/>
                      </a:cubicBezTo>
                      <a:cubicBezTo>
                        <a:pt x="100965" y="159067"/>
                        <a:pt x="117729" y="175831"/>
                        <a:pt x="138398" y="175831"/>
                      </a:cubicBezTo>
                      <a:cubicBezTo>
                        <a:pt x="159068" y="175831"/>
                        <a:pt x="175832" y="159067"/>
                        <a:pt x="175832" y="138398"/>
                      </a:cubicBezTo>
                      <a:cubicBezTo>
                        <a:pt x="175832" y="117729"/>
                        <a:pt x="159068" y="100965"/>
                        <a:pt x="138398" y="10096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9" name="Google Shape;259;p2"/>
              <p:cNvGrpSpPr/>
              <p:nvPr/>
            </p:nvGrpSpPr>
            <p:grpSpPr>
              <a:xfrm>
                <a:off x="8604408" y="2970942"/>
                <a:ext cx="276796" cy="276796"/>
                <a:chOff x="8604408" y="2970942"/>
                <a:chExt cx="276796" cy="276796"/>
              </a:xfrm>
            </p:grpSpPr>
            <p:sp>
              <p:nvSpPr>
                <p:cNvPr id="260" name="Google Shape;260;p2"/>
                <p:cNvSpPr/>
                <p:nvPr/>
              </p:nvSpPr>
              <p:spPr>
                <a:xfrm>
                  <a:off x="8618696" y="2985229"/>
                  <a:ext cx="248221" cy="248221"/>
                </a:xfrm>
                <a:custGeom>
                  <a:avLst/>
                  <a:gdLst/>
                  <a:ahLst/>
                  <a:cxnLst/>
                  <a:rect l="l" t="t" r="r" b="b"/>
                  <a:pathLst>
                    <a:path w="248221" h="248221" extrusionOk="0">
                      <a:moveTo>
                        <a:pt x="124111" y="0"/>
                      </a:moveTo>
                      <a:cubicBezTo>
                        <a:pt x="55531" y="0"/>
                        <a:pt x="0" y="55531"/>
                        <a:pt x="0" y="124111"/>
                      </a:cubicBezTo>
                      <a:cubicBezTo>
                        <a:pt x="0" y="192691"/>
                        <a:pt x="55531" y="248221"/>
                        <a:pt x="124111" y="248221"/>
                      </a:cubicBezTo>
                      <a:cubicBezTo>
                        <a:pt x="192691" y="248221"/>
                        <a:pt x="248221" y="192691"/>
                        <a:pt x="248221" y="124111"/>
                      </a:cubicBezTo>
                      <a:cubicBezTo>
                        <a:pt x="248221" y="55531"/>
                        <a:pt x="192691" y="0"/>
                        <a:pt x="124111" y="0"/>
                      </a:cubicBezTo>
                      <a:close/>
                      <a:moveTo>
                        <a:pt x="124111" y="175831"/>
                      </a:moveTo>
                      <a:cubicBezTo>
                        <a:pt x="95536" y="175831"/>
                        <a:pt x="72390" y="152686"/>
                        <a:pt x="72390" y="124111"/>
                      </a:cubicBezTo>
                      <a:cubicBezTo>
                        <a:pt x="72390" y="95536"/>
                        <a:pt x="95536" y="72390"/>
                        <a:pt x="124111" y="72390"/>
                      </a:cubicBezTo>
                      <a:cubicBezTo>
                        <a:pt x="152686" y="72390"/>
                        <a:pt x="175832" y="95536"/>
                        <a:pt x="175832" y="124111"/>
                      </a:cubicBezTo>
                      <a:cubicBezTo>
                        <a:pt x="175832" y="152686"/>
                        <a:pt x="152686" y="175831"/>
                        <a:pt x="124111" y="17583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2"/>
                <p:cNvSpPr/>
                <p:nvPr/>
              </p:nvSpPr>
              <p:spPr>
                <a:xfrm>
                  <a:off x="8604408" y="2970942"/>
                  <a:ext cx="276796" cy="276796"/>
                </a:xfrm>
                <a:custGeom>
                  <a:avLst/>
                  <a:gdLst/>
                  <a:ahLst/>
                  <a:cxnLst/>
                  <a:rect l="l" t="t" r="r" b="b"/>
                  <a:pathLst>
                    <a:path w="276796" h="276796" extrusionOk="0">
                      <a:moveTo>
                        <a:pt x="138399" y="276796"/>
                      </a:moveTo>
                      <a:cubicBezTo>
                        <a:pt x="62103" y="276796"/>
                        <a:pt x="0" y="214693"/>
                        <a:pt x="0" y="138398"/>
                      </a:cubicBezTo>
                      <a:cubicBezTo>
                        <a:pt x="0" y="62103"/>
                        <a:pt x="62103" y="0"/>
                        <a:pt x="138399" y="0"/>
                      </a:cubicBezTo>
                      <a:cubicBezTo>
                        <a:pt x="214694" y="0"/>
                        <a:pt x="276796" y="62103"/>
                        <a:pt x="276796" y="138398"/>
                      </a:cubicBezTo>
                      <a:cubicBezTo>
                        <a:pt x="276796" y="214693"/>
                        <a:pt x="214694" y="276796"/>
                        <a:pt x="138399" y="276796"/>
                      </a:cubicBezTo>
                      <a:close/>
                      <a:moveTo>
                        <a:pt x="138399" y="28575"/>
                      </a:moveTo>
                      <a:cubicBezTo>
                        <a:pt x="77820" y="28575"/>
                        <a:pt x="28575" y="77819"/>
                        <a:pt x="28575" y="138398"/>
                      </a:cubicBezTo>
                      <a:cubicBezTo>
                        <a:pt x="28575" y="198977"/>
                        <a:pt x="77820" y="248221"/>
                        <a:pt x="138399" y="248221"/>
                      </a:cubicBezTo>
                      <a:cubicBezTo>
                        <a:pt x="198977" y="248221"/>
                        <a:pt x="248221" y="198977"/>
                        <a:pt x="248221" y="138398"/>
                      </a:cubicBezTo>
                      <a:cubicBezTo>
                        <a:pt x="248221" y="77819"/>
                        <a:pt x="198977" y="28575"/>
                        <a:pt x="138399" y="28575"/>
                      </a:cubicBezTo>
                      <a:close/>
                      <a:moveTo>
                        <a:pt x="138399" y="204406"/>
                      </a:moveTo>
                      <a:cubicBezTo>
                        <a:pt x="102013" y="204406"/>
                        <a:pt x="72390" y="174784"/>
                        <a:pt x="72390" y="138398"/>
                      </a:cubicBezTo>
                      <a:cubicBezTo>
                        <a:pt x="72390" y="102013"/>
                        <a:pt x="102013" y="72390"/>
                        <a:pt x="138399" y="72390"/>
                      </a:cubicBezTo>
                      <a:cubicBezTo>
                        <a:pt x="174784" y="72390"/>
                        <a:pt x="204407" y="102013"/>
                        <a:pt x="204407" y="138398"/>
                      </a:cubicBezTo>
                      <a:cubicBezTo>
                        <a:pt x="204407" y="174784"/>
                        <a:pt x="174784" y="204406"/>
                        <a:pt x="138399" y="204406"/>
                      </a:cubicBezTo>
                      <a:close/>
                      <a:moveTo>
                        <a:pt x="138399" y="100965"/>
                      </a:moveTo>
                      <a:cubicBezTo>
                        <a:pt x="117729" y="100965"/>
                        <a:pt x="100965" y="117729"/>
                        <a:pt x="100965" y="138398"/>
                      </a:cubicBezTo>
                      <a:cubicBezTo>
                        <a:pt x="100965" y="159067"/>
                        <a:pt x="117729" y="175831"/>
                        <a:pt x="138399" y="175831"/>
                      </a:cubicBezTo>
                      <a:cubicBezTo>
                        <a:pt x="159068" y="175831"/>
                        <a:pt x="175832" y="159067"/>
                        <a:pt x="175832" y="138398"/>
                      </a:cubicBezTo>
                      <a:cubicBezTo>
                        <a:pt x="175832" y="117729"/>
                        <a:pt x="159068" y="100965"/>
                        <a:pt x="138399" y="10096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62" name="Google Shape;262;p2"/>
            <p:cNvSpPr/>
            <p:nvPr/>
          </p:nvSpPr>
          <p:spPr>
            <a:xfrm>
              <a:off x="8294846" y="2985229"/>
              <a:ext cx="248221" cy="248221"/>
            </a:xfrm>
            <a:custGeom>
              <a:avLst/>
              <a:gdLst/>
              <a:ahLst/>
              <a:cxnLst/>
              <a:rect l="l" t="t" r="r" b="b"/>
              <a:pathLst>
                <a:path w="248221" h="248221" extrusionOk="0">
                  <a:moveTo>
                    <a:pt x="124111" y="0"/>
                  </a:moveTo>
                  <a:cubicBezTo>
                    <a:pt x="55531" y="0"/>
                    <a:pt x="0" y="55531"/>
                    <a:pt x="0" y="124111"/>
                  </a:cubicBezTo>
                  <a:cubicBezTo>
                    <a:pt x="0" y="192691"/>
                    <a:pt x="55531" y="248221"/>
                    <a:pt x="124111" y="248221"/>
                  </a:cubicBezTo>
                  <a:cubicBezTo>
                    <a:pt x="192691" y="248221"/>
                    <a:pt x="248221" y="192691"/>
                    <a:pt x="248221" y="124111"/>
                  </a:cubicBezTo>
                  <a:cubicBezTo>
                    <a:pt x="248221" y="55531"/>
                    <a:pt x="192691" y="0"/>
                    <a:pt x="124111" y="0"/>
                  </a:cubicBezTo>
                  <a:close/>
                  <a:moveTo>
                    <a:pt x="124111" y="175831"/>
                  </a:moveTo>
                  <a:cubicBezTo>
                    <a:pt x="95536" y="175831"/>
                    <a:pt x="72390" y="152686"/>
                    <a:pt x="72390" y="124111"/>
                  </a:cubicBezTo>
                  <a:cubicBezTo>
                    <a:pt x="72390" y="95536"/>
                    <a:pt x="95536" y="72390"/>
                    <a:pt x="124111" y="72390"/>
                  </a:cubicBezTo>
                  <a:cubicBezTo>
                    <a:pt x="152686" y="72390"/>
                    <a:pt x="175832" y="95536"/>
                    <a:pt x="175832" y="124111"/>
                  </a:cubicBezTo>
                  <a:cubicBezTo>
                    <a:pt x="175832" y="152686"/>
                    <a:pt x="152686" y="175831"/>
                    <a:pt x="124111" y="17583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3" name="Google Shape;263;p2"/>
          <p:cNvGrpSpPr/>
          <p:nvPr/>
        </p:nvGrpSpPr>
        <p:grpSpPr>
          <a:xfrm rot="1662196">
            <a:off x="1130426" y="972965"/>
            <a:ext cx="1098840" cy="1482279"/>
            <a:chOff x="8283797" y="2441867"/>
            <a:chExt cx="597407" cy="805871"/>
          </a:xfrm>
        </p:grpSpPr>
        <p:grpSp>
          <p:nvGrpSpPr>
            <p:cNvPr id="264" name="Google Shape;264;p2"/>
            <p:cNvGrpSpPr/>
            <p:nvPr/>
          </p:nvGrpSpPr>
          <p:grpSpPr>
            <a:xfrm>
              <a:off x="8284787" y="2441867"/>
              <a:ext cx="419765" cy="628420"/>
              <a:chOff x="8284787" y="2441867"/>
              <a:chExt cx="419765" cy="628420"/>
            </a:xfrm>
          </p:grpSpPr>
          <p:sp>
            <p:nvSpPr>
              <p:cNvPr id="265" name="Google Shape;265;p2"/>
              <p:cNvSpPr/>
              <p:nvPr/>
            </p:nvSpPr>
            <p:spPr>
              <a:xfrm>
                <a:off x="8299028" y="2456115"/>
                <a:ext cx="391200" cy="599979"/>
              </a:xfrm>
              <a:custGeom>
                <a:avLst/>
                <a:gdLst/>
                <a:ahLst/>
                <a:cxnLst/>
                <a:rect l="l" t="t" r="r" b="b"/>
                <a:pathLst>
                  <a:path w="391200" h="599979" extrusionOk="0">
                    <a:moveTo>
                      <a:pt x="29060" y="0"/>
                    </a:moveTo>
                    <a:cubicBezTo>
                      <a:pt x="10296" y="41910"/>
                      <a:pt x="-12659" y="111919"/>
                      <a:pt x="8391" y="186214"/>
                    </a:cubicBezTo>
                    <a:cubicBezTo>
                      <a:pt x="23345" y="238887"/>
                      <a:pt x="54301" y="272129"/>
                      <a:pt x="70494" y="289655"/>
                    </a:cubicBezTo>
                    <a:cubicBezTo>
                      <a:pt x="137740" y="362807"/>
                      <a:pt x="220227" y="461105"/>
                      <a:pt x="329098" y="599980"/>
                    </a:cubicBezTo>
                    <a:cubicBezTo>
                      <a:pt x="349767" y="586169"/>
                      <a:pt x="370436" y="572357"/>
                      <a:pt x="391201" y="558641"/>
                    </a:cubicBezTo>
                    <a:cubicBezTo>
                      <a:pt x="270424" y="372332"/>
                      <a:pt x="149742" y="186119"/>
                      <a:pt x="29060" y="0"/>
                    </a:cubicBezTo>
                    <a:close/>
                  </a:path>
                </a:pathLst>
              </a:custGeom>
              <a:solidFill>
                <a:srgbClr val="D3D3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2"/>
              <p:cNvSpPr/>
              <p:nvPr/>
            </p:nvSpPr>
            <p:spPr>
              <a:xfrm>
                <a:off x="8284787" y="2441867"/>
                <a:ext cx="419765" cy="628420"/>
              </a:xfrm>
              <a:custGeom>
                <a:avLst/>
                <a:gdLst/>
                <a:ahLst/>
                <a:cxnLst/>
                <a:rect l="l" t="t" r="r" b="b"/>
                <a:pathLst>
                  <a:path w="419765" h="628420" extrusionOk="0">
                    <a:moveTo>
                      <a:pt x="343339" y="628421"/>
                    </a:moveTo>
                    <a:cubicBezTo>
                      <a:pt x="339053" y="628421"/>
                      <a:pt x="334862" y="626516"/>
                      <a:pt x="332099" y="622991"/>
                    </a:cubicBezTo>
                    <a:cubicBezTo>
                      <a:pt x="228086" y="490308"/>
                      <a:pt x="143695" y="389057"/>
                      <a:pt x="74258" y="313524"/>
                    </a:cubicBezTo>
                    <a:cubicBezTo>
                      <a:pt x="56541" y="294284"/>
                      <a:pt x="24633" y="259613"/>
                      <a:pt x="9011" y="204368"/>
                    </a:cubicBezTo>
                    <a:cubicBezTo>
                      <a:pt x="-8038" y="144074"/>
                      <a:pt x="-894" y="78161"/>
                      <a:pt x="30443" y="8438"/>
                    </a:cubicBezTo>
                    <a:cubicBezTo>
                      <a:pt x="32538" y="3676"/>
                      <a:pt x="37206" y="437"/>
                      <a:pt x="42349" y="56"/>
                    </a:cubicBezTo>
                    <a:cubicBezTo>
                      <a:pt x="47588" y="-420"/>
                      <a:pt x="52636" y="2152"/>
                      <a:pt x="55398" y="6533"/>
                    </a:cubicBezTo>
                    <a:lnTo>
                      <a:pt x="417443" y="565079"/>
                    </a:lnTo>
                    <a:cubicBezTo>
                      <a:pt x="421730" y="571652"/>
                      <a:pt x="419920" y="580415"/>
                      <a:pt x="413348" y="584701"/>
                    </a:cubicBezTo>
                    <a:lnTo>
                      <a:pt x="351245" y="626039"/>
                    </a:lnTo>
                    <a:cubicBezTo>
                      <a:pt x="348768" y="627659"/>
                      <a:pt x="346006" y="628421"/>
                      <a:pt x="343339" y="628421"/>
                    </a:cubicBezTo>
                    <a:close/>
                    <a:moveTo>
                      <a:pt x="46254" y="45014"/>
                    </a:moveTo>
                    <a:cubicBezTo>
                      <a:pt x="26538" y="99116"/>
                      <a:pt x="23204" y="149980"/>
                      <a:pt x="36443" y="196557"/>
                    </a:cubicBezTo>
                    <a:cubicBezTo>
                      <a:pt x="50255" y="245325"/>
                      <a:pt x="79115" y="276662"/>
                      <a:pt x="94641" y="293522"/>
                    </a:cubicBezTo>
                    <a:cubicBezTo>
                      <a:pt x="163412" y="368293"/>
                      <a:pt x="245613" y="466686"/>
                      <a:pt x="346387" y="594988"/>
                    </a:cubicBezTo>
                    <a:lnTo>
                      <a:pt x="385725" y="568794"/>
                    </a:lnTo>
                    <a:lnTo>
                      <a:pt x="46254" y="4501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67" name="Google Shape;267;p2"/>
            <p:cNvSpPr/>
            <p:nvPr/>
          </p:nvSpPr>
          <p:spPr>
            <a:xfrm>
              <a:off x="8299028" y="2465640"/>
              <a:ext cx="391200" cy="599979"/>
            </a:xfrm>
            <a:custGeom>
              <a:avLst/>
              <a:gdLst/>
              <a:ahLst/>
              <a:cxnLst/>
              <a:rect l="l" t="t" r="r" b="b"/>
              <a:pathLst>
                <a:path w="391200" h="599979" extrusionOk="0">
                  <a:moveTo>
                    <a:pt x="29060" y="0"/>
                  </a:moveTo>
                  <a:cubicBezTo>
                    <a:pt x="10296" y="41910"/>
                    <a:pt x="-12659" y="111919"/>
                    <a:pt x="8391" y="186214"/>
                  </a:cubicBezTo>
                  <a:cubicBezTo>
                    <a:pt x="23345" y="238887"/>
                    <a:pt x="54301" y="272129"/>
                    <a:pt x="70494" y="289655"/>
                  </a:cubicBezTo>
                  <a:cubicBezTo>
                    <a:pt x="137740" y="362807"/>
                    <a:pt x="220227" y="461105"/>
                    <a:pt x="329098" y="599980"/>
                  </a:cubicBezTo>
                  <a:cubicBezTo>
                    <a:pt x="349767" y="586169"/>
                    <a:pt x="370436" y="572357"/>
                    <a:pt x="391201" y="558641"/>
                  </a:cubicBezTo>
                  <a:cubicBezTo>
                    <a:pt x="270424" y="372332"/>
                    <a:pt x="149742" y="186119"/>
                    <a:pt x="29060" y="0"/>
                  </a:cubicBez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68" name="Google Shape;268;p2"/>
            <p:cNvGrpSpPr/>
            <p:nvPr/>
          </p:nvGrpSpPr>
          <p:grpSpPr>
            <a:xfrm>
              <a:off x="8460611" y="2441867"/>
              <a:ext cx="419676" cy="628420"/>
              <a:chOff x="8460611" y="2441867"/>
              <a:chExt cx="419676" cy="628420"/>
            </a:xfrm>
          </p:grpSpPr>
          <p:sp>
            <p:nvSpPr>
              <p:cNvPr id="269" name="Google Shape;269;p2"/>
              <p:cNvSpPr/>
              <p:nvPr/>
            </p:nvSpPr>
            <p:spPr>
              <a:xfrm>
                <a:off x="8474773" y="2456115"/>
                <a:ext cx="391200" cy="599979"/>
              </a:xfrm>
              <a:custGeom>
                <a:avLst/>
                <a:gdLst/>
                <a:ahLst/>
                <a:cxnLst/>
                <a:rect l="l" t="t" r="r" b="b"/>
                <a:pathLst>
                  <a:path w="391200" h="599979" extrusionOk="0">
                    <a:moveTo>
                      <a:pt x="362141" y="0"/>
                    </a:moveTo>
                    <a:cubicBezTo>
                      <a:pt x="380905" y="41910"/>
                      <a:pt x="403860" y="111919"/>
                      <a:pt x="382810" y="186214"/>
                    </a:cubicBezTo>
                    <a:cubicBezTo>
                      <a:pt x="367855" y="238887"/>
                      <a:pt x="336899" y="272129"/>
                      <a:pt x="320707" y="289655"/>
                    </a:cubicBezTo>
                    <a:cubicBezTo>
                      <a:pt x="253460" y="362807"/>
                      <a:pt x="170974" y="461105"/>
                      <a:pt x="62103" y="599980"/>
                    </a:cubicBezTo>
                    <a:cubicBezTo>
                      <a:pt x="41434" y="586169"/>
                      <a:pt x="20764" y="572357"/>
                      <a:pt x="0" y="558641"/>
                    </a:cubicBezTo>
                    <a:cubicBezTo>
                      <a:pt x="120777" y="372332"/>
                      <a:pt x="241459" y="186119"/>
                      <a:pt x="362141" y="0"/>
                    </a:cubicBezTo>
                    <a:close/>
                  </a:path>
                </a:pathLst>
              </a:custGeom>
              <a:solidFill>
                <a:srgbClr val="D3D3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2"/>
              <p:cNvSpPr/>
              <p:nvPr/>
            </p:nvSpPr>
            <p:spPr>
              <a:xfrm>
                <a:off x="8460611" y="2441867"/>
                <a:ext cx="419676" cy="628420"/>
              </a:xfrm>
              <a:custGeom>
                <a:avLst/>
                <a:gdLst/>
                <a:ahLst/>
                <a:cxnLst/>
                <a:rect l="l" t="t" r="r" b="b"/>
                <a:pathLst>
                  <a:path w="419676" h="628420" extrusionOk="0">
                    <a:moveTo>
                      <a:pt x="76360" y="628421"/>
                    </a:moveTo>
                    <a:cubicBezTo>
                      <a:pt x="73598" y="628421"/>
                      <a:pt x="70836" y="627659"/>
                      <a:pt x="68455" y="626039"/>
                    </a:cubicBezTo>
                    <a:lnTo>
                      <a:pt x="6351" y="584701"/>
                    </a:lnTo>
                    <a:cubicBezTo>
                      <a:pt x="-126" y="580319"/>
                      <a:pt x="-1935" y="571556"/>
                      <a:pt x="2256" y="565079"/>
                    </a:cubicBezTo>
                    <a:lnTo>
                      <a:pt x="364301" y="6533"/>
                    </a:lnTo>
                    <a:cubicBezTo>
                      <a:pt x="367158" y="2152"/>
                      <a:pt x="372207" y="-420"/>
                      <a:pt x="377350" y="56"/>
                    </a:cubicBezTo>
                    <a:cubicBezTo>
                      <a:pt x="382589" y="437"/>
                      <a:pt x="387161" y="3676"/>
                      <a:pt x="389256" y="8438"/>
                    </a:cubicBezTo>
                    <a:cubicBezTo>
                      <a:pt x="420499" y="78161"/>
                      <a:pt x="427737" y="144074"/>
                      <a:pt x="410688" y="204368"/>
                    </a:cubicBezTo>
                    <a:cubicBezTo>
                      <a:pt x="394971" y="259708"/>
                      <a:pt x="363158" y="294284"/>
                      <a:pt x="346013" y="312857"/>
                    </a:cubicBezTo>
                    <a:cubicBezTo>
                      <a:pt x="275909" y="389057"/>
                      <a:pt x="191613" y="490213"/>
                      <a:pt x="87505" y="622991"/>
                    </a:cubicBezTo>
                    <a:cubicBezTo>
                      <a:pt x="84743" y="626516"/>
                      <a:pt x="80551" y="628421"/>
                      <a:pt x="76360" y="628421"/>
                    </a:cubicBezTo>
                    <a:close/>
                    <a:moveTo>
                      <a:pt x="33974" y="568699"/>
                    </a:moveTo>
                    <a:lnTo>
                      <a:pt x="73312" y="594893"/>
                    </a:lnTo>
                    <a:cubicBezTo>
                      <a:pt x="174087" y="466686"/>
                      <a:pt x="256287" y="368198"/>
                      <a:pt x="324487" y="294188"/>
                    </a:cubicBezTo>
                    <a:cubicBezTo>
                      <a:pt x="340584" y="276662"/>
                      <a:pt x="369444" y="245325"/>
                      <a:pt x="383351" y="196557"/>
                    </a:cubicBezTo>
                    <a:cubicBezTo>
                      <a:pt x="396591" y="149980"/>
                      <a:pt x="393257" y="99116"/>
                      <a:pt x="373540" y="45014"/>
                    </a:cubicBezTo>
                    <a:lnTo>
                      <a:pt x="33974" y="56869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1" name="Google Shape;271;p2"/>
            <p:cNvGrpSpPr/>
            <p:nvPr/>
          </p:nvGrpSpPr>
          <p:grpSpPr>
            <a:xfrm>
              <a:off x="8283797" y="2970942"/>
              <a:ext cx="597407" cy="276796"/>
              <a:chOff x="8283797" y="2970942"/>
              <a:chExt cx="597407" cy="276796"/>
            </a:xfrm>
          </p:grpSpPr>
          <p:grpSp>
            <p:nvGrpSpPr>
              <p:cNvPr id="272" name="Google Shape;272;p2"/>
              <p:cNvGrpSpPr/>
              <p:nvPr/>
            </p:nvGrpSpPr>
            <p:grpSpPr>
              <a:xfrm>
                <a:off x="8283797" y="2970942"/>
                <a:ext cx="276796" cy="276796"/>
                <a:chOff x="8283797" y="2970942"/>
                <a:chExt cx="276796" cy="276796"/>
              </a:xfrm>
            </p:grpSpPr>
            <p:sp>
              <p:nvSpPr>
                <p:cNvPr id="273" name="Google Shape;273;p2"/>
                <p:cNvSpPr/>
                <p:nvPr/>
              </p:nvSpPr>
              <p:spPr>
                <a:xfrm>
                  <a:off x="8298084" y="2985229"/>
                  <a:ext cx="248221" cy="248221"/>
                </a:xfrm>
                <a:custGeom>
                  <a:avLst/>
                  <a:gdLst/>
                  <a:ahLst/>
                  <a:cxnLst/>
                  <a:rect l="l" t="t" r="r" b="b"/>
                  <a:pathLst>
                    <a:path w="248221" h="248221" extrusionOk="0">
                      <a:moveTo>
                        <a:pt x="124110" y="0"/>
                      </a:moveTo>
                      <a:cubicBezTo>
                        <a:pt x="55531" y="0"/>
                        <a:pt x="0" y="55531"/>
                        <a:pt x="0" y="124111"/>
                      </a:cubicBezTo>
                      <a:cubicBezTo>
                        <a:pt x="0" y="192691"/>
                        <a:pt x="55531" y="248221"/>
                        <a:pt x="124110" y="248221"/>
                      </a:cubicBezTo>
                      <a:cubicBezTo>
                        <a:pt x="192691" y="248221"/>
                        <a:pt x="248221" y="192691"/>
                        <a:pt x="248221" y="124111"/>
                      </a:cubicBezTo>
                      <a:cubicBezTo>
                        <a:pt x="248221" y="55531"/>
                        <a:pt x="192691" y="0"/>
                        <a:pt x="124110" y="0"/>
                      </a:cubicBezTo>
                      <a:close/>
                      <a:moveTo>
                        <a:pt x="124110" y="175831"/>
                      </a:moveTo>
                      <a:cubicBezTo>
                        <a:pt x="95535" y="175831"/>
                        <a:pt x="72390" y="152686"/>
                        <a:pt x="72390" y="124111"/>
                      </a:cubicBezTo>
                      <a:cubicBezTo>
                        <a:pt x="72390" y="95536"/>
                        <a:pt x="95535" y="72390"/>
                        <a:pt x="124110" y="72390"/>
                      </a:cubicBezTo>
                      <a:cubicBezTo>
                        <a:pt x="152685" y="72390"/>
                        <a:pt x="175832" y="95536"/>
                        <a:pt x="175832" y="124111"/>
                      </a:cubicBezTo>
                      <a:cubicBezTo>
                        <a:pt x="175832" y="152686"/>
                        <a:pt x="152685" y="175831"/>
                        <a:pt x="124110" y="17583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2"/>
                <p:cNvSpPr/>
                <p:nvPr/>
              </p:nvSpPr>
              <p:spPr>
                <a:xfrm>
                  <a:off x="8283797" y="2970942"/>
                  <a:ext cx="276796" cy="276796"/>
                </a:xfrm>
                <a:custGeom>
                  <a:avLst/>
                  <a:gdLst/>
                  <a:ahLst/>
                  <a:cxnLst/>
                  <a:rect l="l" t="t" r="r" b="b"/>
                  <a:pathLst>
                    <a:path w="276796" h="276796" extrusionOk="0">
                      <a:moveTo>
                        <a:pt x="138398" y="276796"/>
                      </a:moveTo>
                      <a:cubicBezTo>
                        <a:pt x="62103" y="276796"/>
                        <a:pt x="0" y="214693"/>
                        <a:pt x="0" y="138398"/>
                      </a:cubicBezTo>
                      <a:cubicBezTo>
                        <a:pt x="0" y="62103"/>
                        <a:pt x="62103" y="0"/>
                        <a:pt x="138398" y="0"/>
                      </a:cubicBezTo>
                      <a:cubicBezTo>
                        <a:pt x="214693" y="0"/>
                        <a:pt x="276796" y="62103"/>
                        <a:pt x="276796" y="138398"/>
                      </a:cubicBezTo>
                      <a:cubicBezTo>
                        <a:pt x="276796" y="214693"/>
                        <a:pt x="214693" y="276796"/>
                        <a:pt x="138398" y="276796"/>
                      </a:cubicBezTo>
                      <a:close/>
                      <a:moveTo>
                        <a:pt x="138398" y="28575"/>
                      </a:moveTo>
                      <a:cubicBezTo>
                        <a:pt x="77819" y="28575"/>
                        <a:pt x="28575" y="77819"/>
                        <a:pt x="28575" y="138398"/>
                      </a:cubicBezTo>
                      <a:cubicBezTo>
                        <a:pt x="28575" y="198977"/>
                        <a:pt x="77819" y="248221"/>
                        <a:pt x="138398" y="248221"/>
                      </a:cubicBezTo>
                      <a:cubicBezTo>
                        <a:pt x="198977" y="248221"/>
                        <a:pt x="248221" y="198977"/>
                        <a:pt x="248221" y="138398"/>
                      </a:cubicBezTo>
                      <a:cubicBezTo>
                        <a:pt x="248221" y="77819"/>
                        <a:pt x="198977" y="28575"/>
                        <a:pt x="138398" y="28575"/>
                      </a:cubicBezTo>
                      <a:close/>
                      <a:moveTo>
                        <a:pt x="138398" y="204406"/>
                      </a:moveTo>
                      <a:cubicBezTo>
                        <a:pt x="102013" y="204406"/>
                        <a:pt x="72390" y="174784"/>
                        <a:pt x="72390" y="138398"/>
                      </a:cubicBezTo>
                      <a:cubicBezTo>
                        <a:pt x="72390" y="102013"/>
                        <a:pt x="102013" y="72390"/>
                        <a:pt x="138398" y="72390"/>
                      </a:cubicBezTo>
                      <a:cubicBezTo>
                        <a:pt x="174784" y="72390"/>
                        <a:pt x="204407" y="102013"/>
                        <a:pt x="204407" y="138398"/>
                      </a:cubicBezTo>
                      <a:cubicBezTo>
                        <a:pt x="204407" y="174784"/>
                        <a:pt x="174784" y="204406"/>
                        <a:pt x="138398" y="204406"/>
                      </a:cubicBezTo>
                      <a:close/>
                      <a:moveTo>
                        <a:pt x="138398" y="100965"/>
                      </a:moveTo>
                      <a:cubicBezTo>
                        <a:pt x="117729" y="100965"/>
                        <a:pt x="100965" y="117729"/>
                        <a:pt x="100965" y="138398"/>
                      </a:cubicBezTo>
                      <a:cubicBezTo>
                        <a:pt x="100965" y="159067"/>
                        <a:pt x="117729" y="175831"/>
                        <a:pt x="138398" y="175831"/>
                      </a:cubicBezTo>
                      <a:cubicBezTo>
                        <a:pt x="159068" y="175831"/>
                        <a:pt x="175832" y="159067"/>
                        <a:pt x="175832" y="138398"/>
                      </a:cubicBezTo>
                      <a:cubicBezTo>
                        <a:pt x="175832" y="117729"/>
                        <a:pt x="159068" y="100965"/>
                        <a:pt x="138398" y="1009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5" name="Google Shape;275;p2"/>
              <p:cNvGrpSpPr/>
              <p:nvPr/>
            </p:nvGrpSpPr>
            <p:grpSpPr>
              <a:xfrm>
                <a:off x="8604408" y="2970942"/>
                <a:ext cx="276796" cy="276796"/>
                <a:chOff x="8604408" y="2970942"/>
                <a:chExt cx="276796" cy="276796"/>
              </a:xfrm>
            </p:grpSpPr>
            <p:sp>
              <p:nvSpPr>
                <p:cNvPr id="276" name="Google Shape;276;p2"/>
                <p:cNvSpPr/>
                <p:nvPr/>
              </p:nvSpPr>
              <p:spPr>
                <a:xfrm>
                  <a:off x="8618696" y="2985229"/>
                  <a:ext cx="248221" cy="248221"/>
                </a:xfrm>
                <a:custGeom>
                  <a:avLst/>
                  <a:gdLst/>
                  <a:ahLst/>
                  <a:cxnLst/>
                  <a:rect l="l" t="t" r="r" b="b"/>
                  <a:pathLst>
                    <a:path w="248221" h="248221" extrusionOk="0">
                      <a:moveTo>
                        <a:pt x="124111" y="0"/>
                      </a:moveTo>
                      <a:cubicBezTo>
                        <a:pt x="55531" y="0"/>
                        <a:pt x="0" y="55531"/>
                        <a:pt x="0" y="124111"/>
                      </a:cubicBezTo>
                      <a:cubicBezTo>
                        <a:pt x="0" y="192691"/>
                        <a:pt x="55531" y="248221"/>
                        <a:pt x="124111" y="248221"/>
                      </a:cubicBezTo>
                      <a:cubicBezTo>
                        <a:pt x="192691" y="248221"/>
                        <a:pt x="248221" y="192691"/>
                        <a:pt x="248221" y="124111"/>
                      </a:cubicBezTo>
                      <a:cubicBezTo>
                        <a:pt x="248221" y="55531"/>
                        <a:pt x="192691" y="0"/>
                        <a:pt x="124111" y="0"/>
                      </a:cubicBezTo>
                      <a:close/>
                      <a:moveTo>
                        <a:pt x="124111" y="175831"/>
                      </a:moveTo>
                      <a:cubicBezTo>
                        <a:pt x="95536" y="175831"/>
                        <a:pt x="72390" y="152686"/>
                        <a:pt x="72390" y="124111"/>
                      </a:cubicBezTo>
                      <a:cubicBezTo>
                        <a:pt x="72390" y="95536"/>
                        <a:pt x="95536" y="72390"/>
                        <a:pt x="124111" y="72390"/>
                      </a:cubicBezTo>
                      <a:cubicBezTo>
                        <a:pt x="152686" y="72390"/>
                        <a:pt x="175832" y="95536"/>
                        <a:pt x="175832" y="124111"/>
                      </a:cubicBezTo>
                      <a:cubicBezTo>
                        <a:pt x="175832" y="152686"/>
                        <a:pt x="152686" y="175831"/>
                        <a:pt x="124111" y="17583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2"/>
                <p:cNvSpPr/>
                <p:nvPr/>
              </p:nvSpPr>
              <p:spPr>
                <a:xfrm>
                  <a:off x="8604408" y="2970942"/>
                  <a:ext cx="276796" cy="276796"/>
                </a:xfrm>
                <a:custGeom>
                  <a:avLst/>
                  <a:gdLst/>
                  <a:ahLst/>
                  <a:cxnLst/>
                  <a:rect l="l" t="t" r="r" b="b"/>
                  <a:pathLst>
                    <a:path w="276796" h="276796" extrusionOk="0">
                      <a:moveTo>
                        <a:pt x="138399" y="276796"/>
                      </a:moveTo>
                      <a:cubicBezTo>
                        <a:pt x="62103" y="276796"/>
                        <a:pt x="0" y="214693"/>
                        <a:pt x="0" y="138398"/>
                      </a:cubicBezTo>
                      <a:cubicBezTo>
                        <a:pt x="0" y="62103"/>
                        <a:pt x="62103" y="0"/>
                        <a:pt x="138399" y="0"/>
                      </a:cubicBezTo>
                      <a:cubicBezTo>
                        <a:pt x="214694" y="0"/>
                        <a:pt x="276796" y="62103"/>
                        <a:pt x="276796" y="138398"/>
                      </a:cubicBezTo>
                      <a:cubicBezTo>
                        <a:pt x="276796" y="214693"/>
                        <a:pt x="214694" y="276796"/>
                        <a:pt x="138399" y="276796"/>
                      </a:cubicBezTo>
                      <a:close/>
                      <a:moveTo>
                        <a:pt x="138399" y="28575"/>
                      </a:moveTo>
                      <a:cubicBezTo>
                        <a:pt x="77820" y="28575"/>
                        <a:pt x="28575" y="77819"/>
                        <a:pt x="28575" y="138398"/>
                      </a:cubicBezTo>
                      <a:cubicBezTo>
                        <a:pt x="28575" y="198977"/>
                        <a:pt x="77820" y="248221"/>
                        <a:pt x="138399" y="248221"/>
                      </a:cubicBezTo>
                      <a:cubicBezTo>
                        <a:pt x="198977" y="248221"/>
                        <a:pt x="248221" y="198977"/>
                        <a:pt x="248221" y="138398"/>
                      </a:cubicBezTo>
                      <a:cubicBezTo>
                        <a:pt x="248221" y="77819"/>
                        <a:pt x="198977" y="28575"/>
                        <a:pt x="138399" y="28575"/>
                      </a:cubicBezTo>
                      <a:close/>
                      <a:moveTo>
                        <a:pt x="138399" y="204406"/>
                      </a:moveTo>
                      <a:cubicBezTo>
                        <a:pt x="102013" y="204406"/>
                        <a:pt x="72390" y="174784"/>
                        <a:pt x="72390" y="138398"/>
                      </a:cubicBezTo>
                      <a:cubicBezTo>
                        <a:pt x="72390" y="102013"/>
                        <a:pt x="102013" y="72390"/>
                        <a:pt x="138399" y="72390"/>
                      </a:cubicBezTo>
                      <a:cubicBezTo>
                        <a:pt x="174784" y="72390"/>
                        <a:pt x="204407" y="102013"/>
                        <a:pt x="204407" y="138398"/>
                      </a:cubicBezTo>
                      <a:cubicBezTo>
                        <a:pt x="204407" y="174784"/>
                        <a:pt x="174784" y="204406"/>
                        <a:pt x="138399" y="204406"/>
                      </a:cubicBezTo>
                      <a:close/>
                      <a:moveTo>
                        <a:pt x="138399" y="100965"/>
                      </a:moveTo>
                      <a:cubicBezTo>
                        <a:pt x="117729" y="100965"/>
                        <a:pt x="100965" y="117729"/>
                        <a:pt x="100965" y="138398"/>
                      </a:cubicBezTo>
                      <a:cubicBezTo>
                        <a:pt x="100965" y="159067"/>
                        <a:pt x="117729" y="175831"/>
                        <a:pt x="138399" y="175831"/>
                      </a:cubicBezTo>
                      <a:cubicBezTo>
                        <a:pt x="159068" y="175831"/>
                        <a:pt x="175832" y="159067"/>
                        <a:pt x="175832" y="138398"/>
                      </a:cubicBezTo>
                      <a:cubicBezTo>
                        <a:pt x="175832" y="117729"/>
                        <a:pt x="159068" y="100965"/>
                        <a:pt x="138399" y="1009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78" name="Google Shape;278;p2"/>
            <p:cNvSpPr/>
            <p:nvPr/>
          </p:nvSpPr>
          <p:spPr>
            <a:xfrm>
              <a:off x="8294846" y="2985229"/>
              <a:ext cx="248221" cy="248221"/>
            </a:xfrm>
            <a:custGeom>
              <a:avLst/>
              <a:gdLst/>
              <a:ahLst/>
              <a:cxnLst/>
              <a:rect l="l" t="t" r="r" b="b"/>
              <a:pathLst>
                <a:path w="248221" h="248221" extrusionOk="0">
                  <a:moveTo>
                    <a:pt x="124111" y="0"/>
                  </a:moveTo>
                  <a:cubicBezTo>
                    <a:pt x="55531" y="0"/>
                    <a:pt x="0" y="55531"/>
                    <a:pt x="0" y="124111"/>
                  </a:cubicBezTo>
                  <a:cubicBezTo>
                    <a:pt x="0" y="192691"/>
                    <a:pt x="55531" y="248221"/>
                    <a:pt x="124111" y="248221"/>
                  </a:cubicBezTo>
                  <a:cubicBezTo>
                    <a:pt x="192691" y="248221"/>
                    <a:pt x="248221" y="192691"/>
                    <a:pt x="248221" y="124111"/>
                  </a:cubicBezTo>
                  <a:cubicBezTo>
                    <a:pt x="248221" y="55531"/>
                    <a:pt x="192691" y="0"/>
                    <a:pt x="124111" y="0"/>
                  </a:cubicBezTo>
                  <a:close/>
                  <a:moveTo>
                    <a:pt x="124111" y="175831"/>
                  </a:moveTo>
                  <a:cubicBezTo>
                    <a:pt x="95536" y="175831"/>
                    <a:pt x="72390" y="152686"/>
                    <a:pt x="72390" y="124111"/>
                  </a:cubicBezTo>
                  <a:cubicBezTo>
                    <a:pt x="72390" y="95536"/>
                    <a:pt x="95536" y="72390"/>
                    <a:pt x="124111" y="72390"/>
                  </a:cubicBezTo>
                  <a:cubicBezTo>
                    <a:pt x="152686" y="72390"/>
                    <a:pt x="175832" y="95536"/>
                    <a:pt x="175832" y="124111"/>
                  </a:cubicBezTo>
                  <a:cubicBezTo>
                    <a:pt x="175832" y="152686"/>
                    <a:pt x="152686" y="175831"/>
                    <a:pt x="124111" y="175831"/>
                  </a:cubicBez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9" name="Google Shape;279;p2"/>
          <p:cNvGrpSpPr/>
          <p:nvPr/>
        </p:nvGrpSpPr>
        <p:grpSpPr>
          <a:xfrm flipH="1">
            <a:off x="8127313" y="730397"/>
            <a:ext cx="1477581" cy="1710736"/>
            <a:chOff x="8390004" y="456115"/>
            <a:chExt cx="904162" cy="1046834"/>
          </a:xfrm>
        </p:grpSpPr>
        <p:grpSp>
          <p:nvGrpSpPr>
            <p:cNvPr id="280" name="Google Shape;280;p2"/>
            <p:cNvGrpSpPr/>
            <p:nvPr/>
          </p:nvGrpSpPr>
          <p:grpSpPr>
            <a:xfrm>
              <a:off x="8390004" y="1344626"/>
              <a:ext cx="193429" cy="158323"/>
              <a:chOff x="8390004" y="1344626"/>
              <a:chExt cx="193429" cy="158323"/>
            </a:xfrm>
          </p:grpSpPr>
          <p:sp>
            <p:nvSpPr>
              <p:cNvPr id="281" name="Google Shape;281;p2"/>
              <p:cNvSpPr/>
              <p:nvPr/>
            </p:nvSpPr>
            <p:spPr>
              <a:xfrm>
                <a:off x="8404193" y="1358836"/>
                <a:ext cx="164687" cy="129825"/>
              </a:xfrm>
              <a:custGeom>
                <a:avLst/>
                <a:gdLst/>
                <a:ahLst/>
                <a:cxnLst/>
                <a:rect l="l" t="t" r="r" b="b"/>
                <a:pathLst>
                  <a:path w="164687" h="129825" extrusionOk="0">
                    <a:moveTo>
                      <a:pt x="94012" y="0"/>
                    </a:moveTo>
                    <a:lnTo>
                      <a:pt x="0" y="122396"/>
                    </a:lnTo>
                    <a:lnTo>
                      <a:pt x="106680" y="129826"/>
                    </a:lnTo>
                    <a:lnTo>
                      <a:pt x="164687" y="54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2"/>
              <p:cNvSpPr/>
              <p:nvPr/>
            </p:nvSpPr>
            <p:spPr>
              <a:xfrm>
                <a:off x="8390004" y="1344626"/>
                <a:ext cx="193429" cy="158323"/>
              </a:xfrm>
              <a:custGeom>
                <a:avLst/>
                <a:gdLst/>
                <a:ahLst/>
                <a:cxnLst/>
                <a:rect l="l" t="t" r="r" b="b"/>
                <a:pathLst>
                  <a:path w="193429" h="158323" extrusionOk="0">
                    <a:moveTo>
                      <a:pt x="120869" y="158323"/>
                    </a:moveTo>
                    <a:cubicBezTo>
                      <a:pt x="120488" y="158323"/>
                      <a:pt x="120202" y="158323"/>
                      <a:pt x="119916" y="158323"/>
                    </a:cubicBezTo>
                    <a:lnTo>
                      <a:pt x="13236" y="150894"/>
                    </a:lnTo>
                    <a:cubicBezTo>
                      <a:pt x="7998" y="150513"/>
                      <a:pt x="3330" y="147274"/>
                      <a:pt x="1235" y="142511"/>
                    </a:cubicBezTo>
                    <a:cubicBezTo>
                      <a:pt x="-861" y="137749"/>
                      <a:pt x="-289" y="132129"/>
                      <a:pt x="2950" y="127938"/>
                    </a:cubicBezTo>
                    <a:lnTo>
                      <a:pt x="97057" y="5542"/>
                    </a:lnTo>
                    <a:cubicBezTo>
                      <a:pt x="99343" y="2494"/>
                      <a:pt x="102771" y="589"/>
                      <a:pt x="106582" y="113"/>
                    </a:cubicBezTo>
                    <a:cubicBezTo>
                      <a:pt x="110296" y="-364"/>
                      <a:pt x="114106" y="684"/>
                      <a:pt x="117154" y="2970"/>
                    </a:cubicBezTo>
                    <a:lnTo>
                      <a:pt x="187830" y="57263"/>
                    </a:lnTo>
                    <a:cubicBezTo>
                      <a:pt x="194116" y="62025"/>
                      <a:pt x="195259" y="71074"/>
                      <a:pt x="190497" y="77265"/>
                    </a:cubicBezTo>
                    <a:lnTo>
                      <a:pt x="132394" y="152798"/>
                    </a:lnTo>
                    <a:cubicBezTo>
                      <a:pt x="129441" y="156227"/>
                      <a:pt x="125250" y="158323"/>
                      <a:pt x="120869" y="158323"/>
                    </a:cubicBezTo>
                    <a:close/>
                    <a:moveTo>
                      <a:pt x="41716" y="124128"/>
                    </a:moveTo>
                    <a:lnTo>
                      <a:pt x="114202" y="129177"/>
                    </a:lnTo>
                    <a:lnTo>
                      <a:pt x="158874" y="71074"/>
                    </a:lnTo>
                    <a:lnTo>
                      <a:pt x="110867" y="34117"/>
                    </a:lnTo>
                    <a:lnTo>
                      <a:pt x="41716" y="12412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3" name="Google Shape;283;p2"/>
            <p:cNvGrpSpPr/>
            <p:nvPr/>
          </p:nvGrpSpPr>
          <p:grpSpPr>
            <a:xfrm>
              <a:off x="8437418" y="1249718"/>
              <a:ext cx="235873" cy="221893"/>
              <a:chOff x="8437418" y="1249718"/>
              <a:chExt cx="235873" cy="221893"/>
            </a:xfrm>
          </p:grpSpPr>
          <p:sp>
            <p:nvSpPr>
              <p:cNvPr id="284" name="Google Shape;284;p2"/>
              <p:cNvSpPr/>
              <p:nvPr/>
            </p:nvSpPr>
            <p:spPr>
              <a:xfrm rot="-3144837">
                <a:off x="8502712" y="1270078"/>
                <a:ext cx="104782" cy="180987"/>
              </a:xfrm>
              <a:custGeom>
                <a:avLst/>
                <a:gdLst/>
                <a:ahLst/>
                <a:cxnLst/>
                <a:rect l="l" t="t" r="r" b="b"/>
                <a:pathLst>
                  <a:path w="104774" h="180973" extrusionOk="0">
                    <a:moveTo>
                      <a:pt x="0" y="0"/>
                    </a:moveTo>
                    <a:lnTo>
                      <a:pt x="104774" y="0"/>
                    </a:lnTo>
                    <a:lnTo>
                      <a:pt x="104774" y="180974"/>
                    </a:lnTo>
                    <a:lnTo>
                      <a:pt x="0" y="18097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2"/>
              <p:cNvSpPr/>
              <p:nvPr/>
            </p:nvSpPr>
            <p:spPr>
              <a:xfrm>
                <a:off x="8437418" y="1249718"/>
                <a:ext cx="235873" cy="221893"/>
              </a:xfrm>
              <a:custGeom>
                <a:avLst/>
                <a:gdLst/>
                <a:ahLst/>
                <a:cxnLst/>
                <a:rect l="l" t="t" r="r" b="b"/>
                <a:pathLst>
                  <a:path w="235873" h="221893" extrusionOk="0">
                    <a:moveTo>
                      <a:pt x="157656" y="221893"/>
                    </a:moveTo>
                    <a:cubicBezTo>
                      <a:pt x="154608" y="221893"/>
                      <a:pt x="151560" y="220941"/>
                      <a:pt x="148989" y="218941"/>
                    </a:cubicBezTo>
                    <a:lnTo>
                      <a:pt x="5542" y="108641"/>
                    </a:lnTo>
                    <a:cubicBezTo>
                      <a:pt x="2494" y="106355"/>
                      <a:pt x="589" y="102926"/>
                      <a:pt x="113" y="99211"/>
                    </a:cubicBezTo>
                    <a:cubicBezTo>
                      <a:pt x="-363" y="95497"/>
                      <a:pt x="684" y="91687"/>
                      <a:pt x="2970" y="88639"/>
                    </a:cubicBezTo>
                    <a:lnTo>
                      <a:pt x="66883" y="5581"/>
                    </a:lnTo>
                    <a:cubicBezTo>
                      <a:pt x="71740" y="-706"/>
                      <a:pt x="80694" y="-1849"/>
                      <a:pt x="86885" y="3009"/>
                    </a:cubicBezTo>
                    <a:lnTo>
                      <a:pt x="230332" y="113308"/>
                    </a:lnTo>
                    <a:cubicBezTo>
                      <a:pt x="233380" y="115594"/>
                      <a:pt x="235285" y="119023"/>
                      <a:pt x="235761" y="122738"/>
                    </a:cubicBezTo>
                    <a:cubicBezTo>
                      <a:pt x="236237" y="126453"/>
                      <a:pt x="235190" y="130263"/>
                      <a:pt x="232904" y="133311"/>
                    </a:cubicBezTo>
                    <a:lnTo>
                      <a:pt x="168991" y="216369"/>
                    </a:lnTo>
                    <a:cubicBezTo>
                      <a:pt x="166133" y="219893"/>
                      <a:pt x="161847" y="221893"/>
                      <a:pt x="157656" y="221893"/>
                    </a:cubicBezTo>
                    <a:close/>
                    <a:moveTo>
                      <a:pt x="34212" y="94639"/>
                    </a:moveTo>
                    <a:lnTo>
                      <a:pt x="154989" y="187508"/>
                    </a:lnTo>
                    <a:lnTo>
                      <a:pt x="201471" y="127120"/>
                    </a:lnTo>
                    <a:lnTo>
                      <a:pt x="80694" y="34251"/>
                    </a:lnTo>
                    <a:lnTo>
                      <a:pt x="34212" y="9463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86" name="Google Shape;286;p2"/>
            <p:cNvSpPr/>
            <p:nvPr/>
          </p:nvSpPr>
          <p:spPr>
            <a:xfrm>
              <a:off x="8403145" y="1357978"/>
              <a:ext cx="131254" cy="126301"/>
            </a:xfrm>
            <a:custGeom>
              <a:avLst/>
              <a:gdLst/>
              <a:ahLst/>
              <a:cxnLst/>
              <a:rect l="l" t="t" r="r" b="b"/>
              <a:pathLst>
                <a:path w="131254" h="126301" extrusionOk="0">
                  <a:moveTo>
                    <a:pt x="131255" y="28480"/>
                  </a:moveTo>
                  <a:lnTo>
                    <a:pt x="56007" y="126302"/>
                  </a:lnTo>
                  <a:lnTo>
                    <a:pt x="0" y="122396"/>
                  </a:lnTo>
                  <a:lnTo>
                    <a:pt x="94202" y="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2"/>
            <p:cNvSpPr/>
            <p:nvPr/>
          </p:nvSpPr>
          <p:spPr>
            <a:xfrm rot="-3144837">
              <a:off x="8450770" y="1293300"/>
              <a:ext cx="104782" cy="66679"/>
            </a:xfrm>
            <a:custGeom>
              <a:avLst/>
              <a:gdLst/>
              <a:ahLst/>
              <a:cxnLst/>
              <a:rect l="l" t="t" r="r" b="b"/>
              <a:pathLst>
                <a:path w="104774" h="66674" extrusionOk="0">
                  <a:moveTo>
                    <a:pt x="0" y="0"/>
                  </a:moveTo>
                  <a:lnTo>
                    <a:pt x="104774" y="0"/>
                  </a:lnTo>
                  <a:lnTo>
                    <a:pt x="104774" y="66675"/>
                  </a:lnTo>
                  <a:lnTo>
                    <a:pt x="0" y="6667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88" name="Google Shape;288;p2"/>
            <p:cNvGrpSpPr/>
            <p:nvPr/>
          </p:nvGrpSpPr>
          <p:grpSpPr>
            <a:xfrm>
              <a:off x="8433011" y="1095392"/>
              <a:ext cx="388579" cy="353169"/>
              <a:chOff x="8433011" y="1095392"/>
              <a:chExt cx="388579" cy="353169"/>
            </a:xfrm>
          </p:grpSpPr>
          <p:sp>
            <p:nvSpPr>
              <p:cNvPr id="289" name="Google Shape;289;p2"/>
              <p:cNvSpPr/>
              <p:nvPr/>
            </p:nvSpPr>
            <p:spPr>
              <a:xfrm>
                <a:off x="8447246" y="1109662"/>
                <a:ext cx="360045" cy="324612"/>
              </a:xfrm>
              <a:custGeom>
                <a:avLst/>
                <a:gdLst/>
                <a:ahLst/>
                <a:cxnLst/>
                <a:rect l="l" t="t" r="r" b="b"/>
                <a:pathLst>
                  <a:path w="360045" h="324612" extrusionOk="0">
                    <a:moveTo>
                      <a:pt x="55150" y="0"/>
                    </a:moveTo>
                    <a:lnTo>
                      <a:pt x="0" y="149828"/>
                    </a:lnTo>
                    <a:lnTo>
                      <a:pt x="227267" y="324612"/>
                    </a:lnTo>
                    <a:lnTo>
                      <a:pt x="360045" y="23450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 name="Google Shape;290;p2"/>
              <p:cNvSpPr/>
              <p:nvPr/>
            </p:nvSpPr>
            <p:spPr>
              <a:xfrm>
                <a:off x="8433011" y="1095392"/>
                <a:ext cx="388579" cy="353169"/>
              </a:xfrm>
              <a:custGeom>
                <a:avLst/>
                <a:gdLst/>
                <a:ahLst/>
                <a:cxnLst/>
                <a:rect l="l" t="t" r="r" b="b"/>
                <a:pathLst>
                  <a:path w="388579" h="353169" extrusionOk="0">
                    <a:moveTo>
                      <a:pt x="241502" y="353169"/>
                    </a:moveTo>
                    <a:cubicBezTo>
                      <a:pt x="238454" y="353169"/>
                      <a:pt x="235310" y="352217"/>
                      <a:pt x="232834" y="350217"/>
                    </a:cubicBezTo>
                    <a:lnTo>
                      <a:pt x="5567" y="175433"/>
                    </a:lnTo>
                    <a:cubicBezTo>
                      <a:pt x="614" y="171623"/>
                      <a:pt x="-1291" y="165051"/>
                      <a:pt x="900" y="159145"/>
                    </a:cubicBezTo>
                    <a:lnTo>
                      <a:pt x="56050" y="9317"/>
                    </a:lnTo>
                    <a:cubicBezTo>
                      <a:pt x="57574" y="5031"/>
                      <a:pt x="61098" y="1792"/>
                      <a:pt x="65479" y="554"/>
                    </a:cubicBezTo>
                    <a:cubicBezTo>
                      <a:pt x="69861" y="-684"/>
                      <a:pt x="74528" y="173"/>
                      <a:pt x="78148" y="2935"/>
                    </a:cubicBezTo>
                    <a:lnTo>
                      <a:pt x="383043" y="237441"/>
                    </a:lnTo>
                    <a:cubicBezTo>
                      <a:pt x="386663" y="240203"/>
                      <a:pt x="388758" y="244584"/>
                      <a:pt x="388568" y="249156"/>
                    </a:cubicBezTo>
                    <a:cubicBezTo>
                      <a:pt x="388473" y="253728"/>
                      <a:pt x="386091" y="258015"/>
                      <a:pt x="382281" y="260586"/>
                    </a:cubicBezTo>
                    <a:lnTo>
                      <a:pt x="249502" y="350693"/>
                    </a:lnTo>
                    <a:cubicBezTo>
                      <a:pt x="247121" y="352407"/>
                      <a:pt x="244264" y="353169"/>
                      <a:pt x="241502" y="353169"/>
                    </a:cubicBezTo>
                    <a:close/>
                    <a:moveTo>
                      <a:pt x="31285" y="159145"/>
                    </a:moveTo>
                    <a:lnTo>
                      <a:pt x="242073" y="321261"/>
                    </a:lnTo>
                    <a:lnTo>
                      <a:pt x="349991" y="248013"/>
                    </a:lnTo>
                    <a:lnTo>
                      <a:pt x="76147" y="37416"/>
                    </a:lnTo>
                    <a:lnTo>
                      <a:pt x="31285" y="15914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1" name="Google Shape;291;p2"/>
            <p:cNvGrpSpPr/>
            <p:nvPr/>
          </p:nvGrpSpPr>
          <p:grpSpPr>
            <a:xfrm>
              <a:off x="8457991" y="456115"/>
              <a:ext cx="836175" cy="922341"/>
              <a:chOff x="8457991" y="456115"/>
              <a:chExt cx="836175" cy="922341"/>
            </a:xfrm>
          </p:grpSpPr>
          <p:sp>
            <p:nvSpPr>
              <p:cNvPr id="292" name="Google Shape;292;p2"/>
              <p:cNvSpPr/>
              <p:nvPr/>
            </p:nvSpPr>
            <p:spPr>
              <a:xfrm>
                <a:off x="8472298" y="470875"/>
                <a:ext cx="807218" cy="893293"/>
              </a:xfrm>
              <a:custGeom>
                <a:avLst/>
                <a:gdLst/>
                <a:ahLst/>
                <a:cxnLst/>
                <a:rect l="l" t="t" r="r" b="b"/>
                <a:pathLst>
                  <a:path w="807218" h="893293" extrusionOk="0">
                    <a:moveTo>
                      <a:pt x="527017" y="680506"/>
                    </a:moveTo>
                    <a:lnTo>
                      <a:pt x="399573" y="880055"/>
                    </a:lnTo>
                    <a:cubicBezTo>
                      <a:pt x="388142" y="894914"/>
                      <a:pt x="366711" y="897676"/>
                      <a:pt x="351852" y="886246"/>
                    </a:cubicBezTo>
                    <a:lnTo>
                      <a:pt x="13239" y="625833"/>
                    </a:lnTo>
                    <a:cubicBezTo>
                      <a:pt x="-1620" y="614403"/>
                      <a:pt x="-4382" y="592972"/>
                      <a:pt x="7047" y="578112"/>
                    </a:cubicBezTo>
                    <a:lnTo>
                      <a:pt x="482345" y="60524"/>
                    </a:lnTo>
                    <a:cubicBezTo>
                      <a:pt x="547972" y="-10914"/>
                      <a:pt x="657319" y="-20343"/>
                      <a:pt x="734186" y="38807"/>
                    </a:cubicBezTo>
                    <a:lnTo>
                      <a:pt x="734186" y="38807"/>
                    </a:lnTo>
                    <a:cubicBezTo>
                      <a:pt x="811053" y="97957"/>
                      <a:pt x="830007" y="206066"/>
                      <a:pt x="777811" y="287791"/>
                    </a:cubicBezTo>
                    <a:lnTo>
                      <a:pt x="574642" y="606021"/>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2"/>
              <p:cNvSpPr/>
              <p:nvPr/>
            </p:nvSpPr>
            <p:spPr>
              <a:xfrm>
                <a:off x="8457991" y="456115"/>
                <a:ext cx="836175" cy="922341"/>
              </a:xfrm>
              <a:custGeom>
                <a:avLst/>
                <a:gdLst/>
                <a:ahLst/>
                <a:cxnLst/>
                <a:rect l="l" t="t" r="r" b="b"/>
                <a:pathLst>
                  <a:path w="836175" h="922341" extrusionOk="0">
                    <a:moveTo>
                      <a:pt x="386828" y="922342"/>
                    </a:moveTo>
                    <a:cubicBezTo>
                      <a:pt x="376541" y="922342"/>
                      <a:pt x="366159" y="919103"/>
                      <a:pt x="357396" y="912341"/>
                    </a:cubicBezTo>
                    <a:lnTo>
                      <a:pt x="18782" y="651927"/>
                    </a:lnTo>
                    <a:cubicBezTo>
                      <a:pt x="8590" y="644117"/>
                      <a:pt x="2018" y="632687"/>
                      <a:pt x="399" y="619828"/>
                    </a:cubicBezTo>
                    <a:cubicBezTo>
                      <a:pt x="-1221" y="606969"/>
                      <a:pt x="2113" y="594301"/>
                      <a:pt x="10019" y="584109"/>
                    </a:cubicBezTo>
                    <a:cubicBezTo>
                      <a:pt x="10305" y="583823"/>
                      <a:pt x="10495" y="583442"/>
                      <a:pt x="10781" y="583157"/>
                    </a:cubicBezTo>
                    <a:lnTo>
                      <a:pt x="486079" y="65568"/>
                    </a:lnTo>
                    <a:cubicBezTo>
                      <a:pt x="557230" y="-11965"/>
                      <a:pt x="673816" y="-21967"/>
                      <a:pt x="757160" y="42137"/>
                    </a:cubicBezTo>
                    <a:cubicBezTo>
                      <a:pt x="840599" y="106240"/>
                      <a:pt x="860792" y="221492"/>
                      <a:pt x="804118" y="310170"/>
                    </a:cubicBezTo>
                    <a:lnTo>
                      <a:pt x="600950" y="628400"/>
                    </a:lnTo>
                    <a:cubicBezTo>
                      <a:pt x="596664" y="635068"/>
                      <a:pt x="587805" y="636973"/>
                      <a:pt x="581233" y="632782"/>
                    </a:cubicBezTo>
                    <a:cubicBezTo>
                      <a:pt x="574566" y="628496"/>
                      <a:pt x="572660" y="619733"/>
                      <a:pt x="576851" y="613065"/>
                    </a:cubicBezTo>
                    <a:lnTo>
                      <a:pt x="780020" y="294835"/>
                    </a:lnTo>
                    <a:cubicBezTo>
                      <a:pt x="828597" y="218730"/>
                      <a:pt x="811262" y="119861"/>
                      <a:pt x="739729" y="64806"/>
                    </a:cubicBezTo>
                    <a:cubicBezTo>
                      <a:pt x="668196" y="9752"/>
                      <a:pt x="568184" y="18419"/>
                      <a:pt x="507128" y="84904"/>
                    </a:cubicBezTo>
                    <a:lnTo>
                      <a:pt x="32307" y="601921"/>
                    </a:lnTo>
                    <a:cubicBezTo>
                      <a:pt x="29355" y="606017"/>
                      <a:pt x="28116" y="610970"/>
                      <a:pt x="28688" y="616113"/>
                    </a:cubicBezTo>
                    <a:cubicBezTo>
                      <a:pt x="29355" y="621352"/>
                      <a:pt x="32022" y="626019"/>
                      <a:pt x="36213" y="629258"/>
                    </a:cubicBezTo>
                    <a:lnTo>
                      <a:pt x="374827" y="889671"/>
                    </a:lnTo>
                    <a:cubicBezTo>
                      <a:pt x="383303" y="896243"/>
                      <a:pt x="395496" y="894719"/>
                      <a:pt x="402259" y="886433"/>
                    </a:cubicBezTo>
                    <a:lnTo>
                      <a:pt x="529226" y="687551"/>
                    </a:lnTo>
                    <a:cubicBezTo>
                      <a:pt x="533513" y="680883"/>
                      <a:pt x="542371" y="678978"/>
                      <a:pt x="548943" y="683169"/>
                    </a:cubicBezTo>
                    <a:cubicBezTo>
                      <a:pt x="555611" y="687455"/>
                      <a:pt x="557516" y="696218"/>
                      <a:pt x="553325" y="702886"/>
                    </a:cubicBezTo>
                    <a:lnTo>
                      <a:pt x="425880" y="902435"/>
                    </a:lnTo>
                    <a:cubicBezTo>
                      <a:pt x="425690" y="902816"/>
                      <a:pt x="425404" y="903101"/>
                      <a:pt x="425118" y="903482"/>
                    </a:cubicBezTo>
                    <a:cubicBezTo>
                      <a:pt x="415689" y="915865"/>
                      <a:pt x="401401" y="922342"/>
                      <a:pt x="386828" y="922342"/>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4" name="Google Shape;294;p2"/>
            <p:cNvGrpSpPr/>
            <p:nvPr/>
          </p:nvGrpSpPr>
          <p:grpSpPr>
            <a:xfrm>
              <a:off x="9017765" y="1062485"/>
              <a:ext cx="43394" cy="51843"/>
              <a:chOff x="9017765" y="1062485"/>
              <a:chExt cx="43394" cy="51843"/>
            </a:xfrm>
          </p:grpSpPr>
          <p:sp>
            <p:nvSpPr>
              <p:cNvPr id="295" name="Google Shape;295;p2"/>
              <p:cNvSpPr/>
              <p:nvPr/>
            </p:nvSpPr>
            <p:spPr>
              <a:xfrm>
                <a:off x="9032081" y="1076800"/>
                <a:ext cx="14858" cy="23240"/>
              </a:xfrm>
              <a:custGeom>
                <a:avLst/>
                <a:gdLst/>
                <a:ahLst/>
                <a:cxnLst/>
                <a:rect l="l" t="t" r="r" b="b"/>
                <a:pathLst>
                  <a:path w="14858" h="23240" extrusionOk="0">
                    <a:moveTo>
                      <a:pt x="14859" y="0"/>
                    </a:moveTo>
                    <a:lnTo>
                      <a:pt x="0" y="23241"/>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 name="Google Shape;296;p2"/>
              <p:cNvSpPr/>
              <p:nvPr/>
            </p:nvSpPr>
            <p:spPr>
              <a:xfrm>
                <a:off x="9017765" y="1062485"/>
                <a:ext cx="43394" cy="51843"/>
              </a:xfrm>
              <a:custGeom>
                <a:avLst/>
                <a:gdLst/>
                <a:ahLst/>
                <a:cxnLst/>
                <a:rect l="l" t="t" r="r" b="b"/>
                <a:pathLst>
                  <a:path w="43394" h="51843" extrusionOk="0">
                    <a:moveTo>
                      <a:pt x="14315" y="51844"/>
                    </a:moveTo>
                    <a:cubicBezTo>
                      <a:pt x="11648" y="51844"/>
                      <a:pt x="8981" y="51082"/>
                      <a:pt x="6600" y="49558"/>
                    </a:cubicBezTo>
                    <a:cubicBezTo>
                      <a:pt x="-67" y="45272"/>
                      <a:pt x="-1973" y="36508"/>
                      <a:pt x="2218" y="29841"/>
                    </a:cubicBezTo>
                    <a:lnTo>
                      <a:pt x="17077" y="6600"/>
                    </a:lnTo>
                    <a:cubicBezTo>
                      <a:pt x="21364" y="-68"/>
                      <a:pt x="30127" y="-1973"/>
                      <a:pt x="36794" y="2218"/>
                    </a:cubicBezTo>
                    <a:cubicBezTo>
                      <a:pt x="43462" y="6505"/>
                      <a:pt x="45367" y="15268"/>
                      <a:pt x="41176" y="21935"/>
                    </a:cubicBezTo>
                    <a:lnTo>
                      <a:pt x="26317" y="45176"/>
                    </a:lnTo>
                    <a:cubicBezTo>
                      <a:pt x="23650" y="49558"/>
                      <a:pt x="18983" y="51844"/>
                      <a:pt x="14315" y="51844"/>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7" name="Google Shape;297;p2"/>
            <p:cNvGrpSpPr/>
            <p:nvPr/>
          </p:nvGrpSpPr>
          <p:grpSpPr>
            <a:xfrm>
              <a:off x="8715085" y="603328"/>
              <a:ext cx="436817" cy="522335"/>
              <a:chOff x="8715085" y="603328"/>
              <a:chExt cx="436817" cy="522335"/>
            </a:xfrm>
          </p:grpSpPr>
          <p:sp>
            <p:nvSpPr>
              <p:cNvPr id="298" name="Google Shape;298;p2"/>
              <p:cNvSpPr/>
              <p:nvPr/>
            </p:nvSpPr>
            <p:spPr>
              <a:xfrm>
                <a:off x="8729477" y="617605"/>
                <a:ext cx="408231" cy="493699"/>
              </a:xfrm>
              <a:custGeom>
                <a:avLst/>
                <a:gdLst/>
                <a:ahLst/>
                <a:cxnLst/>
                <a:rect l="l" t="t" r="r" b="b"/>
                <a:pathLst>
                  <a:path w="408231" h="493699" extrusionOk="0">
                    <a:moveTo>
                      <a:pt x="24093" y="480912"/>
                    </a:moveTo>
                    <a:lnTo>
                      <a:pt x="24093" y="480912"/>
                    </a:lnTo>
                    <a:cubicBezTo>
                      <a:pt x="-2863" y="460148"/>
                      <a:pt x="-8006" y="421095"/>
                      <a:pt x="12759" y="394044"/>
                    </a:cubicBezTo>
                    <a:lnTo>
                      <a:pt x="297270" y="24093"/>
                    </a:lnTo>
                    <a:cubicBezTo>
                      <a:pt x="318035" y="-2862"/>
                      <a:pt x="357087" y="-8006"/>
                      <a:pt x="384138" y="12759"/>
                    </a:cubicBezTo>
                    <a:lnTo>
                      <a:pt x="384138" y="12759"/>
                    </a:lnTo>
                    <a:cubicBezTo>
                      <a:pt x="411094" y="33523"/>
                      <a:pt x="416237" y="72576"/>
                      <a:pt x="395473" y="99627"/>
                    </a:cubicBezTo>
                    <a:lnTo>
                      <a:pt x="110961" y="469578"/>
                    </a:lnTo>
                    <a:cubicBezTo>
                      <a:pt x="90102" y="496629"/>
                      <a:pt x="51049" y="501677"/>
                      <a:pt x="24093" y="480912"/>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2"/>
              <p:cNvSpPr/>
              <p:nvPr/>
            </p:nvSpPr>
            <p:spPr>
              <a:xfrm>
                <a:off x="8715085" y="603328"/>
                <a:ext cx="436817" cy="522335"/>
              </a:xfrm>
              <a:custGeom>
                <a:avLst/>
                <a:gdLst/>
                <a:ahLst/>
                <a:cxnLst/>
                <a:rect l="l" t="t" r="r" b="b"/>
                <a:pathLst>
                  <a:path w="436817" h="522335" extrusionOk="0">
                    <a:moveTo>
                      <a:pt x="76108" y="522336"/>
                    </a:moveTo>
                    <a:cubicBezTo>
                      <a:pt x="59916" y="522336"/>
                      <a:pt x="43533" y="517192"/>
                      <a:pt x="29722" y="506524"/>
                    </a:cubicBezTo>
                    <a:cubicBezTo>
                      <a:pt x="-3616" y="480902"/>
                      <a:pt x="-9807" y="432991"/>
                      <a:pt x="15720" y="399654"/>
                    </a:cubicBezTo>
                    <a:lnTo>
                      <a:pt x="300231" y="29703"/>
                    </a:lnTo>
                    <a:cubicBezTo>
                      <a:pt x="325854" y="-3635"/>
                      <a:pt x="373765" y="-9826"/>
                      <a:pt x="407102" y="15796"/>
                    </a:cubicBezTo>
                    <a:cubicBezTo>
                      <a:pt x="423200" y="28179"/>
                      <a:pt x="433486" y="46086"/>
                      <a:pt x="436153" y="66374"/>
                    </a:cubicBezTo>
                    <a:cubicBezTo>
                      <a:pt x="438820" y="86662"/>
                      <a:pt x="433391" y="106569"/>
                      <a:pt x="421104" y="122667"/>
                    </a:cubicBezTo>
                    <a:lnTo>
                      <a:pt x="136592" y="492618"/>
                    </a:lnTo>
                    <a:cubicBezTo>
                      <a:pt x="121638" y="512049"/>
                      <a:pt x="98968" y="522336"/>
                      <a:pt x="76108" y="522336"/>
                    </a:cubicBezTo>
                    <a:close/>
                    <a:moveTo>
                      <a:pt x="360810" y="28560"/>
                    </a:moveTo>
                    <a:cubicBezTo>
                      <a:pt x="346523" y="28560"/>
                      <a:pt x="332331" y="34941"/>
                      <a:pt x="322996" y="47133"/>
                    </a:cubicBezTo>
                    <a:lnTo>
                      <a:pt x="38485" y="417084"/>
                    </a:lnTo>
                    <a:cubicBezTo>
                      <a:pt x="22483" y="437944"/>
                      <a:pt x="26388" y="467853"/>
                      <a:pt x="47247" y="483855"/>
                    </a:cubicBezTo>
                    <a:lnTo>
                      <a:pt x="47247" y="483855"/>
                    </a:lnTo>
                    <a:cubicBezTo>
                      <a:pt x="57249" y="491570"/>
                      <a:pt x="69726" y="494904"/>
                      <a:pt x="82395" y="493284"/>
                    </a:cubicBezTo>
                    <a:cubicBezTo>
                      <a:pt x="95063" y="491665"/>
                      <a:pt x="106303" y="485188"/>
                      <a:pt x="114018" y="475187"/>
                    </a:cubicBezTo>
                    <a:lnTo>
                      <a:pt x="398530" y="105236"/>
                    </a:lnTo>
                    <a:cubicBezTo>
                      <a:pt x="406245" y="95235"/>
                      <a:pt x="409578" y="82757"/>
                      <a:pt x="407959" y="70089"/>
                    </a:cubicBezTo>
                    <a:cubicBezTo>
                      <a:pt x="406340" y="57420"/>
                      <a:pt x="399863" y="46181"/>
                      <a:pt x="389862" y="38466"/>
                    </a:cubicBezTo>
                    <a:cubicBezTo>
                      <a:pt x="381099" y="31798"/>
                      <a:pt x="370907" y="28560"/>
                      <a:pt x="360810" y="2856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0" name="Google Shape;300;p2"/>
            <p:cNvSpPr/>
            <p:nvPr/>
          </p:nvSpPr>
          <p:spPr>
            <a:xfrm>
              <a:off x="8435816" y="1106899"/>
              <a:ext cx="115538" cy="196310"/>
            </a:xfrm>
            <a:custGeom>
              <a:avLst/>
              <a:gdLst/>
              <a:ahLst/>
              <a:cxnLst/>
              <a:rect l="l" t="t" r="r" b="b"/>
              <a:pathLst>
                <a:path w="115538" h="196310" extrusionOk="0">
                  <a:moveTo>
                    <a:pt x="60388" y="196310"/>
                  </a:moveTo>
                  <a:lnTo>
                    <a:pt x="0" y="149828"/>
                  </a:lnTo>
                  <a:lnTo>
                    <a:pt x="55150" y="0"/>
                  </a:lnTo>
                  <a:lnTo>
                    <a:pt x="115538" y="4638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 name="Google Shape;301;p2"/>
            <p:cNvSpPr/>
            <p:nvPr/>
          </p:nvSpPr>
          <p:spPr>
            <a:xfrm>
              <a:off x="8466611" y="460493"/>
              <a:ext cx="768161" cy="683935"/>
            </a:xfrm>
            <a:custGeom>
              <a:avLst/>
              <a:gdLst/>
              <a:ahLst/>
              <a:cxnLst/>
              <a:rect l="l" t="t" r="r" b="b"/>
              <a:pathLst>
                <a:path w="768161" h="683935" extrusionOk="0">
                  <a:moveTo>
                    <a:pt x="768162" y="72716"/>
                  </a:moveTo>
                  <a:cubicBezTo>
                    <a:pt x="697010" y="42617"/>
                    <a:pt x="612332" y="59190"/>
                    <a:pt x="557850" y="118626"/>
                  </a:cubicBezTo>
                  <a:lnTo>
                    <a:pt x="82552" y="636215"/>
                  </a:lnTo>
                  <a:cubicBezTo>
                    <a:pt x="71122" y="651074"/>
                    <a:pt x="73884" y="672600"/>
                    <a:pt x="88743" y="683935"/>
                  </a:cubicBezTo>
                  <a:lnTo>
                    <a:pt x="13210" y="625833"/>
                  </a:lnTo>
                  <a:cubicBezTo>
                    <a:pt x="-1554" y="614498"/>
                    <a:pt x="-4411" y="592971"/>
                    <a:pt x="7019" y="578113"/>
                  </a:cubicBezTo>
                  <a:lnTo>
                    <a:pt x="482316" y="60524"/>
                  </a:lnTo>
                  <a:cubicBezTo>
                    <a:pt x="547943" y="-10914"/>
                    <a:pt x="657291" y="-20343"/>
                    <a:pt x="734157" y="38807"/>
                  </a:cubicBezTo>
                  <a:cubicBezTo>
                    <a:pt x="747207" y="48808"/>
                    <a:pt x="758637" y="60143"/>
                    <a:pt x="768162" y="72716"/>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02;p2"/>
            <p:cNvSpPr/>
            <p:nvPr/>
          </p:nvSpPr>
          <p:spPr>
            <a:xfrm>
              <a:off x="8725685" y="613189"/>
              <a:ext cx="390596" cy="484128"/>
            </a:xfrm>
            <a:custGeom>
              <a:avLst/>
              <a:gdLst/>
              <a:ahLst/>
              <a:cxnLst/>
              <a:rect l="l" t="t" r="r" b="b"/>
              <a:pathLst>
                <a:path w="390596" h="484128" extrusionOk="0">
                  <a:moveTo>
                    <a:pt x="44172" y="483995"/>
                  </a:moveTo>
                  <a:cubicBezTo>
                    <a:pt x="33695" y="484757"/>
                    <a:pt x="23789" y="482280"/>
                    <a:pt x="15788" y="476089"/>
                  </a:cubicBezTo>
                  <a:cubicBezTo>
                    <a:pt x="-5167" y="459992"/>
                    <a:pt x="-5262" y="424845"/>
                    <a:pt x="15502" y="397794"/>
                  </a:cubicBezTo>
                  <a:lnTo>
                    <a:pt x="300014" y="27843"/>
                  </a:lnTo>
                  <a:cubicBezTo>
                    <a:pt x="320779" y="792"/>
                    <a:pt x="354878" y="-8067"/>
                    <a:pt x="375738" y="8031"/>
                  </a:cubicBezTo>
                  <a:cubicBezTo>
                    <a:pt x="383739" y="14222"/>
                    <a:pt x="388692" y="23175"/>
                    <a:pt x="390597" y="33462"/>
                  </a:cubicBezTo>
                  <a:cubicBezTo>
                    <a:pt x="373833" y="34796"/>
                    <a:pt x="356021" y="44511"/>
                    <a:pt x="343257" y="61180"/>
                  </a:cubicBezTo>
                  <a:lnTo>
                    <a:pt x="58746" y="431131"/>
                  </a:lnTo>
                  <a:cubicBezTo>
                    <a:pt x="45982" y="447705"/>
                    <a:pt x="41125" y="467421"/>
                    <a:pt x="44172" y="48399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3" name="Google Shape;303;p2"/>
          <p:cNvGrpSpPr/>
          <p:nvPr/>
        </p:nvGrpSpPr>
        <p:grpSpPr>
          <a:xfrm flipH="1">
            <a:off x="8127313" y="716372"/>
            <a:ext cx="1477581" cy="1710736"/>
            <a:chOff x="8390004" y="456115"/>
            <a:chExt cx="904162" cy="1046834"/>
          </a:xfrm>
        </p:grpSpPr>
        <p:grpSp>
          <p:nvGrpSpPr>
            <p:cNvPr id="304" name="Google Shape;304;p2"/>
            <p:cNvGrpSpPr/>
            <p:nvPr/>
          </p:nvGrpSpPr>
          <p:grpSpPr>
            <a:xfrm>
              <a:off x="8390004" y="1344626"/>
              <a:ext cx="193429" cy="158323"/>
              <a:chOff x="8390004" y="1344626"/>
              <a:chExt cx="193429" cy="158323"/>
            </a:xfrm>
          </p:grpSpPr>
          <p:sp>
            <p:nvSpPr>
              <p:cNvPr id="305" name="Google Shape;305;p2"/>
              <p:cNvSpPr/>
              <p:nvPr/>
            </p:nvSpPr>
            <p:spPr>
              <a:xfrm>
                <a:off x="8404193" y="1358836"/>
                <a:ext cx="164687" cy="129825"/>
              </a:xfrm>
              <a:custGeom>
                <a:avLst/>
                <a:gdLst/>
                <a:ahLst/>
                <a:cxnLst/>
                <a:rect l="l" t="t" r="r" b="b"/>
                <a:pathLst>
                  <a:path w="164687" h="129825" extrusionOk="0">
                    <a:moveTo>
                      <a:pt x="94012" y="0"/>
                    </a:moveTo>
                    <a:lnTo>
                      <a:pt x="0" y="122396"/>
                    </a:lnTo>
                    <a:lnTo>
                      <a:pt x="106680" y="129826"/>
                    </a:lnTo>
                    <a:lnTo>
                      <a:pt x="164687" y="54292"/>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
              <p:cNvSpPr/>
              <p:nvPr/>
            </p:nvSpPr>
            <p:spPr>
              <a:xfrm>
                <a:off x="8390004" y="1344626"/>
                <a:ext cx="193429" cy="158323"/>
              </a:xfrm>
              <a:custGeom>
                <a:avLst/>
                <a:gdLst/>
                <a:ahLst/>
                <a:cxnLst/>
                <a:rect l="l" t="t" r="r" b="b"/>
                <a:pathLst>
                  <a:path w="193429" h="158323" extrusionOk="0">
                    <a:moveTo>
                      <a:pt x="120869" y="158323"/>
                    </a:moveTo>
                    <a:cubicBezTo>
                      <a:pt x="120488" y="158323"/>
                      <a:pt x="120202" y="158323"/>
                      <a:pt x="119916" y="158323"/>
                    </a:cubicBezTo>
                    <a:lnTo>
                      <a:pt x="13236" y="150894"/>
                    </a:lnTo>
                    <a:cubicBezTo>
                      <a:pt x="7998" y="150513"/>
                      <a:pt x="3330" y="147274"/>
                      <a:pt x="1235" y="142511"/>
                    </a:cubicBezTo>
                    <a:cubicBezTo>
                      <a:pt x="-861" y="137749"/>
                      <a:pt x="-289" y="132129"/>
                      <a:pt x="2950" y="127938"/>
                    </a:cubicBezTo>
                    <a:lnTo>
                      <a:pt x="97057" y="5542"/>
                    </a:lnTo>
                    <a:cubicBezTo>
                      <a:pt x="99343" y="2494"/>
                      <a:pt x="102771" y="589"/>
                      <a:pt x="106582" y="113"/>
                    </a:cubicBezTo>
                    <a:cubicBezTo>
                      <a:pt x="110296" y="-364"/>
                      <a:pt x="114106" y="684"/>
                      <a:pt x="117154" y="2970"/>
                    </a:cubicBezTo>
                    <a:lnTo>
                      <a:pt x="187830" y="57263"/>
                    </a:lnTo>
                    <a:cubicBezTo>
                      <a:pt x="194116" y="62025"/>
                      <a:pt x="195259" y="71074"/>
                      <a:pt x="190497" y="77265"/>
                    </a:cubicBezTo>
                    <a:lnTo>
                      <a:pt x="132394" y="152798"/>
                    </a:lnTo>
                    <a:cubicBezTo>
                      <a:pt x="129441" y="156227"/>
                      <a:pt x="125250" y="158323"/>
                      <a:pt x="120869" y="158323"/>
                    </a:cubicBezTo>
                    <a:close/>
                    <a:moveTo>
                      <a:pt x="41716" y="124128"/>
                    </a:moveTo>
                    <a:lnTo>
                      <a:pt x="114202" y="129177"/>
                    </a:lnTo>
                    <a:lnTo>
                      <a:pt x="158874" y="71074"/>
                    </a:lnTo>
                    <a:lnTo>
                      <a:pt x="110867" y="34117"/>
                    </a:lnTo>
                    <a:lnTo>
                      <a:pt x="41716" y="12412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7" name="Google Shape;307;p2"/>
            <p:cNvGrpSpPr/>
            <p:nvPr/>
          </p:nvGrpSpPr>
          <p:grpSpPr>
            <a:xfrm>
              <a:off x="8437418" y="1249718"/>
              <a:ext cx="235873" cy="221893"/>
              <a:chOff x="8437418" y="1249718"/>
              <a:chExt cx="235873" cy="221893"/>
            </a:xfrm>
          </p:grpSpPr>
          <p:sp>
            <p:nvSpPr>
              <p:cNvPr id="308" name="Google Shape;308;p2"/>
              <p:cNvSpPr/>
              <p:nvPr/>
            </p:nvSpPr>
            <p:spPr>
              <a:xfrm rot="-3144837">
                <a:off x="8502712" y="1270078"/>
                <a:ext cx="104782" cy="180987"/>
              </a:xfrm>
              <a:custGeom>
                <a:avLst/>
                <a:gdLst/>
                <a:ahLst/>
                <a:cxnLst/>
                <a:rect l="l" t="t" r="r" b="b"/>
                <a:pathLst>
                  <a:path w="104774" h="180973" extrusionOk="0">
                    <a:moveTo>
                      <a:pt x="0" y="0"/>
                    </a:moveTo>
                    <a:lnTo>
                      <a:pt x="104774" y="0"/>
                    </a:lnTo>
                    <a:lnTo>
                      <a:pt x="104774" y="180974"/>
                    </a:lnTo>
                    <a:lnTo>
                      <a:pt x="0" y="180974"/>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
              <p:cNvSpPr/>
              <p:nvPr/>
            </p:nvSpPr>
            <p:spPr>
              <a:xfrm>
                <a:off x="8437418" y="1249718"/>
                <a:ext cx="235873" cy="221893"/>
              </a:xfrm>
              <a:custGeom>
                <a:avLst/>
                <a:gdLst/>
                <a:ahLst/>
                <a:cxnLst/>
                <a:rect l="l" t="t" r="r" b="b"/>
                <a:pathLst>
                  <a:path w="235873" h="221893" extrusionOk="0">
                    <a:moveTo>
                      <a:pt x="157656" y="221893"/>
                    </a:moveTo>
                    <a:cubicBezTo>
                      <a:pt x="154608" y="221893"/>
                      <a:pt x="151560" y="220941"/>
                      <a:pt x="148989" y="218941"/>
                    </a:cubicBezTo>
                    <a:lnTo>
                      <a:pt x="5542" y="108641"/>
                    </a:lnTo>
                    <a:cubicBezTo>
                      <a:pt x="2494" y="106355"/>
                      <a:pt x="589" y="102926"/>
                      <a:pt x="113" y="99211"/>
                    </a:cubicBezTo>
                    <a:cubicBezTo>
                      <a:pt x="-363" y="95497"/>
                      <a:pt x="684" y="91687"/>
                      <a:pt x="2970" y="88639"/>
                    </a:cubicBezTo>
                    <a:lnTo>
                      <a:pt x="66883" y="5581"/>
                    </a:lnTo>
                    <a:cubicBezTo>
                      <a:pt x="71740" y="-706"/>
                      <a:pt x="80694" y="-1849"/>
                      <a:pt x="86885" y="3009"/>
                    </a:cubicBezTo>
                    <a:lnTo>
                      <a:pt x="230332" y="113308"/>
                    </a:lnTo>
                    <a:cubicBezTo>
                      <a:pt x="233380" y="115594"/>
                      <a:pt x="235285" y="119023"/>
                      <a:pt x="235761" y="122738"/>
                    </a:cubicBezTo>
                    <a:cubicBezTo>
                      <a:pt x="236237" y="126453"/>
                      <a:pt x="235190" y="130263"/>
                      <a:pt x="232904" y="133311"/>
                    </a:cubicBezTo>
                    <a:lnTo>
                      <a:pt x="168991" y="216369"/>
                    </a:lnTo>
                    <a:cubicBezTo>
                      <a:pt x="166133" y="219893"/>
                      <a:pt x="161847" y="221893"/>
                      <a:pt x="157656" y="221893"/>
                    </a:cubicBezTo>
                    <a:close/>
                    <a:moveTo>
                      <a:pt x="34212" y="94639"/>
                    </a:moveTo>
                    <a:lnTo>
                      <a:pt x="154989" y="187508"/>
                    </a:lnTo>
                    <a:lnTo>
                      <a:pt x="201471" y="127120"/>
                    </a:lnTo>
                    <a:lnTo>
                      <a:pt x="80694" y="34251"/>
                    </a:lnTo>
                    <a:lnTo>
                      <a:pt x="34212" y="9463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10" name="Google Shape;310;p2"/>
            <p:cNvSpPr/>
            <p:nvPr/>
          </p:nvSpPr>
          <p:spPr>
            <a:xfrm>
              <a:off x="8403145" y="1357978"/>
              <a:ext cx="131254" cy="126301"/>
            </a:xfrm>
            <a:custGeom>
              <a:avLst/>
              <a:gdLst/>
              <a:ahLst/>
              <a:cxnLst/>
              <a:rect l="l" t="t" r="r" b="b"/>
              <a:pathLst>
                <a:path w="131254" h="126301" extrusionOk="0">
                  <a:moveTo>
                    <a:pt x="131255" y="28480"/>
                  </a:moveTo>
                  <a:lnTo>
                    <a:pt x="56007" y="126302"/>
                  </a:lnTo>
                  <a:lnTo>
                    <a:pt x="0" y="122396"/>
                  </a:lnTo>
                  <a:lnTo>
                    <a:pt x="94202"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
            <p:cNvSpPr/>
            <p:nvPr/>
          </p:nvSpPr>
          <p:spPr>
            <a:xfrm rot="-3144837">
              <a:off x="8450770" y="1293300"/>
              <a:ext cx="104782" cy="66679"/>
            </a:xfrm>
            <a:custGeom>
              <a:avLst/>
              <a:gdLst/>
              <a:ahLst/>
              <a:cxnLst/>
              <a:rect l="l" t="t" r="r" b="b"/>
              <a:pathLst>
                <a:path w="104774" h="66674" extrusionOk="0">
                  <a:moveTo>
                    <a:pt x="0" y="0"/>
                  </a:moveTo>
                  <a:lnTo>
                    <a:pt x="104774" y="0"/>
                  </a:lnTo>
                  <a:lnTo>
                    <a:pt x="104774" y="66675"/>
                  </a:lnTo>
                  <a:lnTo>
                    <a:pt x="0" y="66675"/>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12" name="Google Shape;312;p2"/>
            <p:cNvGrpSpPr/>
            <p:nvPr/>
          </p:nvGrpSpPr>
          <p:grpSpPr>
            <a:xfrm>
              <a:off x="8433011" y="1095392"/>
              <a:ext cx="388579" cy="353169"/>
              <a:chOff x="8433011" y="1095392"/>
              <a:chExt cx="388579" cy="353169"/>
            </a:xfrm>
          </p:grpSpPr>
          <p:sp>
            <p:nvSpPr>
              <p:cNvPr id="313" name="Google Shape;313;p2"/>
              <p:cNvSpPr/>
              <p:nvPr/>
            </p:nvSpPr>
            <p:spPr>
              <a:xfrm>
                <a:off x="8447246" y="1109662"/>
                <a:ext cx="360045" cy="324612"/>
              </a:xfrm>
              <a:custGeom>
                <a:avLst/>
                <a:gdLst/>
                <a:ahLst/>
                <a:cxnLst/>
                <a:rect l="l" t="t" r="r" b="b"/>
                <a:pathLst>
                  <a:path w="360045" h="324612" extrusionOk="0">
                    <a:moveTo>
                      <a:pt x="55150" y="0"/>
                    </a:moveTo>
                    <a:lnTo>
                      <a:pt x="0" y="149828"/>
                    </a:lnTo>
                    <a:lnTo>
                      <a:pt x="227267" y="324612"/>
                    </a:lnTo>
                    <a:lnTo>
                      <a:pt x="360045" y="234506"/>
                    </a:lnTo>
                    <a:close/>
                  </a:path>
                </a:pathLst>
              </a:custGeom>
              <a:solidFill>
                <a:srgbClr val="4F4F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
              <p:cNvSpPr/>
              <p:nvPr/>
            </p:nvSpPr>
            <p:spPr>
              <a:xfrm>
                <a:off x="8433011" y="1095392"/>
                <a:ext cx="388579" cy="353169"/>
              </a:xfrm>
              <a:custGeom>
                <a:avLst/>
                <a:gdLst/>
                <a:ahLst/>
                <a:cxnLst/>
                <a:rect l="l" t="t" r="r" b="b"/>
                <a:pathLst>
                  <a:path w="388579" h="353169" extrusionOk="0">
                    <a:moveTo>
                      <a:pt x="241502" y="353169"/>
                    </a:moveTo>
                    <a:cubicBezTo>
                      <a:pt x="238454" y="353169"/>
                      <a:pt x="235310" y="352217"/>
                      <a:pt x="232834" y="350217"/>
                    </a:cubicBezTo>
                    <a:lnTo>
                      <a:pt x="5567" y="175433"/>
                    </a:lnTo>
                    <a:cubicBezTo>
                      <a:pt x="614" y="171623"/>
                      <a:pt x="-1291" y="165051"/>
                      <a:pt x="900" y="159145"/>
                    </a:cubicBezTo>
                    <a:lnTo>
                      <a:pt x="56050" y="9317"/>
                    </a:lnTo>
                    <a:cubicBezTo>
                      <a:pt x="57574" y="5031"/>
                      <a:pt x="61098" y="1792"/>
                      <a:pt x="65479" y="554"/>
                    </a:cubicBezTo>
                    <a:cubicBezTo>
                      <a:pt x="69861" y="-684"/>
                      <a:pt x="74528" y="173"/>
                      <a:pt x="78148" y="2935"/>
                    </a:cubicBezTo>
                    <a:lnTo>
                      <a:pt x="383043" y="237441"/>
                    </a:lnTo>
                    <a:cubicBezTo>
                      <a:pt x="386663" y="240203"/>
                      <a:pt x="388758" y="244584"/>
                      <a:pt x="388568" y="249156"/>
                    </a:cubicBezTo>
                    <a:cubicBezTo>
                      <a:pt x="388473" y="253728"/>
                      <a:pt x="386091" y="258015"/>
                      <a:pt x="382281" y="260586"/>
                    </a:cubicBezTo>
                    <a:lnTo>
                      <a:pt x="249502" y="350693"/>
                    </a:lnTo>
                    <a:cubicBezTo>
                      <a:pt x="247121" y="352407"/>
                      <a:pt x="244264" y="353169"/>
                      <a:pt x="241502" y="353169"/>
                    </a:cubicBezTo>
                    <a:close/>
                    <a:moveTo>
                      <a:pt x="31285" y="159145"/>
                    </a:moveTo>
                    <a:lnTo>
                      <a:pt x="242073" y="321261"/>
                    </a:lnTo>
                    <a:lnTo>
                      <a:pt x="349991" y="248013"/>
                    </a:lnTo>
                    <a:lnTo>
                      <a:pt x="76147" y="37416"/>
                    </a:lnTo>
                    <a:lnTo>
                      <a:pt x="31285" y="15914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5" name="Google Shape;315;p2"/>
            <p:cNvGrpSpPr/>
            <p:nvPr/>
          </p:nvGrpSpPr>
          <p:grpSpPr>
            <a:xfrm>
              <a:off x="8457991" y="456115"/>
              <a:ext cx="836175" cy="922341"/>
              <a:chOff x="8457991" y="456115"/>
              <a:chExt cx="836175" cy="922341"/>
            </a:xfrm>
          </p:grpSpPr>
          <p:sp>
            <p:nvSpPr>
              <p:cNvPr id="316" name="Google Shape;316;p2"/>
              <p:cNvSpPr/>
              <p:nvPr/>
            </p:nvSpPr>
            <p:spPr>
              <a:xfrm>
                <a:off x="8472298" y="470875"/>
                <a:ext cx="807218" cy="893293"/>
              </a:xfrm>
              <a:custGeom>
                <a:avLst/>
                <a:gdLst/>
                <a:ahLst/>
                <a:cxnLst/>
                <a:rect l="l" t="t" r="r" b="b"/>
                <a:pathLst>
                  <a:path w="807218" h="893293" extrusionOk="0">
                    <a:moveTo>
                      <a:pt x="527017" y="680506"/>
                    </a:moveTo>
                    <a:lnTo>
                      <a:pt x="399573" y="880055"/>
                    </a:lnTo>
                    <a:cubicBezTo>
                      <a:pt x="388142" y="894914"/>
                      <a:pt x="366711" y="897676"/>
                      <a:pt x="351852" y="886246"/>
                    </a:cubicBezTo>
                    <a:lnTo>
                      <a:pt x="13239" y="625833"/>
                    </a:lnTo>
                    <a:cubicBezTo>
                      <a:pt x="-1620" y="614403"/>
                      <a:pt x="-4382" y="592972"/>
                      <a:pt x="7047" y="578112"/>
                    </a:cubicBezTo>
                    <a:lnTo>
                      <a:pt x="482345" y="60524"/>
                    </a:lnTo>
                    <a:cubicBezTo>
                      <a:pt x="547972" y="-10914"/>
                      <a:pt x="657319" y="-20343"/>
                      <a:pt x="734186" y="38807"/>
                    </a:cubicBezTo>
                    <a:lnTo>
                      <a:pt x="734186" y="38807"/>
                    </a:lnTo>
                    <a:cubicBezTo>
                      <a:pt x="811053" y="97957"/>
                      <a:pt x="830007" y="206066"/>
                      <a:pt x="777811" y="287791"/>
                    </a:cubicBezTo>
                    <a:lnTo>
                      <a:pt x="574642" y="606021"/>
                    </a:lnTo>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2"/>
              <p:cNvSpPr/>
              <p:nvPr/>
            </p:nvSpPr>
            <p:spPr>
              <a:xfrm>
                <a:off x="8457991" y="456115"/>
                <a:ext cx="836175" cy="922341"/>
              </a:xfrm>
              <a:custGeom>
                <a:avLst/>
                <a:gdLst/>
                <a:ahLst/>
                <a:cxnLst/>
                <a:rect l="l" t="t" r="r" b="b"/>
                <a:pathLst>
                  <a:path w="836175" h="922341" extrusionOk="0">
                    <a:moveTo>
                      <a:pt x="386828" y="922342"/>
                    </a:moveTo>
                    <a:cubicBezTo>
                      <a:pt x="376541" y="922342"/>
                      <a:pt x="366159" y="919103"/>
                      <a:pt x="357396" y="912341"/>
                    </a:cubicBezTo>
                    <a:lnTo>
                      <a:pt x="18782" y="651927"/>
                    </a:lnTo>
                    <a:cubicBezTo>
                      <a:pt x="8590" y="644117"/>
                      <a:pt x="2018" y="632687"/>
                      <a:pt x="399" y="619828"/>
                    </a:cubicBezTo>
                    <a:cubicBezTo>
                      <a:pt x="-1221" y="606969"/>
                      <a:pt x="2113" y="594301"/>
                      <a:pt x="10019" y="584109"/>
                    </a:cubicBezTo>
                    <a:cubicBezTo>
                      <a:pt x="10305" y="583823"/>
                      <a:pt x="10495" y="583442"/>
                      <a:pt x="10781" y="583157"/>
                    </a:cubicBezTo>
                    <a:lnTo>
                      <a:pt x="486079" y="65568"/>
                    </a:lnTo>
                    <a:cubicBezTo>
                      <a:pt x="557230" y="-11965"/>
                      <a:pt x="673816" y="-21967"/>
                      <a:pt x="757160" y="42137"/>
                    </a:cubicBezTo>
                    <a:cubicBezTo>
                      <a:pt x="840599" y="106240"/>
                      <a:pt x="860792" y="221492"/>
                      <a:pt x="804118" y="310170"/>
                    </a:cubicBezTo>
                    <a:lnTo>
                      <a:pt x="600950" y="628400"/>
                    </a:lnTo>
                    <a:cubicBezTo>
                      <a:pt x="596664" y="635068"/>
                      <a:pt x="587805" y="636973"/>
                      <a:pt x="581233" y="632782"/>
                    </a:cubicBezTo>
                    <a:cubicBezTo>
                      <a:pt x="574566" y="628496"/>
                      <a:pt x="572660" y="619733"/>
                      <a:pt x="576851" y="613065"/>
                    </a:cubicBezTo>
                    <a:lnTo>
                      <a:pt x="780020" y="294835"/>
                    </a:lnTo>
                    <a:cubicBezTo>
                      <a:pt x="828597" y="218730"/>
                      <a:pt x="811262" y="119861"/>
                      <a:pt x="739729" y="64806"/>
                    </a:cubicBezTo>
                    <a:cubicBezTo>
                      <a:pt x="668196" y="9752"/>
                      <a:pt x="568184" y="18419"/>
                      <a:pt x="507128" y="84904"/>
                    </a:cubicBezTo>
                    <a:lnTo>
                      <a:pt x="32307" y="601921"/>
                    </a:lnTo>
                    <a:cubicBezTo>
                      <a:pt x="29355" y="606017"/>
                      <a:pt x="28116" y="610970"/>
                      <a:pt x="28688" y="616113"/>
                    </a:cubicBezTo>
                    <a:cubicBezTo>
                      <a:pt x="29355" y="621352"/>
                      <a:pt x="32022" y="626019"/>
                      <a:pt x="36213" y="629258"/>
                    </a:cubicBezTo>
                    <a:lnTo>
                      <a:pt x="374827" y="889671"/>
                    </a:lnTo>
                    <a:cubicBezTo>
                      <a:pt x="383303" y="896243"/>
                      <a:pt x="395496" y="894719"/>
                      <a:pt x="402259" y="886433"/>
                    </a:cubicBezTo>
                    <a:lnTo>
                      <a:pt x="529226" y="687551"/>
                    </a:lnTo>
                    <a:cubicBezTo>
                      <a:pt x="533513" y="680883"/>
                      <a:pt x="542371" y="678978"/>
                      <a:pt x="548943" y="683169"/>
                    </a:cubicBezTo>
                    <a:cubicBezTo>
                      <a:pt x="555611" y="687455"/>
                      <a:pt x="557516" y="696218"/>
                      <a:pt x="553325" y="702886"/>
                    </a:cubicBezTo>
                    <a:lnTo>
                      <a:pt x="425880" y="902435"/>
                    </a:lnTo>
                    <a:cubicBezTo>
                      <a:pt x="425690" y="902816"/>
                      <a:pt x="425404" y="903101"/>
                      <a:pt x="425118" y="903482"/>
                    </a:cubicBezTo>
                    <a:cubicBezTo>
                      <a:pt x="415689" y="915865"/>
                      <a:pt x="401401" y="922342"/>
                      <a:pt x="386828" y="9223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8" name="Google Shape;318;p2"/>
            <p:cNvGrpSpPr/>
            <p:nvPr/>
          </p:nvGrpSpPr>
          <p:grpSpPr>
            <a:xfrm>
              <a:off x="9017765" y="1062485"/>
              <a:ext cx="43394" cy="51843"/>
              <a:chOff x="9017765" y="1062485"/>
              <a:chExt cx="43394" cy="51843"/>
            </a:xfrm>
          </p:grpSpPr>
          <p:sp>
            <p:nvSpPr>
              <p:cNvPr id="319" name="Google Shape;319;p2"/>
              <p:cNvSpPr/>
              <p:nvPr/>
            </p:nvSpPr>
            <p:spPr>
              <a:xfrm>
                <a:off x="9032081" y="1076800"/>
                <a:ext cx="14858" cy="23240"/>
              </a:xfrm>
              <a:custGeom>
                <a:avLst/>
                <a:gdLst/>
                <a:ahLst/>
                <a:cxnLst/>
                <a:rect l="l" t="t" r="r" b="b"/>
                <a:pathLst>
                  <a:path w="14858" h="23240" extrusionOk="0">
                    <a:moveTo>
                      <a:pt x="14859" y="0"/>
                    </a:moveTo>
                    <a:lnTo>
                      <a:pt x="0" y="23241"/>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2"/>
              <p:cNvSpPr/>
              <p:nvPr/>
            </p:nvSpPr>
            <p:spPr>
              <a:xfrm>
                <a:off x="9017765" y="1062485"/>
                <a:ext cx="43394" cy="51843"/>
              </a:xfrm>
              <a:custGeom>
                <a:avLst/>
                <a:gdLst/>
                <a:ahLst/>
                <a:cxnLst/>
                <a:rect l="l" t="t" r="r" b="b"/>
                <a:pathLst>
                  <a:path w="43394" h="51843" extrusionOk="0">
                    <a:moveTo>
                      <a:pt x="14315" y="51844"/>
                    </a:moveTo>
                    <a:cubicBezTo>
                      <a:pt x="11648" y="51844"/>
                      <a:pt x="8981" y="51082"/>
                      <a:pt x="6600" y="49558"/>
                    </a:cubicBezTo>
                    <a:cubicBezTo>
                      <a:pt x="-67" y="45272"/>
                      <a:pt x="-1973" y="36508"/>
                      <a:pt x="2218" y="29841"/>
                    </a:cubicBezTo>
                    <a:lnTo>
                      <a:pt x="17077" y="6600"/>
                    </a:lnTo>
                    <a:cubicBezTo>
                      <a:pt x="21364" y="-68"/>
                      <a:pt x="30127" y="-1973"/>
                      <a:pt x="36794" y="2218"/>
                    </a:cubicBezTo>
                    <a:cubicBezTo>
                      <a:pt x="43462" y="6505"/>
                      <a:pt x="45367" y="15268"/>
                      <a:pt x="41176" y="21935"/>
                    </a:cubicBezTo>
                    <a:lnTo>
                      <a:pt x="26317" y="45176"/>
                    </a:lnTo>
                    <a:cubicBezTo>
                      <a:pt x="23650" y="49558"/>
                      <a:pt x="18983" y="51844"/>
                      <a:pt x="14315" y="5184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21" name="Google Shape;321;p2"/>
            <p:cNvGrpSpPr/>
            <p:nvPr/>
          </p:nvGrpSpPr>
          <p:grpSpPr>
            <a:xfrm>
              <a:off x="8715085" y="603328"/>
              <a:ext cx="436817" cy="522335"/>
              <a:chOff x="8715085" y="603328"/>
              <a:chExt cx="436817" cy="522335"/>
            </a:xfrm>
          </p:grpSpPr>
          <p:sp>
            <p:nvSpPr>
              <p:cNvPr id="322" name="Google Shape;322;p2"/>
              <p:cNvSpPr/>
              <p:nvPr/>
            </p:nvSpPr>
            <p:spPr>
              <a:xfrm>
                <a:off x="8729477" y="617605"/>
                <a:ext cx="408231" cy="493699"/>
              </a:xfrm>
              <a:custGeom>
                <a:avLst/>
                <a:gdLst/>
                <a:ahLst/>
                <a:cxnLst/>
                <a:rect l="l" t="t" r="r" b="b"/>
                <a:pathLst>
                  <a:path w="408231" h="493699" extrusionOk="0">
                    <a:moveTo>
                      <a:pt x="24093" y="480912"/>
                    </a:moveTo>
                    <a:lnTo>
                      <a:pt x="24093" y="480912"/>
                    </a:lnTo>
                    <a:cubicBezTo>
                      <a:pt x="-2863" y="460148"/>
                      <a:pt x="-8006" y="421095"/>
                      <a:pt x="12759" y="394044"/>
                    </a:cubicBezTo>
                    <a:lnTo>
                      <a:pt x="297270" y="24093"/>
                    </a:lnTo>
                    <a:cubicBezTo>
                      <a:pt x="318035" y="-2862"/>
                      <a:pt x="357087" y="-8006"/>
                      <a:pt x="384138" y="12759"/>
                    </a:cubicBezTo>
                    <a:lnTo>
                      <a:pt x="384138" y="12759"/>
                    </a:lnTo>
                    <a:cubicBezTo>
                      <a:pt x="411094" y="33523"/>
                      <a:pt x="416237" y="72576"/>
                      <a:pt x="395473" y="99627"/>
                    </a:cubicBezTo>
                    <a:lnTo>
                      <a:pt x="110961" y="469578"/>
                    </a:lnTo>
                    <a:cubicBezTo>
                      <a:pt x="90102" y="496629"/>
                      <a:pt x="51049" y="501677"/>
                      <a:pt x="24093" y="48091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2"/>
              <p:cNvSpPr/>
              <p:nvPr/>
            </p:nvSpPr>
            <p:spPr>
              <a:xfrm>
                <a:off x="8715085" y="603328"/>
                <a:ext cx="436817" cy="522335"/>
              </a:xfrm>
              <a:custGeom>
                <a:avLst/>
                <a:gdLst/>
                <a:ahLst/>
                <a:cxnLst/>
                <a:rect l="l" t="t" r="r" b="b"/>
                <a:pathLst>
                  <a:path w="436817" h="522335" extrusionOk="0">
                    <a:moveTo>
                      <a:pt x="76108" y="522336"/>
                    </a:moveTo>
                    <a:cubicBezTo>
                      <a:pt x="59916" y="522336"/>
                      <a:pt x="43533" y="517192"/>
                      <a:pt x="29722" y="506524"/>
                    </a:cubicBezTo>
                    <a:cubicBezTo>
                      <a:pt x="-3616" y="480902"/>
                      <a:pt x="-9807" y="432991"/>
                      <a:pt x="15720" y="399654"/>
                    </a:cubicBezTo>
                    <a:lnTo>
                      <a:pt x="300231" y="29703"/>
                    </a:lnTo>
                    <a:cubicBezTo>
                      <a:pt x="325854" y="-3635"/>
                      <a:pt x="373765" y="-9826"/>
                      <a:pt x="407102" y="15796"/>
                    </a:cubicBezTo>
                    <a:cubicBezTo>
                      <a:pt x="423200" y="28179"/>
                      <a:pt x="433486" y="46086"/>
                      <a:pt x="436153" y="66374"/>
                    </a:cubicBezTo>
                    <a:cubicBezTo>
                      <a:pt x="438820" y="86662"/>
                      <a:pt x="433391" y="106569"/>
                      <a:pt x="421104" y="122667"/>
                    </a:cubicBezTo>
                    <a:lnTo>
                      <a:pt x="136592" y="492618"/>
                    </a:lnTo>
                    <a:cubicBezTo>
                      <a:pt x="121638" y="512049"/>
                      <a:pt x="98968" y="522336"/>
                      <a:pt x="76108" y="522336"/>
                    </a:cubicBezTo>
                    <a:close/>
                    <a:moveTo>
                      <a:pt x="360810" y="28560"/>
                    </a:moveTo>
                    <a:cubicBezTo>
                      <a:pt x="346523" y="28560"/>
                      <a:pt x="332331" y="34941"/>
                      <a:pt x="322996" y="47133"/>
                    </a:cubicBezTo>
                    <a:lnTo>
                      <a:pt x="38485" y="417084"/>
                    </a:lnTo>
                    <a:cubicBezTo>
                      <a:pt x="22483" y="437944"/>
                      <a:pt x="26388" y="467853"/>
                      <a:pt x="47247" y="483855"/>
                    </a:cubicBezTo>
                    <a:lnTo>
                      <a:pt x="47247" y="483855"/>
                    </a:lnTo>
                    <a:cubicBezTo>
                      <a:pt x="57249" y="491570"/>
                      <a:pt x="69726" y="494904"/>
                      <a:pt x="82395" y="493284"/>
                    </a:cubicBezTo>
                    <a:cubicBezTo>
                      <a:pt x="95063" y="491665"/>
                      <a:pt x="106303" y="485188"/>
                      <a:pt x="114018" y="475187"/>
                    </a:cubicBezTo>
                    <a:lnTo>
                      <a:pt x="398530" y="105236"/>
                    </a:lnTo>
                    <a:cubicBezTo>
                      <a:pt x="406245" y="95235"/>
                      <a:pt x="409578" y="82757"/>
                      <a:pt x="407959" y="70089"/>
                    </a:cubicBezTo>
                    <a:cubicBezTo>
                      <a:pt x="406340" y="57420"/>
                      <a:pt x="399863" y="46181"/>
                      <a:pt x="389862" y="38466"/>
                    </a:cubicBezTo>
                    <a:cubicBezTo>
                      <a:pt x="381099" y="31798"/>
                      <a:pt x="370907" y="28560"/>
                      <a:pt x="360810" y="28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24" name="Google Shape;324;p2"/>
            <p:cNvSpPr/>
            <p:nvPr/>
          </p:nvSpPr>
          <p:spPr>
            <a:xfrm>
              <a:off x="8435816" y="1106899"/>
              <a:ext cx="115538" cy="196310"/>
            </a:xfrm>
            <a:custGeom>
              <a:avLst/>
              <a:gdLst/>
              <a:ahLst/>
              <a:cxnLst/>
              <a:rect l="l" t="t" r="r" b="b"/>
              <a:pathLst>
                <a:path w="115538" h="196310" extrusionOk="0">
                  <a:moveTo>
                    <a:pt x="60388" y="196310"/>
                  </a:moveTo>
                  <a:lnTo>
                    <a:pt x="0" y="149828"/>
                  </a:lnTo>
                  <a:lnTo>
                    <a:pt x="55150" y="0"/>
                  </a:lnTo>
                  <a:lnTo>
                    <a:pt x="115538" y="46387"/>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2"/>
            <p:cNvSpPr/>
            <p:nvPr/>
          </p:nvSpPr>
          <p:spPr>
            <a:xfrm>
              <a:off x="8466611" y="460493"/>
              <a:ext cx="768161" cy="683935"/>
            </a:xfrm>
            <a:custGeom>
              <a:avLst/>
              <a:gdLst/>
              <a:ahLst/>
              <a:cxnLst/>
              <a:rect l="l" t="t" r="r" b="b"/>
              <a:pathLst>
                <a:path w="768161" h="683935" extrusionOk="0">
                  <a:moveTo>
                    <a:pt x="768162" y="72716"/>
                  </a:moveTo>
                  <a:cubicBezTo>
                    <a:pt x="697010" y="42617"/>
                    <a:pt x="612332" y="59190"/>
                    <a:pt x="557850" y="118626"/>
                  </a:cubicBezTo>
                  <a:lnTo>
                    <a:pt x="82552" y="636215"/>
                  </a:lnTo>
                  <a:cubicBezTo>
                    <a:pt x="71122" y="651074"/>
                    <a:pt x="73884" y="672600"/>
                    <a:pt x="88743" y="683935"/>
                  </a:cubicBezTo>
                  <a:lnTo>
                    <a:pt x="13210" y="625833"/>
                  </a:lnTo>
                  <a:cubicBezTo>
                    <a:pt x="-1554" y="614498"/>
                    <a:pt x="-4411" y="592971"/>
                    <a:pt x="7019" y="578113"/>
                  </a:cubicBezTo>
                  <a:lnTo>
                    <a:pt x="482316" y="60524"/>
                  </a:lnTo>
                  <a:cubicBezTo>
                    <a:pt x="547943" y="-10914"/>
                    <a:pt x="657291" y="-20343"/>
                    <a:pt x="734157" y="38807"/>
                  </a:cubicBezTo>
                  <a:cubicBezTo>
                    <a:pt x="747207" y="48808"/>
                    <a:pt x="758637" y="60143"/>
                    <a:pt x="768162" y="72716"/>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2"/>
            <p:cNvSpPr/>
            <p:nvPr/>
          </p:nvSpPr>
          <p:spPr>
            <a:xfrm>
              <a:off x="8725685" y="613189"/>
              <a:ext cx="390596" cy="484128"/>
            </a:xfrm>
            <a:custGeom>
              <a:avLst/>
              <a:gdLst/>
              <a:ahLst/>
              <a:cxnLst/>
              <a:rect l="l" t="t" r="r" b="b"/>
              <a:pathLst>
                <a:path w="390596" h="484128" extrusionOk="0">
                  <a:moveTo>
                    <a:pt x="44172" y="483995"/>
                  </a:moveTo>
                  <a:cubicBezTo>
                    <a:pt x="33695" y="484757"/>
                    <a:pt x="23789" y="482280"/>
                    <a:pt x="15788" y="476089"/>
                  </a:cubicBezTo>
                  <a:cubicBezTo>
                    <a:pt x="-5167" y="459992"/>
                    <a:pt x="-5262" y="424845"/>
                    <a:pt x="15502" y="397794"/>
                  </a:cubicBezTo>
                  <a:lnTo>
                    <a:pt x="300014" y="27843"/>
                  </a:lnTo>
                  <a:cubicBezTo>
                    <a:pt x="320779" y="792"/>
                    <a:pt x="354878" y="-8067"/>
                    <a:pt x="375738" y="8031"/>
                  </a:cubicBezTo>
                  <a:cubicBezTo>
                    <a:pt x="383739" y="14222"/>
                    <a:pt x="388692" y="23175"/>
                    <a:pt x="390597" y="33462"/>
                  </a:cubicBezTo>
                  <a:cubicBezTo>
                    <a:pt x="373833" y="34796"/>
                    <a:pt x="356021" y="44511"/>
                    <a:pt x="343257" y="61180"/>
                  </a:cubicBezTo>
                  <a:lnTo>
                    <a:pt x="58746" y="431131"/>
                  </a:lnTo>
                  <a:cubicBezTo>
                    <a:pt x="45982" y="447705"/>
                    <a:pt x="41125" y="467421"/>
                    <a:pt x="44172" y="483995"/>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27" name="Google Shape;327;p2"/>
          <p:cNvGrpSpPr/>
          <p:nvPr/>
        </p:nvGrpSpPr>
        <p:grpSpPr>
          <a:xfrm rot="1552322">
            <a:off x="16540628" y="1061521"/>
            <a:ext cx="777769" cy="1303822"/>
            <a:chOff x="5875210" y="3579589"/>
            <a:chExt cx="504443" cy="845629"/>
          </a:xfrm>
        </p:grpSpPr>
        <p:grpSp>
          <p:nvGrpSpPr>
            <p:cNvPr id="328" name="Google Shape;328;p2"/>
            <p:cNvGrpSpPr/>
            <p:nvPr/>
          </p:nvGrpSpPr>
          <p:grpSpPr>
            <a:xfrm>
              <a:off x="5875210" y="3579589"/>
              <a:ext cx="504443" cy="845629"/>
              <a:chOff x="5875210" y="3579589"/>
              <a:chExt cx="504443" cy="845629"/>
            </a:xfrm>
          </p:grpSpPr>
          <p:grpSp>
            <p:nvGrpSpPr>
              <p:cNvPr id="329" name="Google Shape;329;p2"/>
              <p:cNvGrpSpPr/>
              <p:nvPr/>
            </p:nvGrpSpPr>
            <p:grpSpPr>
              <a:xfrm>
                <a:off x="5875210" y="3579589"/>
                <a:ext cx="504443" cy="845629"/>
                <a:chOff x="5875210" y="3579589"/>
                <a:chExt cx="504443" cy="845629"/>
              </a:xfrm>
            </p:grpSpPr>
            <p:sp>
              <p:nvSpPr>
                <p:cNvPr id="330" name="Google Shape;330;p2"/>
                <p:cNvSpPr/>
                <p:nvPr/>
              </p:nvSpPr>
              <p:spPr>
                <a:xfrm>
                  <a:off x="5889498" y="3593782"/>
                  <a:ext cx="475868" cy="817149"/>
                </a:xfrm>
                <a:custGeom>
                  <a:avLst/>
                  <a:gdLst/>
                  <a:ahLst/>
                  <a:cxnLst/>
                  <a:rect l="l" t="t" r="r" b="b"/>
                  <a:pathLst>
                    <a:path w="475868" h="817149" extrusionOk="0">
                      <a:moveTo>
                        <a:pt x="422910" y="817150"/>
                      </a:moveTo>
                      <a:lnTo>
                        <a:pt x="52959" y="817150"/>
                      </a:lnTo>
                      <a:cubicBezTo>
                        <a:pt x="23813" y="817150"/>
                        <a:pt x="0" y="793337"/>
                        <a:pt x="0" y="764191"/>
                      </a:cubicBezTo>
                      <a:lnTo>
                        <a:pt x="0" y="52959"/>
                      </a:lnTo>
                      <a:cubicBezTo>
                        <a:pt x="0" y="23813"/>
                        <a:pt x="23813" y="0"/>
                        <a:pt x="52959" y="0"/>
                      </a:cubicBezTo>
                      <a:lnTo>
                        <a:pt x="422910" y="0"/>
                      </a:lnTo>
                      <a:cubicBezTo>
                        <a:pt x="452056" y="0"/>
                        <a:pt x="475869" y="23813"/>
                        <a:pt x="475869" y="52959"/>
                      </a:cubicBezTo>
                      <a:lnTo>
                        <a:pt x="475869" y="764191"/>
                      </a:lnTo>
                      <a:cubicBezTo>
                        <a:pt x="475774" y="793337"/>
                        <a:pt x="451961" y="817150"/>
                        <a:pt x="422910" y="817150"/>
                      </a:cubicBezTo>
                      <a:close/>
                    </a:path>
                  </a:pathLst>
                </a:custGeom>
                <a:solidFill>
                  <a:srgbClr val="FDFDF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331;p2"/>
                <p:cNvSpPr/>
                <p:nvPr/>
              </p:nvSpPr>
              <p:spPr>
                <a:xfrm>
                  <a:off x="5875210" y="3579589"/>
                  <a:ext cx="504443" cy="845629"/>
                </a:xfrm>
                <a:custGeom>
                  <a:avLst/>
                  <a:gdLst/>
                  <a:ahLst/>
                  <a:cxnLst/>
                  <a:rect l="l" t="t" r="r" b="b"/>
                  <a:pathLst>
                    <a:path w="504443" h="845629" extrusionOk="0">
                      <a:moveTo>
                        <a:pt x="437197" y="845630"/>
                      </a:moveTo>
                      <a:lnTo>
                        <a:pt x="67246" y="845630"/>
                      </a:lnTo>
                      <a:cubicBezTo>
                        <a:pt x="30194" y="845630"/>
                        <a:pt x="0" y="815435"/>
                        <a:pt x="0" y="778478"/>
                      </a:cubicBezTo>
                      <a:lnTo>
                        <a:pt x="0" y="67246"/>
                      </a:lnTo>
                      <a:cubicBezTo>
                        <a:pt x="0" y="30194"/>
                        <a:pt x="30194" y="0"/>
                        <a:pt x="67246" y="0"/>
                      </a:cubicBezTo>
                      <a:lnTo>
                        <a:pt x="437197" y="0"/>
                      </a:lnTo>
                      <a:cubicBezTo>
                        <a:pt x="474250" y="0"/>
                        <a:pt x="504444" y="30194"/>
                        <a:pt x="504444" y="67246"/>
                      </a:cubicBezTo>
                      <a:lnTo>
                        <a:pt x="504444" y="778478"/>
                      </a:lnTo>
                      <a:cubicBezTo>
                        <a:pt x="504349" y="815435"/>
                        <a:pt x="474250" y="845630"/>
                        <a:pt x="437197" y="845630"/>
                      </a:cubicBezTo>
                      <a:close/>
                      <a:moveTo>
                        <a:pt x="67246" y="28480"/>
                      </a:moveTo>
                      <a:cubicBezTo>
                        <a:pt x="45911" y="28480"/>
                        <a:pt x="28575" y="45815"/>
                        <a:pt x="28575" y="67151"/>
                      </a:cubicBezTo>
                      <a:lnTo>
                        <a:pt x="28575" y="778383"/>
                      </a:lnTo>
                      <a:cubicBezTo>
                        <a:pt x="28575" y="799719"/>
                        <a:pt x="45911" y="816959"/>
                        <a:pt x="67246" y="816959"/>
                      </a:cubicBezTo>
                      <a:lnTo>
                        <a:pt x="437197" y="816959"/>
                      </a:lnTo>
                      <a:cubicBezTo>
                        <a:pt x="458533" y="816959"/>
                        <a:pt x="475869" y="799624"/>
                        <a:pt x="475869" y="778383"/>
                      </a:cubicBezTo>
                      <a:lnTo>
                        <a:pt x="475869" y="67151"/>
                      </a:lnTo>
                      <a:cubicBezTo>
                        <a:pt x="475869" y="45815"/>
                        <a:pt x="458533" y="28480"/>
                        <a:pt x="437197" y="28480"/>
                      </a:cubicBezTo>
                      <a:lnTo>
                        <a:pt x="67246" y="284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2" name="Google Shape;332;p2"/>
              <p:cNvGrpSpPr/>
              <p:nvPr/>
            </p:nvGrpSpPr>
            <p:grpSpPr>
              <a:xfrm>
                <a:off x="5875210" y="3776090"/>
                <a:ext cx="504348" cy="442245"/>
                <a:chOff x="5875210" y="3776090"/>
                <a:chExt cx="504348" cy="442245"/>
              </a:xfrm>
            </p:grpSpPr>
            <p:sp>
              <p:nvSpPr>
                <p:cNvPr id="333" name="Google Shape;333;p2"/>
                <p:cNvSpPr/>
                <p:nvPr/>
              </p:nvSpPr>
              <p:spPr>
                <a:xfrm>
                  <a:off x="5889498" y="3790378"/>
                  <a:ext cx="475773" cy="413670"/>
                </a:xfrm>
                <a:custGeom>
                  <a:avLst/>
                  <a:gdLst/>
                  <a:ahLst/>
                  <a:cxnLst/>
                  <a:rect l="l" t="t" r="r" b="b"/>
                  <a:pathLst>
                    <a:path w="475773" h="413670" extrusionOk="0">
                      <a:moveTo>
                        <a:pt x="0" y="0"/>
                      </a:moveTo>
                      <a:lnTo>
                        <a:pt x="475774" y="0"/>
                      </a:lnTo>
                      <a:lnTo>
                        <a:pt x="475774" y="413671"/>
                      </a:lnTo>
                      <a:lnTo>
                        <a:pt x="0" y="41367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2"/>
                <p:cNvSpPr/>
                <p:nvPr/>
              </p:nvSpPr>
              <p:spPr>
                <a:xfrm>
                  <a:off x="5875210" y="3776090"/>
                  <a:ext cx="504348" cy="442245"/>
                </a:xfrm>
                <a:custGeom>
                  <a:avLst/>
                  <a:gdLst/>
                  <a:ahLst/>
                  <a:cxnLst/>
                  <a:rect l="l" t="t" r="r" b="b"/>
                  <a:pathLst>
                    <a:path w="504348" h="442245" extrusionOk="0">
                      <a:moveTo>
                        <a:pt x="490061" y="442246"/>
                      </a:moveTo>
                      <a:lnTo>
                        <a:pt x="14288" y="442246"/>
                      </a:lnTo>
                      <a:cubicBezTo>
                        <a:pt x="6382" y="442246"/>
                        <a:pt x="0" y="435864"/>
                        <a:pt x="0" y="427958"/>
                      </a:cubicBezTo>
                      <a:lnTo>
                        <a:pt x="0" y="14288"/>
                      </a:lnTo>
                      <a:cubicBezTo>
                        <a:pt x="0" y="6382"/>
                        <a:pt x="6382" y="0"/>
                        <a:pt x="14288" y="0"/>
                      </a:cubicBezTo>
                      <a:lnTo>
                        <a:pt x="490061" y="0"/>
                      </a:lnTo>
                      <a:cubicBezTo>
                        <a:pt x="497967" y="0"/>
                        <a:pt x="504349" y="6382"/>
                        <a:pt x="504349" y="14288"/>
                      </a:cubicBezTo>
                      <a:lnTo>
                        <a:pt x="504349" y="427958"/>
                      </a:lnTo>
                      <a:cubicBezTo>
                        <a:pt x="504349" y="435864"/>
                        <a:pt x="497967" y="442246"/>
                        <a:pt x="490061" y="442246"/>
                      </a:cubicBezTo>
                      <a:close/>
                      <a:moveTo>
                        <a:pt x="28575" y="413671"/>
                      </a:moveTo>
                      <a:lnTo>
                        <a:pt x="475774" y="413671"/>
                      </a:lnTo>
                      <a:lnTo>
                        <a:pt x="475774" y="28575"/>
                      </a:lnTo>
                      <a:lnTo>
                        <a:pt x="28575" y="28575"/>
                      </a:lnTo>
                      <a:lnTo>
                        <a:pt x="28575" y="41367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35" name="Google Shape;335;p2"/>
            <p:cNvSpPr/>
            <p:nvPr/>
          </p:nvSpPr>
          <p:spPr>
            <a:xfrm>
              <a:off x="5889498" y="3593782"/>
              <a:ext cx="195738" cy="817149"/>
            </a:xfrm>
            <a:custGeom>
              <a:avLst/>
              <a:gdLst/>
              <a:ahLst/>
              <a:cxnLst/>
              <a:rect l="l" t="t" r="r" b="b"/>
              <a:pathLst>
                <a:path w="195738" h="817149" extrusionOk="0">
                  <a:moveTo>
                    <a:pt x="195739" y="817150"/>
                  </a:moveTo>
                  <a:lnTo>
                    <a:pt x="52864" y="817150"/>
                  </a:lnTo>
                  <a:cubicBezTo>
                    <a:pt x="23813" y="817150"/>
                    <a:pt x="0" y="793337"/>
                    <a:pt x="0" y="764191"/>
                  </a:cubicBezTo>
                  <a:lnTo>
                    <a:pt x="0" y="52959"/>
                  </a:lnTo>
                  <a:cubicBezTo>
                    <a:pt x="0" y="23813"/>
                    <a:pt x="23813" y="0"/>
                    <a:pt x="52864" y="0"/>
                  </a:cubicBezTo>
                  <a:lnTo>
                    <a:pt x="195739" y="0"/>
                  </a:lnTo>
                  <a:cubicBezTo>
                    <a:pt x="166688" y="0"/>
                    <a:pt x="142875" y="23813"/>
                    <a:pt x="142875" y="52959"/>
                  </a:cubicBezTo>
                  <a:lnTo>
                    <a:pt x="142875" y="764191"/>
                  </a:lnTo>
                  <a:cubicBezTo>
                    <a:pt x="142875" y="793337"/>
                    <a:pt x="166688" y="817150"/>
                    <a:pt x="195739" y="817150"/>
                  </a:cubicBez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36" name="Google Shape;336;p2"/>
          <p:cNvSpPr/>
          <p:nvPr/>
        </p:nvSpPr>
        <p:spPr>
          <a:xfrm>
            <a:off x="5140975" y="7796500"/>
            <a:ext cx="8635730"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chemeClr val="lt2"/>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37" name="Google Shape;337;p2"/>
          <p:cNvGrpSpPr/>
          <p:nvPr/>
        </p:nvGrpSpPr>
        <p:grpSpPr>
          <a:xfrm rot="8502245">
            <a:off x="1543643" y="5895190"/>
            <a:ext cx="1657853" cy="1653015"/>
            <a:chOff x="8171157" y="5416867"/>
            <a:chExt cx="1032469" cy="1029366"/>
          </a:xfrm>
        </p:grpSpPr>
        <p:grpSp>
          <p:nvGrpSpPr>
            <p:cNvPr id="338" name="Google Shape;338;p2"/>
            <p:cNvGrpSpPr/>
            <p:nvPr/>
          </p:nvGrpSpPr>
          <p:grpSpPr>
            <a:xfrm>
              <a:off x="8171157" y="5416867"/>
              <a:ext cx="705666" cy="1029366"/>
              <a:chOff x="8171157" y="5416867"/>
              <a:chExt cx="705666" cy="1029366"/>
            </a:xfrm>
          </p:grpSpPr>
          <p:grpSp>
            <p:nvGrpSpPr>
              <p:cNvPr id="339" name="Google Shape;339;p2"/>
              <p:cNvGrpSpPr/>
              <p:nvPr/>
            </p:nvGrpSpPr>
            <p:grpSpPr>
              <a:xfrm>
                <a:off x="8171157" y="5416867"/>
                <a:ext cx="705666" cy="1029366"/>
                <a:chOff x="8171157" y="5416867"/>
                <a:chExt cx="705666" cy="1029366"/>
              </a:xfrm>
            </p:grpSpPr>
            <p:sp>
              <p:nvSpPr>
                <p:cNvPr id="340" name="Google Shape;340;p2"/>
                <p:cNvSpPr/>
                <p:nvPr/>
              </p:nvSpPr>
              <p:spPr>
                <a:xfrm>
                  <a:off x="8185308" y="5431154"/>
                  <a:ext cx="677037" cy="1000696"/>
                </a:xfrm>
                <a:custGeom>
                  <a:avLst/>
                  <a:gdLst/>
                  <a:ahLst/>
                  <a:cxnLst/>
                  <a:rect l="l" t="t" r="r" b="b"/>
                  <a:pathLst>
                    <a:path w="677037" h="1000696" extrusionOk="0">
                      <a:moveTo>
                        <a:pt x="197930" y="292512"/>
                      </a:moveTo>
                      <a:lnTo>
                        <a:pt x="677037" y="1000697"/>
                      </a:lnTo>
                      <a:lnTo>
                        <a:pt x="677037" y="0"/>
                      </a:lnTo>
                      <a:lnTo>
                        <a:pt x="0" y="0"/>
                      </a:lnTo>
                      <a:lnTo>
                        <a:pt x="91440" y="135160"/>
                      </a:lnTo>
                      <a:moveTo>
                        <a:pt x="134398" y="198501"/>
                      </a:moveTo>
                      <a:lnTo>
                        <a:pt x="198025" y="292512"/>
                      </a:lnTo>
                      <a:moveTo>
                        <a:pt x="509874" y="447389"/>
                      </a:moveTo>
                      <a:lnTo>
                        <a:pt x="326041" y="175546"/>
                      </a:lnTo>
                      <a:lnTo>
                        <a:pt x="509874" y="175546"/>
                      </a:lnTo>
                      <a:lnTo>
                        <a:pt x="509874" y="447389"/>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341;p2"/>
                <p:cNvSpPr/>
                <p:nvPr/>
              </p:nvSpPr>
              <p:spPr>
                <a:xfrm>
                  <a:off x="8171157" y="5416867"/>
                  <a:ext cx="705666" cy="1029366"/>
                </a:xfrm>
                <a:custGeom>
                  <a:avLst/>
                  <a:gdLst/>
                  <a:ahLst/>
                  <a:cxnLst/>
                  <a:rect l="l" t="t" r="r" b="b"/>
                  <a:pathLst>
                    <a:path w="705666" h="1029366" extrusionOk="0">
                      <a:moveTo>
                        <a:pt x="691189" y="1029367"/>
                      </a:moveTo>
                      <a:cubicBezTo>
                        <a:pt x="686521" y="1029367"/>
                        <a:pt x="682044" y="1027081"/>
                        <a:pt x="679378" y="1023080"/>
                      </a:cubicBezTo>
                      <a:lnTo>
                        <a:pt x="200270" y="314896"/>
                      </a:lnTo>
                      <a:cubicBezTo>
                        <a:pt x="200270" y="314896"/>
                        <a:pt x="200270" y="314896"/>
                        <a:pt x="200270" y="314896"/>
                      </a:cubicBezTo>
                      <a:lnTo>
                        <a:pt x="136738" y="220885"/>
                      </a:lnTo>
                      <a:cubicBezTo>
                        <a:pt x="132357" y="214313"/>
                        <a:pt x="134071" y="205454"/>
                        <a:pt x="140548" y="201073"/>
                      </a:cubicBezTo>
                      <a:cubicBezTo>
                        <a:pt x="147025" y="196691"/>
                        <a:pt x="155979" y="198311"/>
                        <a:pt x="160360" y="204883"/>
                      </a:cubicBezTo>
                      <a:lnTo>
                        <a:pt x="223892" y="298895"/>
                      </a:lnTo>
                      <a:lnTo>
                        <a:pt x="223892" y="298895"/>
                      </a:lnTo>
                      <a:lnTo>
                        <a:pt x="676901" y="968502"/>
                      </a:lnTo>
                      <a:lnTo>
                        <a:pt x="676901" y="28575"/>
                      </a:lnTo>
                      <a:lnTo>
                        <a:pt x="41107" y="28575"/>
                      </a:lnTo>
                      <a:lnTo>
                        <a:pt x="117498" y="141446"/>
                      </a:lnTo>
                      <a:cubicBezTo>
                        <a:pt x="121879" y="148018"/>
                        <a:pt x="120165" y="156876"/>
                        <a:pt x="113688" y="161258"/>
                      </a:cubicBezTo>
                      <a:cubicBezTo>
                        <a:pt x="107211" y="165640"/>
                        <a:pt x="98257" y="164020"/>
                        <a:pt x="93876" y="157448"/>
                      </a:cubicBezTo>
                      <a:lnTo>
                        <a:pt x="2436" y="22288"/>
                      </a:lnTo>
                      <a:cubicBezTo>
                        <a:pt x="-517" y="17907"/>
                        <a:pt x="-802" y="12287"/>
                        <a:pt x="1674" y="7620"/>
                      </a:cubicBezTo>
                      <a:cubicBezTo>
                        <a:pt x="4150" y="2953"/>
                        <a:pt x="9008" y="0"/>
                        <a:pt x="14342" y="0"/>
                      </a:cubicBezTo>
                      <a:lnTo>
                        <a:pt x="691379" y="0"/>
                      </a:lnTo>
                      <a:cubicBezTo>
                        <a:pt x="699285" y="0"/>
                        <a:pt x="705667" y="6382"/>
                        <a:pt x="705667" y="14288"/>
                      </a:cubicBezTo>
                      <a:lnTo>
                        <a:pt x="705667" y="1014984"/>
                      </a:lnTo>
                      <a:cubicBezTo>
                        <a:pt x="705667" y="1021270"/>
                        <a:pt x="701571" y="1026795"/>
                        <a:pt x="695570" y="1028605"/>
                      </a:cubicBezTo>
                      <a:cubicBezTo>
                        <a:pt x="694046" y="1029081"/>
                        <a:pt x="692618" y="1029367"/>
                        <a:pt x="691189" y="1029367"/>
                      </a:cubicBezTo>
                      <a:close/>
                      <a:moveTo>
                        <a:pt x="524025" y="475964"/>
                      </a:moveTo>
                      <a:cubicBezTo>
                        <a:pt x="519358" y="475964"/>
                        <a:pt x="514881" y="473678"/>
                        <a:pt x="512214" y="469678"/>
                      </a:cubicBezTo>
                      <a:lnTo>
                        <a:pt x="328382" y="197834"/>
                      </a:lnTo>
                      <a:cubicBezTo>
                        <a:pt x="325429" y="193453"/>
                        <a:pt x="325143" y="187833"/>
                        <a:pt x="327619" y="183166"/>
                      </a:cubicBezTo>
                      <a:cubicBezTo>
                        <a:pt x="330096" y="178498"/>
                        <a:pt x="334954" y="175546"/>
                        <a:pt x="340288" y="175546"/>
                      </a:cubicBezTo>
                      <a:lnTo>
                        <a:pt x="524120" y="175546"/>
                      </a:lnTo>
                      <a:cubicBezTo>
                        <a:pt x="532026" y="175546"/>
                        <a:pt x="538408" y="181927"/>
                        <a:pt x="538408" y="189833"/>
                      </a:cubicBezTo>
                      <a:lnTo>
                        <a:pt x="538408" y="461676"/>
                      </a:lnTo>
                      <a:cubicBezTo>
                        <a:pt x="538408" y="467963"/>
                        <a:pt x="534312" y="473487"/>
                        <a:pt x="528311" y="475297"/>
                      </a:cubicBezTo>
                      <a:cubicBezTo>
                        <a:pt x="526882" y="475774"/>
                        <a:pt x="525454" y="475964"/>
                        <a:pt x="524025" y="475964"/>
                      </a:cubicBezTo>
                      <a:close/>
                      <a:moveTo>
                        <a:pt x="367148" y="204121"/>
                      </a:moveTo>
                      <a:lnTo>
                        <a:pt x="509833" y="415004"/>
                      </a:lnTo>
                      <a:lnTo>
                        <a:pt x="509833" y="204121"/>
                      </a:lnTo>
                      <a:lnTo>
                        <a:pt x="367148" y="20412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2" name="Google Shape;342;p2"/>
              <p:cNvGrpSpPr/>
              <p:nvPr/>
            </p:nvGrpSpPr>
            <p:grpSpPr>
              <a:xfrm>
                <a:off x="8751951" y="6169342"/>
                <a:ext cx="120300" cy="28575"/>
                <a:chOff x="8751951" y="6169342"/>
                <a:chExt cx="120300" cy="28575"/>
              </a:xfrm>
            </p:grpSpPr>
            <p:sp>
              <p:nvSpPr>
                <p:cNvPr id="343" name="Google Shape;343;p2"/>
                <p:cNvSpPr/>
                <p:nvPr/>
              </p:nvSpPr>
              <p:spPr>
                <a:xfrm>
                  <a:off x="8766238" y="6183629"/>
                  <a:ext cx="91725" cy="9525"/>
                </a:xfrm>
                <a:custGeom>
                  <a:avLst/>
                  <a:gdLst/>
                  <a:ahLst/>
                  <a:cxnLst/>
                  <a:rect l="l" t="t" r="r" b="b"/>
                  <a:pathLst>
                    <a:path w="91725" h="9525" extrusionOk="0">
                      <a:moveTo>
                        <a:pt x="91725"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344;p2"/>
                <p:cNvSpPr/>
                <p:nvPr/>
              </p:nvSpPr>
              <p:spPr>
                <a:xfrm>
                  <a:off x="8751951" y="6169342"/>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5" name="Google Shape;345;p2"/>
              <p:cNvGrpSpPr/>
              <p:nvPr/>
            </p:nvGrpSpPr>
            <p:grpSpPr>
              <a:xfrm>
                <a:off x="8751951" y="6060756"/>
                <a:ext cx="120300" cy="28575"/>
                <a:chOff x="8751951" y="6060756"/>
                <a:chExt cx="120300" cy="28575"/>
              </a:xfrm>
            </p:grpSpPr>
            <p:sp>
              <p:nvSpPr>
                <p:cNvPr id="346" name="Google Shape;346;p2"/>
                <p:cNvSpPr/>
                <p:nvPr/>
              </p:nvSpPr>
              <p:spPr>
                <a:xfrm>
                  <a:off x="8766238" y="6075044"/>
                  <a:ext cx="91725" cy="9525"/>
                </a:xfrm>
                <a:custGeom>
                  <a:avLst/>
                  <a:gdLst/>
                  <a:ahLst/>
                  <a:cxnLst/>
                  <a:rect l="l" t="t" r="r" b="b"/>
                  <a:pathLst>
                    <a:path w="91725" h="9525" extrusionOk="0">
                      <a:moveTo>
                        <a:pt x="91725"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 name="Google Shape;347;p2"/>
                <p:cNvSpPr/>
                <p:nvPr/>
              </p:nvSpPr>
              <p:spPr>
                <a:xfrm>
                  <a:off x="8751951" y="606075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8" name="Google Shape;348;p2"/>
              <p:cNvGrpSpPr/>
              <p:nvPr/>
            </p:nvGrpSpPr>
            <p:grpSpPr>
              <a:xfrm>
                <a:off x="8751951" y="5952076"/>
                <a:ext cx="120300" cy="28575"/>
                <a:chOff x="8751951" y="5952076"/>
                <a:chExt cx="120300" cy="28575"/>
              </a:xfrm>
            </p:grpSpPr>
            <p:sp>
              <p:nvSpPr>
                <p:cNvPr id="349" name="Google Shape;349;p2"/>
                <p:cNvSpPr/>
                <p:nvPr/>
              </p:nvSpPr>
              <p:spPr>
                <a:xfrm>
                  <a:off x="8766238" y="5966364"/>
                  <a:ext cx="91725" cy="9525"/>
                </a:xfrm>
                <a:custGeom>
                  <a:avLst/>
                  <a:gdLst/>
                  <a:ahLst/>
                  <a:cxnLst/>
                  <a:rect l="l" t="t" r="r" b="b"/>
                  <a:pathLst>
                    <a:path w="91725" h="9525" extrusionOk="0">
                      <a:moveTo>
                        <a:pt x="91725"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2"/>
                <p:cNvSpPr/>
                <p:nvPr/>
              </p:nvSpPr>
              <p:spPr>
                <a:xfrm>
                  <a:off x="8751951" y="595207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51" name="Google Shape;351;p2"/>
              <p:cNvGrpSpPr/>
              <p:nvPr/>
            </p:nvGrpSpPr>
            <p:grpSpPr>
              <a:xfrm>
                <a:off x="8751951" y="5843396"/>
                <a:ext cx="120300" cy="28575"/>
                <a:chOff x="8751951" y="5843396"/>
                <a:chExt cx="120300" cy="28575"/>
              </a:xfrm>
            </p:grpSpPr>
            <p:sp>
              <p:nvSpPr>
                <p:cNvPr id="352" name="Google Shape;352;p2"/>
                <p:cNvSpPr/>
                <p:nvPr/>
              </p:nvSpPr>
              <p:spPr>
                <a:xfrm>
                  <a:off x="8766238" y="5857684"/>
                  <a:ext cx="91725" cy="9525"/>
                </a:xfrm>
                <a:custGeom>
                  <a:avLst/>
                  <a:gdLst/>
                  <a:ahLst/>
                  <a:cxnLst/>
                  <a:rect l="l" t="t" r="r" b="b"/>
                  <a:pathLst>
                    <a:path w="91725" h="9525" extrusionOk="0">
                      <a:moveTo>
                        <a:pt x="91725"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2"/>
                <p:cNvSpPr/>
                <p:nvPr/>
              </p:nvSpPr>
              <p:spPr>
                <a:xfrm>
                  <a:off x="8751951" y="584339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54" name="Google Shape;354;p2"/>
              <p:cNvGrpSpPr/>
              <p:nvPr/>
            </p:nvGrpSpPr>
            <p:grpSpPr>
              <a:xfrm>
                <a:off x="8751951" y="5734716"/>
                <a:ext cx="120300" cy="28575"/>
                <a:chOff x="8751951" y="5734716"/>
                <a:chExt cx="120300" cy="28575"/>
              </a:xfrm>
            </p:grpSpPr>
            <p:sp>
              <p:nvSpPr>
                <p:cNvPr id="355" name="Google Shape;355;p2"/>
                <p:cNvSpPr/>
                <p:nvPr/>
              </p:nvSpPr>
              <p:spPr>
                <a:xfrm>
                  <a:off x="8766238" y="5749099"/>
                  <a:ext cx="91725" cy="9525"/>
                </a:xfrm>
                <a:custGeom>
                  <a:avLst/>
                  <a:gdLst/>
                  <a:ahLst/>
                  <a:cxnLst/>
                  <a:rect l="l" t="t" r="r" b="b"/>
                  <a:pathLst>
                    <a:path w="91725" h="9525" extrusionOk="0">
                      <a:moveTo>
                        <a:pt x="91725"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2"/>
                <p:cNvSpPr/>
                <p:nvPr/>
              </p:nvSpPr>
              <p:spPr>
                <a:xfrm>
                  <a:off x="8751951" y="573471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57" name="Google Shape;357;p2"/>
              <p:cNvGrpSpPr/>
              <p:nvPr/>
            </p:nvGrpSpPr>
            <p:grpSpPr>
              <a:xfrm>
                <a:off x="8751951" y="5626131"/>
                <a:ext cx="120300" cy="28575"/>
                <a:chOff x="8751951" y="5626131"/>
                <a:chExt cx="120300" cy="28575"/>
              </a:xfrm>
            </p:grpSpPr>
            <p:sp>
              <p:nvSpPr>
                <p:cNvPr id="358" name="Google Shape;358;p2"/>
                <p:cNvSpPr/>
                <p:nvPr/>
              </p:nvSpPr>
              <p:spPr>
                <a:xfrm>
                  <a:off x="8766238" y="5640418"/>
                  <a:ext cx="91725" cy="9525"/>
                </a:xfrm>
                <a:custGeom>
                  <a:avLst/>
                  <a:gdLst/>
                  <a:ahLst/>
                  <a:cxnLst/>
                  <a:rect l="l" t="t" r="r" b="b"/>
                  <a:pathLst>
                    <a:path w="91725" h="9525" extrusionOk="0">
                      <a:moveTo>
                        <a:pt x="91725"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2"/>
                <p:cNvSpPr/>
                <p:nvPr/>
              </p:nvSpPr>
              <p:spPr>
                <a:xfrm>
                  <a:off x="8751951" y="5626131"/>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0" name="Google Shape;360;p2"/>
              <p:cNvGrpSpPr/>
              <p:nvPr/>
            </p:nvGrpSpPr>
            <p:grpSpPr>
              <a:xfrm>
                <a:off x="8751951" y="5517451"/>
                <a:ext cx="120300" cy="28575"/>
                <a:chOff x="8751951" y="5517451"/>
                <a:chExt cx="120300" cy="28575"/>
              </a:xfrm>
            </p:grpSpPr>
            <p:sp>
              <p:nvSpPr>
                <p:cNvPr id="361" name="Google Shape;361;p2"/>
                <p:cNvSpPr/>
                <p:nvPr/>
              </p:nvSpPr>
              <p:spPr>
                <a:xfrm>
                  <a:off x="8766238" y="5531738"/>
                  <a:ext cx="91725" cy="9525"/>
                </a:xfrm>
                <a:custGeom>
                  <a:avLst/>
                  <a:gdLst/>
                  <a:ahLst/>
                  <a:cxnLst/>
                  <a:rect l="l" t="t" r="r" b="b"/>
                  <a:pathLst>
                    <a:path w="91725" h="9525" extrusionOk="0">
                      <a:moveTo>
                        <a:pt x="91725"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2"/>
                <p:cNvSpPr/>
                <p:nvPr/>
              </p:nvSpPr>
              <p:spPr>
                <a:xfrm>
                  <a:off x="8751951" y="5517451"/>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63" name="Google Shape;363;p2"/>
            <p:cNvGrpSpPr/>
            <p:nvPr/>
          </p:nvGrpSpPr>
          <p:grpSpPr>
            <a:xfrm>
              <a:off x="8924353" y="5425249"/>
              <a:ext cx="279273" cy="1014793"/>
              <a:chOff x="8924353" y="5425249"/>
              <a:chExt cx="279273" cy="1014793"/>
            </a:xfrm>
          </p:grpSpPr>
          <p:sp>
            <p:nvSpPr>
              <p:cNvPr id="364" name="Google Shape;364;p2"/>
              <p:cNvSpPr/>
              <p:nvPr/>
            </p:nvSpPr>
            <p:spPr>
              <a:xfrm>
                <a:off x="8938641" y="5439536"/>
                <a:ext cx="250698" cy="986218"/>
              </a:xfrm>
              <a:custGeom>
                <a:avLst/>
                <a:gdLst/>
                <a:ahLst/>
                <a:cxnLst/>
                <a:rect l="l" t="t" r="r" b="b"/>
                <a:pathLst>
                  <a:path w="250698" h="986218" extrusionOk="0">
                    <a:moveTo>
                      <a:pt x="0" y="613410"/>
                    </a:moveTo>
                    <a:lnTo>
                      <a:pt x="0" y="0"/>
                    </a:lnTo>
                    <a:lnTo>
                      <a:pt x="250698" y="0"/>
                    </a:lnTo>
                    <a:lnTo>
                      <a:pt x="250698" y="986218"/>
                    </a:lnTo>
                    <a:lnTo>
                      <a:pt x="0" y="986218"/>
                    </a:lnTo>
                    <a:lnTo>
                      <a:pt x="0" y="715042"/>
                    </a:lnTo>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2"/>
              <p:cNvSpPr/>
              <p:nvPr/>
            </p:nvSpPr>
            <p:spPr>
              <a:xfrm>
                <a:off x="8924353" y="5425249"/>
                <a:ext cx="279273" cy="1014793"/>
              </a:xfrm>
              <a:custGeom>
                <a:avLst/>
                <a:gdLst/>
                <a:ahLst/>
                <a:cxnLst/>
                <a:rect l="l" t="t" r="r" b="b"/>
                <a:pathLst>
                  <a:path w="279273" h="1014793" extrusionOk="0">
                    <a:moveTo>
                      <a:pt x="264986" y="1014793"/>
                    </a:moveTo>
                    <a:lnTo>
                      <a:pt x="14288" y="1014793"/>
                    </a:lnTo>
                    <a:cubicBezTo>
                      <a:pt x="6382" y="1014793"/>
                      <a:pt x="0" y="1008412"/>
                      <a:pt x="0" y="1000506"/>
                    </a:cubicBezTo>
                    <a:lnTo>
                      <a:pt x="0" y="729329"/>
                    </a:lnTo>
                    <a:cubicBezTo>
                      <a:pt x="0" y="721423"/>
                      <a:pt x="6382" y="715042"/>
                      <a:pt x="14288" y="715042"/>
                    </a:cubicBezTo>
                    <a:cubicBezTo>
                      <a:pt x="22193" y="715042"/>
                      <a:pt x="28575" y="721423"/>
                      <a:pt x="28575" y="729329"/>
                    </a:cubicBezTo>
                    <a:lnTo>
                      <a:pt x="28575" y="986218"/>
                    </a:lnTo>
                    <a:lnTo>
                      <a:pt x="250698" y="986218"/>
                    </a:lnTo>
                    <a:lnTo>
                      <a:pt x="250698" y="28575"/>
                    </a:lnTo>
                    <a:lnTo>
                      <a:pt x="28575" y="28575"/>
                    </a:lnTo>
                    <a:lnTo>
                      <a:pt x="28575" y="627602"/>
                    </a:lnTo>
                    <a:cubicBezTo>
                      <a:pt x="28575" y="635508"/>
                      <a:pt x="22193" y="641889"/>
                      <a:pt x="14288" y="641889"/>
                    </a:cubicBezTo>
                    <a:cubicBezTo>
                      <a:pt x="6382" y="641889"/>
                      <a:pt x="0" y="635508"/>
                      <a:pt x="0" y="627602"/>
                    </a:cubicBezTo>
                    <a:lnTo>
                      <a:pt x="0" y="14288"/>
                    </a:lnTo>
                    <a:cubicBezTo>
                      <a:pt x="0" y="6382"/>
                      <a:pt x="6382" y="0"/>
                      <a:pt x="14288" y="0"/>
                    </a:cubicBezTo>
                    <a:lnTo>
                      <a:pt x="264986" y="0"/>
                    </a:lnTo>
                    <a:cubicBezTo>
                      <a:pt x="272891" y="0"/>
                      <a:pt x="279273" y="6382"/>
                      <a:pt x="279273" y="14288"/>
                    </a:cubicBezTo>
                    <a:lnTo>
                      <a:pt x="279273" y="1000506"/>
                    </a:lnTo>
                    <a:cubicBezTo>
                      <a:pt x="279273" y="1008412"/>
                      <a:pt x="272891" y="1014793"/>
                      <a:pt x="264986" y="10147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6" name="Google Shape;366;p2"/>
            <p:cNvGrpSpPr/>
            <p:nvPr/>
          </p:nvGrpSpPr>
          <p:grpSpPr>
            <a:xfrm>
              <a:off x="9085421" y="6300691"/>
              <a:ext cx="118205" cy="28575"/>
              <a:chOff x="9085421" y="6300691"/>
              <a:chExt cx="118205" cy="28575"/>
            </a:xfrm>
          </p:grpSpPr>
          <p:sp>
            <p:nvSpPr>
              <p:cNvPr id="367" name="Google Shape;367;p2"/>
              <p:cNvSpPr/>
              <p:nvPr/>
            </p:nvSpPr>
            <p:spPr>
              <a:xfrm>
                <a:off x="9099708" y="6314979"/>
                <a:ext cx="89630" cy="9525"/>
              </a:xfrm>
              <a:custGeom>
                <a:avLst/>
                <a:gdLst/>
                <a:ahLst/>
                <a:cxnLst/>
                <a:rect l="l" t="t" r="r" b="b"/>
                <a:pathLst>
                  <a:path w="89630" h="9525" extrusionOk="0">
                    <a:moveTo>
                      <a:pt x="89630"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2"/>
              <p:cNvSpPr/>
              <p:nvPr/>
            </p:nvSpPr>
            <p:spPr>
              <a:xfrm>
                <a:off x="9085421" y="6300691"/>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9" name="Google Shape;369;p2"/>
            <p:cNvGrpSpPr/>
            <p:nvPr/>
          </p:nvGrpSpPr>
          <p:grpSpPr>
            <a:xfrm>
              <a:off x="9027794" y="6192107"/>
              <a:ext cx="175831" cy="28575"/>
              <a:chOff x="9027794" y="6192107"/>
              <a:chExt cx="175831" cy="28575"/>
            </a:xfrm>
          </p:grpSpPr>
          <p:sp>
            <p:nvSpPr>
              <p:cNvPr id="370" name="Google Shape;370;p2"/>
              <p:cNvSpPr/>
              <p:nvPr/>
            </p:nvSpPr>
            <p:spPr>
              <a:xfrm>
                <a:off x="9042082" y="6206394"/>
                <a:ext cx="147256" cy="9525"/>
              </a:xfrm>
              <a:custGeom>
                <a:avLst/>
                <a:gdLst/>
                <a:ahLst/>
                <a:cxnLst/>
                <a:rect l="l" t="t" r="r" b="b"/>
                <a:pathLst>
                  <a:path w="147256" h="9525" extrusionOk="0">
                    <a:moveTo>
                      <a:pt x="147257"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2"/>
              <p:cNvSpPr/>
              <p:nvPr/>
            </p:nvSpPr>
            <p:spPr>
              <a:xfrm>
                <a:off x="9027794" y="6192107"/>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72" name="Google Shape;372;p2"/>
            <p:cNvGrpSpPr/>
            <p:nvPr/>
          </p:nvGrpSpPr>
          <p:grpSpPr>
            <a:xfrm>
              <a:off x="9085421" y="6083426"/>
              <a:ext cx="118205" cy="28575"/>
              <a:chOff x="9085421" y="6083426"/>
              <a:chExt cx="118205" cy="28575"/>
            </a:xfrm>
          </p:grpSpPr>
          <p:sp>
            <p:nvSpPr>
              <p:cNvPr id="373" name="Google Shape;373;p2"/>
              <p:cNvSpPr/>
              <p:nvPr/>
            </p:nvSpPr>
            <p:spPr>
              <a:xfrm>
                <a:off x="9099708" y="6097713"/>
                <a:ext cx="89630" cy="9525"/>
              </a:xfrm>
              <a:custGeom>
                <a:avLst/>
                <a:gdLst/>
                <a:ahLst/>
                <a:cxnLst/>
                <a:rect l="l" t="t" r="r" b="b"/>
                <a:pathLst>
                  <a:path w="89630" h="9525" extrusionOk="0">
                    <a:moveTo>
                      <a:pt x="89630"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2"/>
              <p:cNvSpPr/>
              <p:nvPr/>
            </p:nvSpPr>
            <p:spPr>
              <a:xfrm>
                <a:off x="9085421" y="6083426"/>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75" name="Google Shape;375;p2"/>
            <p:cNvGrpSpPr/>
            <p:nvPr/>
          </p:nvGrpSpPr>
          <p:grpSpPr>
            <a:xfrm>
              <a:off x="9027794" y="5974746"/>
              <a:ext cx="175831" cy="28575"/>
              <a:chOff x="9027794" y="5974746"/>
              <a:chExt cx="175831" cy="28575"/>
            </a:xfrm>
          </p:grpSpPr>
          <p:sp>
            <p:nvSpPr>
              <p:cNvPr id="376" name="Google Shape;376;p2"/>
              <p:cNvSpPr/>
              <p:nvPr/>
            </p:nvSpPr>
            <p:spPr>
              <a:xfrm>
                <a:off x="9042082" y="5989033"/>
                <a:ext cx="147256" cy="9525"/>
              </a:xfrm>
              <a:custGeom>
                <a:avLst/>
                <a:gdLst/>
                <a:ahLst/>
                <a:cxnLst/>
                <a:rect l="l" t="t" r="r" b="b"/>
                <a:pathLst>
                  <a:path w="147256" h="9525" extrusionOk="0">
                    <a:moveTo>
                      <a:pt x="147257"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377;p2"/>
              <p:cNvSpPr/>
              <p:nvPr/>
            </p:nvSpPr>
            <p:spPr>
              <a:xfrm>
                <a:off x="9027794" y="5974746"/>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78" name="Google Shape;378;p2"/>
            <p:cNvGrpSpPr/>
            <p:nvPr/>
          </p:nvGrpSpPr>
          <p:grpSpPr>
            <a:xfrm>
              <a:off x="9085421" y="5866065"/>
              <a:ext cx="118205" cy="28575"/>
              <a:chOff x="9085421" y="5866065"/>
              <a:chExt cx="118205" cy="28575"/>
            </a:xfrm>
          </p:grpSpPr>
          <p:sp>
            <p:nvSpPr>
              <p:cNvPr id="379" name="Google Shape;379;p2"/>
              <p:cNvSpPr/>
              <p:nvPr/>
            </p:nvSpPr>
            <p:spPr>
              <a:xfrm>
                <a:off x="9099708" y="5880353"/>
                <a:ext cx="89630" cy="9525"/>
              </a:xfrm>
              <a:custGeom>
                <a:avLst/>
                <a:gdLst/>
                <a:ahLst/>
                <a:cxnLst/>
                <a:rect l="l" t="t" r="r" b="b"/>
                <a:pathLst>
                  <a:path w="89630" h="9525" extrusionOk="0">
                    <a:moveTo>
                      <a:pt x="89630"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 name="Google Shape;380;p2"/>
              <p:cNvSpPr/>
              <p:nvPr/>
            </p:nvSpPr>
            <p:spPr>
              <a:xfrm>
                <a:off x="9085421" y="5866065"/>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81" name="Google Shape;381;p2"/>
            <p:cNvGrpSpPr/>
            <p:nvPr/>
          </p:nvGrpSpPr>
          <p:grpSpPr>
            <a:xfrm>
              <a:off x="9027794" y="5757481"/>
              <a:ext cx="175831" cy="28575"/>
              <a:chOff x="9027794" y="5757481"/>
              <a:chExt cx="175831" cy="28575"/>
            </a:xfrm>
          </p:grpSpPr>
          <p:sp>
            <p:nvSpPr>
              <p:cNvPr id="382" name="Google Shape;382;p2"/>
              <p:cNvSpPr/>
              <p:nvPr/>
            </p:nvSpPr>
            <p:spPr>
              <a:xfrm>
                <a:off x="9042082" y="5771768"/>
                <a:ext cx="147256" cy="9525"/>
              </a:xfrm>
              <a:custGeom>
                <a:avLst/>
                <a:gdLst/>
                <a:ahLst/>
                <a:cxnLst/>
                <a:rect l="l" t="t" r="r" b="b"/>
                <a:pathLst>
                  <a:path w="147256" h="9525" extrusionOk="0">
                    <a:moveTo>
                      <a:pt x="147257"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 name="Google Shape;383;p2"/>
              <p:cNvSpPr/>
              <p:nvPr/>
            </p:nvSpPr>
            <p:spPr>
              <a:xfrm>
                <a:off x="9027794" y="5757481"/>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84" name="Google Shape;384;p2"/>
            <p:cNvGrpSpPr/>
            <p:nvPr/>
          </p:nvGrpSpPr>
          <p:grpSpPr>
            <a:xfrm>
              <a:off x="9085421" y="5648800"/>
              <a:ext cx="118205" cy="28575"/>
              <a:chOff x="9085421" y="5648800"/>
              <a:chExt cx="118205" cy="28575"/>
            </a:xfrm>
          </p:grpSpPr>
          <p:sp>
            <p:nvSpPr>
              <p:cNvPr id="385" name="Google Shape;385;p2"/>
              <p:cNvSpPr/>
              <p:nvPr/>
            </p:nvSpPr>
            <p:spPr>
              <a:xfrm>
                <a:off x="9099708" y="5663088"/>
                <a:ext cx="89630" cy="9525"/>
              </a:xfrm>
              <a:custGeom>
                <a:avLst/>
                <a:gdLst/>
                <a:ahLst/>
                <a:cxnLst/>
                <a:rect l="l" t="t" r="r" b="b"/>
                <a:pathLst>
                  <a:path w="89630" h="9525" extrusionOk="0">
                    <a:moveTo>
                      <a:pt x="89630"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 name="Google Shape;386;p2"/>
              <p:cNvSpPr/>
              <p:nvPr/>
            </p:nvSpPr>
            <p:spPr>
              <a:xfrm>
                <a:off x="9085421" y="5648800"/>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87" name="Google Shape;387;p2"/>
            <p:cNvGrpSpPr/>
            <p:nvPr/>
          </p:nvGrpSpPr>
          <p:grpSpPr>
            <a:xfrm>
              <a:off x="9027794" y="5540120"/>
              <a:ext cx="175831" cy="28575"/>
              <a:chOff x="9027794" y="5540120"/>
              <a:chExt cx="175831" cy="28575"/>
            </a:xfrm>
          </p:grpSpPr>
          <p:sp>
            <p:nvSpPr>
              <p:cNvPr id="388" name="Google Shape;388;p2"/>
              <p:cNvSpPr/>
              <p:nvPr/>
            </p:nvSpPr>
            <p:spPr>
              <a:xfrm>
                <a:off x="9042082" y="5554408"/>
                <a:ext cx="147256" cy="9525"/>
              </a:xfrm>
              <a:custGeom>
                <a:avLst/>
                <a:gdLst/>
                <a:ahLst/>
                <a:cxnLst/>
                <a:rect l="l" t="t" r="r" b="b"/>
                <a:pathLst>
                  <a:path w="147256" h="9525" extrusionOk="0">
                    <a:moveTo>
                      <a:pt x="147257"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9" name="Google Shape;389;p2"/>
              <p:cNvSpPr/>
              <p:nvPr/>
            </p:nvSpPr>
            <p:spPr>
              <a:xfrm>
                <a:off x="9027794" y="5540120"/>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90" name="Google Shape;390;p2"/>
            <p:cNvSpPr/>
            <p:nvPr/>
          </p:nvSpPr>
          <p:spPr>
            <a:xfrm>
              <a:off x="8189594" y="5435345"/>
              <a:ext cx="676941" cy="1000696"/>
            </a:xfrm>
            <a:custGeom>
              <a:avLst/>
              <a:gdLst/>
              <a:ahLst/>
              <a:cxnLst/>
              <a:rect l="l" t="t" r="r" b="b"/>
              <a:pathLst>
                <a:path w="676941" h="1000696" extrusionOk="0">
                  <a:moveTo>
                    <a:pt x="676942" y="1000697"/>
                  </a:moveTo>
                  <a:lnTo>
                    <a:pt x="676942" y="877157"/>
                  </a:lnTo>
                  <a:lnTo>
                    <a:pt x="592646" y="752475"/>
                  </a:lnTo>
                  <a:lnTo>
                    <a:pt x="83534" y="0"/>
                  </a:lnTo>
                  <a:lnTo>
                    <a:pt x="0" y="0"/>
                  </a:lnTo>
                  <a:lnTo>
                    <a:pt x="164306" y="242792"/>
                  </a:lnTo>
                  <a:moveTo>
                    <a:pt x="164211" y="242888"/>
                  </a:moveTo>
                  <a:lnTo>
                    <a:pt x="238125" y="352139"/>
                  </a:lnTo>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1" name="Google Shape;391;p2"/>
            <p:cNvSpPr/>
            <p:nvPr/>
          </p:nvSpPr>
          <p:spPr>
            <a:xfrm>
              <a:off x="8941784" y="5443727"/>
              <a:ext cx="75247" cy="986218"/>
            </a:xfrm>
            <a:custGeom>
              <a:avLst/>
              <a:gdLst/>
              <a:ahLst/>
              <a:cxnLst/>
              <a:rect l="l" t="t" r="r" b="b"/>
              <a:pathLst>
                <a:path w="75247" h="986218" extrusionOk="0">
                  <a:moveTo>
                    <a:pt x="0" y="0"/>
                  </a:moveTo>
                  <a:lnTo>
                    <a:pt x="75248" y="0"/>
                  </a:lnTo>
                  <a:lnTo>
                    <a:pt x="75248" y="986219"/>
                  </a:lnTo>
                  <a:lnTo>
                    <a:pt x="0" y="986219"/>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92" name="Google Shape;392;p2"/>
          <p:cNvGrpSpPr/>
          <p:nvPr/>
        </p:nvGrpSpPr>
        <p:grpSpPr>
          <a:xfrm>
            <a:off x="2451372" y="7926631"/>
            <a:ext cx="1640705" cy="1710795"/>
            <a:chOff x="2451372" y="7926631"/>
            <a:chExt cx="1640705" cy="1710795"/>
          </a:xfrm>
        </p:grpSpPr>
        <p:grpSp>
          <p:nvGrpSpPr>
            <p:cNvPr id="393" name="Google Shape;393;p2"/>
            <p:cNvGrpSpPr/>
            <p:nvPr/>
          </p:nvGrpSpPr>
          <p:grpSpPr>
            <a:xfrm>
              <a:off x="2451372" y="7926631"/>
              <a:ext cx="1640705" cy="1710795"/>
              <a:chOff x="10913347" y="1720888"/>
              <a:chExt cx="918545" cy="957731"/>
            </a:xfrm>
          </p:grpSpPr>
          <p:grpSp>
            <p:nvGrpSpPr>
              <p:cNvPr id="394" name="Google Shape;394;p2"/>
              <p:cNvGrpSpPr/>
              <p:nvPr/>
            </p:nvGrpSpPr>
            <p:grpSpPr>
              <a:xfrm>
                <a:off x="10913347" y="1960327"/>
                <a:ext cx="918545" cy="718292"/>
                <a:chOff x="10913347" y="1960327"/>
                <a:chExt cx="918545" cy="718292"/>
              </a:xfrm>
            </p:grpSpPr>
            <p:sp>
              <p:nvSpPr>
                <p:cNvPr id="395" name="Google Shape;395;p2"/>
                <p:cNvSpPr/>
                <p:nvPr/>
              </p:nvSpPr>
              <p:spPr>
                <a:xfrm>
                  <a:off x="10927512" y="1974398"/>
                  <a:ext cx="890163" cy="689754"/>
                </a:xfrm>
                <a:custGeom>
                  <a:avLst/>
                  <a:gdLst/>
                  <a:ahLst/>
                  <a:cxnLst/>
                  <a:rect l="l" t="t" r="r" b="b"/>
                  <a:pathLst>
                    <a:path w="890163" h="689754" extrusionOk="0">
                      <a:moveTo>
                        <a:pt x="51289" y="202635"/>
                      </a:moveTo>
                      <a:cubicBezTo>
                        <a:pt x="-8529" y="281216"/>
                        <a:pt x="-147" y="371323"/>
                        <a:pt x="1092" y="383229"/>
                      </a:cubicBezTo>
                      <a:cubicBezTo>
                        <a:pt x="13379" y="496291"/>
                        <a:pt x="102438" y="564109"/>
                        <a:pt x="141585" y="593922"/>
                      </a:cubicBezTo>
                      <a:cubicBezTo>
                        <a:pt x="271316" y="692696"/>
                        <a:pt x="461054" y="719271"/>
                        <a:pt x="623265" y="654120"/>
                      </a:cubicBezTo>
                      <a:cubicBezTo>
                        <a:pt x="678891" y="631831"/>
                        <a:pt x="849674" y="563156"/>
                        <a:pt x="884154" y="393230"/>
                      </a:cubicBezTo>
                      <a:cubicBezTo>
                        <a:pt x="904919" y="290551"/>
                        <a:pt x="871963" y="170917"/>
                        <a:pt x="783857" y="92240"/>
                      </a:cubicBezTo>
                      <a:cubicBezTo>
                        <a:pt x="745471" y="57950"/>
                        <a:pt x="695941" y="25660"/>
                        <a:pt x="647078" y="9563"/>
                      </a:cubicBezTo>
                      <a:cubicBezTo>
                        <a:pt x="542874" y="-24822"/>
                        <a:pt x="518775" y="38329"/>
                        <a:pt x="492867" y="122244"/>
                      </a:cubicBezTo>
                      <a:cubicBezTo>
                        <a:pt x="452863" y="251784"/>
                        <a:pt x="401714" y="222828"/>
                        <a:pt x="292176" y="172536"/>
                      </a:cubicBezTo>
                      <a:cubicBezTo>
                        <a:pt x="189782" y="125482"/>
                        <a:pt x="129108" y="100432"/>
                        <a:pt x="51289" y="20263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 name="Google Shape;396;p2"/>
                <p:cNvSpPr/>
                <p:nvPr/>
              </p:nvSpPr>
              <p:spPr>
                <a:xfrm>
                  <a:off x="10913347" y="1960327"/>
                  <a:ext cx="918545" cy="718292"/>
                </a:xfrm>
                <a:custGeom>
                  <a:avLst/>
                  <a:gdLst/>
                  <a:ahLst/>
                  <a:cxnLst/>
                  <a:rect l="l" t="t" r="r" b="b"/>
                  <a:pathLst>
                    <a:path w="918545" h="718292" extrusionOk="0">
                      <a:moveTo>
                        <a:pt x="450073" y="718293"/>
                      </a:moveTo>
                      <a:cubicBezTo>
                        <a:pt x="340726" y="718293"/>
                        <a:pt x="232522" y="684384"/>
                        <a:pt x="147178" y="619423"/>
                      </a:cubicBezTo>
                      <a:cubicBezTo>
                        <a:pt x="107364" y="589039"/>
                        <a:pt x="14018" y="517982"/>
                        <a:pt x="1160" y="398920"/>
                      </a:cubicBezTo>
                      <a:cubicBezTo>
                        <a:pt x="-745" y="381203"/>
                        <a:pt x="-7222" y="288620"/>
                        <a:pt x="54214" y="208134"/>
                      </a:cubicBezTo>
                      <a:cubicBezTo>
                        <a:pt x="140511" y="94786"/>
                        <a:pt x="212614" y="127933"/>
                        <a:pt x="312342" y="173749"/>
                      </a:cubicBezTo>
                      <a:lnTo>
                        <a:pt x="323581" y="178987"/>
                      </a:lnTo>
                      <a:cubicBezTo>
                        <a:pt x="379112" y="204610"/>
                        <a:pt x="419212" y="223088"/>
                        <a:pt x="445215" y="211468"/>
                      </a:cubicBezTo>
                      <a:cubicBezTo>
                        <a:pt x="463979" y="203086"/>
                        <a:pt x="479314" y="177940"/>
                        <a:pt x="493412" y="132315"/>
                      </a:cubicBezTo>
                      <a:cubicBezTo>
                        <a:pt x="511033" y="75165"/>
                        <a:pt x="527607" y="29921"/>
                        <a:pt x="566278" y="9919"/>
                      </a:cubicBezTo>
                      <a:cubicBezTo>
                        <a:pt x="592091" y="-3416"/>
                        <a:pt x="624571" y="-3321"/>
                        <a:pt x="665719" y="10300"/>
                      </a:cubicBezTo>
                      <a:cubicBezTo>
                        <a:pt x="712106" y="25540"/>
                        <a:pt x="763731" y="56782"/>
                        <a:pt x="807451" y="95834"/>
                      </a:cubicBezTo>
                      <a:cubicBezTo>
                        <a:pt x="894129" y="173272"/>
                        <a:pt x="935276" y="296717"/>
                        <a:pt x="912226" y="410350"/>
                      </a:cubicBezTo>
                      <a:cubicBezTo>
                        <a:pt x="876221" y="587800"/>
                        <a:pt x="700486" y="658476"/>
                        <a:pt x="642668" y="681622"/>
                      </a:cubicBezTo>
                      <a:cubicBezTo>
                        <a:pt x="581137" y="706196"/>
                        <a:pt x="515414" y="718293"/>
                        <a:pt x="450073" y="718293"/>
                      </a:cubicBezTo>
                      <a:close/>
                      <a:moveTo>
                        <a:pt x="178515" y="160128"/>
                      </a:moveTo>
                      <a:cubicBezTo>
                        <a:pt x="143083" y="160128"/>
                        <a:pt x="112697" y="178321"/>
                        <a:pt x="76883" y="225374"/>
                      </a:cubicBezTo>
                      <a:cubicBezTo>
                        <a:pt x="76883" y="225374"/>
                        <a:pt x="76883" y="225374"/>
                        <a:pt x="76883" y="225374"/>
                      </a:cubicBezTo>
                      <a:cubicBezTo>
                        <a:pt x="22114" y="297288"/>
                        <a:pt x="27830" y="379965"/>
                        <a:pt x="29544" y="395776"/>
                      </a:cubicBezTo>
                      <a:cubicBezTo>
                        <a:pt x="41164" y="502647"/>
                        <a:pt x="127557" y="568560"/>
                        <a:pt x="164418" y="596659"/>
                      </a:cubicBezTo>
                      <a:cubicBezTo>
                        <a:pt x="292911" y="694576"/>
                        <a:pt x="476553" y="717436"/>
                        <a:pt x="632096" y="654952"/>
                      </a:cubicBezTo>
                      <a:cubicBezTo>
                        <a:pt x="686388" y="633139"/>
                        <a:pt x="851361" y="566846"/>
                        <a:pt x="884318" y="404539"/>
                      </a:cubicBezTo>
                      <a:cubicBezTo>
                        <a:pt x="905369" y="300717"/>
                        <a:pt x="867744" y="187846"/>
                        <a:pt x="788497" y="116980"/>
                      </a:cubicBezTo>
                      <a:cubicBezTo>
                        <a:pt x="747539" y="80404"/>
                        <a:pt x="699532" y="51352"/>
                        <a:pt x="656765" y="37255"/>
                      </a:cubicBezTo>
                      <a:cubicBezTo>
                        <a:pt x="623332" y="26206"/>
                        <a:pt x="597997" y="25540"/>
                        <a:pt x="579327" y="35160"/>
                      </a:cubicBezTo>
                      <a:cubicBezTo>
                        <a:pt x="550562" y="50019"/>
                        <a:pt x="536275" y="89929"/>
                        <a:pt x="520654" y="140506"/>
                      </a:cubicBezTo>
                      <a:cubicBezTo>
                        <a:pt x="503699" y="195275"/>
                        <a:pt x="484077" y="225184"/>
                        <a:pt x="456835" y="237280"/>
                      </a:cubicBezTo>
                      <a:cubicBezTo>
                        <a:pt x="418926" y="254235"/>
                        <a:pt x="373968" y="233375"/>
                        <a:pt x="311579" y="204705"/>
                      </a:cubicBezTo>
                      <a:lnTo>
                        <a:pt x="300340" y="199561"/>
                      </a:lnTo>
                      <a:cubicBezTo>
                        <a:pt x="249571" y="176225"/>
                        <a:pt x="211757" y="160128"/>
                        <a:pt x="178515" y="160128"/>
                      </a:cubicBezTo>
                      <a:close/>
                      <a:moveTo>
                        <a:pt x="65454" y="216706"/>
                      </a:moveTo>
                      <a:lnTo>
                        <a:pt x="65454" y="216706"/>
                      </a:lnTo>
                      <a:lnTo>
                        <a:pt x="65454" y="21670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97" name="Google Shape;397;p2"/>
              <p:cNvGrpSpPr/>
              <p:nvPr/>
            </p:nvGrpSpPr>
            <p:grpSpPr>
              <a:xfrm>
                <a:off x="10974609" y="2212942"/>
                <a:ext cx="209169" cy="209168"/>
                <a:chOff x="10974609" y="2212942"/>
                <a:chExt cx="209169" cy="209168"/>
              </a:xfrm>
            </p:grpSpPr>
            <p:sp>
              <p:nvSpPr>
                <p:cNvPr id="398" name="Google Shape;398;p2"/>
                <p:cNvSpPr/>
                <p:nvPr/>
              </p:nvSpPr>
              <p:spPr>
                <a:xfrm>
                  <a:off x="10988802" y="2227230"/>
                  <a:ext cx="180594" cy="180593"/>
                </a:xfrm>
                <a:custGeom>
                  <a:avLst/>
                  <a:gdLst/>
                  <a:ahLst/>
                  <a:cxnLst/>
                  <a:rect l="l" t="t" r="r" b="b"/>
                  <a:pathLst>
                    <a:path w="180594" h="180593" extrusionOk="0">
                      <a:moveTo>
                        <a:pt x="180594" y="90297"/>
                      </a:moveTo>
                      <a:cubicBezTo>
                        <a:pt x="180594" y="140167"/>
                        <a:pt x="140166" y="180594"/>
                        <a:pt x="90297" y="180594"/>
                      </a:cubicBezTo>
                      <a:cubicBezTo>
                        <a:pt x="40427" y="180594"/>
                        <a:pt x="1" y="140167"/>
                        <a:pt x="1" y="90297"/>
                      </a:cubicBezTo>
                      <a:cubicBezTo>
                        <a:pt x="1" y="40427"/>
                        <a:pt x="40428" y="0"/>
                        <a:pt x="90297" y="0"/>
                      </a:cubicBezTo>
                      <a:cubicBezTo>
                        <a:pt x="140168" y="0"/>
                        <a:pt x="180594" y="40427"/>
                        <a:pt x="180594" y="90297"/>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 name="Google Shape;399;p2"/>
                <p:cNvSpPr/>
                <p:nvPr/>
              </p:nvSpPr>
              <p:spPr>
                <a:xfrm>
                  <a:off x="10974609" y="2212942"/>
                  <a:ext cx="209169" cy="209168"/>
                </a:xfrm>
                <a:custGeom>
                  <a:avLst/>
                  <a:gdLst/>
                  <a:ahLst/>
                  <a:cxnLst/>
                  <a:rect l="l" t="t" r="r" b="b"/>
                  <a:pathLst>
                    <a:path w="209169" h="209168" extrusionOk="0">
                      <a:moveTo>
                        <a:pt x="104585" y="209169"/>
                      </a:moveTo>
                      <a:cubicBezTo>
                        <a:pt x="46863" y="209169"/>
                        <a:pt x="0" y="162211"/>
                        <a:pt x="0" y="104584"/>
                      </a:cubicBezTo>
                      <a:cubicBezTo>
                        <a:pt x="0" y="46958"/>
                        <a:pt x="46959" y="0"/>
                        <a:pt x="104585" y="0"/>
                      </a:cubicBezTo>
                      <a:cubicBezTo>
                        <a:pt x="162211" y="0"/>
                        <a:pt x="209170" y="46958"/>
                        <a:pt x="209170" y="104584"/>
                      </a:cubicBezTo>
                      <a:cubicBezTo>
                        <a:pt x="209170" y="162211"/>
                        <a:pt x="162211" y="209169"/>
                        <a:pt x="104585" y="209169"/>
                      </a:cubicBezTo>
                      <a:close/>
                      <a:moveTo>
                        <a:pt x="104585" y="28480"/>
                      </a:moveTo>
                      <a:cubicBezTo>
                        <a:pt x="62675" y="28480"/>
                        <a:pt x="28575" y="62579"/>
                        <a:pt x="28575" y="104489"/>
                      </a:cubicBezTo>
                      <a:cubicBezTo>
                        <a:pt x="28575" y="146399"/>
                        <a:pt x="62675" y="180499"/>
                        <a:pt x="104585" y="180499"/>
                      </a:cubicBezTo>
                      <a:cubicBezTo>
                        <a:pt x="146495" y="180499"/>
                        <a:pt x="180595" y="146399"/>
                        <a:pt x="180595" y="104489"/>
                      </a:cubicBezTo>
                      <a:cubicBezTo>
                        <a:pt x="180595" y="62579"/>
                        <a:pt x="146495" y="28480"/>
                        <a:pt x="104585" y="2848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00" name="Google Shape;400;p2"/>
              <p:cNvGrpSpPr/>
              <p:nvPr/>
            </p:nvGrpSpPr>
            <p:grpSpPr>
              <a:xfrm>
                <a:off x="11175206" y="2363437"/>
                <a:ext cx="209168" cy="209168"/>
                <a:chOff x="11175206" y="2363437"/>
                <a:chExt cx="209168" cy="209168"/>
              </a:xfrm>
            </p:grpSpPr>
            <p:sp>
              <p:nvSpPr>
                <p:cNvPr id="401" name="Google Shape;401;p2"/>
                <p:cNvSpPr/>
                <p:nvPr/>
              </p:nvSpPr>
              <p:spPr>
                <a:xfrm>
                  <a:off x="11189493" y="2377725"/>
                  <a:ext cx="180594" cy="180593"/>
                </a:xfrm>
                <a:custGeom>
                  <a:avLst/>
                  <a:gdLst/>
                  <a:ahLst/>
                  <a:cxnLst/>
                  <a:rect l="l" t="t" r="r" b="b"/>
                  <a:pathLst>
                    <a:path w="180594" h="180593" extrusionOk="0">
                      <a:moveTo>
                        <a:pt x="180594" y="90297"/>
                      </a:moveTo>
                      <a:cubicBezTo>
                        <a:pt x="180594" y="140167"/>
                        <a:pt x="140166" y="180594"/>
                        <a:pt x="90297" y="180594"/>
                      </a:cubicBezTo>
                      <a:cubicBezTo>
                        <a:pt x="40427" y="180594"/>
                        <a:pt x="0" y="140167"/>
                        <a:pt x="0" y="90297"/>
                      </a:cubicBezTo>
                      <a:cubicBezTo>
                        <a:pt x="0" y="40427"/>
                        <a:pt x="40428" y="0"/>
                        <a:pt x="90297" y="0"/>
                      </a:cubicBezTo>
                      <a:cubicBezTo>
                        <a:pt x="140167" y="0"/>
                        <a:pt x="180594" y="40427"/>
                        <a:pt x="180594" y="90297"/>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 name="Google Shape;402;p2"/>
                <p:cNvSpPr/>
                <p:nvPr/>
              </p:nvSpPr>
              <p:spPr>
                <a:xfrm>
                  <a:off x="11175206" y="2363437"/>
                  <a:ext cx="209168" cy="209168"/>
                </a:xfrm>
                <a:custGeom>
                  <a:avLst/>
                  <a:gdLst/>
                  <a:ahLst/>
                  <a:cxnLst/>
                  <a:rect l="l" t="t" r="r" b="b"/>
                  <a:pathLst>
                    <a:path w="209168" h="209168" extrusionOk="0">
                      <a:moveTo>
                        <a:pt x="104584" y="209169"/>
                      </a:moveTo>
                      <a:cubicBezTo>
                        <a:pt x="46959" y="209169"/>
                        <a:pt x="0" y="162211"/>
                        <a:pt x="0" y="104584"/>
                      </a:cubicBezTo>
                      <a:cubicBezTo>
                        <a:pt x="0" y="46958"/>
                        <a:pt x="46959" y="0"/>
                        <a:pt x="104584" y="0"/>
                      </a:cubicBezTo>
                      <a:cubicBezTo>
                        <a:pt x="162306" y="0"/>
                        <a:pt x="209169" y="46958"/>
                        <a:pt x="209169" y="104584"/>
                      </a:cubicBezTo>
                      <a:cubicBezTo>
                        <a:pt x="209169" y="162211"/>
                        <a:pt x="162306" y="209169"/>
                        <a:pt x="104584" y="209169"/>
                      </a:cubicBezTo>
                      <a:close/>
                      <a:moveTo>
                        <a:pt x="104584" y="28575"/>
                      </a:moveTo>
                      <a:cubicBezTo>
                        <a:pt x="62674" y="28575"/>
                        <a:pt x="28575" y="62675"/>
                        <a:pt x="28575" y="104584"/>
                      </a:cubicBezTo>
                      <a:cubicBezTo>
                        <a:pt x="28575" y="146494"/>
                        <a:pt x="62674" y="180594"/>
                        <a:pt x="104584" y="180594"/>
                      </a:cubicBezTo>
                      <a:cubicBezTo>
                        <a:pt x="146495" y="180594"/>
                        <a:pt x="180594" y="146494"/>
                        <a:pt x="180594" y="104584"/>
                      </a:cubicBezTo>
                      <a:cubicBezTo>
                        <a:pt x="180594" y="62675"/>
                        <a:pt x="146495" y="28575"/>
                        <a:pt x="10458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03" name="Google Shape;403;p2"/>
              <p:cNvGrpSpPr/>
              <p:nvPr/>
            </p:nvGrpSpPr>
            <p:grpSpPr>
              <a:xfrm>
                <a:off x="11516391" y="2092546"/>
                <a:ext cx="209169" cy="209168"/>
                <a:chOff x="11516391" y="2092546"/>
                <a:chExt cx="209169" cy="209168"/>
              </a:xfrm>
            </p:grpSpPr>
            <p:sp>
              <p:nvSpPr>
                <p:cNvPr id="404" name="Google Shape;404;p2"/>
                <p:cNvSpPr/>
                <p:nvPr/>
              </p:nvSpPr>
              <p:spPr>
                <a:xfrm>
                  <a:off x="11530679" y="2106739"/>
                  <a:ext cx="180594" cy="180593"/>
                </a:xfrm>
                <a:custGeom>
                  <a:avLst/>
                  <a:gdLst/>
                  <a:ahLst/>
                  <a:cxnLst/>
                  <a:rect l="l" t="t" r="r" b="b"/>
                  <a:pathLst>
                    <a:path w="180594" h="180593" extrusionOk="0">
                      <a:moveTo>
                        <a:pt x="180594" y="90297"/>
                      </a:moveTo>
                      <a:cubicBezTo>
                        <a:pt x="180594" y="140167"/>
                        <a:pt x="140167" y="180594"/>
                        <a:pt x="90297" y="180594"/>
                      </a:cubicBezTo>
                      <a:cubicBezTo>
                        <a:pt x="40427" y="180594"/>
                        <a:pt x="1" y="140167"/>
                        <a:pt x="1" y="90297"/>
                      </a:cubicBezTo>
                      <a:cubicBezTo>
                        <a:pt x="1" y="40427"/>
                        <a:pt x="40428" y="0"/>
                        <a:pt x="90297" y="0"/>
                      </a:cubicBezTo>
                      <a:cubicBezTo>
                        <a:pt x="140168" y="0"/>
                        <a:pt x="180594" y="40427"/>
                        <a:pt x="180594" y="90297"/>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 name="Google Shape;405;p2"/>
                <p:cNvSpPr/>
                <p:nvPr/>
              </p:nvSpPr>
              <p:spPr>
                <a:xfrm>
                  <a:off x="11516391" y="2092546"/>
                  <a:ext cx="209169" cy="209168"/>
                </a:xfrm>
                <a:custGeom>
                  <a:avLst/>
                  <a:gdLst/>
                  <a:ahLst/>
                  <a:cxnLst/>
                  <a:rect l="l" t="t" r="r" b="b"/>
                  <a:pathLst>
                    <a:path w="209169" h="209168" extrusionOk="0">
                      <a:moveTo>
                        <a:pt x="104585" y="209169"/>
                      </a:moveTo>
                      <a:cubicBezTo>
                        <a:pt x="46863" y="209169"/>
                        <a:pt x="0" y="162211"/>
                        <a:pt x="0" y="104584"/>
                      </a:cubicBezTo>
                      <a:cubicBezTo>
                        <a:pt x="0" y="46958"/>
                        <a:pt x="46959" y="0"/>
                        <a:pt x="104585" y="0"/>
                      </a:cubicBezTo>
                      <a:cubicBezTo>
                        <a:pt x="162211" y="0"/>
                        <a:pt x="209170" y="46958"/>
                        <a:pt x="209170" y="104584"/>
                      </a:cubicBezTo>
                      <a:cubicBezTo>
                        <a:pt x="209170" y="162211"/>
                        <a:pt x="162306" y="209169"/>
                        <a:pt x="104585" y="209169"/>
                      </a:cubicBezTo>
                      <a:close/>
                      <a:moveTo>
                        <a:pt x="104585" y="28480"/>
                      </a:moveTo>
                      <a:cubicBezTo>
                        <a:pt x="62675" y="28480"/>
                        <a:pt x="28575" y="62579"/>
                        <a:pt x="28575" y="104489"/>
                      </a:cubicBezTo>
                      <a:cubicBezTo>
                        <a:pt x="28575" y="146399"/>
                        <a:pt x="62675" y="180499"/>
                        <a:pt x="104585" y="180499"/>
                      </a:cubicBezTo>
                      <a:cubicBezTo>
                        <a:pt x="146495" y="180499"/>
                        <a:pt x="180595" y="146399"/>
                        <a:pt x="180595" y="104489"/>
                      </a:cubicBezTo>
                      <a:cubicBezTo>
                        <a:pt x="180595" y="62579"/>
                        <a:pt x="146495" y="28480"/>
                        <a:pt x="104585" y="2848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06" name="Google Shape;406;p2"/>
              <p:cNvGrpSpPr/>
              <p:nvPr/>
            </p:nvGrpSpPr>
            <p:grpSpPr>
              <a:xfrm>
                <a:off x="11426094" y="2333338"/>
                <a:ext cx="209169" cy="209168"/>
                <a:chOff x="11426094" y="2333338"/>
                <a:chExt cx="209169" cy="209168"/>
              </a:xfrm>
            </p:grpSpPr>
            <p:sp>
              <p:nvSpPr>
                <p:cNvPr id="407" name="Google Shape;407;p2"/>
                <p:cNvSpPr/>
                <p:nvPr/>
              </p:nvSpPr>
              <p:spPr>
                <a:xfrm>
                  <a:off x="11440382" y="2347626"/>
                  <a:ext cx="180594" cy="180593"/>
                </a:xfrm>
                <a:custGeom>
                  <a:avLst/>
                  <a:gdLst/>
                  <a:ahLst/>
                  <a:cxnLst/>
                  <a:rect l="l" t="t" r="r" b="b"/>
                  <a:pathLst>
                    <a:path w="180594" h="180593" extrusionOk="0">
                      <a:moveTo>
                        <a:pt x="180594" y="90297"/>
                      </a:moveTo>
                      <a:cubicBezTo>
                        <a:pt x="180594" y="140167"/>
                        <a:pt x="140167" y="180594"/>
                        <a:pt x="90298" y="180594"/>
                      </a:cubicBezTo>
                      <a:cubicBezTo>
                        <a:pt x="40427" y="180594"/>
                        <a:pt x="1" y="140167"/>
                        <a:pt x="1" y="90297"/>
                      </a:cubicBezTo>
                      <a:cubicBezTo>
                        <a:pt x="1" y="40427"/>
                        <a:pt x="40429" y="0"/>
                        <a:pt x="90298" y="0"/>
                      </a:cubicBezTo>
                      <a:cubicBezTo>
                        <a:pt x="140168" y="0"/>
                        <a:pt x="180594" y="40427"/>
                        <a:pt x="180594" y="90297"/>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408;p2"/>
                <p:cNvSpPr/>
                <p:nvPr/>
              </p:nvSpPr>
              <p:spPr>
                <a:xfrm>
                  <a:off x="11426094" y="2333338"/>
                  <a:ext cx="209169" cy="209168"/>
                </a:xfrm>
                <a:custGeom>
                  <a:avLst/>
                  <a:gdLst/>
                  <a:ahLst/>
                  <a:cxnLst/>
                  <a:rect l="l" t="t" r="r" b="b"/>
                  <a:pathLst>
                    <a:path w="209169" h="209168" extrusionOk="0">
                      <a:moveTo>
                        <a:pt x="104584" y="209169"/>
                      </a:moveTo>
                      <a:cubicBezTo>
                        <a:pt x="46959" y="209169"/>
                        <a:pt x="0" y="162211"/>
                        <a:pt x="0" y="104584"/>
                      </a:cubicBezTo>
                      <a:cubicBezTo>
                        <a:pt x="0" y="46958"/>
                        <a:pt x="46959" y="0"/>
                        <a:pt x="104584" y="0"/>
                      </a:cubicBezTo>
                      <a:cubicBezTo>
                        <a:pt x="162306" y="0"/>
                        <a:pt x="209170" y="46958"/>
                        <a:pt x="209170" y="104584"/>
                      </a:cubicBezTo>
                      <a:cubicBezTo>
                        <a:pt x="209170" y="162211"/>
                        <a:pt x="162211" y="209169"/>
                        <a:pt x="104584" y="209169"/>
                      </a:cubicBezTo>
                      <a:close/>
                      <a:moveTo>
                        <a:pt x="104584" y="28575"/>
                      </a:moveTo>
                      <a:cubicBezTo>
                        <a:pt x="62675" y="28575"/>
                        <a:pt x="28575" y="62675"/>
                        <a:pt x="28575" y="104584"/>
                      </a:cubicBezTo>
                      <a:cubicBezTo>
                        <a:pt x="28575" y="146495"/>
                        <a:pt x="62675" y="180594"/>
                        <a:pt x="104584" y="180594"/>
                      </a:cubicBezTo>
                      <a:cubicBezTo>
                        <a:pt x="146495" y="180594"/>
                        <a:pt x="180595" y="146495"/>
                        <a:pt x="180595" y="104584"/>
                      </a:cubicBezTo>
                      <a:cubicBezTo>
                        <a:pt x="180595" y="62675"/>
                        <a:pt x="146495" y="28575"/>
                        <a:pt x="10458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09" name="Google Shape;409;p2"/>
              <p:cNvGrpSpPr/>
              <p:nvPr/>
            </p:nvGrpSpPr>
            <p:grpSpPr>
              <a:xfrm>
                <a:off x="10932301" y="1720888"/>
                <a:ext cx="646499" cy="499292"/>
                <a:chOff x="10932301" y="1720888"/>
                <a:chExt cx="646499" cy="499292"/>
              </a:xfrm>
            </p:grpSpPr>
            <p:grpSp>
              <p:nvGrpSpPr>
                <p:cNvPr id="410" name="Google Shape;410;p2"/>
                <p:cNvGrpSpPr/>
                <p:nvPr/>
              </p:nvGrpSpPr>
              <p:grpSpPr>
                <a:xfrm>
                  <a:off x="11292848" y="1720888"/>
                  <a:ext cx="285952" cy="231831"/>
                  <a:chOff x="11292848" y="1720888"/>
                  <a:chExt cx="285952" cy="231831"/>
                </a:xfrm>
              </p:grpSpPr>
              <p:sp>
                <p:nvSpPr>
                  <p:cNvPr id="411" name="Google Shape;411;p2"/>
                  <p:cNvSpPr/>
                  <p:nvPr/>
                </p:nvSpPr>
                <p:spPr>
                  <a:xfrm>
                    <a:off x="11307222" y="1734999"/>
                    <a:ext cx="257461" cy="203449"/>
                  </a:xfrm>
                  <a:custGeom>
                    <a:avLst/>
                    <a:gdLst/>
                    <a:ahLst/>
                    <a:cxnLst/>
                    <a:rect l="l" t="t" r="r" b="b"/>
                    <a:pathLst>
                      <a:path w="257461" h="203449" extrusionOk="0">
                        <a:moveTo>
                          <a:pt x="0" y="110183"/>
                        </a:moveTo>
                        <a:cubicBezTo>
                          <a:pt x="10002" y="90562"/>
                          <a:pt x="30290" y="57701"/>
                          <a:pt x="68199" y="32555"/>
                        </a:cubicBezTo>
                        <a:cubicBezTo>
                          <a:pt x="150495" y="-22024"/>
                          <a:pt x="244030" y="7504"/>
                          <a:pt x="257461" y="11981"/>
                        </a:cubicBezTo>
                        <a:cubicBezTo>
                          <a:pt x="254603" y="34460"/>
                          <a:pt x="247459" y="69893"/>
                          <a:pt x="226409" y="107897"/>
                        </a:cubicBezTo>
                        <a:cubicBezTo>
                          <a:pt x="209741" y="137996"/>
                          <a:pt x="189262" y="174953"/>
                          <a:pt x="146304" y="193241"/>
                        </a:cubicBezTo>
                        <a:cubicBezTo>
                          <a:pt x="91249" y="216673"/>
                          <a:pt x="37148" y="193241"/>
                          <a:pt x="24385" y="187336"/>
                        </a:cubicBezTo>
                        <a:cubicBezTo>
                          <a:pt x="16193" y="161618"/>
                          <a:pt x="8096" y="135901"/>
                          <a:pt x="0" y="11018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2"/>
                  <p:cNvSpPr/>
                  <p:nvPr/>
                </p:nvSpPr>
                <p:spPr>
                  <a:xfrm>
                    <a:off x="11292848" y="1720888"/>
                    <a:ext cx="285952" cy="231831"/>
                  </a:xfrm>
                  <a:custGeom>
                    <a:avLst/>
                    <a:gdLst/>
                    <a:ahLst/>
                    <a:cxnLst/>
                    <a:rect l="l" t="t" r="r" b="b"/>
                    <a:pathLst>
                      <a:path w="285952" h="231831" extrusionOk="0">
                        <a:moveTo>
                          <a:pt x="109338" y="231831"/>
                        </a:moveTo>
                        <a:cubicBezTo>
                          <a:pt x="75239" y="231831"/>
                          <a:pt x="46569" y="220877"/>
                          <a:pt x="32663" y="214400"/>
                        </a:cubicBezTo>
                        <a:cubicBezTo>
                          <a:pt x="29043" y="212686"/>
                          <a:pt x="26281" y="209543"/>
                          <a:pt x="25042" y="205733"/>
                        </a:cubicBezTo>
                        <a:lnTo>
                          <a:pt x="659" y="128580"/>
                        </a:lnTo>
                        <a:cubicBezTo>
                          <a:pt x="-484" y="125056"/>
                          <a:pt x="-104" y="121151"/>
                          <a:pt x="1516" y="117817"/>
                        </a:cubicBezTo>
                        <a:cubicBezTo>
                          <a:pt x="18851" y="83718"/>
                          <a:pt x="44092" y="54952"/>
                          <a:pt x="74573" y="34759"/>
                        </a:cubicBezTo>
                        <a:cubicBezTo>
                          <a:pt x="160107" y="-21915"/>
                          <a:pt x="257548" y="6279"/>
                          <a:pt x="276217" y="12566"/>
                        </a:cubicBezTo>
                        <a:cubicBezTo>
                          <a:pt x="282694" y="14756"/>
                          <a:pt x="286694" y="21138"/>
                          <a:pt x="285837" y="27901"/>
                        </a:cubicBezTo>
                        <a:cubicBezTo>
                          <a:pt x="281361" y="63906"/>
                          <a:pt x="270311" y="97910"/>
                          <a:pt x="253072" y="128961"/>
                        </a:cubicBezTo>
                        <a:cubicBezTo>
                          <a:pt x="235449" y="160775"/>
                          <a:pt x="213543" y="200303"/>
                          <a:pt x="166108" y="220497"/>
                        </a:cubicBezTo>
                        <a:cubicBezTo>
                          <a:pt x="146677" y="228783"/>
                          <a:pt x="127246" y="231831"/>
                          <a:pt x="109338" y="231831"/>
                        </a:cubicBezTo>
                        <a:close/>
                        <a:moveTo>
                          <a:pt x="50379" y="190969"/>
                        </a:moveTo>
                        <a:cubicBezTo>
                          <a:pt x="71049" y="199541"/>
                          <a:pt x="113053" y="212019"/>
                          <a:pt x="155059" y="194207"/>
                        </a:cubicBezTo>
                        <a:cubicBezTo>
                          <a:pt x="193540" y="177920"/>
                          <a:pt x="211923" y="144582"/>
                          <a:pt x="228211" y="115150"/>
                        </a:cubicBezTo>
                        <a:cubicBezTo>
                          <a:pt x="241736" y="90671"/>
                          <a:pt x="250975" y="64286"/>
                          <a:pt x="255833" y="36283"/>
                        </a:cubicBezTo>
                        <a:cubicBezTo>
                          <a:pt x="225924" y="28473"/>
                          <a:pt x="153916" y="16471"/>
                          <a:pt x="90384" y="58572"/>
                        </a:cubicBezTo>
                        <a:cubicBezTo>
                          <a:pt x="65524" y="75050"/>
                          <a:pt x="44665" y="98195"/>
                          <a:pt x="29710" y="125627"/>
                        </a:cubicBezTo>
                        <a:lnTo>
                          <a:pt x="50379" y="19096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13" name="Google Shape;413;p2"/>
                <p:cNvGrpSpPr/>
                <p:nvPr/>
              </p:nvGrpSpPr>
              <p:grpSpPr>
                <a:xfrm>
                  <a:off x="11190563" y="1827754"/>
                  <a:ext cx="209006" cy="212690"/>
                  <a:chOff x="11190563" y="1827754"/>
                  <a:chExt cx="209006" cy="212690"/>
                </a:xfrm>
              </p:grpSpPr>
              <p:sp>
                <p:nvSpPr>
                  <p:cNvPr id="414" name="Google Shape;414;p2"/>
                  <p:cNvSpPr/>
                  <p:nvPr/>
                </p:nvSpPr>
                <p:spPr>
                  <a:xfrm>
                    <a:off x="11204733" y="1842073"/>
                    <a:ext cx="180389" cy="184179"/>
                  </a:xfrm>
                  <a:custGeom>
                    <a:avLst/>
                    <a:gdLst/>
                    <a:ahLst/>
                    <a:cxnLst/>
                    <a:rect l="l" t="t" r="r" b="b"/>
                    <a:pathLst>
                      <a:path w="180389" h="184179" extrusionOk="0">
                        <a:moveTo>
                          <a:pt x="150591" y="147317"/>
                        </a:moveTo>
                        <a:cubicBezTo>
                          <a:pt x="182213" y="126077"/>
                          <a:pt x="189929" y="82928"/>
                          <a:pt x="167640" y="52067"/>
                        </a:cubicBezTo>
                        <a:lnTo>
                          <a:pt x="150114" y="27874"/>
                        </a:lnTo>
                        <a:cubicBezTo>
                          <a:pt x="127540" y="-3463"/>
                          <a:pt x="83248" y="-9274"/>
                          <a:pt x="53244" y="15015"/>
                        </a:cubicBezTo>
                        <a:lnTo>
                          <a:pt x="0" y="58068"/>
                        </a:lnTo>
                        <a:cubicBezTo>
                          <a:pt x="31813" y="100645"/>
                          <a:pt x="63818" y="142269"/>
                          <a:pt x="95727" y="184179"/>
                        </a:cubicBezTo>
                        <a:lnTo>
                          <a:pt x="150591" y="14731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2"/>
                  <p:cNvSpPr/>
                  <p:nvPr/>
                </p:nvSpPr>
                <p:spPr>
                  <a:xfrm>
                    <a:off x="11190563" y="1827754"/>
                    <a:ext cx="209006" cy="212690"/>
                  </a:xfrm>
                  <a:custGeom>
                    <a:avLst/>
                    <a:gdLst/>
                    <a:ahLst/>
                    <a:cxnLst/>
                    <a:rect l="l" t="t" r="r" b="b"/>
                    <a:pathLst>
                      <a:path w="209006" h="212690" extrusionOk="0">
                        <a:moveTo>
                          <a:pt x="109992" y="212691"/>
                        </a:moveTo>
                        <a:cubicBezTo>
                          <a:pt x="105705" y="212691"/>
                          <a:pt x="101420" y="210786"/>
                          <a:pt x="98657" y="207071"/>
                        </a:cubicBezTo>
                        <a:lnTo>
                          <a:pt x="81513" y="184592"/>
                        </a:lnTo>
                        <a:cubicBezTo>
                          <a:pt x="55699" y="150778"/>
                          <a:pt x="29030" y="115821"/>
                          <a:pt x="2836" y="80865"/>
                        </a:cubicBezTo>
                        <a:cubicBezTo>
                          <a:pt x="-1736" y="74673"/>
                          <a:pt x="-688" y="66006"/>
                          <a:pt x="5313" y="61243"/>
                        </a:cubicBezTo>
                        <a:lnTo>
                          <a:pt x="58557" y="18190"/>
                        </a:lnTo>
                        <a:cubicBezTo>
                          <a:pt x="76178" y="3903"/>
                          <a:pt x="98182" y="-2289"/>
                          <a:pt x="120660" y="759"/>
                        </a:cubicBezTo>
                        <a:cubicBezTo>
                          <a:pt x="143139" y="3712"/>
                          <a:pt x="162760" y="15523"/>
                          <a:pt x="176000" y="33811"/>
                        </a:cubicBezTo>
                        <a:lnTo>
                          <a:pt x="193527" y="58005"/>
                        </a:lnTo>
                        <a:cubicBezTo>
                          <a:pt x="206576" y="76102"/>
                          <a:pt x="211623" y="98200"/>
                          <a:pt x="207719" y="120108"/>
                        </a:cubicBezTo>
                        <a:cubicBezTo>
                          <a:pt x="203813" y="142110"/>
                          <a:pt x="191430" y="161065"/>
                          <a:pt x="172857" y="173448"/>
                        </a:cubicBezTo>
                        <a:lnTo>
                          <a:pt x="172857" y="173448"/>
                        </a:lnTo>
                        <a:lnTo>
                          <a:pt x="118088" y="210214"/>
                        </a:lnTo>
                        <a:cubicBezTo>
                          <a:pt x="115517" y="211929"/>
                          <a:pt x="112754" y="212691"/>
                          <a:pt x="109992" y="212691"/>
                        </a:cubicBezTo>
                        <a:close/>
                        <a:moveTo>
                          <a:pt x="33888" y="74769"/>
                        </a:moveTo>
                        <a:cubicBezTo>
                          <a:pt x="57319" y="105915"/>
                          <a:pt x="81036" y="137062"/>
                          <a:pt x="104087" y="167256"/>
                        </a:cubicBezTo>
                        <a:lnTo>
                          <a:pt x="113135" y="179067"/>
                        </a:lnTo>
                        <a:lnTo>
                          <a:pt x="156759" y="149730"/>
                        </a:lnTo>
                        <a:cubicBezTo>
                          <a:pt x="168761" y="141634"/>
                          <a:pt x="176858" y="129347"/>
                          <a:pt x="179429" y="115059"/>
                        </a:cubicBezTo>
                        <a:cubicBezTo>
                          <a:pt x="182001" y="100772"/>
                          <a:pt x="178667" y="86484"/>
                          <a:pt x="170190" y="74673"/>
                        </a:cubicBezTo>
                        <a:lnTo>
                          <a:pt x="152664" y="50480"/>
                        </a:lnTo>
                        <a:cubicBezTo>
                          <a:pt x="144092" y="38574"/>
                          <a:pt x="131233" y="30954"/>
                          <a:pt x="116659" y="28953"/>
                        </a:cubicBezTo>
                        <a:cubicBezTo>
                          <a:pt x="102086" y="27048"/>
                          <a:pt x="87798" y="31049"/>
                          <a:pt x="76369" y="40288"/>
                        </a:cubicBezTo>
                        <a:lnTo>
                          <a:pt x="33888" y="74769"/>
                        </a:lnTo>
                        <a:close/>
                        <a:moveTo>
                          <a:pt x="164761" y="161637"/>
                        </a:moveTo>
                        <a:lnTo>
                          <a:pt x="164761" y="161637"/>
                        </a:lnTo>
                        <a:lnTo>
                          <a:pt x="164761" y="16163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16" name="Google Shape;416;p2"/>
                <p:cNvGrpSpPr/>
                <p:nvPr/>
              </p:nvGrpSpPr>
              <p:grpSpPr>
                <a:xfrm>
                  <a:off x="10932301" y="1885932"/>
                  <a:ext cx="382548" cy="334248"/>
                  <a:chOff x="10932301" y="1885932"/>
                  <a:chExt cx="382548" cy="334248"/>
                </a:xfrm>
              </p:grpSpPr>
              <p:sp>
                <p:nvSpPr>
                  <p:cNvPr id="417" name="Google Shape;417;p2"/>
                  <p:cNvSpPr/>
                  <p:nvPr/>
                </p:nvSpPr>
                <p:spPr>
                  <a:xfrm>
                    <a:off x="10946706" y="1900046"/>
                    <a:ext cx="353849" cy="305983"/>
                  </a:xfrm>
                  <a:custGeom>
                    <a:avLst/>
                    <a:gdLst/>
                    <a:ahLst/>
                    <a:cxnLst/>
                    <a:rect l="l" t="t" r="r" b="b"/>
                    <a:pathLst>
                      <a:path w="353849" h="305983" extrusionOk="0">
                        <a:moveTo>
                          <a:pt x="258123" y="0"/>
                        </a:moveTo>
                        <a:lnTo>
                          <a:pt x="22188" y="190881"/>
                        </a:lnTo>
                        <a:cubicBezTo>
                          <a:pt x="-3147" y="213360"/>
                          <a:pt x="-7339" y="251270"/>
                          <a:pt x="12473" y="278702"/>
                        </a:cubicBezTo>
                        <a:cubicBezTo>
                          <a:pt x="32571" y="306515"/>
                          <a:pt x="70671" y="314230"/>
                          <a:pt x="100008" y="296418"/>
                        </a:cubicBezTo>
                        <a:lnTo>
                          <a:pt x="353850" y="126016"/>
                        </a:lnTo>
                        <a:cubicBezTo>
                          <a:pt x="321846" y="84296"/>
                          <a:pt x="289841" y="42577"/>
                          <a:pt x="258123"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2"/>
                  <p:cNvSpPr/>
                  <p:nvPr/>
                </p:nvSpPr>
                <p:spPr>
                  <a:xfrm>
                    <a:off x="10932301" y="1885932"/>
                    <a:ext cx="382548" cy="334248"/>
                  </a:xfrm>
                  <a:custGeom>
                    <a:avLst/>
                    <a:gdLst/>
                    <a:ahLst/>
                    <a:cxnLst/>
                    <a:rect l="l" t="t" r="r" b="b"/>
                    <a:pathLst>
                      <a:path w="382548" h="334248" extrusionOk="0">
                        <a:moveTo>
                          <a:pt x="80314" y="334249"/>
                        </a:moveTo>
                        <a:cubicBezTo>
                          <a:pt x="55263" y="334249"/>
                          <a:pt x="30688" y="322628"/>
                          <a:pt x="15257" y="301293"/>
                        </a:cubicBezTo>
                        <a:cubicBezTo>
                          <a:pt x="-8936" y="267765"/>
                          <a:pt x="-3888" y="221854"/>
                          <a:pt x="27068" y="194422"/>
                        </a:cubicBezTo>
                        <a:lnTo>
                          <a:pt x="263479" y="3160"/>
                        </a:lnTo>
                        <a:cubicBezTo>
                          <a:pt x="266527" y="684"/>
                          <a:pt x="270337" y="-364"/>
                          <a:pt x="274242" y="112"/>
                        </a:cubicBezTo>
                        <a:cubicBezTo>
                          <a:pt x="278051" y="588"/>
                          <a:pt x="281577" y="2589"/>
                          <a:pt x="283958" y="5732"/>
                        </a:cubicBezTo>
                        <a:cubicBezTo>
                          <a:pt x="309961" y="40593"/>
                          <a:pt x="336630" y="75455"/>
                          <a:pt x="362444" y="109173"/>
                        </a:cubicBezTo>
                        <a:lnTo>
                          <a:pt x="379588" y="131652"/>
                        </a:lnTo>
                        <a:cubicBezTo>
                          <a:pt x="381970" y="134795"/>
                          <a:pt x="383017" y="138796"/>
                          <a:pt x="382351" y="142606"/>
                        </a:cubicBezTo>
                        <a:cubicBezTo>
                          <a:pt x="381684" y="146511"/>
                          <a:pt x="379493" y="149940"/>
                          <a:pt x="376255" y="152131"/>
                        </a:cubicBezTo>
                        <a:lnTo>
                          <a:pt x="122413" y="322533"/>
                        </a:lnTo>
                        <a:cubicBezTo>
                          <a:pt x="109269" y="330439"/>
                          <a:pt x="94695" y="334249"/>
                          <a:pt x="80314" y="334249"/>
                        </a:cubicBezTo>
                        <a:close/>
                        <a:moveTo>
                          <a:pt x="269955" y="34593"/>
                        </a:moveTo>
                        <a:lnTo>
                          <a:pt x="45547" y="216139"/>
                        </a:lnTo>
                        <a:cubicBezTo>
                          <a:pt x="26116" y="233379"/>
                          <a:pt x="22878" y="262907"/>
                          <a:pt x="38403" y="284528"/>
                        </a:cubicBezTo>
                        <a:cubicBezTo>
                          <a:pt x="54024" y="306150"/>
                          <a:pt x="84123" y="312246"/>
                          <a:pt x="106983" y="298435"/>
                        </a:cubicBezTo>
                        <a:lnTo>
                          <a:pt x="347680" y="136891"/>
                        </a:lnTo>
                        <a:lnTo>
                          <a:pt x="339679" y="126414"/>
                        </a:lnTo>
                        <a:cubicBezTo>
                          <a:pt x="316819" y="96505"/>
                          <a:pt x="293197" y="65549"/>
                          <a:pt x="269955" y="3459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19" name="Google Shape;419;p2"/>
                <p:cNvSpPr/>
                <p:nvPr/>
              </p:nvSpPr>
              <p:spPr>
                <a:xfrm>
                  <a:off x="11367253" y="1750599"/>
                  <a:ext cx="132444" cy="98583"/>
                </a:xfrm>
                <a:custGeom>
                  <a:avLst/>
                  <a:gdLst/>
                  <a:ahLst/>
                  <a:cxnLst/>
                  <a:rect l="l" t="t" r="r" b="b"/>
                  <a:pathLst>
                    <a:path w="132444" h="98583" extrusionOk="0">
                      <a:moveTo>
                        <a:pt x="739" y="98584"/>
                      </a:moveTo>
                      <a:cubicBezTo>
                        <a:pt x="-2309" y="82868"/>
                        <a:pt x="4263" y="65246"/>
                        <a:pt x="16931" y="53054"/>
                      </a:cubicBezTo>
                      <a:cubicBezTo>
                        <a:pt x="30171" y="40481"/>
                        <a:pt x="47602" y="35624"/>
                        <a:pt x="62080" y="32861"/>
                      </a:cubicBezTo>
                      <a:cubicBezTo>
                        <a:pt x="76939" y="30099"/>
                        <a:pt x="90083" y="28956"/>
                        <a:pt x="101608" y="25051"/>
                      </a:cubicBezTo>
                      <a:cubicBezTo>
                        <a:pt x="107324" y="23241"/>
                        <a:pt x="112753" y="20383"/>
                        <a:pt x="117801" y="16478"/>
                      </a:cubicBezTo>
                      <a:cubicBezTo>
                        <a:pt x="122944" y="12573"/>
                        <a:pt x="127326" y="7430"/>
                        <a:pt x="130374" y="0"/>
                      </a:cubicBezTo>
                      <a:cubicBezTo>
                        <a:pt x="133803" y="7430"/>
                        <a:pt x="132660" y="16669"/>
                        <a:pt x="129231" y="24670"/>
                      </a:cubicBezTo>
                      <a:cubicBezTo>
                        <a:pt x="125707" y="32671"/>
                        <a:pt x="119611" y="39624"/>
                        <a:pt x="112371" y="44768"/>
                      </a:cubicBezTo>
                      <a:cubicBezTo>
                        <a:pt x="97893" y="54959"/>
                        <a:pt x="81320" y="58293"/>
                        <a:pt x="67318" y="60960"/>
                      </a:cubicBezTo>
                      <a:cubicBezTo>
                        <a:pt x="53126" y="63532"/>
                        <a:pt x="40934" y="65532"/>
                        <a:pt x="30361" y="70961"/>
                      </a:cubicBezTo>
                      <a:cubicBezTo>
                        <a:pt x="19503" y="76391"/>
                        <a:pt x="9407" y="85344"/>
                        <a:pt x="739" y="98584"/>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20" name="Google Shape;420;p2"/>
            <p:cNvGrpSpPr/>
            <p:nvPr/>
          </p:nvGrpSpPr>
          <p:grpSpPr>
            <a:xfrm>
              <a:off x="2451372" y="7926631"/>
              <a:ext cx="1640705" cy="1710795"/>
              <a:chOff x="10913347" y="1720888"/>
              <a:chExt cx="918545" cy="957731"/>
            </a:xfrm>
          </p:grpSpPr>
          <p:grpSp>
            <p:nvGrpSpPr>
              <p:cNvPr id="421" name="Google Shape;421;p2"/>
              <p:cNvGrpSpPr/>
              <p:nvPr/>
            </p:nvGrpSpPr>
            <p:grpSpPr>
              <a:xfrm>
                <a:off x="10913347" y="1960327"/>
                <a:ext cx="918545" cy="718292"/>
                <a:chOff x="10913347" y="1960327"/>
                <a:chExt cx="918545" cy="718292"/>
              </a:xfrm>
            </p:grpSpPr>
            <p:sp>
              <p:nvSpPr>
                <p:cNvPr id="422" name="Google Shape;422;p2"/>
                <p:cNvSpPr/>
                <p:nvPr/>
              </p:nvSpPr>
              <p:spPr>
                <a:xfrm>
                  <a:off x="10927512" y="1974398"/>
                  <a:ext cx="890163" cy="689754"/>
                </a:xfrm>
                <a:custGeom>
                  <a:avLst/>
                  <a:gdLst/>
                  <a:ahLst/>
                  <a:cxnLst/>
                  <a:rect l="l" t="t" r="r" b="b"/>
                  <a:pathLst>
                    <a:path w="890163" h="689754" extrusionOk="0">
                      <a:moveTo>
                        <a:pt x="51289" y="202635"/>
                      </a:moveTo>
                      <a:cubicBezTo>
                        <a:pt x="-8529" y="281216"/>
                        <a:pt x="-147" y="371323"/>
                        <a:pt x="1092" y="383229"/>
                      </a:cubicBezTo>
                      <a:cubicBezTo>
                        <a:pt x="13379" y="496291"/>
                        <a:pt x="102438" y="564109"/>
                        <a:pt x="141585" y="593922"/>
                      </a:cubicBezTo>
                      <a:cubicBezTo>
                        <a:pt x="271316" y="692696"/>
                        <a:pt x="461054" y="719271"/>
                        <a:pt x="623265" y="654120"/>
                      </a:cubicBezTo>
                      <a:cubicBezTo>
                        <a:pt x="678891" y="631831"/>
                        <a:pt x="849674" y="563156"/>
                        <a:pt x="884154" y="393230"/>
                      </a:cubicBezTo>
                      <a:cubicBezTo>
                        <a:pt x="904919" y="290551"/>
                        <a:pt x="871963" y="170917"/>
                        <a:pt x="783857" y="92240"/>
                      </a:cubicBezTo>
                      <a:cubicBezTo>
                        <a:pt x="745471" y="57950"/>
                        <a:pt x="695941" y="25660"/>
                        <a:pt x="647078" y="9563"/>
                      </a:cubicBezTo>
                      <a:cubicBezTo>
                        <a:pt x="542874" y="-24822"/>
                        <a:pt x="518775" y="38329"/>
                        <a:pt x="492867" y="122244"/>
                      </a:cubicBezTo>
                      <a:cubicBezTo>
                        <a:pt x="452863" y="251784"/>
                        <a:pt x="401714" y="222828"/>
                        <a:pt x="292176" y="172536"/>
                      </a:cubicBezTo>
                      <a:cubicBezTo>
                        <a:pt x="189782" y="125482"/>
                        <a:pt x="129108" y="100432"/>
                        <a:pt x="51289" y="20263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2"/>
                <p:cNvSpPr/>
                <p:nvPr/>
              </p:nvSpPr>
              <p:spPr>
                <a:xfrm>
                  <a:off x="10913347" y="1960327"/>
                  <a:ext cx="918545" cy="718292"/>
                </a:xfrm>
                <a:custGeom>
                  <a:avLst/>
                  <a:gdLst/>
                  <a:ahLst/>
                  <a:cxnLst/>
                  <a:rect l="l" t="t" r="r" b="b"/>
                  <a:pathLst>
                    <a:path w="918545" h="718292" extrusionOk="0">
                      <a:moveTo>
                        <a:pt x="450073" y="718293"/>
                      </a:moveTo>
                      <a:cubicBezTo>
                        <a:pt x="340726" y="718293"/>
                        <a:pt x="232522" y="684384"/>
                        <a:pt x="147178" y="619423"/>
                      </a:cubicBezTo>
                      <a:cubicBezTo>
                        <a:pt x="107364" y="589039"/>
                        <a:pt x="14018" y="517982"/>
                        <a:pt x="1160" y="398920"/>
                      </a:cubicBezTo>
                      <a:cubicBezTo>
                        <a:pt x="-745" y="381203"/>
                        <a:pt x="-7222" y="288620"/>
                        <a:pt x="54214" y="208134"/>
                      </a:cubicBezTo>
                      <a:cubicBezTo>
                        <a:pt x="140511" y="94786"/>
                        <a:pt x="212614" y="127933"/>
                        <a:pt x="312342" y="173749"/>
                      </a:cubicBezTo>
                      <a:lnTo>
                        <a:pt x="323581" y="178987"/>
                      </a:lnTo>
                      <a:cubicBezTo>
                        <a:pt x="379112" y="204610"/>
                        <a:pt x="419212" y="223088"/>
                        <a:pt x="445215" y="211468"/>
                      </a:cubicBezTo>
                      <a:cubicBezTo>
                        <a:pt x="463979" y="203086"/>
                        <a:pt x="479314" y="177940"/>
                        <a:pt x="493412" y="132315"/>
                      </a:cubicBezTo>
                      <a:cubicBezTo>
                        <a:pt x="511033" y="75165"/>
                        <a:pt x="527607" y="29921"/>
                        <a:pt x="566278" y="9919"/>
                      </a:cubicBezTo>
                      <a:cubicBezTo>
                        <a:pt x="592091" y="-3416"/>
                        <a:pt x="624571" y="-3321"/>
                        <a:pt x="665719" y="10300"/>
                      </a:cubicBezTo>
                      <a:cubicBezTo>
                        <a:pt x="712106" y="25540"/>
                        <a:pt x="763731" y="56782"/>
                        <a:pt x="807451" y="95834"/>
                      </a:cubicBezTo>
                      <a:cubicBezTo>
                        <a:pt x="894129" y="173272"/>
                        <a:pt x="935276" y="296717"/>
                        <a:pt x="912226" y="410350"/>
                      </a:cubicBezTo>
                      <a:cubicBezTo>
                        <a:pt x="876221" y="587800"/>
                        <a:pt x="700486" y="658476"/>
                        <a:pt x="642668" y="681622"/>
                      </a:cubicBezTo>
                      <a:cubicBezTo>
                        <a:pt x="581137" y="706196"/>
                        <a:pt x="515414" y="718293"/>
                        <a:pt x="450073" y="718293"/>
                      </a:cubicBezTo>
                      <a:close/>
                      <a:moveTo>
                        <a:pt x="178515" y="160128"/>
                      </a:moveTo>
                      <a:cubicBezTo>
                        <a:pt x="143083" y="160128"/>
                        <a:pt x="112697" y="178321"/>
                        <a:pt x="76883" y="225374"/>
                      </a:cubicBezTo>
                      <a:cubicBezTo>
                        <a:pt x="76883" y="225374"/>
                        <a:pt x="76883" y="225374"/>
                        <a:pt x="76883" y="225374"/>
                      </a:cubicBezTo>
                      <a:cubicBezTo>
                        <a:pt x="22114" y="297288"/>
                        <a:pt x="27830" y="379965"/>
                        <a:pt x="29544" y="395776"/>
                      </a:cubicBezTo>
                      <a:cubicBezTo>
                        <a:pt x="41164" y="502647"/>
                        <a:pt x="127557" y="568560"/>
                        <a:pt x="164418" y="596659"/>
                      </a:cubicBezTo>
                      <a:cubicBezTo>
                        <a:pt x="292911" y="694576"/>
                        <a:pt x="476553" y="717436"/>
                        <a:pt x="632096" y="654952"/>
                      </a:cubicBezTo>
                      <a:cubicBezTo>
                        <a:pt x="686388" y="633139"/>
                        <a:pt x="851361" y="566846"/>
                        <a:pt x="884318" y="404539"/>
                      </a:cubicBezTo>
                      <a:cubicBezTo>
                        <a:pt x="905369" y="300717"/>
                        <a:pt x="867744" y="187846"/>
                        <a:pt x="788497" y="116980"/>
                      </a:cubicBezTo>
                      <a:cubicBezTo>
                        <a:pt x="747539" y="80404"/>
                        <a:pt x="699532" y="51352"/>
                        <a:pt x="656765" y="37255"/>
                      </a:cubicBezTo>
                      <a:cubicBezTo>
                        <a:pt x="623332" y="26206"/>
                        <a:pt x="597997" y="25540"/>
                        <a:pt x="579327" y="35160"/>
                      </a:cubicBezTo>
                      <a:cubicBezTo>
                        <a:pt x="550562" y="50019"/>
                        <a:pt x="536275" y="89929"/>
                        <a:pt x="520654" y="140506"/>
                      </a:cubicBezTo>
                      <a:cubicBezTo>
                        <a:pt x="503699" y="195275"/>
                        <a:pt x="484077" y="225184"/>
                        <a:pt x="456835" y="237280"/>
                      </a:cubicBezTo>
                      <a:cubicBezTo>
                        <a:pt x="418926" y="254235"/>
                        <a:pt x="373968" y="233375"/>
                        <a:pt x="311579" y="204705"/>
                      </a:cubicBezTo>
                      <a:lnTo>
                        <a:pt x="300340" y="199561"/>
                      </a:lnTo>
                      <a:cubicBezTo>
                        <a:pt x="249571" y="176225"/>
                        <a:pt x="211757" y="160128"/>
                        <a:pt x="178515" y="160128"/>
                      </a:cubicBezTo>
                      <a:close/>
                      <a:moveTo>
                        <a:pt x="65454" y="216706"/>
                      </a:moveTo>
                      <a:lnTo>
                        <a:pt x="65454" y="216706"/>
                      </a:lnTo>
                      <a:lnTo>
                        <a:pt x="65454" y="21670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24" name="Google Shape;424;p2"/>
              <p:cNvGrpSpPr/>
              <p:nvPr/>
            </p:nvGrpSpPr>
            <p:grpSpPr>
              <a:xfrm>
                <a:off x="10974609" y="2212942"/>
                <a:ext cx="209169" cy="209168"/>
                <a:chOff x="10974609" y="2212942"/>
                <a:chExt cx="209169" cy="209168"/>
              </a:xfrm>
            </p:grpSpPr>
            <p:sp>
              <p:nvSpPr>
                <p:cNvPr id="425" name="Google Shape;425;p2"/>
                <p:cNvSpPr/>
                <p:nvPr/>
              </p:nvSpPr>
              <p:spPr>
                <a:xfrm>
                  <a:off x="10988802" y="2227230"/>
                  <a:ext cx="180594" cy="180593"/>
                </a:xfrm>
                <a:custGeom>
                  <a:avLst/>
                  <a:gdLst/>
                  <a:ahLst/>
                  <a:cxnLst/>
                  <a:rect l="l" t="t" r="r" b="b"/>
                  <a:pathLst>
                    <a:path w="180594" h="180593" extrusionOk="0">
                      <a:moveTo>
                        <a:pt x="180594" y="90297"/>
                      </a:moveTo>
                      <a:cubicBezTo>
                        <a:pt x="180594" y="140167"/>
                        <a:pt x="140166" y="180594"/>
                        <a:pt x="90297" y="180594"/>
                      </a:cubicBezTo>
                      <a:cubicBezTo>
                        <a:pt x="40427" y="180594"/>
                        <a:pt x="1" y="140167"/>
                        <a:pt x="1" y="90297"/>
                      </a:cubicBezTo>
                      <a:cubicBezTo>
                        <a:pt x="1" y="40427"/>
                        <a:pt x="40428" y="0"/>
                        <a:pt x="90297" y="0"/>
                      </a:cubicBezTo>
                      <a:cubicBezTo>
                        <a:pt x="140168" y="0"/>
                        <a:pt x="180594" y="40427"/>
                        <a:pt x="180594" y="9029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2"/>
                <p:cNvSpPr/>
                <p:nvPr/>
              </p:nvSpPr>
              <p:spPr>
                <a:xfrm>
                  <a:off x="10974609" y="2212942"/>
                  <a:ext cx="209169" cy="209168"/>
                </a:xfrm>
                <a:custGeom>
                  <a:avLst/>
                  <a:gdLst/>
                  <a:ahLst/>
                  <a:cxnLst/>
                  <a:rect l="l" t="t" r="r" b="b"/>
                  <a:pathLst>
                    <a:path w="209169" h="209168" extrusionOk="0">
                      <a:moveTo>
                        <a:pt x="104585" y="209169"/>
                      </a:moveTo>
                      <a:cubicBezTo>
                        <a:pt x="46863" y="209169"/>
                        <a:pt x="0" y="162211"/>
                        <a:pt x="0" y="104584"/>
                      </a:cubicBezTo>
                      <a:cubicBezTo>
                        <a:pt x="0" y="46958"/>
                        <a:pt x="46959" y="0"/>
                        <a:pt x="104585" y="0"/>
                      </a:cubicBezTo>
                      <a:cubicBezTo>
                        <a:pt x="162211" y="0"/>
                        <a:pt x="209170" y="46958"/>
                        <a:pt x="209170" y="104584"/>
                      </a:cubicBezTo>
                      <a:cubicBezTo>
                        <a:pt x="209170" y="162211"/>
                        <a:pt x="162211" y="209169"/>
                        <a:pt x="104585" y="209169"/>
                      </a:cubicBezTo>
                      <a:close/>
                      <a:moveTo>
                        <a:pt x="104585" y="28480"/>
                      </a:moveTo>
                      <a:cubicBezTo>
                        <a:pt x="62675" y="28480"/>
                        <a:pt x="28575" y="62579"/>
                        <a:pt x="28575" y="104489"/>
                      </a:cubicBezTo>
                      <a:cubicBezTo>
                        <a:pt x="28575" y="146399"/>
                        <a:pt x="62675" y="180499"/>
                        <a:pt x="104585" y="180499"/>
                      </a:cubicBezTo>
                      <a:cubicBezTo>
                        <a:pt x="146495" y="180499"/>
                        <a:pt x="180595" y="146399"/>
                        <a:pt x="180595" y="104489"/>
                      </a:cubicBezTo>
                      <a:cubicBezTo>
                        <a:pt x="180595" y="62579"/>
                        <a:pt x="146495" y="28480"/>
                        <a:pt x="104585" y="284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27" name="Google Shape;427;p2"/>
              <p:cNvGrpSpPr/>
              <p:nvPr/>
            </p:nvGrpSpPr>
            <p:grpSpPr>
              <a:xfrm>
                <a:off x="11175206" y="2363437"/>
                <a:ext cx="209168" cy="209168"/>
                <a:chOff x="11175206" y="2363437"/>
                <a:chExt cx="209168" cy="209168"/>
              </a:xfrm>
            </p:grpSpPr>
            <p:sp>
              <p:nvSpPr>
                <p:cNvPr id="428" name="Google Shape;428;p2"/>
                <p:cNvSpPr/>
                <p:nvPr/>
              </p:nvSpPr>
              <p:spPr>
                <a:xfrm>
                  <a:off x="11189493" y="2377725"/>
                  <a:ext cx="180594" cy="180593"/>
                </a:xfrm>
                <a:custGeom>
                  <a:avLst/>
                  <a:gdLst/>
                  <a:ahLst/>
                  <a:cxnLst/>
                  <a:rect l="l" t="t" r="r" b="b"/>
                  <a:pathLst>
                    <a:path w="180594" h="180593" extrusionOk="0">
                      <a:moveTo>
                        <a:pt x="180594" y="90297"/>
                      </a:moveTo>
                      <a:cubicBezTo>
                        <a:pt x="180594" y="140167"/>
                        <a:pt x="140166" y="180594"/>
                        <a:pt x="90297" y="180594"/>
                      </a:cubicBezTo>
                      <a:cubicBezTo>
                        <a:pt x="40427" y="180594"/>
                        <a:pt x="0" y="140167"/>
                        <a:pt x="0" y="90297"/>
                      </a:cubicBezTo>
                      <a:cubicBezTo>
                        <a:pt x="0" y="40427"/>
                        <a:pt x="40428" y="0"/>
                        <a:pt x="90297" y="0"/>
                      </a:cubicBezTo>
                      <a:cubicBezTo>
                        <a:pt x="140167" y="0"/>
                        <a:pt x="180594" y="40427"/>
                        <a:pt x="180594" y="9029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2"/>
                <p:cNvSpPr/>
                <p:nvPr/>
              </p:nvSpPr>
              <p:spPr>
                <a:xfrm>
                  <a:off x="11175206" y="2363437"/>
                  <a:ext cx="209168" cy="209168"/>
                </a:xfrm>
                <a:custGeom>
                  <a:avLst/>
                  <a:gdLst/>
                  <a:ahLst/>
                  <a:cxnLst/>
                  <a:rect l="l" t="t" r="r" b="b"/>
                  <a:pathLst>
                    <a:path w="209168" h="209168" extrusionOk="0">
                      <a:moveTo>
                        <a:pt x="104584" y="209169"/>
                      </a:moveTo>
                      <a:cubicBezTo>
                        <a:pt x="46959" y="209169"/>
                        <a:pt x="0" y="162211"/>
                        <a:pt x="0" y="104584"/>
                      </a:cubicBezTo>
                      <a:cubicBezTo>
                        <a:pt x="0" y="46958"/>
                        <a:pt x="46959" y="0"/>
                        <a:pt x="104584" y="0"/>
                      </a:cubicBezTo>
                      <a:cubicBezTo>
                        <a:pt x="162306" y="0"/>
                        <a:pt x="209169" y="46958"/>
                        <a:pt x="209169" y="104584"/>
                      </a:cubicBezTo>
                      <a:cubicBezTo>
                        <a:pt x="209169" y="162211"/>
                        <a:pt x="162306" y="209169"/>
                        <a:pt x="104584" y="209169"/>
                      </a:cubicBezTo>
                      <a:close/>
                      <a:moveTo>
                        <a:pt x="104584" y="28575"/>
                      </a:moveTo>
                      <a:cubicBezTo>
                        <a:pt x="62674" y="28575"/>
                        <a:pt x="28575" y="62675"/>
                        <a:pt x="28575" y="104584"/>
                      </a:cubicBezTo>
                      <a:cubicBezTo>
                        <a:pt x="28575" y="146494"/>
                        <a:pt x="62674" y="180594"/>
                        <a:pt x="104584" y="180594"/>
                      </a:cubicBezTo>
                      <a:cubicBezTo>
                        <a:pt x="146495" y="180594"/>
                        <a:pt x="180594" y="146494"/>
                        <a:pt x="180594" y="104584"/>
                      </a:cubicBezTo>
                      <a:cubicBezTo>
                        <a:pt x="180594" y="62675"/>
                        <a:pt x="146495" y="28575"/>
                        <a:pt x="10458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30" name="Google Shape;430;p2"/>
              <p:cNvGrpSpPr/>
              <p:nvPr/>
            </p:nvGrpSpPr>
            <p:grpSpPr>
              <a:xfrm>
                <a:off x="11516391" y="2092546"/>
                <a:ext cx="209169" cy="209168"/>
                <a:chOff x="11516391" y="2092546"/>
                <a:chExt cx="209169" cy="209168"/>
              </a:xfrm>
            </p:grpSpPr>
            <p:sp>
              <p:nvSpPr>
                <p:cNvPr id="431" name="Google Shape;431;p2"/>
                <p:cNvSpPr/>
                <p:nvPr/>
              </p:nvSpPr>
              <p:spPr>
                <a:xfrm>
                  <a:off x="11530679" y="2106739"/>
                  <a:ext cx="180594" cy="180593"/>
                </a:xfrm>
                <a:custGeom>
                  <a:avLst/>
                  <a:gdLst/>
                  <a:ahLst/>
                  <a:cxnLst/>
                  <a:rect l="l" t="t" r="r" b="b"/>
                  <a:pathLst>
                    <a:path w="180594" h="180593" extrusionOk="0">
                      <a:moveTo>
                        <a:pt x="180594" y="90297"/>
                      </a:moveTo>
                      <a:cubicBezTo>
                        <a:pt x="180594" y="140167"/>
                        <a:pt x="140167" y="180594"/>
                        <a:pt x="90297" y="180594"/>
                      </a:cubicBezTo>
                      <a:cubicBezTo>
                        <a:pt x="40427" y="180594"/>
                        <a:pt x="1" y="140167"/>
                        <a:pt x="1" y="90297"/>
                      </a:cubicBezTo>
                      <a:cubicBezTo>
                        <a:pt x="1" y="40427"/>
                        <a:pt x="40428" y="0"/>
                        <a:pt x="90297" y="0"/>
                      </a:cubicBezTo>
                      <a:cubicBezTo>
                        <a:pt x="140168" y="0"/>
                        <a:pt x="180594" y="40427"/>
                        <a:pt x="180594" y="9029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2"/>
                <p:cNvSpPr/>
                <p:nvPr/>
              </p:nvSpPr>
              <p:spPr>
                <a:xfrm>
                  <a:off x="11516391" y="2092546"/>
                  <a:ext cx="209169" cy="209168"/>
                </a:xfrm>
                <a:custGeom>
                  <a:avLst/>
                  <a:gdLst/>
                  <a:ahLst/>
                  <a:cxnLst/>
                  <a:rect l="l" t="t" r="r" b="b"/>
                  <a:pathLst>
                    <a:path w="209169" h="209168" extrusionOk="0">
                      <a:moveTo>
                        <a:pt x="104585" y="209169"/>
                      </a:moveTo>
                      <a:cubicBezTo>
                        <a:pt x="46863" y="209169"/>
                        <a:pt x="0" y="162211"/>
                        <a:pt x="0" y="104584"/>
                      </a:cubicBezTo>
                      <a:cubicBezTo>
                        <a:pt x="0" y="46958"/>
                        <a:pt x="46959" y="0"/>
                        <a:pt x="104585" y="0"/>
                      </a:cubicBezTo>
                      <a:cubicBezTo>
                        <a:pt x="162211" y="0"/>
                        <a:pt x="209170" y="46958"/>
                        <a:pt x="209170" y="104584"/>
                      </a:cubicBezTo>
                      <a:cubicBezTo>
                        <a:pt x="209170" y="162211"/>
                        <a:pt x="162306" y="209169"/>
                        <a:pt x="104585" y="209169"/>
                      </a:cubicBezTo>
                      <a:close/>
                      <a:moveTo>
                        <a:pt x="104585" y="28480"/>
                      </a:moveTo>
                      <a:cubicBezTo>
                        <a:pt x="62675" y="28480"/>
                        <a:pt x="28575" y="62579"/>
                        <a:pt x="28575" y="104489"/>
                      </a:cubicBezTo>
                      <a:cubicBezTo>
                        <a:pt x="28575" y="146399"/>
                        <a:pt x="62675" y="180499"/>
                        <a:pt x="104585" y="180499"/>
                      </a:cubicBezTo>
                      <a:cubicBezTo>
                        <a:pt x="146495" y="180499"/>
                        <a:pt x="180595" y="146399"/>
                        <a:pt x="180595" y="104489"/>
                      </a:cubicBezTo>
                      <a:cubicBezTo>
                        <a:pt x="180595" y="62579"/>
                        <a:pt x="146495" y="28480"/>
                        <a:pt x="104585" y="284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33" name="Google Shape;433;p2"/>
              <p:cNvGrpSpPr/>
              <p:nvPr/>
            </p:nvGrpSpPr>
            <p:grpSpPr>
              <a:xfrm>
                <a:off x="11426094" y="2333338"/>
                <a:ext cx="209169" cy="209168"/>
                <a:chOff x="11426094" y="2333338"/>
                <a:chExt cx="209169" cy="209168"/>
              </a:xfrm>
            </p:grpSpPr>
            <p:sp>
              <p:nvSpPr>
                <p:cNvPr id="434" name="Google Shape;434;p2"/>
                <p:cNvSpPr/>
                <p:nvPr/>
              </p:nvSpPr>
              <p:spPr>
                <a:xfrm>
                  <a:off x="11440382" y="2347626"/>
                  <a:ext cx="180594" cy="180593"/>
                </a:xfrm>
                <a:custGeom>
                  <a:avLst/>
                  <a:gdLst/>
                  <a:ahLst/>
                  <a:cxnLst/>
                  <a:rect l="l" t="t" r="r" b="b"/>
                  <a:pathLst>
                    <a:path w="180594" h="180593" extrusionOk="0">
                      <a:moveTo>
                        <a:pt x="180594" y="90297"/>
                      </a:moveTo>
                      <a:cubicBezTo>
                        <a:pt x="180594" y="140167"/>
                        <a:pt x="140167" y="180594"/>
                        <a:pt x="90298" y="180594"/>
                      </a:cubicBezTo>
                      <a:cubicBezTo>
                        <a:pt x="40427" y="180594"/>
                        <a:pt x="1" y="140167"/>
                        <a:pt x="1" y="90297"/>
                      </a:cubicBezTo>
                      <a:cubicBezTo>
                        <a:pt x="1" y="40427"/>
                        <a:pt x="40429" y="0"/>
                        <a:pt x="90298" y="0"/>
                      </a:cubicBezTo>
                      <a:cubicBezTo>
                        <a:pt x="140168" y="0"/>
                        <a:pt x="180594" y="40427"/>
                        <a:pt x="180594" y="9029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2"/>
                <p:cNvSpPr/>
                <p:nvPr/>
              </p:nvSpPr>
              <p:spPr>
                <a:xfrm>
                  <a:off x="11426094" y="2333338"/>
                  <a:ext cx="209169" cy="209168"/>
                </a:xfrm>
                <a:custGeom>
                  <a:avLst/>
                  <a:gdLst/>
                  <a:ahLst/>
                  <a:cxnLst/>
                  <a:rect l="l" t="t" r="r" b="b"/>
                  <a:pathLst>
                    <a:path w="209169" h="209168" extrusionOk="0">
                      <a:moveTo>
                        <a:pt x="104584" y="209169"/>
                      </a:moveTo>
                      <a:cubicBezTo>
                        <a:pt x="46959" y="209169"/>
                        <a:pt x="0" y="162211"/>
                        <a:pt x="0" y="104584"/>
                      </a:cubicBezTo>
                      <a:cubicBezTo>
                        <a:pt x="0" y="46958"/>
                        <a:pt x="46959" y="0"/>
                        <a:pt x="104584" y="0"/>
                      </a:cubicBezTo>
                      <a:cubicBezTo>
                        <a:pt x="162306" y="0"/>
                        <a:pt x="209170" y="46958"/>
                        <a:pt x="209170" y="104584"/>
                      </a:cubicBezTo>
                      <a:cubicBezTo>
                        <a:pt x="209170" y="162211"/>
                        <a:pt x="162211" y="209169"/>
                        <a:pt x="104584" y="209169"/>
                      </a:cubicBezTo>
                      <a:close/>
                      <a:moveTo>
                        <a:pt x="104584" y="28575"/>
                      </a:moveTo>
                      <a:cubicBezTo>
                        <a:pt x="62675" y="28575"/>
                        <a:pt x="28575" y="62675"/>
                        <a:pt x="28575" y="104584"/>
                      </a:cubicBezTo>
                      <a:cubicBezTo>
                        <a:pt x="28575" y="146495"/>
                        <a:pt x="62675" y="180594"/>
                        <a:pt x="104584" y="180594"/>
                      </a:cubicBezTo>
                      <a:cubicBezTo>
                        <a:pt x="146495" y="180594"/>
                        <a:pt x="180595" y="146495"/>
                        <a:pt x="180595" y="104584"/>
                      </a:cubicBezTo>
                      <a:cubicBezTo>
                        <a:pt x="180595" y="62675"/>
                        <a:pt x="146495" y="28575"/>
                        <a:pt x="10458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36" name="Google Shape;436;p2"/>
              <p:cNvGrpSpPr/>
              <p:nvPr/>
            </p:nvGrpSpPr>
            <p:grpSpPr>
              <a:xfrm>
                <a:off x="10932301" y="1720888"/>
                <a:ext cx="646499" cy="499292"/>
                <a:chOff x="10932301" y="1720888"/>
                <a:chExt cx="646499" cy="499292"/>
              </a:xfrm>
            </p:grpSpPr>
            <p:grpSp>
              <p:nvGrpSpPr>
                <p:cNvPr id="437" name="Google Shape;437;p2"/>
                <p:cNvGrpSpPr/>
                <p:nvPr/>
              </p:nvGrpSpPr>
              <p:grpSpPr>
                <a:xfrm>
                  <a:off x="11292848" y="1720888"/>
                  <a:ext cx="285952" cy="231831"/>
                  <a:chOff x="11292848" y="1720888"/>
                  <a:chExt cx="285952" cy="231831"/>
                </a:xfrm>
              </p:grpSpPr>
              <p:sp>
                <p:nvSpPr>
                  <p:cNvPr id="438" name="Google Shape;438;p2"/>
                  <p:cNvSpPr/>
                  <p:nvPr/>
                </p:nvSpPr>
                <p:spPr>
                  <a:xfrm>
                    <a:off x="11307222" y="1734999"/>
                    <a:ext cx="257461" cy="203449"/>
                  </a:xfrm>
                  <a:custGeom>
                    <a:avLst/>
                    <a:gdLst/>
                    <a:ahLst/>
                    <a:cxnLst/>
                    <a:rect l="l" t="t" r="r" b="b"/>
                    <a:pathLst>
                      <a:path w="257461" h="203449" extrusionOk="0">
                        <a:moveTo>
                          <a:pt x="0" y="110183"/>
                        </a:moveTo>
                        <a:cubicBezTo>
                          <a:pt x="10002" y="90562"/>
                          <a:pt x="30290" y="57701"/>
                          <a:pt x="68199" y="32555"/>
                        </a:cubicBezTo>
                        <a:cubicBezTo>
                          <a:pt x="150495" y="-22024"/>
                          <a:pt x="244030" y="7504"/>
                          <a:pt x="257461" y="11981"/>
                        </a:cubicBezTo>
                        <a:cubicBezTo>
                          <a:pt x="254603" y="34460"/>
                          <a:pt x="247459" y="69893"/>
                          <a:pt x="226409" y="107897"/>
                        </a:cubicBezTo>
                        <a:cubicBezTo>
                          <a:pt x="209741" y="137996"/>
                          <a:pt x="189262" y="174953"/>
                          <a:pt x="146304" y="193241"/>
                        </a:cubicBezTo>
                        <a:cubicBezTo>
                          <a:pt x="91249" y="216673"/>
                          <a:pt x="37148" y="193241"/>
                          <a:pt x="24385" y="187336"/>
                        </a:cubicBezTo>
                        <a:cubicBezTo>
                          <a:pt x="16193" y="161618"/>
                          <a:pt x="8096" y="135901"/>
                          <a:pt x="0" y="11018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2"/>
                  <p:cNvSpPr/>
                  <p:nvPr/>
                </p:nvSpPr>
                <p:spPr>
                  <a:xfrm>
                    <a:off x="11292848" y="1720888"/>
                    <a:ext cx="285952" cy="231831"/>
                  </a:xfrm>
                  <a:custGeom>
                    <a:avLst/>
                    <a:gdLst/>
                    <a:ahLst/>
                    <a:cxnLst/>
                    <a:rect l="l" t="t" r="r" b="b"/>
                    <a:pathLst>
                      <a:path w="285952" h="231831" extrusionOk="0">
                        <a:moveTo>
                          <a:pt x="109338" y="231831"/>
                        </a:moveTo>
                        <a:cubicBezTo>
                          <a:pt x="75239" y="231831"/>
                          <a:pt x="46569" y="220877"/>
                          <a:pt x="32663" y="214400"/>
                        </a:cubicBezTo>
                        <a:cubicBezTo>
                          <a:pt x="29043" y="212686"/>
                          <a:pt x="26281" y="209543"/>
                          <a:pt x="25042" y="205733"/>
                        </a:cubicBezTo>
                        <a:lnTo>
                          <a:pt x="659" y="128580"/>
                        </a:lnTo>
                        <a:cubicBezTo>
                          <a:pt x="-484" y="125056"/>
                          <a:pt x="-104" y="121151"/>
                          <a:pt x="1516" y="117817"/>
                        </a:cubicBezTo>
                        <a:cubicBezTo>
                          <a:pt x="18851" y="83718"/>
                          <a:pt x="44092" y="54952"/>
                          <a:pt x="74573" y="34759"/>
                        </a:cubicBezTo>
                        <a:cubicBezTo>
                          <a:pt x="160107" y="-21915"/>
                          <a:pt x="257548" y="6279"/>
                          <a:pt x="276217" y="12566"/>
                        </a:cubicBezTo>
                        <a:cubicBezTo>
                          <a:pt x="282694" y="14756"/>
                          <a:pt x="286694" y="21138"/>
                          <a:pt x="285837" y="27901"/>
                        </a:cubicBezTo>
                        <a:cubicBezTo>
                          <a:pt x="281361" y="63906"/>
                          <a:pt x="270311" y="97910"/>
                          <a:pt x="253072" y="128961"/>
                        </a:cubicBezTo>
                        <a:cubicBezTo>
                          <a:pt x="235449" y="160775"/>
                          <a:pt x="213543" y="200303"/>
                          <a:pt x="166108" y="220497"/>
                        </a:cubicBezTo>
                        <a:cubicBezTo>
                          <a:pt x="146677" y="228783"/>
                          <a:pt x="127246" y="231831"/>
                          <a:pt x="109338" y="231831"/>
                        </a:cubicBezTo>
                        <a:close/>
                        <a:moveTo>
                          <a:pt x="50379" y="190969"/>
                        </a:moveTo>
                        <a:cubicBezTo>
                          <a:pt x="71049" y="199541"/>
                          <a:pt x="113053" y="212019"/>
                          <a:pt x="155059" y="194207"/>
                        </a:cubicBezTo>
                        <a:cubicBezTo>
                          <a:pt x="193540" y="177920"/>
                          <a:pt x="211923" y="144582"/>
                          <a:pt x="228211" y="115150"/>
                        </a:cubicBezTo>
                        <a:cubicBezTo>
                          <a:pt x="241736" y="90671"/>
                          <a:pt x="250975" y="64286"/>
                          <a:pt x="255833" y="36283"/>
                        </a:cubicBezTo>
                        <a:cubicBezTo>
                          <a:pt x="225924" y="28473"/>
                          <a:pt x="153916" y="16471"/>
                          <a:pt x="90384" y="58572"/>
                        </a:cubicBezTo>
                        <a:cubicBezTo>
                          <a:pt x="65524" y="75050"/>
                          <a:pt x="44665" y="98195"/>
                          <a:pt x="29710" y="125627"/>
                        </a:cubicBezTo>
                        <a:lnTo>
                          <a:pt x="50379" y="19096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40" name="Google Shape;440;p2"/>
                <p:cNvGrpSpPr/>
                <p:nvPr/>
              </p:nvGrpSpPr>
              <p:grpSpPr>
                <a:xfrm>
                  <a:off x="11190563" y="1827754"/>
                  <a:ext cx="209006" cy="212690"/>
                  <a:chOff x="11190563" y="1827754"/>
                  <a:chExt cx="209006" cy="212690"/>
                </a:xfrm>
              </p:grpSpPr>
              <p:sp>
                <p:nvSpPr>
                  <p:cNvPr id="441" name="Google Shape;441;p2"/>
                  <p:cNvSpPr/>
                  <p:nvPr/>
                </p:nvSpPr>
                <p:spPr>
                  <a:xfrm>
                    <a:off x="11204733" y="1842073"/>
                    <a:ext cx="180389" cy="184179"/>
                  </a:xfrm>
                  <a:custGeom>
                    <a:avLst/>
                    <a:gdLst/>
                    <a:ahLst/>
                    <a:cxnLst/>
                    <a:rect l="l" t="t" r="r" b="b"/>
                    <a:pathLst>
                      <a:path w="180389" h="184179" extrusionOk="0">
                        <a:moveTo>
                          <a:pt x="150591" y="147317"/>
                        </a:moveTo>
                        <a:cubicBezTo>
                          <a:pt x="182213" y="126077"/>
                          <a:pt x="189929" y="82928"/>
                          <a:pt x="167640" y="52067"/>
                        </a:cubicBezTo>
                        <a:lnTo>
                          <a:pt x="150114" y="27874"/>
                        </a:lnTo>
                        <a:cubicBezTo>
                          <a:pt x="127540" y="-3463"/>
                          <a:pt x="83248" y="-9274"/>
                          <a:pt x="53244" y="15015"/>
                        </a:cubicBezTo>
                        <a:lnTo>
                          <a:pt x="0" y="58068"/>
                        </a:lnTo>
                        <a:cubicBezTo>
                          <a:pt x="31813" y="100645"/>
                          <a:pt x="63818" y="142269"/>
                          <a:pt x="95727" y="184179"/>
                        </a:cubicBezTo>
                        <a:lnTo>
                          <a:pt x="150591" y="147317"/>
                        </a:lnTo>
                        <a:close/>
                      </a:path>
                    </a:pathLst>
                  </a:custGeom>
                  <a:solidFill>
                    <a:srgbClr val="3D495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2"/>
                  <p:cNvSpPr/>
                  <p:nvPr/>
                </p:nvSpPr>
                <p:spPr>
                  <a:xfrm>
                    <a:off x="11190563" y="1827754"/>
                    <a:ext cx="209006" cy="212690"/>
                  </a:xfrm>
                  <a:custGeom>
                    <a:avLst/>
                    <a:gdLst/>
                    <a:ahLst/>
                    <a:cxnLst/>
                    <a:rect l="l" t="t" r="r" b="b"/>
                    <a:pathLst>
                      <a:path w="209006" h="212690" extrusionOk="0">
                        <a:moveTo>
                          <a:pt x="109992" y="212691"/>
                        </a:moveTo>
                        <a:cubicBezTo>
                          <a:pt x="105705" y="212691"/>
                          <a:pt x="101420" y="210786"/>
                          <a:pt x="98657" y="207071"/>
                        </a:cubicBezTo>
                        <a:lnTo>
                          <a:pt x="81513" y="184592"/>
                        </a:lnTo>
                        <a:cubicBezTo>
                          <a:pt x="55699" y="150778"/>
                          <a:pt x="29030" y="115821"/>
                          <a:pt x="2836" y="80865"/>
                        </a:cubicBezTo>
                        <a:cubicBezTo>
                          <a:pt x="-1736" y="74673"/>
                          <a:pt x="-688" y="66006"/>
                          <a:pt x="5313" y="61243"/>
                        </a:cubicBezTo>
                        <a:lnTo>
                          <a:pt x="58557" y="18190"/>
                        </a:lnTo>
                        <a:cubicBezTo>
                          <a:pt x="76178" y="3903"/>
                          <a:pt x="98182" y="-2289"/>
                          <a:pt x="120660" y="759"/>
                        </a:cubicBezTo>
                        <a:cubicBezTo>
                          <a:pt x="143139" y="3712"/>
                          <a:pt x="162760" y="15523"/>
                          <a:pt x="176000" y="33811"/>
                        </a:cubicBezTo>
                        <a:lnTo>
                          <a:pt x="193527" y="58005"/>
                        </a:lnTo>
                        <a:cubicBezTo>
                          <a:pt x="206576" y="76102"/>
                          <a:pt x="211623" y="98200"/>
                          <a:pt x="207719" y="120108"/>
                        </a:cubicBezTo>
                        <a:cubicBezTo>
                          <a:pt x="203813" y="142110"/>
                          <a:pt x="191430" y="161065"/>
                          <a:pt x="172857" y="173448"/>
                        </a:cubicBezTo>
                        <a:lnTo>
                          <a:pt x="172857" y="173448"/>
                        </a:lnTo>
                        <a:lnTo>
                          <a:pt x="118088" y="210214"/>
                        </a:lnTo>
                        <a:cubicBezTo>
                          <a:pt x="115517" y="211929"/>
                          <a:pt x="112754" y="212691"/>
                          <a:pt x="109992" y="212691"/>
                        </a:cubicBezTo>
                        <a:close/>
                        <a:moveTo>
                          <a:pt x="33888" y="74769"/>
                        </a:moveTo>
                        <a:cubicBezTo>
                          <a:pt x="57319" y="105915"/>
                          <a:pt x="81036" y="137062"/>
                          <a:pt x="104087" y="167256"/>
                        </a:cubicBezTo>
                        <a:lnTo>
                          <a:pt x="113135" y="179067"/>
                        </a:lnTo>
                        <a:lnTo>
                          <a:pt x="156759" y="149730"/>
                        </a:lnTo>
                        <a:cubicBezTo>
                          <a:pt x="168761" y="141634"/>
                          <a:pt x="176858" y="129347"/>
                          <a:pt x="179429" y="115059"/>
                        </a:cubicBezTo>
                        <a:cubicBezTo>
                          <a:pt x="182001" y="100772"/>
                          <a:pt x="178667" y="86484"/>
                          <a:pt x="170190" y="74673"/>
                        </a:cubicBezTo>
                        <a:lnTo>
                          <a:pt x="152664" y="50480"/>
                        </a:lnTo>
                        <a:cubicBezTo>
                          <a:pt x="144092" y="38574"/>
                          <a:pt x="131233" y="30954"/>
                          <a:pt x="116659" y="28953"/>
                        </a:cubicBezTo>
                        <a:cubicBezTo>
                          <a:pt x="102086" y="27048"/>
                          <a:pt x="87798" y="31049"/>
                          <a:pt x="76369" y="40288"/>
                        </a:cubicBezTo>
                        <a:lnTo>
                          <a:pt x="33888" y="74769"/>
                        </a:lnTo>
                        <a:close/>
                        <a:moveTo>
                          <a:pt x="164761" y="161637"/>
                        </a:moveTo>
                        <a:lnTo>
                          <a:pt x="164761" y="161637"/>
                        </a:lnTo>
                        <a:lnTo>
                          <a:pt x="164761" y="16163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43" name="Google Shape;443;p2"/>
                <p:cNvGrpSpPr/>
                <p:nvPr/>
              </p:nvGrpSpPr>
              <p:grpSpPr>
                <a:xfrm>
                  <a:off x="10932301" y="1885932"/>
                  <a:ext cx="382548" cy="334248"/>
                  <a:chOff x="10932301" y="1885932"/>
                  <a:chExt cx="382548" cy="334248"/>
                </a:xfrm>
              </p:grpSpPr>
              <p:sp>
                <p:nvSpPr>
                  <p:cNvPr id="444" name="Google Shape;444;p2"/>
                  <p:cNvSpPr/>
                  <p:nvPr/>
                </p:nvSpPr>
                <p:spPr>
                  <a:xfrm>
                    <a:off x="10946706" y="1900046"/>
                    <a:ext cx="353849" cy="305983"/>
                  </a:xfrm>
                  <a:custGeom>
                    <a:avLst/>
                    <a:gdLst/>
                    <a:ahLst/>
                    <a:cxnLst/>
                    <a:rect l="l" t="t" r="r" b="b"/>
                    <a:pathLst>
                      <a:path w="353849" h="305983" extrusionOk="0">
                        <a:moveTo>
                          <a:pt x="258123" y="0"/>
                        </a:moveTo>
                        <a:lnTo>
                          <a:pt x="22188" y="190881"/>
                        </a:lnTo>
                        <a:cubicBezTo>
                          <a:pt x="-3147" y="213360"/>
                          <a:pt x="-7339" y="251270"/>
                          <a:pt x="12473" y="278702"/>
                        </a:cubicBezTo>
                        <a:cubicBezTo>
                          <a:pt x="32571" y="306515"/>
                          <a:pt x="70671" y="314230"/>
                          <a:pt x="100008" y="296418"/>
                        </a:cubicBezTo>
                        <a:lnTo>
                          <a:pt x="353850" y="126016"/>
                        </a:lnTo>
                        <a:cubicBezTo>
                          <a:pt x="321846" y="84296"/>
                          <a:pt x="289841" y="42577"/>
                          <a:pt x="258123"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2"/>
                  <p:cNvSpPr/>
                  <p:nvPr/>
                </p:nvSpPr>
                <p:spPr>
                  <a:xfrm>
                    <a:off x="10932301" y="1885932"/>
                    <a:ext cx="382548" cy="334248"/>
                  </a:xfrm>
                  <a:custGeom>
                    <a:avLst/>
                    <a:gdLst/>
                    <a:ahLst/>
                    <a:cxnLst/>
                    <a:rect l="l" t="t" r="r" b="b"/>
                    <a:pathLst>
                      <a:path w="382548" h="334248" extrusionOk="0">
                        <a:moveTo>
                          <a:pt x="80314" y="334249"/>
                        </a:moveTo>
                        <a:cubicBezTo>
                          <a:pt x="55263" y="334249"/>
                          <a:pt x="30688" y="322628"/>
                          <a:pt x="15257" y="301293"/>
                        </a:cubicBezTo>
                        <a:cubicBezTo>
                          <a:pt x="-8936" y="267765"/>
                          <a:pt x="-3888" y="221854"/>
                          <a:pt x="27068" y="194422"/>
                        </a:cubicBezTo>
                        <a:lnTo>
                          <a:pt x="263479" y="3160"/>
                        </a:lnTo>
                        <a:cubicBezTo>
                          <a:pt x="266527" y="684"/>
                          <a:pt x="270337" y="-364"/>
                          <a:pt x="274242" y="112"/>
                        </a:cubicBezTo>
                        <a:cubicBezTo>
                          <a:pt x="278051" y="588"/>
                          <a:pt x="281577" y="2589"/>
                          <a:pt x="283958" y="5732"/>
                        </a:cubicBezTo>
                        <a:cubicBezTo>
                          <a:pt x="309961" y="40593"/>
                          <a:pt x="336630" y="75455"/>
                          <a:pt x="362444" y="109173"/>
                        </a:cubicBezTo>
                        <a:lnTo>
                          <a:pt x="379588" y="131652"/>
                        </a:lnTo>
                        <a:cubicBezTo>
                          <a:pt x="381970" y="134795"/>
                          <a:pt x="383017" y="138796"/>
                          <a:pt x="382351" y="142606"/>
                        </a:cubicBezTo>
                        <a:cubicBezTo>
                          <a:pt x="381684" y="146511"/>
                          <a:pt x="379493" y="149940"/>
                          <a:pt x="376255" y="152131"/>
                        </a:cubicBezTo>
                        <a:lnTo>
                          <a:pt x="122413" y="322533"/>
                        </a:lnTo>
                        <a:cubicBezTo>
                          <a:pt x="109269" y="330439"/>
                          <a:pt x="94695" y="334249"/>
                          <a:pt x="80314" y="334249"/>
                        </a:cubicBezTo>
                        <a:close/>
                        <a:moveTo>
                          <a:pt x="269955" y="34593"/>
                        </a:moveTo>
                        <a:lnTo>
                          <a:pt x="45547" y="216139"/>
                        </a:lnTo>
                        <a:cubicBezTo>
                          <a:pt x="26116" y="233379"/>
                          <a:pt x="22878" y="262907"/>
                          <a:pt x="38403" y="284528"/>
                        </a:cubicBezTo>
                        <a:cubicBezTo>
                          <a:pt x="54024" y="306150"/>
                          <a:pt x="84123" y="312246"/>
                          <a:pt x="106983" y="298435"/>
                        </a:cubicBezTo>
                        <a:lnTo>
                          <a:pt x="347680" y="136891"/>
                        </a:lnTo>
                        <a:lnTo>
                          <a:pt x="339679" y="126414"/>
                        </a:lnTo>
                        <a:cubicBezTo>
                          <a:pt x="316819" y="96505"/>
                          <a:pt x="293197" y="65549"/>
                          <a:pt x="269955" y="345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46" name="Google Shape;446;p2"/>
                <p:cNvSpPr/>
                <p:nvPr/>
              </p:nvSpPr>
              <p:spPr>
                <a:xfrm>
                  <a:off x="11367253" y="1750599"/>
                  <a:ext cx="132444" cy="98583"/>
                </a:xfrm>
                <a:custGeom>
                  <a:avLst/>
                  <a:gdLst/>
                  <a:ahLst/>
                  <a:cxnLst/>
                  <a:rect l="l" t="t" r="r" b="b"/>
                  <a:pathLst>
                    <a:path w="132444" h="98583" extrusionOk="0">
                      <a:moveTo>
                        <a:pt x="739" y="98584"/>
                      </a:moveTo>
                      <a:cubicBezTo>
                        <a:pt x="-2309" y="82868"/>
                        <a:pt x="4263" y="65246"/>
                        <a:pt x="16931" y="53054"/>
                      </a:cubicBezTo>
                      <a:cubicBezTo>
                        <a:pt x="30171" y="40481"/>
                        <a:pt x="47602" y="35624"/>
                        <a:pt x="62080" y="32861"/>
                      </a:cubicBezTo>
                      <a:cubicBezTo>
                        <a:pt x="76939" y="30099"/>
                        <a:pt x="90083" y="28956"/>
                        <a:pt x="101608" y="25051"/>
                      </a:cubicBezTo>
                      <a:cubicBezTo>
                        <a:pt x="107324" y="23241"/>
                        <a:pt x="112753" y="20383"/>
                        <a:pt x="117801" y="16478"/>
                      </a:cubicBezTo>
                      <a:cubicBezTo>
                        <a:pt x="122944" y="12573"/>
                        <a:pt x="127326" y="7430"/>
                        <a:pt x="130374" y="0"/>
                      </a:cubicBezTo>
                      <a:cubicBezTo>
                        <a:pt x="133803" y="7430"/>
                        <a:pt x="132660" y="16669"/>
                        <a:pt x="129231" y="24670"/>
                      </a:cubicBezTo>
                      <a:cubicBezTo>
                        <a:pt x="125707" y="32671"/>
                        <a:pt x="119611" y="39624"/>
                        <a:pt x="112371" y="44768"/>
                      </a:cubicBezTo>
                      <a:cubicBezTo>
                        <a:pt x="97893" y="54959"/>
                        <a:pt x="81320" y="58293"/>
                        <a:pt x="67318" y="60960"/>
                      </a:cubicBezTo>
                      <a:cubicBezTo>
                        <a:pt x="53126" y="63532"/>
                        <a:pt x="40934" y="65532"/>
                        <a:pt x="30361" y="70961"/>
                      </a:cubicBezTo>
                      <a:cubicBezTo>
                        <a:pt x="19503" y="76391"/>
                        <a:pt x="9407" y="85344"/>
                        <a:pt x="739" y="9858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447" name="Google Shape;447;p2"/>
          <p:cNvGrpSpPr/>
          <p:nvPr/>
        </p:nvGrpSpPr>
        <p:grpSpPr>
          <a:xfrm>
            <a:off x="15073538" y="4274109"/>
            <a:ext cx="1477581" cy="1710736"/>
            <a:chOff x="8390004" y="456115"/>
            <a:chExt cx="904162" cy="1046834"/>
          </a:xfrm>
        </p:grpSpPr>
        <p:grpSp>
          <p:nvGrpSpPr>
            <p:cNvPr id="448" name="Google Shape;448;p2"/>
            <p:cNvGrpSpPr/>
            <p:nvPr/>
          </p:nvGrpSpPr>
          <p:grpSpPr>
            <a:xfrm>
              <a:off x="8390004" y="1344626"/>
              <a:ext cx="193429" cy="158323"/>
              <a:chOff x="8390004" y="1344626"/>
              <a:chExt cx="193429" cy="158323"/>
            </a:xfrm>
          </p:grpSpPr>
          <p:sp>
            <p:nvSpPr>
              <p:cNvPr id="449" name="Google Shape;449;p2"/>
              <p:cNvSpPr/>
              <p:nvPr/>
            </p:nvSpPr>
            <p:spPr>
              <a:xfrm>
                <a:off x="8404193" y="1358836"/>
                <a:ext cx="164687" cy="129825"/>
              </a:xfrm>
              <a:custGeom>
                <a:avLst/>
                <a:gdLst/>
                <a:ahLst/>
                <a:cxnLst/>
                <a:rect l="l" t="t" r="r" b="b"/>
                <a:pathLst>
                  <a:path w="164687" h="129825" extrusionOk="0">
                    <a:moveTo>
                      <a:pt x="94012" y="0"/>
                    </a:moveTo>
                    <a:lnTo>
                      <a:pt x="0" y="122396"/>
                    </a:lnTo>
                    <a:lnTo>
                      <a:pt x="106680" y="129826"/>
                    </a:lnTo>
                    <a:lnTo>
                      <a:pt x="164687" y="54292"/>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2"/>
              <p:cNvSpPr/>
              <p:nvPr/>
            </p:nvSpPr>
            <p:spPr>
              <a:xfrm>
                <a:off x="8390004" y="1344626"/>
                <a:ext cx="193429" cy="158323"/>
              </a:xfrm>
              <a:custGeom>
                <a:avLst/>
                <a:gdLst/>
                <a:ahLst/>
                <a:cxnLst/>
                <a:rect l="l" t="t" r="r" b="b"/>
                <a:pathLst>
                  <a:path w="193429" h="158323" extrusionOk="0">
                    <a:moveTo>
                      <a:pt x="120869" y="158323"/>
                    </a:moveTo>
                    <a:cubicBezTo>
                      <a:pt x="120488" y="158323"/>
                      <a:pt x="120202" y="158323"/>
                      <a:pt x="119916" y="158323"/>
                    </a:cubicBezTo>
                    <a:lnTo>
                      <a:pt x="13236" y="150894"/>
                    </a:lnTo>
                    <a:cubicBezTo>
                      <a:pt x="7998" y="150513"/>
                      <a:pt x="3330" y="147274"/>
                      <a:pt x="1235" y="142511"/>
                    </a:cubicBezTo>
                    <a:cubicBezTo>
                      <a:pt x="-861" y="137749"/>
                      <a:pt x="-289" y="132129"/>
                      <a:pt x="2950" y="127938"/>
                    </a:cubicBezTo>
                    <a:lnTo>
                      <a:pt x="97057" y="5542"/>
                    </a:lnTo>
                    <a:cubicBezTo>
                      <a:pt x="99343" y="2494"/>
                      <a:pt x="102771" y="589"/>
                      <a:pt x="106582" y="113"/>
                    </a:cubicBezTo>
                    <a:cubicBezTo>
                      <a:pt x="110296" y="-364"/>
                      <a:pt x="114106" y="684"/>
                      <a:pt x="117154" y="2970"/>
                    </a:cubicBezTo>
                    <a:lnTo>
                      <a:pt x="187830" y="57263"/>
                    </a:lnTo>
                    <a:cubicBezTo>
                      <a:pt x="194116" y="62025"/>
                      <a:pt x="195259" y="71074"/>
                      <a:pt x="190497" y="77265"/>
                    </a:cubicBezTo>
                    <a:lnTo>
                      <a:pt x="132394" y="152798"/>
                    </a:lnTo>
                    <a:cubicBezTo>
                      <a:pt x="129441" y="156227"/>
                      <a:pt x="125250" y="158323"/>
                      <a:pt x="120869" y="158323"/>
                    </a:cubicBezTo>
                    <a:close/>
                    <a:moveTo>
                      <a:pt x="41716" y="124128"/>
                    </a:moveTo>
                    <a:lnTo>
                      <a:pt x="114202" y="129177"/>
                    </a:lnTo>
                    <a:lnTo>
                      <a:pt x="158874" y="71074"/>
                    </a:lnTo>
                    <a:lnTo>
                      <a:pt x="110867" y="34117"/>
                    </a:lnTo>
                    <a:lnTo>
                      <a:pt x="41716" y="12412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51" name="Google Shape;451;p2"/>
            <p:cNvGrpSpPr/>
            <p:nvPr/>
          </p:nvGrpSpPr>
          <p:grpSpPr>
            <a:xfrm>
              <a:off x="8437418" y="1249718"/>
              <a:ext cx="235873" cy="221893"/>
              <a:chOff x="8437418" y="1249718"/>
              <a:chExt cx="235873" cy="221893"/>
            </a:xfrm>
          </p:grpSpPr>
          <p:sp>
            <p:nvSpPr>
              <p:cNvPr id="452" name="Google Shape;452;p2"/>
              <p:cNvSpPr/>
              <p:nvPr/>
            </p:nvSpPr>
            <p:spPr>
              <a:xfrm rot="-3144837">
                <a:off x="8502712" y="1270078"/>
                <a:ext cx="104782" cy="180987"/>
              </a:xfrm>
              <a:custGeom>
                <a:avLst/>
                <a:gdLst/>
                <a:ahLst/>
                <a:cxnLst/>
                <a:rect l="l" t="t" r="r" b="b"/>
                <a:pathLst>
                  <a:path w="104774" h="180973" extrusionOk="0">
                    <a:moveTo>
                      <a:pt x="0" y="0"/>
                    </a:moveTo>
                    <a:lnTo>
                      <a:pt x="104774" y="0"/>
                    </a:lnTo>
                    <a:lnTo>
                      <a:pt x="104774" y="180974"/>
                    </a:lnTo>
                    <a:lnTo>
                      <a:pt x="0" y="180974"/>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2"/>
              <p:cNvSpPr/>
              <p:nvPr/>
            </p:nvSpPr>
            <p:spPr>
              <a:xfrm>
                <a:off x="8437418" y="1249718"/>
                <a:ext cx="235873" cy="221893"/>
              </a:xfrm>
              <a:custGeom>
                <a:avLst/>
                <a:gdLst/>
                <a:ahLst/>
                <a:cxnLst/>
                <a:rect l="l" t="t" r="r" b="b"/>
                <a:pathLst>
                  <a:path w="235873" h="221893" extrusionOk="0">
                    <a:moveTo>
                      <a:pt x="157656" y="221893"/>
                    </a:moveTo>
                    <a:cubicBezTo>
                      <a:pt x="154608" y="221893"/>
                      <a:pt x="151560" y="220941"/>
                      <a:pt x="148989" y="218941"/>
                    </a:cubicBezTo>
                    <a:lnTo>
                      <a:pt x="5542" y="108641"/>
                    </a:lnTo>
                    <a:cubicBezTo>
                      <a:pt x="2494" y="106355"/>
                      <a:pt x="589" y="102926"/>
                      <a:pt x="113" y="99211"/>
                    </a:cubicBezTo>
                    <a:cubicBezTo>
                      <a:pt x="-363" y="95497"/>
                      <a:pt x="684" y="91687"/>
                      <a:pt x="2970" y="88639"/>
                    </a:cubicBezTo>
                    <a:lnTo>
                      <a:pt x="66883" y="5581"/>
                    </a:lnTo>
                    <a:cubicBezTo>
                      <a:pt x="71740" y="-706"/>
                      <a:pt x="80694" y="-1849"/>
                      <a:pt x="86885" y="3009"/>
                    </a:cubicBezTo>
                    <a:lnTo>
                      <a:pt x="230332" y="113308"/>
                    </a:lnTo>
                    <a:cubicBezTo>
                      <a:pt x="233380" y="115594"/>
                      <a:pt x="235285" y="119023"/>
                      <a:pt x="235761" y="122738"/>
                    </a:cubicBezTo>
                    <a:cubicBezTo>
                      <a:pt x="236237" y="126453"/>
                      <a:pt x="235190" y="130263"/>
                      <a:pt x="232904" y="133311"/>
                    </a:cubicBezTo>
                    <a:lnTo>
                      <a:pt x="168991" y="216369"/>
                    </a:lnTo>
                    <a:cubicBezTo>
                      <a:pt x="166133" y="219893"/>
                      <a:pt x="161847" y="221893"/>
                      <a:pt x="157656" y="221893"/>
                    </a:cubicBezTo>
                    <a:close/>
                    <a:moveTo>
                      <a:pt x="34212" y="94639"/>
                    </a:moveTo>
                    <a:lnTo>
                      <a:pt x="154989" y="187508"/>
                    </a:lnTo>
                    <a:lnTo>
                      <a:pt x="201471" y="127120"/>
                    </a:lnTo>
                    <a:lnTo>
                      <a:pt x="80694" y="34251"/>
                    </a:lnTo>
                    <a:lnTo>
                      <a:pt x="34212" y="9463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54" name="Google Shape;454;p2"/>
            <p:cNvSpPr/>
            <p:nvPr/>
          </p:nvSpPr>
          <p:spPr>
            <a:xfrm>
              <a:off x="8403145" y="1357978"/>
              <a:ext cx="131254" cy="126301"/>
            </a:xfrm>
            <a:custGeom>
              <a:avLst/>
              <a:gdLst/>
              <a:ahLst/>
              <a:cxnLst/>
              <a:rect l="l" t="t" r="r" b="b"/>
              <a:pathLst>
                <a:path w="131254" h="126301" extrusionOk="0">
                  <a:moveTo>
                    <a:pt x="131255" y="28480"/>
                  </a:moveTo>
                  <a:lnTo>
                    <a:pt x="56007" y="126302"/>
                  </a:lnTo>
                  <a:lnTo>
                    <a:pt x="0" y="122396"/>
                  </a:lnTo>
                  <a:lnTo>
                    <a:pt x="94202"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2"/>
            <p:cNvSpPr/>
            <p:nvPr/>
          </p:nvSpPr>
          <p:spPr>
            <a:xfrm rot="-3144837">
              <a:off x="8450770" y="1293300"/>
              <a:ext cx="104782" cy="66679"/>
            </a:xfrm>
            <a:custGeom>
              <a:avLst/>
              <a:gdLst/>
              <a:ahLst/>
              <a:cxnLst/>
              <a:rect l="l" t="t" r="r" b="b"/>
              <a:pathLst>
                <a:path w="104774" h="66674" extrusionOk="0">
                  <a:moveTo>
                    <a:pt x="0" y="0"/>
                  </a:moveTo>
                  <a:lnTo>
                    <a:pt x="104774" y="0"/>
                  </a:lnTo>
                  <a:lnTo>
                    <a:pt x="104774" y="66675"/>
                  </a:lnTo>
                  <a:lnTo>
                    <a:pt x="0" y="66675"/>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56" name="Google Shape;456;p2"/>
            <p:cNvGrpSpPr/>
            <p:nvPr/>
          </p:nvGrpSpPr>
          <p:grpSpPr>
            <a:xfrm>
              <a:off x="8433011" y="1095392"/>
              <a:ext cx="388579" cy="353169"/>
              <a:chOff x="8433011" y="1095392"/>
              <a:chExt cx="388579" cy="353169"/>
            </a:xfrm>
          </p:grpSpPr>
          <p:sp>
            <p:nvSpPr>
              <p:cNvPr id="457" name="Google Shape;457;p2"/>
              <p:cNvSpPr/>
              <p:nvPr/>
            </p:nvSpPr>
            <p:spPr>
              <a:xfrm>
                <a:off x="8447246" y="1109662"/>
                <a:ext cx="360045" cy="324612"/>
              </a:xfrm>
              <a:custGeom>
                <a:avLst/>
                <a:gdLst/>
                <a:ahLst/>
                <a:cxnLst/>
                <a:rect l="l" t="t" r="r" b="b"/>
                <a:pathLst>
                  <a:path w="360045" h="324612" extrusionOk="0">
                    <a:moveTo>
                      <a:pt x="55150" y="0"/>
                    </a:moveTo>
                    <a:lnTo>
                      <a:pt x="0" y="149828"/>
                    </a:lnTo>
                    <a:lnTo>
                      <a:pt x="227267" y="324612"/>
                    </a:lnTo>
                    <a:lnTo>
                      <a:pt x="360045" y="234506"/>
                    </a:lnTo>
                    <a:close/>
                  </a:path>
                </a:pathLst>
              </a:custGeom>
              <a:solidFill>
                <a:srgbClr val="4F4F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2"/>
              <p:cNvSpPr/>
              <p:nvPr/>
            </p:nvSpPr>
            <p:spPr>
              <a:xfrm>
                <a:off x="8433011" y="1095392"/>
                <a:ext cx="388579" cy="353169"/>
              </a:xfrm>
              <a:custGeom>
                <a:avLst/>
                <a:gdLst/>
                <a:ahLst/>
                <a:cxnLst/>
                <a:rect l="l" t="t" r="r" b="b"/>
                <a:pathLst>
                  <a:path w="388579" h="353169" extrusionOk="0">
                    <a:moveTo>
                      <a:pt x="241502" y="353169"/>
                    </a:moveTo>
                    <a:cubicBezTo>
                      <a:pt x="238454" y="353169"/>
                      <a:pt x="235310" y="352217"/>
                      <a:pt x="232834" y="350217"/>
                    </a:cubicBezTo>
                    <a:lnTo>
                      <a:pt x="5567" y="175433"/>
                    </a:lnTo>
                    <a:cubicBezTo>
                      <a:pt x="614" y="171623"/>
                      <a:pt x="-1291" y="165051"/>
                      <a:pt x="900" y="159145"/>
                    </a:cubicBezTo>
                    <a:lnTo>
                      <a:pt x="56050" y="9317"/>
                    </a:lnTo>
                    <a:cubicBezTo>
                      <a:pt x="57574" y="5031"/>
                      <a:pt x="61098" y="1792"/>
                      <a:pt x="65479" y="554"/>
                    </a:cubicBezTo>
                    <a:cubicBezTo>
                      <a:pt x="69861" y="-684"/>
                      <a:pt x="74528" y="173"/>
                      <a:pt x="78148" y="2935"/>
                    </a:cubicBezTo>
                    <a:lnTo>
                      <a:pt x="383043" y="237441"/>
                    </a:lnTo>
                    <a:cubicBezTo>
                      <a:pt x="386663" y="240203"/>
                      <a:pt x="388758" y="244584"/>
                      <a:pt x="388568" y="249156"/>
                    </a:cubicBezTo>
                    <a:cubicBezTo>
                      <a:pt x="388473" y="253728"/>
                      <a:pt x="386091" y="258015"/>
                      <a:pt x="382281" y="260586"/>
                    </a:cubicBezTo>
                    <a:lnTo>
                      <a:pt x="249502" y="350693"/>
                    </a:lnTo>
                    <a:cubicBezTo>
                      <a:pt x="247121" y="352407"/>
                      <a:pt x="244264" y="353169"/>
                      <a:pt x="241502" y="353169"/>
                    </a:cubicBezTo>
                    <a:close/>
                    <a:moveTo>
                      <a:pt x="31285" y="159145"/>
                    </a:moveTo>
                    <a:lnTo>
                      <a:pt x="242073" y="321261"/>
                    </a:lnTo>
                    <a:lnTo>
                      <a:pt x="349991" y="248013"/>
                    </a:lnTo>
                    <a:lnTo>
                      <a:pt x="76147" y="37416"/>
                    </a:lnTo>
                    <a:lnTo>
                      <a:pt x="31285" y="15914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59" name="Google Shape;459;p2"/>
            <p:cNvGrpSpPr/>
            <p:nvPr/>
          </p:nvGrpSpPr>
          <p:grpSpPr>
            <a:xfrm>
              <a:off x="8457991" y="456115"/>
              <a:ext cx="836175" cy="922341"/>
              <a:chOff x="8457991" y="456115"/>
              <a:chExt cx="836175" cy="922341"/>
            </a:xfrm>
          </p:grpSpPr>
          <p:sp>
            <p:nvSpPr>
              <p:cNvPr id="460" name="Google Shape;460;p2"/>
              <p:cNvSpPr/>
              <p:nvPr/>
            </p:nvSpPr>
            <p:spPr>
              <a:xfrm>
                <a:off x="8472298" y="470875"/>
                <a:ext cx="807218" cy="893293"/>
              </a:xfrm>
              <a:custGeom>
                <a:avLst/>
                <a:gdLst/>
                <a:ahLst/>
                <a:cxnLst/>
                <a:rect l="l" t="t" r="r" b="b"/>
                <a:pathLst>
                  <a:path w="807218" h="893293" extrusionOk="0">
                    <a:moveTo>
                      <a:pt x="527017" y="680506"/>
                    </a:moveTo>
                    <a:lnTo>
                      <a:pt x="399573" y="880055"/>
                    </a:lnTo>
                    <a:cubicBezTo>
                      <a:pt x="388142" y="894914"/>
                      <a:pt x="366711" y="897676"/>
                      <a:pt x="351852" y="886246"/>
                    </a:cubicBezTo>
                    <a:lnTo>
                      <a:pt x="13239" y="625833"/>
                    </a:lnTo>
                    <a:cubicBezTo>
                      <a:pt x="-1620" y="614403"/>
                      <a:pt x="-4382" y="592972"/>
                      <a:pt x="7047" y="578112"/>
                    </a:cubicBezTo>
                    <a:lnTo>
                      <a:pt x="482345" y="60524"/>
                    </a:lnTo>
                    <a:cubicBezTo>
                      <a:pt x="547972" y="-10914"/>
                      <a:pt x="657319" y="-20343"/>
                      <a:pt x="734186" y="38807"/>
                    </a:cubicBezTo>
                    <a:lnTo>
                      <a:pt x="734186" y="38807"/>
                    </a:lnTo>
                    <a:cubicBezTo>
                      <a:pt x="811053" y="97957"/>
                      <a:pt x="830007" y="206066"/>
                      <a:pt x="777811" y="287791"/>
                    </a:cubicBezTo>
                    <a:lnTo>
                      <a:pt x="574642" y="606021"/>
                    </a:lnTo>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2"/>
              <p:cNvSpPr/>
              <p:nvPr/>
            </p:nvSpPr>
            <p:spPr>
              <a:xfrm>
                <a:off x="8457991" y="456115"/>
                <a:ext cx="836175" cy="922341"/>
              </a:xfrm>
              <a:custGeom>
                <a:avLst/>
                <a:gdLst/>
                <a:ahLst/>
                <a:cxnLst/>
                <a:rect l="l" t="t" r="r" b="b"/>
                <a:pathLst>
                  <a:path w="836175" h="922341" extrusionOk="0">
                    <a:moveTo>
                      <a:pt x="386828" y="922342"/>
                    </a:moveTo>
                    <a:cubicBezTo>
                      <a:pt x="376541" y="922342"/>
                      <a:pt x="366159" y="919103"/>
                      <a:pt x="357396" y="912341"/>
                    </a:cubicBezTo>
                    <a:lnTo>
                      <a:pt x="18782" y="651927"/>
                    </a:lnTo>
                    <a:cubicBezTo>
                      <a:pt x="8590" y="644117"/>
                      <a:pt x="2018" y="632687"/>
                      <a:pt x="399" y="619828"/>
                    </a:cubicBezTo>
                    <a:cubicBezTo>
                      <a:pt x="-1221" y="606969"/>
                      <a:pt x="2113" y="594301"/>
                      <a:pt x="10019" y="584109"/>
                    </a:cubicBezTo>
                    <a:cubicBezTo>
                      <a:pt x="10305" y="583823"/>
                      <a:pt x="10495" y="583442"/>
                      <a:pt x="10781" y="583157"/>
                    </a:cubicBezTo>
                    <a:lnTo>
                      <a:pt x="486079" y="65568"/>
                    </a:lnTo>
                    <a:cubicBezTo>
                      <a:pt x="557230" y="-11965"/>
                      <a:pt x="673816" y="-21967"/>
                      <a:pt x="757160" y="42137"/>
                    </a:cubicBezTo>
                    <a:cubicBezTo>
                      <a:pt x="840599" y="106240"/>
                      <a:pt x="860792" y="221492"/>
                      <a:pt x="804118" y="310170"/>
                    </a:cubicBezTo>
                    <a:lnTo>
                      <a:pt x="600950" y="628400"/>
                    </a:lnTo>
                    <a:cubicBezTo>
                      <a:pt x="596664" y="635068"/>
                      <a:pt x="587805" y="636973"/>
                      <a:pt x="581233" y="632782"/>
                    </a:cubicBezTo>
                    <a:cubicBezTo>
                      <a:pt x="574566" y="628496"/>
                      <a:pt x="572660" y="619733"/>
                      <a:pt x="576851" y="613065"/>
                    </a:cubicBezTo>
                    <a:lnTo>
                      <a:pt x="780020" y="294835"/>
                    </a:lnTo>
                    <a:cubicBezTo>
                      <a:pt x="828597" y="218730"/>
                      <a:pt x="811262" y="119861"/>
                      <a:pt x="739729" y="64806"/>
                    </a:cubicBezTo>
                    <a:cubicBezTo>
                      <a:pt x="668196" y="9752"/>
                      <a:pt x="568184" y="18419"/>
                      <a:pt x="507128" y="84904"/>
                    </a:cubicBezTo>
                    <a:lnTo>
                      <a:pt x="32307" y="601921"/>
                    </a:lnTo>
                    <a:cubicBezTo>
                      <a:pt x="29355" y="606017"/>
                      <a:pt x="28116" y="610970"/>
                      <a:pt x="28688" y="616113"/>
                    </a:cubicBezTo>
                    <a:cubicBezTo>
                      <a:pt x="29355" y="621352"/>
                      <a:pt x="32022" y="626019"/>
                      <a:pt x="36213" y="629258"/>
                    </a:cubicBezTo>
                    <a:lnTo>
                      <a:pt x="374827" y="889671"/>
                    </a:lnTo>
                    <a:cubicBezTo>
                      <a:pt x="383303" y="896243"/>
                      <a:pt x="395496" y="894719"/>
                      <a:pt x="402259" y="886433"/>
                    </a:cubicBezTo>
                    <a:lnTo>
                      <a:pt x="529226" y="687551"/>
                    </a:lnTo>
                    <a:cubicBezTo>
                      <a:pt x="533513" y="680883"/>
                      <a:pt x="542371" y="678978"/>
                      <a:pt x="548943" y="683169"/>
                    </a:cubicBezTo>
                    <a:cubicBezTo>
                      <a:pt x="555611" y="687455"/>
                      <a:pt x="557516" y="696218"/>
                      <a:pt x="553325" y="702886"/>
                    </a:cubicBezTo>
                    <a:lnTo>
                      <a:pt x="425880" y="902435"/>
                    </a:lnTo>
                    <a:cubicBezTo>
                      <a:pt x="425690" y="902816"/>
                      <a:pt x="425404" y="903101"/>
                      <a:pt x="425118" y="903482"/>
                    </a:cubicBezTo>
                    <a:cubicBezTo>
                      <a:pt x="415689" y="915865"/>
                      <a:pt x="401401" y="922342"/>
                      <a:pt x="386828" y="9223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62" name="Google Shape;462;p2"/>
            <p:cNvGrpSpPr/>
            <p:nvPr/>
          </p:nvGrpSpPr>
          <p:grpSpPr>
            <a:xfrm>
              <a:off x="9017765" y="1062485"/>
              <a:ext cx="43394" cy="51843"/>
              <a:chOff x="9017765" y="1062485"/>
              <a:chExt cx="43394" cy="51843"/>
            </a:xfrm>
          </p:grpSpPr>
          <p:sp>
            <p:nvSpPr>
              <p:cNvPr id="463" name="Google Shape;463;p2"/>
              <p:cNvSpPr/>
              <p:nvPr/>
            </p:nvSpPr>
            <p:spPr>
              <a:xfrm>
                <a:off x="9032081" y="1076800"/>
                <a:ext cx="14858" cy="23240"/>
              </a:xfrm>
              <a:custGeom>
                <a:avLst/>
                <a:gdLst/>
                <a:ahLst/>
                <a:cxnLst/>
                <a:rect l="l" t="t" r="r" b="b"/>
                <a:pathLst>
                  <a:path w="14858" h="23240" extrusionOk="0">
                    <a:moveTo>
                      <a:pt x="14859" y="0"/>
                    </a:moveTo>
                    <a:lnTo>
                      <a:pt x="0" y="23241"/>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2"/>
              <p:cNvSpPr/>
              <p:nvPr/>
            </p:nvSpPr>
            <p:spPr>
              <a:xfrm>
                <a:off x="9017765" y="1062485"/>
                <a:ext cx="43394" cy="51843"/>
              </a:xfrm>
              <a:custGeom>
                <a:avLst/>
                <a:gdLst/>
                <a:ahLst/>
                <a:cxnLst/>
                <a:rect l="l" t="t" r="r" b="b"/>
                <a:pathLst>
                  <a:path w="43394" h="51843" extrusionOk="0">
                    <a:moveTo>
                      <a:pt x="14315" y="51844"/>
                    </a:moveTo>
                    <a:cubicBezTo>
                      <a:pt x="11648" y="51844"/>
                      <a:pt x="8981" y="51082"/>
                      <a:pt x="6600" y="49558"/>
                    </a:cubicBezTo>
                    <a:cubicBezTo>
                      <a:pt x="-67" y="45272"/>
                      <a:pt x="-1973" y="36508"/>
                      <a:pt x="2218" y="29841"/>
                    </a:cubicBezTo>
                    <a:lnTo>
                      <a:pt x="17077" y="6600"/>
                    </a:lnTo>
                    <a:cubicBezTo>
                      <a:pt x="21364" y="-68"/>
                      <a:pt x="30127" y="-1973"/>
                      <a:pt x="36794" y="2218"/>
                    </a:cubicBezTo>
                    <a:cubicBezTo>
                      <a:pt x="43462" y="6505"/>
                      <a:pt x="45367" y="15268"/>
                      <a:pt x="41176" y="21935"/>
                    </a:cubicBezTo>
                    <a:lnTo>
                      <a:pt x="26317" y="45176"/>
                    </a:lnTo>
                    <a:cubicBezTo>
                      <a:pt x="23650" y="49558"/>
                      <a:pt x="18983" y="51844"/>
                      <a:pt x="14315" y="5184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65" name="Google Shape;465;p2"/>
            <p:cNvGrpSpPr/>
            <p:nvPr/>
          </p:nvGrpSpPr>
          <p:grpSpPr>
            <a:xfrm>
              <a:off x="8715085" y="603328"/>
              <a:ext cx="436817" cy="522335"/>
              <a:chOff x="8715085" y="603328"/>
              <a:chExt cx="436817" cy="522335"/>
            </a:xfrm>
          </p:grpSpPr>
          <p:sp>
            <p:nvSpPr>
              <p:cNvPr id="466" name="Google Shape;466;p2"/>
              <p:cNvSpPr/>
              <p:nvPr/>
            </p:nvSpPr>
            <p:spPr>
              <a:xfrm>
                <a:off x="8729477" y="617605"/>
                <a:ext cx="408231" cy="493699"/>
              </a:xfrm>
              <a:custGeom>
                <a:avLst/>
                <a:gdLst/>
                <a:ahLst/>
                <a:cxnLst/>
                <a:rect l="l" t="t" r="r" b="b"/>
                <a:pathLst>
                  <a:path w="408231" h="493699" extrusionOk="0">
                    <a:moveTo>
                      <a:pt x="24093" y="480912"/>
                    </a:moveTo>
                    <a:lnTo>
                      <a:pt x="24093" y="480912"/>
                    </a:lnTo>
                    <a:cubicBezTo>
                      <a:pt x="-2863" y="460148"/>
                      <a:pt x="-8006" y="421095"/>
                      <a:pt x="12759" y="394044"/>
                    </a:cubicBezTo>
                    <a:lnTo>
                      <a:pt x="297270" y="24093"/>
                    </a:lnTo>
                    <a:cubicBezTo>
                      <a:pt x="318035" y="-2862"/>
                      <a:pt x="357087" y="-8006"/>
                      <a:pt x="384138" y="12759"/>
                    </a:cubicBezTo>
                    <a:lnTo>
                      <a:pt x="384138" y="12759"/>
                    </a:lnTo>
                    <a:cubicBezTo>
                      <a:pt x="411094" y="33523"/>
                      <a:pt x="416237" y="72576"/>
                      <a:pt x="395473" y="99627"/>
                    </a:cubicBezTo>
                    <a:lnTo>
                      <a:pt x="110961" y="469578"/>
                    </a:lnTo>
                    <a:cubicBezTo>
                      <a:pt x="90102" y="496629"/>
                      <a:pt x="51049" y="501677"/>
                      <a:pt x="24093" y="480912"/>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2"/>
              <p:cNvSpPr/>
              <p:nvPr/>
            </p:nvSpPr>
            <p:spPr>
              <a:xfrm>
                <a:off x="8715085" y="603328"/>
                <a:ext cx="436817" cy="522335"/>
              </a:xfrm>
              <a:custGeom>
                <a:avLst/>
                <a:gdLst/>
                <a:ahLst/>
                <a:cxnLst/>
                <a:rect l="l" t="t" r="r" b="b"/>
                <a:pathLst>
                  <a:path w="436817" h="522335" extrusionOk="0">
                    <a:moveTo>
                      <a:pt x="76108" y="522336"/>
                    </a:moveTo>
                    <a:cubicBezTo>
                      <a:pt x="59916" y="522336"/>
                      <a:pt x="43533" y="517192"/>
                      <a:pt x="29722" y="506524"/>
                    </a:cubicBezTo>
                    <a:cubicBezTo>
                      <a:pt x="-3616" y="480902"/>
                      <a:pt x="-9807" y="432991"/>
                      <a:pt x="15720" y="399654"/>
                    </a:cubicBezTo>
                    <a:lnTo>
                      <a:pt x="300231" y="29703"/>
                    </a:lnTo>
                    <a:cubicBezTo>
                      <a:pt x="325854" y="-3635"/>
                      <a:pt x="373765" y="-9826"/>
                      <a:pt x="407102" y="15796"/>
                    </a:cubicBezTo>
                    <a:cubicBezTo>
                      <a:pt x="423200" y="28179"/>
                      <a:pt x="433486" y="46086"/>
                      <a:pt x="436153" y="66374"/>
                    </a:cubicBezTo>
                    <a:cubicBezTo>
                      <a:pt x="438820" y="86662"/>
                      <a:pt x="433391" y="106569"/>
                      <a:pt x="421104" y="122667"/>
                    </a:cubicBezTo>
                    <a:lnTo>
                      <a:pt x="136592" y="492618"/>
                    </a:lnTo>
                    <a:cubicBezTo>
                      <a:pt x="121638" y="512049"/>
                      <a:pt x="98968" y="522336"/>
                      <a:pt x="76108" y="522336"/>
                    </a:cubicBezTo>
                    <a:close/>
                    <a:moveTo>
                      <a:pt x="360810" y="28560"/>
                    </a:moveTo>
                    <a:cubicBezTo>
                      <a:pt x="346523" y="28560"/>
                      <a:pt x="332331" y="34941"/>
                      <a:pt x="322996" y="47133"/>
                    </a:cubicBezTo>
                    <a:lnTo>
                      <a:pt x="38485" y="417084"/>
                    </a:lnTo>
                    <a:cubicBezTo>
                      <a:pt x="22483" y="437944"/>
                      <a:pt x="26388" y="467853"/>
                      <a:pt x="47247" y="483855"/>
                    </a:cubicBezTo>
                    <a:lnTo>
                      <a:pt x="47247" y="483855"/>
                    </a:lnTo>
                    <a:cubicBezTo>
                      <a:pt x="57249" y="491570"/>
                      <a:pt x="69726" y="494904"/>
                      <a:pt x="82395" y="493284"/>
                    </a:cubicBezTo>
                    <a:cubicBezTo>
                      <a:pt x="95063" y="491665"/>
                      <a:pt x="106303" y="485188"/>
                      <a:pt x="114018" y="475187"/>
                    </a:cubicBezTo>
                    <a:lnTo>
                      <a:pt x="398530" y="105236"/>
                    </a:lnTo>
                    <a:cubicBezTo>
                      <a:pt x="406245" y="95235"/>
                      <a:pt x="409578" y="82757"/>
                      <a:pt x="407959" y="70089"/>
                    </a:cubicBezTo>
                    <a:cubicBezTo>
                      <a:pt x="406340" y="57420"/>
                      <a:pt x="399863" y="46181"/>
                      <a:pt x="389862" y="38466"/>
                    </a:cubicBezTo>
                    <a:cubicBezTo>
                      <a:pt x="381099" y="31798"/>
                      <a:pt x="370907" y="28560"/>
                      <a:pt x="360810" y="28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68" name="Google Shape;468;p2"/>
            <p:cNvSpPr/>
            <p:nvPr/>
          </p:nvSpPr>
          <p:spPr>
            <a:xfrm>
              <a:off x="8435816" y="1106899"/>
              <a:ext cx="115538" cy="196310"/>
            </a:xfrm>
            <a:custGeom>
              <a:avLst/>
              <a:gdLst/>
              <a:ahLst/>
              <a:cxnLst/>
              <a:rect l="l" t="t" r="r" b="b"/>
              <a:pathLst>
                <a:path w="115538" h="196310" extrusionOk="0">
                  <a:moveTo>
                    <a:pt x="60388" y="196310"/>
                  </a:moveTo>
                  <a:lnTo>
                    <a:pt x="0" y="149828"/>
                  </a:lnTo>
                  <a:lnTo>
                    <a:pt x="55150" y="0"/>
                  </a:lnTo>
                  <a:lnTo>
                    <a:pt x="115538" y="46387"/>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2"/>
            <p:cNvSpPr/>
            <p:nvPr/>
          </p:nvSpPr>
          <p:spPr>
            <a:xfrm>
              <a:off x="8466611" y="460493"/>
              <a:ext cx="768161" cy="683935"/>
            </a:xfrm>
            <a:custGeom>
              <a:avLst/>
              <a:gdLst/>
              <a:ahLst/>
              <a:cxnLst/>
              <a:rect l="l" t="t" r="r" b="b"/>
              <a:pathLst>
                <a:path w="768161" h="683935" extrusionOk="0">
                  <a:moveTo>
                    <a:pt x="768162" y="72716"/>
                  </a:moveTo>
                  <a:cubicBezTo>
                    <a:pt x="697010" y="42617"/>
                    <a:pt x="612332" y="59190"/>
                    <a:pt x="557850" y="118626"/>
                  </a:cubicBezTo>
                  <a:lnTo>
                    <a:pt x="82552" y="636215"/>
                  </a:lnTo>
                  <a:cubicBezTo>
                    <a:pt x="71122" y="651074"/>
                    <a:pt x="73884" y="672600"/>
                    <a:pt x="88743" y="683935"/>
                  </a:cubicBezTo>
                  <a:lnTo>
                    <a:pt x="13210" y="625833"/>
                  </a:lnTo>
                  <a:cubicBezTo>
                    <a:pt x="-1554" y="614498"/>
                    <a:pt x="-4411" y="592971"/>
                    <a:pt x="7019" y="578113"/>
                  </a:cubicBezTo>
                  <a:lnTo>
                    <a:pt x="482316" y="60524"/>
                  </a:lnTo>
                  <a:cubicBezTo>
                    <a:pt x="547943" y="-10914"/>
                    <a:pt x="657291" y="-20343"/>
                    <a:pt x="734157" y="38807"/>
                  </a:cubicBezTo>
                  <a:cubicBezTo>
                    <a:pt x="747207" y="48808"/>
                    <a:pt x="758637" y="60143"/>
                    <a:pt x="768162" y="72716"/>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2"/>
            <p:cNvSpPr/>
            <p:nvPr/>
          </p:nvSpPr>
          <p:spPr>
            <a:xfrm>
              <a:off x="8725685" y="613189"/>
              <a:ext cx="390596" cy="484128"/>
            </a:xfrm>
            <a:custGeom>
              <a:avLst/>
              <a:gdLst/>
              <a:ahLst/>
              <a:cxnLst/>
              <a:rect l="l" t="t" r="r" b="b"/>
              <a:pathLst>
                <a:path w="390596" h="484128" extrusionOk="0">
                  <a:moveTo>
                    <a:pt x="44172" y="483995"/>
                  </a:moveTo>
                  <a:cubicBezTo>
                    <a:pt x="33695" y="484757"/>
                    <a:pt x="23789" y="482280"/>
                    <a:pt x="15788" y="476089"/>
                  </a:cubicBezTo>
                  <a:cubicBezTo>
                    <a:pt x="-5167" y="459992"/>
                    <a:pt x="-5262" y="424845"/>
                    <a:pt x="15502" y="397794"/>
                  </a:cubicBezTo>
                  <a:lnTo>
                    <a:pt x="300014" y="27843"/>
                  </a:lnTo>
                  <a:cubicBezTo>
                    <a:pt x="320779" y="792"/>
                    <a:pt x="354878" y="-8067"/>
                    <a:pt x="375738" y="8031"/>
                  </a:cubicBezTo>
                  <a:cubicBezTo>
                    <a:pt x="383739" y="14222"/>
                    <a:pt x="388692" y="23175"/>
                    <a:pt x="390597" y="33462"/>
                  </a:cubicBezTo>
                  <a:cubicBezTo>
                    <a:pt x="373833" y="34796"/>
                    <a:pt x="356021" y="44511"/>
                    <a:pt x="343257" y="61180"/>
                  </a:cubicBezTo>
                  <a:lnTo>
                    <a:pt x="58746" y="431131"/>
                  </a:lnTo>
                  <a:cubicBezTo>
                    <a:pt x="45982" y="447705"/>
                    <a:pt x="41125" y="467421"/>
                    <a:pt x="44172" y="483995"/>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71" name="Google Shape;471;p2"/>
          <p:cNvGrpSpPr/>
          <p:nvPr/>
        </p:nvGrpSpPr>
        <p:grpSpPr>
          <a:xfrm>
            <a:off x="5140976" y="802510"/>
            <a:ext cx="1536327" cy="1421090"/>
            <a:chOff x="1560766" y="5405182"/>
            <a:chExt cx="928687" cy="859028"/>
          </a:xfrm>
        </p:grpSpPr>
        <p:grpSp>
          <p:nvGrpSpPr>
            <p:cNvPr id="472" name="Google Shape;472;p2"/>
            <p:cNvGrpSpPr/>
            <p:nvPr/>
          </p:nvGrpSpPr>
          <p:grpSpPr>
            <a:xfrm>
              <a:off x="1580864" y="5520975"/>
              <a:ext cx="202501" cy="481393"/>
              <a:chOff x="1580864" y="5520975"/>
              <a:chExt cx="202501" cy="481393"/>
            </a:xfrm>
          </p:grpSpPr>
          <p:sp>
            <p:nvSpPr>
              <p:cNvPr id="473" name="Google Shape;473;p2"/>
              <p:cNvSpPr/>
              <p:nvPr/>
            </p:nvSpPr>
            <p:spPr>
              <a:xfrm>
                <a:off x="1595151" y="5535262"/>
                <a:ext cx="173926" cy="452818"/>
              </a:xfrm>
              <a:custGeom>
                <a:avLst/>
                <a:gdLst/>
                <a:ahLst/>
                <a:cxnLst/>
                <a:rect l="l" t="t" r="r" b="b"/>
                <a:pathLst>
                  <a:path w="173926" h="452818" extrusionOk="0">
                    <a:moveTo>
                      <a:pt x="0" y="0"/>
                    </a:moveTo>
                    <a:lnTo>
                      <a:pt x="173926" y="0"/>
                    </a:lnTo>
                    <a:lnTo>
                      <a:pt x="173926" y="452818"/>
                    </a:lnTo>
                    <a:lnTo>
                      <a:pt x="0"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2"/>
              <p:cNvSpPr/>
              <p:nvPr/>
            </p:nvSpPr>
            <p:spPr>
              <a:xfrm>
                <a:off x="1580864" y="5520975"/>
                <a:ext cx="202501" cy="481393"/>
              </a:xfrm>
              <a:custGeom>
                <a:avLst/>
                <a:gdLst/>
                <a:ahLst/>
                <a:cxnLst/>
                <a:rect l="l" t="t" r="r" b="b"/>
                <a:pathLst>
                  <a:path w="202501" h="481393" extrusionOk="0">
                    <a:moveTo>
                      <a:pt x="188214" y="481393"/>
                    </a:moveTo>
                    <a:lnTo>
                      <a:pt x="14288" y="481393"/>
                    </a:lnTo>
                    <a:cubicBezTo>
                      <a:pt x="6382" y="481393"/>
                      <a:pt x="0" y="475012"/>
                      <a:pt x="0" y="467106"/>
                    </a:cubicBezTo>
                    <a:lnTo>
                      <a:pt x="0" y="14288"/>
                    </a:lnTo>
                    <a:cubicBezTo>
                      <a:pt x="0" y="6382"/>
                      <a:pt x="6382" y="0"/>
                      <a:pt x="14288" y="0"/>
                    </a:cubicBezTo>
                    <a:lnTo>
                      <a:pt x="188214" y="0"/>
                    </a:lnTo>
                    <a:cubicBezTo>
                      <a:pt x="196120" y="0"/>
                      <a:pt x="202501" y="6382"/>
                      <a:pt x="202501" y="14288"/>
                    </a:cubicBezTo>
                    <a:lnTo>
                      <a:pt x="202501" y="467106"/>
                    </a:lnTo>
                    <a:cubicBezTo>
                      <a:pt x="202501" y="475012"/>
                      <a:pt x="196120" y="481393"/>
                      <a:pt x="188214" y="481393"/>
                    </a:cubicBezTo>
                    <a:close/>
                    <a:moveTo>
                      <a:pt x="28575" y="452818"/>
                    </a:moveTo>
                    <a:lnTo>
                      <a:pt x="173926" y="452818"/>
                    </a:lnTo>
                    <a:lnTo>
                      <a:pt x="173926" y="28575"/>
                    </a:lnTo>
                    <a:lnTo>
                      <a:pt x="28575" y="28575"/>
                    </a:lnTo>
                    <a:lnTo>
                      <a:pt x="28575"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75" name="Google Shape;475;p2"/>
            <p:cNvGrpSpPr/>
            <p:nvPr/>
          </p:nvGrpSpPr>
          <p:grpSpPr>
            <a:xfrm>
              <a:off x="1615001" y="5405182"/>
              <a:ext cx="134227" cy="78931"/>
              <a:chOff x="1615001" y="5405182"/>
              <a:chExt cx="134227" cy="78931"/>
            </a:xfrm>
          </p:grpSpPr>
          <p:sp>
            <p:nvSpPr>
              <p:cNvPr id="476" name="Google Shape;476;p2"/>
              <p:cNvSpPr/>
              <p:nvPr/>
            </p:nvSpPr>
            <p:spPr>
              <a:xfrm>
                <a:off x="1629251" y="5419465"/>
                <a:ext cx="105727" cy="50360"/>
              </a:xfrm>
              <a:custGeom>
                <a:avLst/>
                <a:gdLst/>
                <a:ahLst/>
                <a:cxnLst/>
                <a:rect l="l" t="t" r="r" b="b"/>
                <a:pathLst>
                  <a:path w="105727" h="50360" extrusionOk="0">
                    <a:moveTo>
                      <a:pt x="105727" y="50361"/>
                    </a:moveTo>
                    <a:lnTo>
                      <a:pt x="0" y="50361"/>
                    </a:lnTo>
                    <a:lnTo>
                      <a:pt x="12478" y="24453"/>
                    </a:lnTo>
                    <a:cubicBezTo>
                      <a:pt x="14954" y="19405"/>
                      <a:pt x="18193" y="15118"/>
                      <a:pt x="22003" y="11594"/>
                    </a:cubicBezTo>
                    <a:cubicBezTo>
                      <a:pt x="42767" y="-7360"/>
                      <a:pt x="79915" y="-3074"/>
                      <a:pt x="93250" y="24453"/>
                    </a:cubicBezTo>
                    <a:lnTo>
                      <a:pt x="105727" y="503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2"/>
              <p:cNvSpPr/>
              <p:nvPr/>
            </p:nvSpPr>
            <p:spPr>
              <a:xfrm>
                <a:off x="1615001" y="5405182"/>
                <a:ext cx="134227" cy="78931"/>
              </a:xfrm>
              <a:custGeom>
                <a:avLst/>
                <a:gdLst/>
                <a:ahLst/>
                <a:cxnLst/>
                <a:rect l="l" t="t" r="r" b="b"/>
                <a:pathLst>
                  <a:path w="134227" h="78931" extrusionOk="0">
                    <a:moveTo>
                      <a:pt x="119977" y="78931"/>
                    </a:moveTo>
                    <a:lnTo>
                      <a:pt x="14250" y="78931"/>
                    </a:lnTo>
                    <a:cubicBezTo>
                      <a:pt x="9297" y="78931"/>
                      <a:pt x="4725" y="76359"/>
                      <a:pt x="2153" y="72263"/>
                    </a:cubicBezTo>
                    <a:cubicBezTo>
                      <a:pt x="-419" y="68168"/>
                      <a:pt x="-704" y="62929"/>
                      <a:pt x="1391" y="58452"/>
                    </a:cubicBezTo>
                    <a:lnTo>
                      <a:pt x="13869" y="32544"/>
                    </a:lnTo>
                    <a:cubicBezTo>
                      <a:pt x="17108" y="25972"/>
                      <a:pt x="21394" y="20257"/>
                      <a:pt x="26537" y="15400"/>
                    </a:cubicBezTo>
                    <a:cubicBezTo>
                      <a:pt x="40348" y="2826"/>
                      <a:pt x="59875" y="-2508"/>
                      <a:pt x="78925" y="1112"/>
                    </a:cubicBezTo>
                    <a:cubicBezTo>
                      <a:pt x="97308" y="4636"/>
                      <a:pt x="112453" y="16066"/>
                      <a:pt x="120359" y="32449"/>
                    </a:cubicBezTo>
                    <a:lnTo>
                      <a:pt x="132836" y="58357"/>
                    </a:lnTo>
                    <a:cubicBezTo>
                      <a:pt x="134932" y="62738"/>
                      <a:pt x="134646" y="67977"/>
                      <a:pt x="132074" y="72168"/>
                    </a:cubicBezTo>
                    <a:cubicBezTo>
                      <a:pt x="129407" y="76455"/>
                      <a:pt x="124835" y="78931"/>
                      <a:pt x="119977" y="78931"/>
                    </a:cubicBezTo>
                    <a:close/>
                    <a:moveTo>
                      <a:pt x="36919" y="50356"/>
                    </a:moveTo>
                    <a:lnTo>
                      <a:pt x="97213" y="50356"/>
                    </a:lnTo>
                    <a:lnTo>
                      <a:pt x="94641" y="44927"/>
                    </a:lnTo>
                    <a:cubicBezTo>
                      <a:pt x="89212" y="33687"/>
                      <a:pt x="79115" y="30258"/>
                      <a:pt x="73496" y="29210"/>
                    </a:cubicBezTo>
                    <a:cubicBezTo>
                      <a:pt x="63494" y="27210"/>
                      <a:pt x="52826" y="30068"/>
                      <a:pt x="45873" y="36449"/>
                    </a:cubicBezTo>
                    <a:cubicBezTo>
                      <a:pt x="43301" y="38831"/>
                      <a:pt x="41206" y="41688"/>
                      <a:pt x="39491" y="45022"/>
                    </a:cubicBezTo>
                    <a:lnTo>
                      <a:pt x="36919" y="5035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78" name="Google Shape;478;p2"/>
            <p:cNvGrpSpPr/>
            <p:nvPr/>
          </p:nvGrpSpPr>
          <p:grpSpPr>
            <a:xfrm>
              <a:off x="1580941" y="5455538"/>
              <a:ext cx="202347" cy="99441"/>
              <a:chOff x="1580941" y="5455538"/>
              <a:chExt cx="202347" cy="99441"/>
            </a:xfrm>
          </p:grpSpPr>
          <p:sp>
            <p:nvSpPr>
              <p:cNvPr id="479" name="Google Shape;479;p2"/>
              <p:cNvSpPr/>
              <p:nvPr/>
            </p:nvSpPr>
            <p:spPr>
              <a:xfrm>
                <a:off x="1595222" y="5469826"/>
                <a:ext cx="173785" cy="70866"/>
              </a:xfrm>
              <a:custGeom>
                <a:avLst/>
                <a:gdLst/>
                <a:ahLst/>
                <a:cxnLst/>
                <a:rect l="l" t="t" r="r" b="b"/>
                <a:pathLst>
                  <a:path w="173785" h="70866" extrusionOk="0">
                    <a:moveTo>
                      <a:pt x="173761" y="70390"/>
                    </a:moveTo>
                    <a:cubicBezTo>
                      <a:pt x="173856" y="70675"/>
                      <a:pt x="173666" y="70866"/>
                      <a:pt x="173380" y="70866"/>
                    </a:cubicBezTo>
                    <a:lnTo>
                      <a:pt x="406" y="70866"/>
                    </a:lnTo>
                    <a:cubicBezTo>
                      <a:pt x="120" y="70866"/>
                      <a:pt x="-70" y="70675"/>
                      <a:pt x="25" y="70390"/>
                    </a:cubicBezTo>
                    <a:lnTo>
                      <a:pt x="2406" y="65437"/>
                    </a:lnTo>
                    <a:lnTo>
                      <a:pt x="34029" y="0"/>
                    </a:lnTo>
                    <a:lnTo>
                      <a:pt x="139756" y="0"/>
                    </a:lnTo>
                    <a:lnTo>
                      <a:pt x="171380" y="65437"/>
                    </a:lnTo>
                    <a:lnTo>
                      <a:pt x="173761" y="7039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2"/>
              <p:cNvSpPr/>
              <p:nvPr/>
            </p:nvSpPr>
            <p:spPr>
              <a:xfrm>
                <a:off x="1580941" y="5455538"/>
                <a:ext cx="202347" cy="99441"/>
              </a:xfrm>
              <a:custGeom>
                <a:avLst/>
                <a:gdLst/>
                <a:ahLst/>
                <a:cxnLst/>
                <a:rect l="l" t="t" r="r" b="b"/>
                <a:pathLst>
                  <a:path w="202347" h="99441" extrusionOk="0">
                    <a:moveTo>
                      <a:pt x="187661" y="99441"/>
                    </a:moveTo>
                    <a:lnTo>
                      <a:pt x="14687" y="99441"/>
                    </a:lnTo>
                    <a:cubicBezTo>
                      <a:pt x="10115" y="99441"/>
                      <a:pt x="5448" y="97060"/>
                      <a:pt x="2781" y="93440"/>
                    </a:cubicBezTo>
                    <a:cubicBezTo>
                      <a:pt x="114" y="89821"/>
                      <a:pt x="-744" y="84677"/>
                      <a:pt x="685" y="80296"/>
                    </a:cubicBezTo>
                    <a:cubicBezTo>
                      <a:pt x="876" y="79724"/>
                      <a:pt x="1161" y="79057"/>
                      <a:pt x="1447" y="78486"/>
                    </a:cubicBezTo>
                    <a:lnTo>
                      <a:pt x="35451" y="8096"/>
                    </a:lnTo>
                    <a:cubicBezTo>
                      <a:pt x="37832" y="3143"/>
                      <a:pt x="42881" y="0"/>
                      <a:pt x="48310" y="0"/>
                    </a:cubicBezTo>
                    <a:lnTo>
                      <a:pt x="154037" y="0"/>
                    </a:lnTo>
                    <a:cubicBezTo>
                      <a:pt x="159562" y="0"/>
                      <a:pt x="164515" y="3143"/>
                      <a:pt x="166896" y="8096"/>
                    </a:cubicBezTo>
                    <a:lnTo>
                      <a:pt x="200901" y="78486"/>
                    </a:lnTo>
                    <a:cubicBezTo>
                      <a:pt x="201186" y="79057"/>
                      <a:pt x="201377" y="79629"/>
                      <a:pt x="201662" y="80296"/>
                    </a:cubicBezTo>
                    <a:cubicBezTo>
                      <a:pt x="203091" y="84677"/>
                      <a:pt x="202234" y="89725"/>
                      <a:pt x="199567" y="93440"/>
                    </a:cubicBezTo>
                    <a:cubicBezTo>
                      <a:pt x="196900" y="97155"/>
                      <a:pt x="192233" y="99441"/>
                      <a:pt x="187661" y="99441"/>
                    </a:cubicBezTo>
                    <a:close/>
                    <a:moveTo>
                      <a:pt x="36785" y="70866"/>
                    </a:moveTo>
                    <a:lnTo>
                      <a:pt x="165468" y="70866"/>
                    </a:lnTo>
                    <a:lnTo>
                      <a:pt x="144989" y="28575"/>
                    </a:lnTo>
                    <a:lnTo>
                      <a:pt x="57168" y="28575"/>
                    </a:lnTo>
                    <a:lnTo>
                      <a:pt x="36785" y="7086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81" name="Google Shape;481;p2"/>
            <p:cNvGrpSpPr/>
            <p:nvPr/>
          </p:nvGrpSpPr>
          <p:grpSpPr>
            <a:xfrm>
              <a:off x="1757076" y="5521165"/>
              <a:ext cx="202596" cy="481393"/>
              <a:chOff x="1757076" y="5521165"/>
              <a:chExt cx="202596" cy="481393"/>
            </a:xfrm>
          </p:grpSpPr>
          <p:sp>
            <p:nvSpPr>
              <p:cNvPr id="482" name="Google Shape;482;p2"/>
              <p:cNvSpPr/>
              <p:nvPr/>
            </p:nvSpPr>
            <p:spPr>
              <a:xfrm>
                <a:off x="177136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2"/>
              <p:cNvSpPr/>
              <p:nvPr/>
            </p:nvSpPr>
            <p:spPr>
              <a:xfrm>
                <a:off x="175707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84" name="Google Shape;484;p2"/>
            <p:cNvGrpSpPr/>
            <p:nvPr/>
          </p:nvGrpSpPr>
          <p:grpSpPr>
            <a:xfrm>
              <a:off x="1791213" y="5405437"/>
              <a:ext cx="134227" cy="78867"/>
              <a:chOff x="1791213" y="5405437"/>
              <a:chExt cx="134227" cy="78867"/>
            </a:xfrm>
          </p:grpSpPr>
          <p:sp>
            <p:nvSpPr>
              <p:cNvPr id="485" name="Google Shape;485;p2"/>
              <p:cNvSpPr/>
              <p:nvPr/>
            </p:nvSpPr>
            <p:spPr>
              <a:xfrm>
                <a:off x="180546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486;p2"/>
              <p:cNvSpPr/>
              <p:nvPr/>
            </p:nvSpPr>
            <p:spPr>
              <a:xfrm>
                <a:off x="179121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486"/>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7" y="44958"/>
                    </a:cubicBezTo>
                    <a:lnTo>
                      <a:pt x="37015"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87" name="Google Shape;487;p2"/>
            <p:cNvGrpSpPr/>
            <p:nvPr/>
          </p:nvGrpSpPr>
          <p:grpSpPr>
            <a:xfrm>
              <a:off x="1757267" y="5455729"/>
              <a:ext cx="202343" cy="99535"/>
              <a:chOff x="1757267" y="5455729"/>
              <a:chExt cx="202343" cy="99535"/>
            </a:xfrm>
          </p:grpSpPr>
          <p:sp>
            <p:nvSpPr>
              <p:cNvPr id="488" name="Google Shape;488;p2"/>
              <p:cNvSpPr/>
              <p:nvPr/>
            </p:nvSpPr>
            <p:spPr>
              <a:xfrm>
                <a:off x="1771434"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6"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2"/>
              <p:cNvSpPr/>
              <p:nvPr/>
            </p:nvSpPr>
            <p:spPr>
              <a:xfrm>
                <a:off x="1757267" y="5455729"/>
                <a:ext cx="202343" cy="99535"/>
              </a:xfrm>
              <a:custGeom>
                <a:avLst/>
                <a:gdLst/>
                <a:ahLst/>
                <a:cxnLst/>
                <a:rect l="l" t="t" r="r" b="b"/>
                <a:pathLst>
                  <a:path w="202343"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1" y="0"/>
                    </a:cubicBezTo>
                    <a:lnTo>
                      <a:pt x="154019" y="0"/>
                    </a:lnTo>
                    <a:cubicBezTo>
                      <a:pt x="159544" y="0"/>
                      <a:pt x="164496" y="3143"/>
                      <a:pt x="166878" y="8096"/>
                    </a:cubicBezTo>
                    <a:lnTo>
                      <a:pt x="200882" y="78486"/>
                    </a:lnTo>
                    <a:cubicBezTo>
                      <a:pt x="200977" y="78771"/>
                      <a:pt x="201073" y="78962"/>
                      <a:pt x="201263" y="79247"/>
                    </a:cubicBezTo>
                    <a:cubicBezTo>
                      <a:pt x="203073" y="83629"/>
                      <a:pt x="202596" y="89059"/>
                      <a:pt x="199929" y="93059"/>
                    </a:cubicBezTo>
                    <a:cubicBezTo>
                      <a:pt x="197167" y="96964"/>
                      <a:pt x="192405" y="99536"/>
                      <a:pt x="187547" y="99536"/>
                    </a:cubicBezTo>
                    <a:close/>
                    <a:moveTo>
                      <a:pt x="36766" y="70961"/>
                    </a:moveTo>
                    <a:lnTo>
                      <a:pt x="165449" y="70961"/>
                    </a:lnTo>
                    <a:lnTo>
                      <a:pt x="144970" y="28575"/>
                    </a:lnTo>
                    <a:lnTo>
                      <a:pt x="57150" y="28575"/>
                    </a:lnTo>
                    <a:lnTo>
                      <a:pt x="36766"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90" name="Google Shape;490;p2"/>
            <p:cNvGrpSpPr/>
            <p:nvPr/>
          </p:nvGrpSpPr>
          <p:grpSpPr>
            <a:xfrm>
              <a:off x="1931003" y="5526594"/>
              <a:ext cx="202596" cy="481393"/>
              <a:chOff x="1931003" y="5526594"/>
              <a:chExt cx="202596" cy="481393"/>
            </a:xfrm>
          </p:grpSpPr>
          <p:sp>
            <p:nvSpPr>
              <p:cNvPr id="491" name="Google Shape;491;p2"/>
              <p:cNvSpPr/>
              <p:nvPr/>
            </p:nvSpPr>
            <p:spPr>
              <a:xfrm>
                <a:off x="1945386" y="5540977"/>
                <a:ext cx="173926" cy="452723"/>
              </a:xfrm>
              <a:custGeom>
                <a:avLst/>
                <a:gdLst/>
                <a:ahLst/>
                <a:cxnLst/>
                <a:rect l="l" t="t" r="r" b="b"/>
                <a:pathLst>
                  <a:path w="173926" h="452723" extrusionOk="0">
                    <a:moveTo>
                      <a:pt x="173926" y="162973"/>
                    </a:moveTo>
                    <a:lnTo>
                      <a:pt x="173926" y="452724"/>
                    </a:lnTo>
                    <a:lnTo>
                      <a:pt x="0" y="452724"/>
                    </a:lnTo>
                    <a:lnTo>
                      <a:pt x="0" y="0"/>
                    </a:lnTo>
                    <a:lnTo>
                      <a:pt x="173926" y="0"/>
                    </a:lnTo>
                    <a:lnTo>
                      <a:pt x="173926" y="111347"/>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2"/>
              <p:cNvSpPr/>
              <p:nvPr/>
            </p:nvSpPr>
            <p:spPr>
              <a:xfrm>
                <a:off x="1931003" y="5526594"/>
                <a:ext cx="202596" cy="481393"/>
              </a:xfrm>
              <a:custGeom>
                <a:avLst/>
                <a:gdLst/>
                <a:ahLst/>
                <a:cxnLst/>
                <a:rect l="l" t="t" r="r" b="b"/>
                <a:pathLst>
                  <a:path w="202596" h="481393" extrusionOk="0">
                    <a:moveTo>
                      <a:pt x="188309" y="481394"/>
                    </a:moveTo>
                    <a:lnTo>
                      <a:pt x="14288" y="481394"/>
                    </a:lnTo>
                    <a:cubicBezTo>
                      <a:pt x="6382" y="481394"/>
                      <a:pt x="0" y="475012"/>
                      <a:pt x="0" y="467106"/>
                    </a:cubicBezTo>
                    <a:lnTo>
                      <a:pt x="0" y="14288"/>
                    </a:lnTo>
                    <a:cubicBezTo>
                      <a:pt x="0" y="6382"/>
                      <a:pt x="6382" y="0"/>
                      <a:pt x="14288" y="0"/>
                    </a:cubicBezTo>
                    <a:lnTo>
                      <a:pt x="188309" y="0"/>
                    </a:lnTo>
                    <a:cubicBezTo>
                      <a:pt x="196215" y="0"/>
                      <a:pt x="202597" y="6382"/>
                      <a:pt x="202597" y="14288"/>
                    </a:cubicBezTo>
                    <a:lnTo>
                      <a:pt x="202597" y="125635"/>
                    </a:lnTo>
                    <a:cubicBezTo>
                      <a:pt x="202597" y="133541"/>
                      <a:pt x="196215" y="139922"/>
                      <a:pt x="188309" y="139922"/>
                    </a:cubicBezTo>
                    <a:cubicBezTo>
                      <a:pt x="180404" y="139922"/>
                      <a:pt x="174022" y="133541"/>
                      <a:pt x="174022" y="125635"/>
                    </a:cubicBezTo>
                    <a:lnTo>
                      <a:pt x="174022" y="28575"/>
                    </a:lnTo>
                    <a:lnTo>
                      <a:pt x="28575" y="28575"/>
                    </a:lnTo>
                    <a:lnTo>
                      <a:pt x="28575" y="452819"/>
                    </a:lnTo>
                    <a:lnTo>
                      <a:pt x="174022" y="452819"/>
                    </a:lnTo>
                    <a:lnTo>
                      <a:pt x="174022" y="177261"/>
                    </a:lnTo>
                    <a:cubicBezTo>
                      <a:pt x="174022" y="169355"/>
                      <a:pt x="180404" y="162973"/>
                      <a:pt x="188309" y="162973"/>
                    </a:cubicBezTo>
                    <a:cubicBezTo>
                      <a:pt x="196215" y="162973"/>
                      <a:pt x="202597" y="169355"/>
                      <a:pt x="202597" y="177261"/>
                    </a:cubicBezTo>
                    <a:lnTo>
                      <a:pt x="202597" y="467106"/>
                    </a:lnTo>
                    <a:cubicBezTo>
                      <a:pt x="202597" y="475012"/>
                      <a:pt x="196215" y="481394"/>
                      <a:pt x="188309" y="481394"/>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93" name="Google Shape;493;p2"/>
            <p:cNvGrpSpPr/>
            <p:nvPr/>
          </p:nvGrpSpPr>
          <p:grpSpPr>
            <a:xfrm>
              <a:off x="1965235" y="5405437"/>
              <a:ext cx="134227" cy="78867"/>
              <a:chOff x="1965235" y="5405437"/>
              <a:chExt cx="134227" cy="78867"/>
            </a:xfrm>
          </p:grpSpPr>
          <p:sp>
            <p:nvSpPr>
              <p:cNvPr id="494" name="Google Shape;494;p2"/>
              <p:cNvSpPr/>
              <p:nvPr/>
            </p:nvSpPr>
            <p:spPr>
              <a:xfrm>
                <a:off x="1979485"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2"/>
              <p:cNvSpPr/>
              <p:nvPr/>
            </p:nvSpPr>
            <p:spPr>
              <a:xfrm>
                <a:off x="1965235"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67114" y="0"/>
                      <a:pt x="67114" y="0"/>
                      <a:pt x="67114" y="0"/>
                    </a:cubicBezTo>
                    <a:cubicBezTo>
                      <a:pt x="90260" y="0"/>
                      <a:pt x="110643" y="12478"/>
                      <a:pt x="120359" y="32575"/>
                    </a:cubicBezTo>
                    <a:lnTo>
                      <a:pt x="132836" y="58484"/>
                    </a:lnTo>
                    <a:cubicBezTo>
                      <a:pt x="134932" y="62865"/>
                      <a:pt x="134646" y="68104"/>
                      <a:pt x="132074" y="72295"/>
                    </a:cubicBezTo>
                    <a:cubicBezTo>
                      <a:pt x="129502" y="76391"/>
                      <a:pt x="124835" y="78867"/>
                      <a:pt x="119977" y="78867"/>
                    </a:cubicBezTo>
                    <a:close/>
                    <a:moveTo>
                      <a:pt x="37015" y="50292"/>
                    </a:moveTo>
                    <a:lnTo>
                      <a:pt x="97213" y="50292"/>
                    </a:lnTo>
                    <a:lnTo>
                      <a:pt x="94641" y="44958"/>
                    </a:lnTo>
                    <a:cubicBezTo>
                      <a:pt x="89688" y="34671"/>
                      <a:pt x="79401" y="28575"/>
                      <a:pt x="67114" y="28575"/>
                    </a:cubicBezTo>
                    <a:lnTo>
                      <a:pt x="67114" y="28575"/>
                    </a:lnTo>
                    <a:cubicBezTo>
                      <a:pt x="54827" y="28575"/>
                      <a:pt x="44540" y="34671"/>
                      <a:pt x="39586" y="44958"/>
                    </a:cubicBezTo>
                    <a:lnTo>
                      <a:pt x="37015"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96" name="Google Shape;496;p2"/>
            <p:cNvGrpSpPr/>
            <p:nvPr/>
          </p:nvGrpSpPr>
          <p:grpSpPr>
            <a:xfrm>
              <a:off x="1931256" y="5455729"/>
              <a:ext cx="202281" cy="99535"/>
              <a:chOff x="1931256" y="5455729"/>
              <a:chExt cx="202281" cy="99535"/>
            </a:xfrm>
          </p:grpSpPr>
          <p:sp>
            <p:nvSpPr>
              <p:cNvPr id="497" name="Google Shape;497;p2"/>
              <p:cNvSpPr/>
              <p:nvPr/>
            </p:nvSpPr>
            <p:spPr>
              <a:xfrm>
                <a:off x="1945456"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2"/>
              <p:cNvSpPr/>
              <p:nvPr/>
            </p:nvSpPr>
            <p:spPr>
              <a:xfrm>
                <a:off x="1931256"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6"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99" name="Google Shape;499;p2"/>
            <p:cNvGrpSpPr/>
            <p:nvPr/>
          </p:nvGrpSpPr>
          <p:grpSpPr>
            <a:xfrm>
              <a:off x="2099210" y="5526690"/>
              <a:ext cx="202601" cy="481298"/>
              <a:chOff x="2099210" y="5526690"/>
              <a:chExt cx="202601" cy="481298"/>
            </a:xfrm>
          </p:grpSpPr>
          <p:sp>
            <p:nvSpPr>
              <p:cNvPr id="500" name="Google Shape;500;p2"/>
              <p:cNvSpPr/>
              <p:nvPr/>
            </p:nvSpPr>
            <p:spPr>
              <a:xfrm>
                <a:off x="2113502" y="5540977"/>
                <a:ext cx="174021" cy="452723"/>
              </a:xfrm>
              <a:custGeom>
                <a:avLst/>
                <a:gdLst/>
                <a:ahLst/>
                <a:cxnLst/>
                <a:rect l="l" t="t" r="r" b="b"/>
                <a:pathLst>
                  <a:path w="174021" h="452723" extrusionOk="0">
                    <a:moveTo>
                      <a:pt x="1619" y="108871"/>
                    </a:moveTo>
                    <a:lnTo>
                      <a:pt x="0" y="0"/>
                    </a:lnTo>
                    <a:lnTo>
                      <a:pt x="174022" y="0"/>
                    </a:lnTo>
                    <a:lnTo>
                      <a:pt x="174022" y="452724"/>
                    </a:lnTo>
                    <a:lnTo>
                      <a:pt x="0" y="452724"/>
                    </a:lnTo>
                    <a:lnTo>
                      <a:pt x="1619" y="163449"/>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 name="Google Shape;501;p2"/>
              <p:cNvSpPr/>
              <p:nvPr/>
            </p:nvSpPr>
            <p:spPr>
              <a:xfrm>
                <a:off x="2099210" y="5526690"/>
                <a:ext cx="202601" cy="481298"/>
              </a:xfrm>
              <a:custGeom>
                <a:avLst/>
                <a:gdLst/>
                <a:ahLst/>
                <a:cxnLst/>
                <a:rect l="l" t="t" r="r" b="b"/>
                <a:pathLst>
                  <a:path w="202601" h="481298" extrusionOk="0">
                    <a:moveTo>
                      <a:pt x="188314" y="481299"/>
                    </a:moveTo>
                    <a:lnTo>
                      <a:pt x="14292" y="481299"/>
                    </a:lnTo>
                    <a:cubicBezTo>
                      <a:pt x="10482" y="481299"/>
                      <a:pt x="6862" y="479774"/>
                      <a:pt x="4195" y="477108"/>
                    </a:cubicBezTo>
                    <a:cubicBezTo>
                      <a:pt x="1528" y="474440"/>
                      <a:pt x="4" y="470726"/>
                      <a:pt x="4" y="466916"/>
                    </a:cubicBezTo>
                    <a:lnTo>
                      <a:pt x="1528" y="177641"/>
                    </a:lnTo>
                    <a:cubicBezTo>
                      <a:pt x="1528" y="169736"/>
                      <a:pt x="7910" y="163449"/>
                      <a:pt x="15816" y="163449"/>
                    </a:cubicBezTo>
                    <a:cubicBezTo>
                      <a:pt x="15816" y="163449"/>
                      <a:pt x="15816" y="163449"/>
                      <a:pt x="15911" y="163449"/>
                    </a:cubicBezTo>
                    <a:cubicBezTo>
                      <a:pt x="23817" y="163449"/>
                      <a:pt x="30198" y="169926"/>
                      <a:pt x="30103" y="177832"/>
                    </a:cubicBezTo>
                    <a:lnTo>
                      <a:pt x="28579" y="452819"/>
                    </a:lnTo>
                    <a:lnTo>
                      <a:pt x="173931" y="452819"/>
                    </a:lnTo>
                    <a:lnTo>
                      <a:pt x="173931" y="28575"/>
                    </a:lnTo>
                    <a:lnTo>
                      <a:pt x="28770" y="28575"/>
                    </a:lnTo>
                    <a:lnTo>
                      <a:pt x="30103" y="122968"/>
                    </a:lnTo>
                    <a:cubicBezTo>
                      <a:pt x="30198" y="130873"/>
                      <a:pt x="23912" y="137351"/>
                      <a:pt x="16006" y="137446"/>
                    </a:cubicBezTo>
                    <a:cubicBezTo>
                      <a:pt x="8101" y="138017"/>
                      <a:pt x="1623" y="131255"/>
                      <a:pt x="1528" y="123349"/>
                    </a:cubicBezTo>
                    <a:lnTo>
                      <a:pt x="4" y="14478"/>
                    </a:lnTo>
                    <a:cubicBezTo>
                      <a:pt x="-91" y="10668"/>
                      <a:pt x="1433" y="6954"/>
                      <a:pt x="4100" y="4286"/>
                    </a:cubicBezTo>
                    <a:cubicBezTo>
                      <a:pt x="6767" y="1620"/>
                      <a:pt x="10482" y="0"/>
                      <a:pt x="14292" y="0"/>
                    </a:cubicBezTo>
                    <a:lnTo>
                      <a:pt x="188314" y="0"/>
                    </a:lnTo>
                    <a:cubicBezTo>
                      <a:pt x="196219" y="0"/>
                      <a:pt x="202601" y="6382"/>
                      <a:pt x="202601" y="14288"/>
                    </a:cubicBezTo>
                    <a:lnTo>
                      <a:pt x="202601" y="467106"/>
                    </a:lnTo>
                    <a:cubicBezTo>
                      <a:pt x="202601" y="474917"/>
                      <a:pt x="196219" y="481299"/>
                      <a:pt x="188314" y="481299"/>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02" name="Google Shape;502;p2"/>
            <p:cNvGrpSpPr/>
            <p:nvPr/>
          </p:nvGrpSpPr>
          <p:grpSpPr>
            <a:xfrm>
              <a:off x="2133447" y="5405437"/>
              <a:ext cx="134227" cy="78867"/>
              <a:chOff x="2133447" y="5405437"/>
              <a:chExt cx="134227" cy="78867"/>
            </a:xfrm>
          </p:grpSpPr>
          <p:sp>
            <p:nvSpPr>
              <p:cNvPr id="503" name="Google Shape;503;p2"/>
              <p:cNvSpPr/>
              <p:nvPr/>
            </p:nvSpPr>
            <p:spPr>
              <a:xfrm>
                <a:off x="2147696" y="5419772"/>
                <a:ext cx="105727" cy="50244"/>
              </a:xfrm>
              <a:custGeom>
                <a:avLst/>
                <a:gdLst/>
                <a:ahLst/>
                <a:cxnLst/>
                <a:rect l="l" t="t" r="r" b="b"/>
                <a:pathLst>
                  <a:path w="105727" h="50244" extrusionOk="0">
                    <a:moveTo>
                      <a:pt x="105728" y="50244"/>
                    </a:moveTo>
                    <a:lnTo>
                      <a:pt x="0" y="50244"/>
                    </a:lnTo>
                    <a:lnTo>
                      <a:pt x="12478" y="24432"/>
                    </a:lnTo>
                    <a:cubicBezTo>
                      <a:pt x="28289" y="-8144"/>
                      <a:pt x="77533" y="-8144"/>
                      <a:pt x="93250" y="24432"/>
                    </a:cubicBezTo>
                    <a:lnTo>
                      <a:pt x="105728"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2"/>
              <p:cNvSpPr/>
              <p:nvPr/>
            </p:nvSpPr>
            <p:spPr>
              <a:xfrm>
                <a:off x="2133447"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90260" y="0"/>
                      <a:pt x="110643" y="12478"/>
                      <a:pt x="120358" y="32575"/>
                    </a:cubicBezTo>
                    <a:lnTo>
                      <a:pt x="132836" y="58484"/>
                    </a:lnTo>
                    <a:cubicBezTo>
                      <a:pt x="134932" y="62865"/>
                      <a:pt x="134646" y="68104"/>
                      <a:pt x="132074" y="72295"/>
                    </a:cubicBezTo>
                    <a:cubicBezTo>
                      <a:pt x="129502" y="76486"/>
                      <a:pt x="124835" y="78867"/>
                      <a:pt x="119977" y="78867"/>
                    </a:cubicBezTo>
                    <a:close/>
                    <a:moveTo>
                      <a:pt x="36919" y="50292"/>
                    </a:moveTo>
                    <a:lnTo>
                      <a:pt x="97117" y="50292"/>
                    </a:lnTo>
                    <a:lnTo>
                      <a:pt x="94546" y="44958"/>
                    </a:lnTo>
                    <a:cubicBezTo>
                      <a:pt x="89593" y="34671"/>
                      <a:pt x="79306" y="28575"/>
                      <a:pt x="67019" y="28575"/>
                    </a:cubicBezTo>
                    <a:cubicBezTo>
                      <a:pt x="54731" y="28575"/>
                      <a:pt x="44444" y="34671"/>
                      <a:pt x="39491" y="44958"/>
                    </a:cubicBezTo>
                    <a:lnTo>
                      <a:pt x="36919"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05" name="Google Shape;505;p2"/>
            <p:cNvGrpSpPr/>
            <p:nvPr/>
          </p:nvGrpSpPr>
          <p:grpSpPr>
            <a:xfrm>
              <a:off x="2099467" y="5455729"/>
              <a:ext cx="202281" cy="99535"/>
              <a:chOff x="2099467" y="5455729"/>
              <a:chExt cx="202281" cy="99535"/>
            </a:xfrm>
          </p:grpSpPr>
          <p:sp>
            <p:nvSpPr>
              <p:cNvPr id="506" name="Google Shape;506;p2"/>
              <p:cNvSpPr/>
              <p:nvPr/>
            </p:nvSpPr>
            <p:spPr>
              <a:xfrm>
                <a:off x="2113572"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7"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2"/>
              <p:cNvSpPr/>
              <p:nvPr/>
            </p:nvSpPr>
            <p:spPr>
              <a:xfrm>
                <a:off x="2099467"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5"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08" name="Google Shape;508;p2"/>
            <p:cNvGrpSpPr/>
            <p:nvPr/>
          </p:nvGrpSpPr>
          <p:grpSpPr>
            <a:xfrm>
              <a:off x="2273236" y="5521165"/>
              <a:ext cx="202596" cy="481393"/>
              <a:chOff x="2273236" y="5521165"/>
              <a:chExt cx="202596" cy="481393"/>
            </a:xfrm>
          </p:grpSpPr>
          <p:sp>
            <p:nvSpPr>
              <p:cNvPr id="509" name="Google Shape;509;p2"/>
              <p:cNvSpPr/>
              <p:nvPr/>
            </p:nvSpPr>
            <p:spPr>
              <a:xfrm>
                <a:off x="228752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2"/>
              <p:cNvSpPr/>
              <p:nvPr/>
            </p:nvSpPr>
            <p:spPr>
              <a:xfrm>
                <a:off x="227323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11" name="Google Shape;511;p2"/>
            <p:cNvGrpSpPr/>
            <p:nvPr/>
          </p:nvGrpSpPr>
          <p:grpSpPr>
            <a:xfrm>
              <a:off x="2307373" y="5405437"/>
              <a:ext cx="134227" cy="78867"/>
              <a:chOff x="2307373" y="5405437"/>
              <a:chExt cx="134227" cy="78867"/>
            </a:xfrm>
          </p:grpSpPr>
          <p:sp>
            <p:nvSpPr>
              <p:cNvPr id="512" name="Google Shape;512;p2"/>
              <p:cNvSpPr/>
              <p:nvPr/>
            </p:nvSpPr>
            <p:spPr>
              <a:xfrm>
                <a:off x="232162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2"/>
              <p:cNvSpPr/>
              <p:nvPr/>
            </p:nvSpPr>
            <p:spPr>
              <a:xfrm>
                <a:off x="230737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391"/>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6" y="44958"/>
                    </a:cubicBezTo>
                    <a:lnTo>
                      <a:pt x="37015"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14" name="Google Shape;514;p2"/>
            <p:cNvGrpSpPr/>
            <p:nvPr/>
          </p:nvGrpSpPr>
          <p:grpSpPr>
            <a:xfrm>
              <a:off x="2273427" y="5455729"/>
              <a:ext cx="202310" cy="99535"/>
              <a:chOff x="2273427" y="5455729"/>
              <a:chExt cx="202310" cy="99535"/>
            </a:xfrm>
          </p:grpSpPr>
          <p:sp>
            <p:nvSpPr>
              <p:cNvPr id="515" name="Google Shape;515;p2"/>
              <p:cNvSpPr/>
              <p:nvPr/>
            </p:nvSpPr>
            <p:spPr>
              <a:xfrm>
                <a:off x="2287594"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6" name="Google Shape;516;p2"/>
              <p:cNvSpPr/>
              <p:nvPr/>
            </p:nvSpPr>
            <p:spPr>
              <a:xfrm>
                <a:off x="2273427" y="5455729"/>
                <a:ext cx="202310" cy="99535"/>
              </a:xfrm>
              <a:custGeom>
                <a:avLst/>
                <a:gdLst/>
                <a:ahLst/>
                <a:cxnLst/>
                <a:rect l="l" t="t" r="r" b="b"/>
                <a:pathLst>
                  <a:path w="202310"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2" y="0"/>
                    </a:cubicBezTo>
                    <a:lnTo>
                      <a:pt x="154019" y="0"/>
                    </a:lnTo>
                    <a:cubicBezTo>
                      <a:pt x="159543" y="0"/>
                      <a:pt x="164497" y="3143"/>
                      <a:pt x="166878" y="8096"/>
                    </a:cubicBezTo>
                    <a:lnTo>
                      <a:pt x="200882" y="78486"/>
                    </a:lnTo>
                    <a:cubicBezTo>
                      <a:pt x="200977" y="78581"/>
                      <a:pt x="200977" y="78771"/>
                      <a:pt x="201072" y="78867"/>
                    </a:cubicBezTo>
                    <a:cubicBezTo>
                      <a:pt x="203073" y="83248"/>
                      <a:pt x="202597" y="88772"/>
                      <a:pt x="200025" y="92869"/>
                    </a:cubicBezTo>
                    <a:cubicBezTo>
                      <a:pt x="197453" y="96964"/>
                      <a:pt x="192405" y="99536"/>
                      <a:pt x="187547" y="99536"/>
                    </a:cubicBezTo>
                    <a:close/>
                    <a:moveTo>
                      <a:pt x="36766" y="70961"/>
                    </a:moveTo>
                    <a:lnTo>
                      <a:pt x="165449" y="70961"/>
                    </a:lnTo>
                    <a:lnTo>
                      <a:pt x="144970" y="28575"/>
                    </a:lnTo>
                    <a:lnTo>
                      <a:pt x="57150" y="28575"/>
                    </a:lnTo>
                    <a:lnTo>
                      <a:pt x="36766"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17" name="Google Shape;517;p2"/>
            <p:cNvGrpSpPr/>
            <p:nvPr/>
          </p:nvGrpSpPr>
          <p:grpSpPr>
            <a:xfrm>
              <a:off x="1560766" y="5782817"/>
              <a:ext cx="928687" cy="481393"/>
              <a:chOff x="1560766" y="5782817"/>
              <a:chExt cx="928687" cy="481393"/>
            </a:xfrm>
          </p:grpSpPr>
          <p:sp>
            <p:nvSpPr>
              <p:cNvPr id="518" name="Google Shape;518;p2"/>
              <p:cNvSpPr/>
              <p:nvPr/>
            </p:nvSpPr>
            <p:spPr>
              <a:xfrm>
                <a:off x="1575054" y="5797104"/>
                <a:ext cx="900112" cy="452818"/>
              </a:xfrm>
              <a:custGeom>
                <a:avLst/>
                <a:gdLst/>
                <a:ahLst/>
                <a:cxnLst/>
                <a:rect l="l" t="t" r="r" b="b"/>
                <a:pathLst>
                  <a:path w="900112" h="452818" extrusionOk="0">
                    <a:moveTo>
                      <a:pt x="900113" y="0"/>
                    </a:moveTo>
                    <a:lnTo>
                      <a:pt x="900113" y="325850"/>
                    </a:lnTo>
                    <a:cubicBezTo>
                      <a:pt x="900113" y="395668"/>
                      <a:pt x="842963" y="452818"/>
                      <a:pt x="773144" y="452818"/>
                    </a:cubicBezTo>
                    <a:lnTo>
                      <a:pt x="126968" y="452818"/>
                    </a:lnTo>
                    <a:cubicBezTo>
                      <a:pt x="108966" y="452818"/>
                      <a:pt x="91726" y="449009"/>
                      <a:pt x="76200" y="442150"/>
                    </a:cubicBezTo>
                    <a:cubicBezTo>
                      <a:pt x="31433" y="422529"/>
                      <a:pt x="0" y="377666"/>
                      <a:pt x="0" y="325850"/>
                    </a:cubicBezTo>
                    <a:lnTo>
                      <a:pt x="0" y="0"/>
                    </a:lnTo>
                    <a:lnTo>
                      <a:pt x="900113" y="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9" name="Google Shape;519;p2"/>
              <p:cNvSpPr/>
              <p:nvPr/>
            </p:nvSpPr>
            <p:spPr>
              <a:xfrm>
                <a:off x="1560766" y="5782817"/>
                <a:ext cx="928687" cy="481393"/>
              </a:xfrm>
              <a:custGeom>
                <a:avLst/>
                <a:gdLst/>
                <a:ahLst/>
                <a:cxnLst/>
                <a:rect l="l" t="t" r="r" b="b"/>
                <a:pathLst>
                  <a:path w="928687" h="481393" extrusionOk="0">
                    <a:moveTo>
                      <a:pt x="787432" y="481393"/>
                    </a:moveTo>
                    <a:lnTo>
                      <a:pt x="141256" y="481393"/>
                    </a:lnTo>
                    <a:cubicBezTo>
                      <a:pt x="121634" y="481393"/>
                      <a:pt x="102584" y="477393"/>
                      <a:pt x="84677" y="469487"/>
                    </a:cubicBezTo>
                    <a:cubicBezTo>
                      <a:pt x="33242" y="446913"/>
                      <a:pt x="0" y="396145"/>
                      <a:pt x="0" y="340138"/>
                    </a:cubicBezTo>
                    <a:lnTo>
                      <a:pt x="0" y="14288"/>
                    </a:lnTo>
                    <a:cubicBezTo>
                      <a:pt x="0" y="6382"/>
                      <a:pt x="6382" y="0"/>
                      <a:pt x="14288" y="0"/>
                    </a:cubicBezTo>
                    <a:lnTo>
                      <a:pt x="914400" y="0"/>
                    </a:lnTo>
                    <a:cubicBezTo>
                      <a:pt x="922306" y="0"/>
                      <a:pt x="928688" y="6382"/>
                      <a:pt x="928688" y="14288"/>
                    </a:cubicBezTo>
                    <a:lnTo>
                      <a:pt x="928688" y="340138"/>
                    </a:lnTo>
                    <a:cubicBezTo>
                      <a:pt x="928688" y="418052"/>
                      <a:pt x="865346" y="481393"/>
                      <a:pt x="787432" y="481393"/>
                    </a:cubicBezTo>
                    <a:close/>
                    <a:moveTo>
                      <a:pt x="28575" y="28575"/>
                    </a:moveTo>
                    <a:lnTo>
                      <a:pt x="28575" y="340138"/>
                    </a:lnTo>
                    <a:cubicBezTo>
                      <a:pt x="28575" y="384810"/>
                      <a:pt x="55150" y="425387"/>
                      <a:pt x="96203" y="443389"/>
                    </a:cubicBezTo>
                    <a:cubicBezTo>
                      <a:pt x="110490" y="449675"/>
                      <a:pt x="125539" y="452818"/>
                      <a:pt x="141256" y="452818"/>
                    </a:cubicBezTo>
                    <a:lnTo>
                      <a:pt x="787432" y="452818"/>
                    </a:lnTo>
                    <a:cubicBezTo>
                      <a:pt x="849535" y="452818"/>
                      <a:pt x="900113" y="402241"/>
                      <a:pt x="900113" y="340138"/>
                    </a:cubicBezTo>
                    <a:lnTo>
                      <a:pt x="900113" y="28575"/>
                    </a:lnTo>
                    <a:lnTo>
                      <a:pt x="28575" y="2857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20" name="Google Shape;520;p2"/>
            <p:cNvGrpSpPr/>
            <p:nvPr/>
          </p:nvGrpSpPr>
          <p:grpSpPr>
            <a:xfrm>
              <a:off x="1724405" y="5870161"/>
              <a:ext cx="612267" cy="284988"/>
              <a:chOff x="1724405" y="5870161"/>
              <a:chExt cx="612267" cy="284988"/>
            </a:xfrm>
          </p:grpSpPr>
          <p:sp>
            <p:nvSpPr>
              <p:cNvPr id="521" name="Google Shape;521;p2"/>
              <p:cNvSpPr/>
              <p:nvPr/>
            </p:nvSpPr>
            <p:spPr>
              <a:xfrm>
                <a:off x="1738693" y="5884449"/>
                <a:ext cx="583691" cy="256413"/>
              </a:xfrm>
              <a:custGeom>
                <a:avLst/>
                <a:gdLst/>
                <a:ahLst/>
                <a:cxnLst/>
                <a:rect l="l" t="t" r="r" b="b"/>
                <a:pathLst>
                  <a:path w="583691" h="256413" extrusionOk="0">
                    <a:moveTo>
                      <a:pt x="583692" y="128207"/>
                    </a:moveTo>
                    <a:cubicBezTo>
                      <a:pt x="583692" y="199013"/>
                      <a:pt x="453028" y="256413"/>
                      <a:pt x="291846" y="256413"/>
                    </a:cubicBezTo>
                    <a:cubicBezTo>
                      <a:pt x="130664" y="256413"/>
                      <a:pt x="0" y="199013"/>
                      <a:pt x="0" y="128207"/>
                    </a:cubicBezTo>
                    <a:cubicBezTo>
                      <a:pt x="0" y="57400"/>
                      <a:pt x="130664" y="0"/>
                      <a:pt x="291846" y="0"/>
                    </a:cubicBezTo>
                    <a:cubicBezTo>
                      <a:pt x="453028" y="0"/>
                      <a:pt x="583692" y="57400"/>
                      <a:pt x="583692" y="128207"/>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2" name="Google Shape;522;p2"/>
              <p:cNvSpPr/>
              <p:nvPr/>
            </p:nvSpPr>
            <p:spPr>
              <a:xfrm>
                <a:off x="1724405" y="5870161"/>
                <a:ext cx="612267" cy="284988"/>
              </a:xfrm>
              <a:custGeom>
                <a:avLst/>
                <a:gdLst/>
                <a:ahLst/>
                <a:cxnLst/>
                <a:rect l="l" t="t" r="r" b="b"/>
                <a:pathLst>
                  <a:path w="612267" h="284988" extrusionOk="0">
                    <a:moveTo>
                      <a:pt x="306134" y="284988"/>
                    </a:moveTo>
                    <a:cubicBezTo>
                      <a:pt x="134493" y="284988"/>
                      <a:pt x="0" y="222409"/>
                      <a:pt x="0" y="142494"/>
                    </a:cubicBezTo>
                    <a:cubicBezTo>
                      <a:pt x="0" y="62579"/>
                      <a:pt x="134493" y="0"/>
                      <a:pt x="306134" y="0"/>
                    </a:cubicBezTo>
                    <a:cubicBezTo>
                      <a:pt x="477774" y="0"/>
                      <a:pt x="612267" y="62579"/>
                      <a:pt x="612267" y="142494"/>
                    </a:cubicBezTo>
                    <a:cubicBezTo>
                      <a:pt x="612267" y="222409"/>
                      <a:pt x="477774" y="284988"/>
                      <a:pt x="306134" y="284988"/>
                    </a:cubicBezTo>
                    <a:close/>
                    <a:moveTo>
                      <a:pt x="306134" y="28575"/>
                    </a:moveTo>
                    <a:cubicBezTo>
                      <a:pt x="140113" y="28575"/>
                      <a:pt x="28575" y="87439"/>
                      <a:pt x="28575" y="142494"/>
                    </a:cubicBezTo>
                    <a:cubicBezTo>
                      <a:pt x="28575" y="197549"/>
                      <a:pt x="140113" y="256413"/>
                      <a:pt x="306134" y="256413"/>
                    </a:cubicBezTo>
                    <a:cubicBezTo>
                      <a:pt x="472154" y="256413"/>
                      <a:pt x="583692" y="197549"/>
                      <a:pt x="583692" y="142494"/>
                    </a:cubicBezTo>
                    <a:cubicBezTo>
                      <a:pt x="583692" y="87439"/>
                      <a:pt x="472154" y="28575"/>
                      <a:pt x="30613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23" name="Google Shape;523;p2"/>
            <p:cNvSpPr/>
            <p:nvPr/>
          </p:nvSpPr>
          <p:spPr>
            <a:xfrm>
              <a:off x="1575054" y="5431059"/>
              <a:ext cx="76200" cy="808196"/>
            </a:xfrm>
            <a:custGeom>
              <a:avLst/>
              <a:gdLst/>
              <a:ahLst/>
              <a:cxnLst/>
              <a:rect l="l" t="t" r="r" b="b"/>
              <a:pathLst>
                <a:path w="76200" h="808196" extrusionOk="0">
                  <a:moveTo>
                    <a:pt x="76200" y="0"/>
                  </a:moveTo>
                  <a:lnTo>
                    <a:pt x="76200" y="808196"/>
                  </a:lnTo>
                  <a:cubicBezTo>
                    <a:pt x="31433" y="788575"/>
                    <a:pt x="0" y="743712"/>
                    <a:pt x="0" y="691896"/>
                  </a:cubicBezTo>
                  <a:lnTo>
                    <a:pt x="0" y="366046"/>
                  </a:lnTo>
                  <a:lnTo>
                    <a:pt x="20098" y="366046"/>
                  </a:lnTo>
                  <a:lnTo>
                    <a:pt x="20098" y="104204"/>
                  </a:lnTo>
                  <a:lnTo>
                    <a:pt x="22574" y="104204"/>
                  </a:lnTo>
                  <a:lnTo>
                    <a:pt x="54197" y="38767"/>
                  </a:lnTo>
                  <a:lnTo>
                    <a:pt x="66675" y="12859"/>
                  </a:lnTo>
                  <a:cubicBezTo>
                    <a:pt x="69151" y="7811"/>
                    <a:pt x="72390" y="3524"/>
                    <a:pt x="76200"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24" name="Google Shape;524;p2"/>
          <p:cNvGrpSpPr/>
          <p:nvPr/>
        </p:nvGrpSpPr>
        <p:grpSpPr>
          <a:xfrm>
            <a:off x="5140976" y="802510"/>
            <a:ext cx="1536327" cy="1421090"/>
            <a:chOff x="1560766" y="5405182"/>
            <a:chExt cx="928687" cy="859028"/>
          </a:xfrm>
        </p:grpSpPr>
        <p:grpSp>
          <p:nvGrpSpPr>
            <p:cNvPr id="525" name="Google Shape;525;p2"/>
            <p:cNvGrpSpPr/>
            <p:nvPr/>
          </p:nvGrpSpPr>
          <p:grpSpPr>
            <a:xfrm>
              <a:off x="1580864" y="5520975"/>
              <a:ext cx="202501" cy="481393"/>
              <a:chOff x="1580864" y="5520975"/>
              <a:chExt cx="202501" cy="481393"/>
            </a:xfrm>
          </p:grpSpPr>
          <p:sp>
            <p:nvSpPr>
              <p:cNvPr id="526" name="Google Shape;526;p2"/>
              <p:cNvSpPr/>
              <p:nvPr/>
            </p:nvSpPr>
            <p:spPr>
              <a:xfrm>
                <a:off x="1595151" y="5535262"/>
                <a:ext cx="173926" cy="452818"/>
              </a:xfrm>
              <a:custGeom>
                <a:avLst/>
                <a:gdLst/>
                <a:ahLst/>
                <a:cxnLst/>
                <a:rect l="l" t="t" r="r" b="b"/>
                <a:pathLst>
                  <a:path w="173926" h="452818" extrusionOk="0">
                    <a:moveTo>
                      <a:pt x="0" y="0"/>
                    </a:moveTo>
                    <a:lnTo>
                      <a:pt x="173926" y="0"/>
                    </a:lnTo>
                    <a:lnTo>
                      <a:pt x="173926" y="452818"/>
                    </a:lnTo>
                    <a:lnTo>
                      <a:pt x="0" y="4528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527;p2"/>
              <p:cNvSpPr/>
              <p:nvPr/>
            </p:nvSpPr>
            <p:spPr>
              <a:xfrm>
                <a:off x="1580864" y="5520975"/>
                <a:ext cx="202501" cy="481393"/>
              </a:xfrm>
              <a:custGeom>
                <a:avLst/>
                <a:gdLst/>
                <a:ahLst/>
                <a:cxnLst/>
                <a:rect l="l" t="t" r="r" b="b"/>
                <a:pathLst>
                  <a:path w="202501" h="481393" extrusionOk="0">
                    <a:moveTo>
                      <a:pt x="188214" y="481393"/>
                    </a:moveTo>
                    <a:lnTo>
                      <a:pt x="14288" y="481393"/>
                    </a:lnTo>
                    <a:cubicBezTo>
                      <a:pt x="6382" y="481393"/>
                      <a:pt x="0" y="475012"/>
                      <a:pt x="0" y="467106"/>
                    </a:cubicBezTo>
                    <a:lnTo>
                      <a:pt x="0" y="14288"/>
                    </a:lnTo>
                    <a:cubicBezTo>
                      <a:pt x="0" y="6382"/>
                      <a:pt x="6382" y="0"/>
                      <a:pt x="14288" y="0"/>
                    </a:cubicBezTo>
                    <a:lnTo>
                      <a:pt x="188214" y="0"/>
                    </a:lnTo>
                    <a:cubicBezTo>
                      <a:pt x="196120" y="0"/>
                      <a:pt x="202501" y="6382"/>
                      <a:pt x="202501" y="14288"/>
                    </a:cubicBezTo>
                    <a:lnTo>
                      <a:pt x="202501" y="467106"/>
                    </a:lnTo>
                    <a:cubicBezTo>
                      <a:pt x="202501" y="475012"/>
                      <a:pt x="196120" y="481393"/>
                      <a:pt x="188214" y="481393"/>
                    </a:cubicBezTo>
                    <a:close/>
                    <a:moveTo>
                      <a:pt x="28575" y="452818"/>
                    </a:moveTo>
                    <a:lnTo>
                      <a:pt x="173926" y="452818"/>
                    </a:lnTo>
                    <a:lnTo>
                      <a:pt x="173926" y="28575"/>
                    </a:lnTo>
                    <a:lnTo>
                      <a:pt x="28575" y="28575"/>
                    </a:lnTo>
                    <a:lnTo>
                      <a:pt x="28575" y="4528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28" name="Google Shape;528;p2"/>
            <p:cNvGrpSpPr/>
            <p:nvPr/>
          </p:nvGrpSpPr>
          <p:grpSpPr>
            <a:xfrm>
              <a:off x="1615001" y="5405182"/>
              <a:ext cx="134227" cy="78931"/>
              <a:chOff x="1615001" y="5405182"/>
              <a:chExt cx="134227" cy="78931"/>
            </a:xfrm>
          </p:grpSpPr>
          <p:sp>
            <p:nvSpPr>
              <p:cNvPr id="529" name="Google Shape;529;p2"/>
              <p:cNvSpPr/>
              <p:nvPr/>
            </p:nvSpPr>
            <p:spPr>
              <a:xfrm>
                <a:off x="1629251" y="5419465"/>
                <a:ext cx="105727" cy="50360"/>
              </a:xfrm>
              <a:custGeom>
                <a:avLst/>
                <a:gdLst/>
                <a:ahLst/>
                <a:cxnLst/>
                <a:rect l="l" t="t" r="r" b="b"/>
                <a:pathLst>
                  <a:path w="105727" h="50360" extrusionOk="0">
                    <a:moveTo>
                      <a:pt x="105727" y="50361"/>
                    </a:moveTo>
                    <a:lnTo>
                      <a:pt x="0" y="50361"/>
                    </a:lnTo>
                    <a:lnTo>
                      <a:pt x="12478" y="24453"/>
                    </a:lnTo>
                    <a:cubicBezTo>
                      <a:pt x="14954" y="19405"/>
                      <a:pt x="18193" y="15118"/>
                      <a:pt x="22003" y="11594"/>
                    </a:cubicBezTo>
                    <a:cubicBezTo>
                      <a:pt x="42767" y="-7360"/>
                      <a:pt x="79915" y="-3074"/>
                      <a:pt x="93250" y="24453"/>
                    </a:cubicBezTo>
                    <a:lnTo>
                      <a:pt x="105727" y="5036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0" name="Google Shape;530;p2"/>
              <p:cNvSpPr/>
              <p:nvPr/>
            </p:nvSpPr>
            <p:spPr>
              <a:xfrm>
                <a:off x="1615001" y="5405182"/>
                <a:ext cx="134227" cy="78931"/>
              </a:xfrm>
              <a:custGeom>
                <a:avLst/>
                <a:gdLst/>
                <a:ahLst/>
                <a:cxnLst/>
                <a:rect l="l" t="t" r="r" b="b"/>
                <a:pathLst>
                  <a:path w="134227" h="78931" extrusionOk="0">
                    <a:moveTo>
                      <a:pt x="119977" y="78931"/>
                    </a:moveTo>
                    <a:lnTo>
                      <a:pt x="14250" y="78931"/>
                    </a:lnTo>
                    <a:cubicBezTo>
                      <a:pt x="9297" y="78931"/>
                      <a:pt x="4725" y="76359"/>
                      <a:pt x="2153" y="72263"/>
                    </a:cubicBezTo>
                    <a:cubicBezTo>
                      <a:pt x="-419" y="68168"/>
                      <a:pt x="-704" y="62929"/>
                      <a:pt x="1391" y="58452"/>
                    </a:cubicBezTo>
                    <a:lnTo>
                      <a:pt x="13869" y="32544"/>
                    </a:lnTo>
                    <a:cubicBezTo>
                      <a:pt x="17108" y="25972"/>
                      <a:pt x="21394" y="20257"/>
                      <a:pt x="26537" y="15400"/>
                    </a:cubicBezTo>
                    <a:cubicBezTo>
                      <a:pt x="40348" y="2826"/>
                      <a:pt x="59875" y="-2508"/>
                      <a:pt x="78925" y="1112"/>
                    </a:cubicBezTo>
                    <a:cubicBezTo>
                      <a:pt x="97308" y="4636"/>
                      <a:pt x="112453" y="16066"/>
                      <a:pt x="120359" y="32449"/>
                    </a:cubicBezTo>
                    <a:lnTo>
                      <a:pt x="132836" y="58357"/>
                    </a:lnTo>
                    <a:cubicBezTo>
                      <a:pt x="134932" y="62738"/>
                      <a:pt x="134646" y="67977"/>
                      <a:pt x="132074" y="72168"/>
                    </a:cubicBezTo>
                    <a:cubicBezTo>
                      <a:pt x="129407" y="76455"/>
                      <a:pt x="124835" y="78931"/>
                      <a:pt x="119977" y="78931"/>
                    </a:cubicBezTo>
                    <a:close/>
                    <a:moveTo>
                      <a:pt x="36919" y="50356"/>
                    </a:moveTo>
                    <a:lnTo>
                      <a:pt x="97213" y="50356"/>
                    </a:lnTo>
                    <a:lnTo>
                      <a:pt x="94641" y="44927"/>
                    </a:lnTo>
                    <a:cubicBezTo>
                      <a:pt x="89212" y="33687"/>
                      <a:pt x="79115" y="30258"/>
                      <a:pt x="73496" y="29210"/>
                    </a:cubicBezTo>
                    <a:cubicBezTo>
                      <a:pt x="63494" y="27210"/>
                      <a:pt x="52826" y="30068"/>
                      <a:pt x="45873" y="36449"/>
                    </a:cubicBezTo>
                    <a:cubicBezTo>
                      <a:pt x="43301" y="38831"/>
                      <a:pt x="41206" y="41688"/>
                      <a:pt x="39491" y="45022"/>
                    </a:cubicBezTo>
                    <a:lnTo>
                      <a:pt x="36919" y="5035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31" name="Google Shape;531;p2"/>
            <p:cNvGrpSpPr/>
            <p:nvPr/>
          </p:nvGrpSpPr>
          <p:grpSpPr>
            <a:xfrm>
              <a:off x="1580941" y="5455538"/>
              <a:ext cx="202347" cy="99441"/>
              <a:chOff x="1580941" y="5455538"/>
              <a:chExt cx="202347" cy="99441"/>
            </a:xfrm>
          </p:grpSpPr>
          <p:sp>
            <p:nvSpPr>
              <p:cNvPr id="532" name="Google Shape;532;p2"/>
              <p:cNvSpPr/>
              <p:nvPr/>
            </p:nvSpPr>
            <p:spPr>
              <a:xfrm>
                <a:off x="1595222" y="5469826"/>
                <a:ext cx="173785" cy="70866"/>
              </a:xfrm>
              <a:custGeom>
                <a:avLst/>
                <a:gdLst/>
                <a:ahLst/>
                <a:cxnLst/>
                <a:rect l="l" t="t" r="r" b="b"/>
                <a:pathLst>
                  <a:path w="173785" h="70866" extrusionOk="0">
                    <a:moveTo>
                      <a:pt x="173761" y="70390"/>
                    </a:moveTo>
                    <a:cubicBezTo>
                      <a:pt x="173856" y="70675"/>
                      <a:pt x="173666" y="70866"/>
                      <a:pt x="173380" y="70866"/>
                    </a:cubicBezTo>
                    <a:lnTo>
                      <a:pt x="406" y="70866"/>
                    </a:lnTo>
                    <a:cubicBezTo>
                      <a:pt x="120" y="70866"/>
                      <a:pt x="-70" y="70675"/>
                      <a:pt x="25" y="70390"/>
                    </a:cubicBezTo>
                    <a:lnTo>
                      <a:pt x="2406" y="65437"/>
                    </a:lnTo>
                    <a:lnTo>
                      <a:pt x="34029" y="0"/>
                    </a:lnTo>
                    <a:lnTo>
                      <a:pt x="139756" y="0"/>
                    </a:lnTo>
                    <a:lnTo>
                      <a:pt x="171380" y="65437"/>
                    </a:lnTo>
                    <a:lnTo>
                      <a:pt x="173761" y="7039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533;p2"/>
              <p:cNvSpPr/>
              <p:nvPr/>
            </p:nvSpPr>
            <p:spPr>
              <a:xfrm>
                <a:off x="1580941" y="5455538"/>
                <a:ext cx="202347" cy="99441"/>
              </a:xfrm>
              <a:custGeom>
                <a:avLst/>
                <a:gdLst/>
                <a:ahLst/>
                <a:cxnLst/>
                <a:rect l="l" t="t" r="r" b="b"/>
                <a:pathLst>
                  <a:path w="202347" h="99441" extrusionOk="0">
                    <a:moveTo>
                      <a:pt x="187661" y="99441"/>
                    </a:moveTo>
                    <a:lnTo>
                      <a:pt x="14687" y="99441"/>
                    </a:lnTo>
                    <a:cubicBezTo>
                      <a:pt x="10115" y="99441"/>
                      <a:pt x="5448" y="97060"/>
                      <a:pt x="2781" y="93440"/>
                    </a:cubicBezTo>
                    <a:cubicBezTo>
                      <a:pt x="114" y="89821"/>
                      <a:pt x="-744" y="84677"/>
                      <a:pt x="685" y="80296"/>
                    </a:cubicBezTo>
                    <a:cubicBezTo>
                      <a:pt x="876" y="79724"/>
                      <a:pt x="1161" y="79057"/>
                      <a:pt x="1447" y="78486"/>
                    </a:cubicBezTo>
                    <a:lnTo>
                      <a:pt x="35451" y="8096"/>
                    </a:lnTo>
                    <a:cubicBezTo>
                      <a:pt x="37832" y="3143"/>
                      <a:pt x="42881" y="0"/>
                      <a:pt x="48310" y="0"/>
                    </a:cubicBezTo>
                    <a:lnTo>
                      <a:pt x="154037" y="0"/>
                    </a:lnTo>
                    <a:cubicBezTo>
                      <a:pt x="159562" y="0"/>
                      <a:pt x="164515" y="3143"/>
                      <a:pt x="166896" y="8096"/>
                    </a:cubicBezTo>
                    <a:lnTo>
                      <a:pt x="200901" y="78486"/>
                    </a:lnTo>
                    <a:cubicBezTo>
                      <a:pt x="201186" y="79057"/>
                      <a:pt x="201377" y="79629"/>
                      <a:pt x="201662" y="80296"/>
                    </a:cubicBezTo>
                    <a:cubicBezTo>
                      <a:pt x="203091" y="84677"/>
                      <a:pt x="202234" y="89725"/>
                      <a:pt x="199567" y="93440"/>
                    </a:cubicBezTo>
                    <a:cubicBezTo>
                      <a:pt x="196900" y="97155"/>
                      <a:pt x="192233" y="99441"/>
                      <a:pt x="187661" y="99441"/>
                    </a:cubicBezTo>
                    <a:close/>
                    <a:moveTo>
                      <a:pt x="36785" y="70866"/>
                    </a:moveTo>
                    <a:lnTo>
                      <a:pt x="165468" y="70866"/>
                    </a:lnTo>
                    <a:lnTo>
                      <a:pt x="144989" y="28575"/>
                    </a:lnTo>
                    <a:lnTo>
                      <a:pt x="57168" y="28575"/>
                    </a:lnTo>
                    <a:lnTo>
                      <a:pt x="36785" y="7086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34" name="Google Shape;534;p2"/>
            <p:cNvGrpSpPr/>
            <p:nvPr/>
          </p:nvGrpSpPr>
          <p:grpSpPr>
            <a:xfrm>
              <a:off x="1757076" y="5521165"/>
              <a:ext cx="202596" cy="481393"/>
              <a:chOff x="1757076" y="5521165"/>
              <a:chExt cx="202596" cy="481393"/>
            </a:xfrm>
          </p:grpSpPr>
          <p:sp>
            <p:nvSpPr>
              <p:cNvPr id="535" name="Google Shape;535;p2"/>
              <p:cNvSpPr/>
              <p:nvPr/>
            </p:nvSpPr>
            <p:spPr>
              <a:xfrm>
                <a:off x="177136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6" name="Google Shape;536;p2"/>
              <p:cNvSpPr/>
              <p:nvPr/>
            </p:nvSpPr>
            <p:spPr>
              <a:xfrm>
                <a:off x="175707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37" name="Google Shape;537;p2"/>
            <p:cNvGrpSpPr/>
            <p:nvPr/>
          </p:nvGrpSpPr>
          <p:grpSpPr>
            <a:xfrm>
              <a:off x="1791213" y="5405437"/>
              <a:ext cx="134227" cy="78867"/>
              <a:chOff x="1791213" y="5405437"/>
              <a:chExt cx="134227" cy="78867"/>
            </a:xfrm>
          </p:grpSpPr>
          <p:sp>
            <p:nvSpPr>
              <p:cNvPr id="538" name="Google Shape;538;p2"/>
              <p:cNvSpPr/>
              <p:nvPr/>
            </p:nvSpPr>
            <p:spPr>
              <a:xfrm>
                <a:off x="180546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539;p2"/>
              <p:cNvSpPr/>
              <p:nvPr/>
            </p:nvSpPr>
            <p:spPr>
              <a:xfrm>
                <a:off x="179121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486"/>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7" y="44958"/>
                    </a:cubicBezTo>
                    <a:lnTo>
                      <a:pt x="37015"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40" name="Google Shape;540;p2"/>
            <p:cNvGrpSpPr/>
            <p:nvPr/>
          </p:nvGrpSpPr>
          <p:grpSpPr>
            <a:xfrm>
              <a:off x="1757267" y="5455729"/>
              <a:ext cx="202343" cy="99535"/>
              <a:chOff x="1757267" y="5455729"/>
              <a:chExt cx="202343" cy="99535"/>
            </a:xfrm>
          </p:grpSpPr>
          <p:sp>
            <p:nvSpPr>
              <p:cNvPr id="541" name="Google Shape;541;p2"/>
              <p:cNvSpPr/>
              <p:nvPr/>
            </p:nvSpPr>
            <p:spPr>
              <a:xfrm>
                <a:off x="1771434"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6"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542;p2"/>
              <p:cNvSpPr/>
              <p:nvPr/>
            </p:nvSpPr>
            <p:spPr>
              <a:xfrm>
                <a:off x="1757267" y="5455729"/>
                <a:ext cx="202343" cy="99535"/>
              </a:xfrm>
              <a:custGeom>
                <a:avLst/>
                <a:gdLst/>
                <a:ahLst/>
                <a:cxnLst/>
                <a:rect l="l" t="t" r="r" b="b"/>
                <a:pathLst>
                  <a:path w="202343"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1" y="0"/>
                    </a:cubicBezTo>
                    <a:lnTo>
                      <a:pt x="154019" y="0"/>
                    </a:lnTo>
                    <a:cubicBezTo>
                      <a:pt x="159544" y="0"/>
                      <a:pt x="164496" y="3143"/>
                      <a:pt x="166878" y="8096"/>
                    </a:cubicBezTo>
                    <a:lnTo>
                      <a:pt x="200882" y="78486"/>
                    </a:lnTo>
                    <a:cubicBezTo>
                      <a:pt x="200977" y="78771"/>
                      <a:pt x="201073" y="78962"/>
                      <a:pt x="201263" y="79247"/>
                    </a:cubicBezTo>
                    <a:cubicBezTo>
                      <a:pt x="203073" y="83629"/>
                      <a:pt x="202596" y="89059"/>
                      <a:pt x="199929" y="93059"/>
                    </a:cubicBezTo>
                    <a:cubicBezTo>
                      <a:pt x="197167" y="96964"/>
                      <a:pt x="192405" y="99536"/>
                      <a:pt x="187547" y="99536"/>
                    </a:cubicBezTo>
                    <a:close/>
                    <a:moveTo>
                      <a:pt x="36766" y="70961"/>
                    </a:moveTo>
                    <a:lnTo>
                      <a:pt x="165449" y="70961"/>
                    </a:lnTo>
                    <a:lnTo>
                      <a:pt x="144970" y="28575"/>
                    </a:lnTo>
                    <a:lnTo>
                      <a:pt x="57150" y="28575"/>
                    </a:lnTo>
                    <a:lnTo>
                      <a:pt x="36766"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43" name="Google Shape;543;p2"/>
            <p:cNvGrpSpPr/>
            <p:nvPr/>
          </p:nvGrpSpPr>
          <p:grpSpPr>
            <a:xfrm>
              <a:off x="1931003" y="5526594"/>
              <a:ext cx="202596" cy="481393"/>
              <a:chOff x="1931003" y="5526594"/>
              <a:chExt cx="202596" cy="481393"/>
            </a:xfrm>
          </p:grpSpPr>
          <p:sp>
            <p:nvSpPr>
              <p:cNvPr id="544" name="Google Shape;544;p2"/>
              <p:cNvSpPr/>
              <p:nvPr/>
            </p:nvSpPr>
            <p:spPr>
              <a:xfrm>
                <a:off x="1945386" y="5540977"/>
                <a:ext cx="173926" cy="452723"/>
              </a:xfrm>
              <a:custGeom>
                <a:avLst/>
                <a:gdLst/>
                <a:ahLst/>
                <a:cxnLst/>
                <a:rect l="l" t="t" r="r" b="b"/>
                <a:pathLst>
                  <a:path w="173926" h="452723" extrusionOk="0">
                    <a:moveTo>
                      <a:pt x="173926" y="162973"/>
                    </a:moveTo>
                    <a:lnTo>
                      <a:pt x="173926" y="452724"/>
                    </a:lnTo>
                    <a:lnTo>
                      <a:pt x="0" y="452724"/>
                    </a:lnTo>
                    <a:lnTo>
                      <a:pt x="0" y="0"/>
                    </a:lnTo>
                    <a:lnTo>
                      <a:pt x="173926" y="0"/>
                    </a:lnTo>
                    <a:lnTo>
                      <a:pt x="173926" y="111347"/>
                    </a:lnTo>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545;p2"/>
              <p:cNvSpPr/>
              <p:nvPr/>
            </p:nvSpPr>
            <p:spPr>
              <a:xfrm>
                <a:off x="1931003" y="5526594"/>
                <a:ext cx="202596" cy="481393"/>
              </a:xfrm>
              <a:custGeom>
                <a:avLst/>
                <a:gdLst/>
                <a:ahLst/>
                <a:cxnLst/>
                <a:rect l="l" t="t" r="r" b="b"/>
                <a:pathLst>
                  <a:path w="202596" h="481393" extrusionOk="0">
                    <a:moveTo>
                      <a:pt x="188309" y="481394"/>
                    </a:moveTo>
                    <a:lnTo>
                      <a:pt x="14288" y="481394"/>
                    </a:lnTo>
                    <a:cubicBezTo>
                      <a:pt x="6382" y="481394"/>
                      <a:pt x="0" y="475012"/>
                      <a:pt x="0" y="467106"/>
                    </a:cubicBezTo>
                    <a:lnTo>
                      <a:pt x="0" y="14288"/>
                    </a:lnTo>
                    <a:cubicBezTo>
                      <a:pt x="0" y="6382"/>
                      <a:pt x="6382" y="0"/>
                      <a:pt x="14288" y="0"/>
                    </a:cubicBezTo>
                    <a:lnTo>
                      <a:pt x="188309" y="0"/>
                    </a:lnTo>
                    <a:cubicBezTo>
                      <a:pt x="196215" y="0"/>
                      <a:pt x="202597" y="6382"/>
                      <a:pt x="202597" y="14288"/>
                    </a:cubicBezTo>
                    <a:lnTo>
                      <a:pt x="202597" y="125635"/>
                    </a:lnTo>
                    <a:cubicBezTo>
                      <a:pt x="202597" y="133541"/>
                      <a:pt x="196215" y="139922"/>
                      <a:pt x="188309" y="139922"/>
                    </a:cubicBezTo>
                    <a:cubicBezTo>
                      <a:pt x="180404" y="139922"/>
                      <a:pt x="174022" y="133541"/>
                      <a:pt x="174022" y="125635"/>
                    </a:cubicBezTo>
                    <a:lnTo>
                      <a:pt x="174022" y="28575"/>
                    </a:lnTo>
                    <a:lnTo>
                      <a:pt x="28575" y="28575"/>
                    </a:lnTo>
                    <a:lnTo>
                      <a:pt x="28575" y="452819"/>
                    </a:lnTo>
                    <a:lnTo>
                      <a:pt x="174022" y="452819"/>
                    </a:lnTo>
                    <a:lnTo>
                      <a:pt x="174022" y="177261"/>
                    </a:lnTo>
                    <a:cubicBezTo>
                      <a:pt x="174022" y="169355"/>
                      <a:pt x="180404" y="162973"/>
                      <a:pt x="188309" y="162973"/>
                    </a:cubicBezTo>
                    <a:cubicBezTo>
                      <a:pt x="196215" y="162973"/>
                      <a:pt x="202597" y="169355"/>
                      <a:pt x="202597" y="177261"/>
                    </a:cubicBezTo>
                    <a:lnTo>
                      <a:pt x="202597" y="467106"/>
                    </a:lnTo>
                    <a:cubicBezTo>
                      <a:pt x="202597" y="475012"/>
                      <a:pt x="196215" y="481394"/>
                      <a:pt x="188309" y="4813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46" name="Google Shape;546;p2"/>
            <p:cNvGrpSpPr/>
            <p:nvPr/>
          </p:nvGrpSpPr>
          <p:grpSpPr>
            <a:xfrm>
              <a:off x="1965235" y="5405437"/>
              <a:ext cx="134227" cy="78867"/>
              <a:chOff x="1965235" y="5405437"/>
              <a:chExt cx="134227" cy="78867"/>
            </a:xfrm>
          </p:grpSpPr>
          <p:sp>
            <p:nvSpPr>
              <p:cNvPr id="547" name="Google Shape;547;p2"/>
              <p:cNvSpPr/>
              <p:nvPr/>
            </p:nvSpPr>
            <p:spPr>
              <a:xfrm>
                <a:off x="1979485"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8" name="Google Shape;548;p2"/>
              <p:cNvSpPr/>
              <p:nvPr/>
            </p:nvSpPr>
            <p:spPr>
              <a:xfrm>
                <a:off x="1965235"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67114" y="0"/>
                      <a:pt x="67114" y="0"/>
                      <a:pt x="67114" y="0"/>
                    </a:cubicBezTo>
                    <a:cubicBezTo>
                      <a:pt x="90260" y="0"/>
                      <a:pt x="110643" y="12478"/>
                      <a:pt x="120359" y="32575"/>
                    </a:cubicBezTo>
                    <a:lnTo>
                      <a:pt x="132836" y="58484"/>
                    </a:lnTo>
                    <a:cubicBezTo>
                      <a:pt x="134932" y="62865"/>
                      <a:pt x="134646" y="68104"/>
                      <a:pt x="132074" y="72295"/>
                    </a:cubicBezTo>
                    <a:cubicBezTo>
                      <a:pt x="129502" y="76391"/>
                      <a:pt x="124835" y="78867"/>
                      <a:pt x="119977" y="78867"/>
                    </a:cubicBezTo>
                    <a:close/>
                    <a:moveTo>
                      <a:pt x="37015" y="50292"/>
                    </a:moveTo>
                    <a:lnTo>
                      <a:pt x="97213" y="50292"/>
                    </a:lnTo>
                    <a:lnTo>
                      <a:pt x="94641" y="44958"/>
                    </a:lnTo>
                    <a:cubicBezTo>
                      <a:pt x="89688" y="34671"/>
                      <a:pt x="79401" y="28575"/>
                      <a:pt x="67114" y="28575"/>
                    </a:cubicBezTo>
                    <a:lnTo>
                      <a:pt x="67114" y="28575"/>
                    </a:lnTo>
                    <a:cubicBezTo>
                      <a:pt x="54827" y="28575"/>
                      <a:pt x="44540" y="34671"/>
                      <a:pt x="39586" y="44958"/>
                    </a:cubicBezTo>
                    <a:lnTo>
                      <a:pt x="37015"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49" name="Google Shape;549;p2"/>
            <p:cNvGrpSpPr/>
            <p:nvPr/>
          </p:nvGrpSpPr>
          <p:grpSpPr>
            <a:xfrm>
              <a:off x="1931256" y="5455729"/>
              <a:ext cx="202281" cy="99535"/>
              <a:chOff x="1931256" y="5455729"/>
              <a:chExt cx="202281" cy="99535"/>
            </a:xfrm>
          </p:grpSpPr>
          <p:sp>
            <p:nvSpPr>
              <p:cNvPr id="550" name="Google Shape;550;p2"/>
              <p:cNvSpPr/>
              <p:nvPr/>
            </p:nvSpPr>
            <p:spPr>
              <a:xfrm>
                <a:off x="1945456"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1" name="Google Shape;551;p2"/>
              <p:cNvSpPr/>
              <p:nvPr/>
            </p:nvSpPr>
            <p:spPr>
              <a:xfrm>
                <a:off x="1931256"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6"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52" name="Google Shape;552;p2"/>
            <p:cNvGrpSpPr/>
            <p:nvPr/>
          </p:nvGrpSpPr>
          <p:grpSpPr>
            <a:xfrm>
              <a:off x="2099210" y="5526690"/>
              <a:ext cx="202601" cy="481298"/>
              <a:chOff x="2099210" y="5526690"/>
              <a:chExt cx="202601" cy="481298"/>
            </a:xfrm>
          </p:grpSpPr>
          <p:sp>
            <p:nvSpPr>
              <p:cNvPr id="553" name="Google Shape;553;p2"/>
              <p:cNvSpPr/>
              <p:nvPr/>
            </p:nvSpPr>
            <p:spPr>
              <a:xfrm>
                <a:off x="2113502" y="5540977"/>
                <a:ext cx="174021" cy="452723"/>
              </a:xfrm>
              <a:custGeom>
                <a:avLst/>
                <a:gdLst/>
                <a:ahLst/>
                <a:cxnLst/>
                <a:rect l="l" t="t" r="r" b="b"/>
                <a:pathLst>
                  <a:path w="174021" h="452723" extrusionOk="0">
                    <a:moveTo>
                      <a:pt x="1619" y="108871"/>
                    </a:moveTo>
                    <a:lnTo>
                      <a:pt x="0" y="0"/>
                    </a:lnTo>
                    <a:lnTo>
                      <a:pt x="174022" y="0"/>
                    </a:lnTo>
                    <a:lnTo>
                      <a:pt x="174022" y="452724"/>
                    </a:lnTo>
                    <a:lnTo>
                      <a:pt x="0" y="452724"/>
                    </a:lnTo>
                    <a:lnTo>
                      <a:pt x="1619" y="163449"/>
                    </a:lnTo>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554;p2"/>
              <p:cNvSpPr/>
              <p:nvPr/>
            </p:nvSpPr>
            <p:spPr>
              <a:xfrm>
                <a:off x="2099210" y="5526690"/>
                <a:ext cx="202601" cy="481298"/>
              </a:xfrm>
              <a:custGeom>
                <a:avLst/>
                <a:gdLst/>
                <a:ahLst/>
                <a:cxnLst/>
                <a:rect l="l" t="t" r="r" b="b"/>
                <a:pathLst>
                  <a:path w="202601" h="481298" extrusionOk="0">
                    <a:moveTo>
                      <a:pt x="188314" y="481299"/>
                    </a:moveTo>
                    <a:lnTo>
                      <a:pt x="14292" y="481299"/>
                    </a:lnTo>
                    <a:cubicBezTo>
                      <a:pt x="10482" y="481299"/>
                      <a:pt x="6862" y="479774"/>
                      <a:pt x="4195" y="477108"/>
                    </a:cubicBezTo>
                    <a:cubicBezTo>
                      <a:pt x="1528" y="474440"/>
                      <a:pt x="4" y="470726"/>
                      <a:pt x="4" y="466916"/>
                    </a:cubicBezTo>
                    <a:lnTo>
                      <a:pt x="1528" y="177641"/>
                    </a:lnTo>
                    <a:cubicBezTo>
                      <a:pt x="1528" y="169736"/>
                      <a:pt x="7910" y="163449"/>
                      <a:pt x="15816" y="163449"/>
                    </a:cubicBezTo>
                    <a:cubicBezTo>
                      <a:pt x="15816" y="163449"/>
                      <a:pt x="15816" y="163449"/>
                      <a:pt x="15911" y="163449"/>
                    </a:cubicBezTo>
                    <a:cubicBezTo>
                      <a:pt x="23817" y="163449"/>
                      <a:pt x="30198" y="169926"/>
                      <a:pt x="30103" y="177832"/>
                    </a:cubicBezTo>
                    <a:lnTo>
                      <a:pt x="28579" y="452819"/>
                    </a:lnTo>
                    <a:lnTo>
                      <a:pt x="173931" y="452819"/>
                    </a:lnTo>
                    <a:lnTo>
                      <a:pt x="173931" y="28575"/>
                    </a:lnTo>
                    <a:lnTo>
                      <a:pt x="28770" y="28575"/>
                    </a:lnTo>
                    <a:lnTo>
                      <a:pt x="30103" y="122968"/>
                    </a:lnTo>
                    <a:cubicBezTo>
                      <a:pt x="30198" y="130873"/>
                      <a:pt x="23912" y="137351"/>
                      <a:pt x="16006" y="137446"/>
                    </a:cubicBezTo>
                    <a:cubicBezTo>
                      <a:pt x="8101" y="138017"/>
                      <a:pt x="1623" y="131255"/>
                      <a:pt x="1528" y="123349"/>
                    </a:cubicBezTo>
                    <a:lnTo>
                      <a:pt x="4" y="14478"/>
                    </a:lnTo>
                    <a:cubicBezTo>
                      <a:pt x="-91" y="10668"/>
                      <a:pt x="1433" y="6954"/>
                      <a:pt x="4100" y="4286"/>
                    </a:cubicBezTo>
                    <a:cubicBezTo>
                      <a:pt x="6767" y="1620"/>
                      <a:pt x="10482" y="0"/>
                      <a:pt x="14292" y="0"/>
                    </a:cubicBezTo>
                    <a:lnTo>
                      <a:pt x="188314" y="0"/>
                    </a:lnTo>
                    <a:cubicBezTo>
                      <a:pt x="196219" y="0"/>
                      <a:pt x="202601" y="6382"/>
                      <a:pt x="202601" y="14288"/>
                    </a:cubicBezTo>
                    <a:lnTo>
                      <a:pt x="202601" y="467106"/>
                    </a:lnTo>
                    <a:cubicBezTo>
                      <a:pt x="202601" y="474917"/>
                      <a:pt x="196219" y="481299"/>
                      <a:pt x="188314" y="48129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55" name="Google Shape;555;p2"/>
            <p:cNvGrpSpPr/>
            <p:nvPr/>
          </p:nvGrpSpPr>
          <p:grpSpPr>
            <a:xfrm>
              <a:off x="2133447" y="5405437"/>
              <a:ext cx="134227" cy="78867"/>
              <a:chOff x="2133447" y="5405437"/>
              <a:chExt cx="134227" cy="78867"/>
            </a:xfrm>
          </p:grpSpPr>
          <p:sp>
            <p:nvSpPr>
              <p:cNvPr id="556" name="Google Shape;556;p2"/>
              <p:cNvSpPr/>
              <p:nvPr/>
            </p:nvSpPr>
            <p:spPr>
              <a:xfrm>
                <a:off x="2147696" y="5419772"/>
                <a:ext cx="105727" cy="50244"/>
              </a:xfrm>
              <a:custGeom>
                <a:avLst/>
                <a:gdLst/>
                <a:ahLst/>
                <a:cxnLst/>
                <a:rect l="l" t="t" r="r" b="b"/>
                <a:pathLst>
                  <a:path w="105727" h="50244" extrusionOk="0">
                    <a:moveTo>
                      <a:pt x="105728" y="50244"/>
                    </a:moveTo>
                    <a:lnTo>
                      <a:pt x="0" y="50244"/>
                    </a:lnTo>
                    <a:lnTo>
                      <a:pt x="12478" y="24432"/>
                    </a:lnTo>
                    <a:cubicBezTo>
                      <a:pt x="28289" y="-8144"/>
                      <a:pt x="77533" y="-8144"/>
                      <a:pt x="93250" y="24432"/>
                    </a:cubicBezTo>
                    <a:lnTo>
                      <a:pt x="105728" y="50244"/>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557;p2"/>
              <p:cNvSpPr/>
              <p:nvPr/>
            </p:nvSpPr>
            <p:spPr>
              <a:xfrm>
                <a:off x="2133447"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90260" y="0"/>
                      <a:pt x="110643" y="12478"/>
                      <a:pt x="120358" y="32575"/>
                    </a:cubicBezTo>
                    <a:lnTo>
                      <a:pt x="132836" y="58484"/>
                    </a:lnTo>
                    <a:cubicBezTo>
                      <a:pt x="134932" y="62865"/>
                      <a:pt x="134646" y="68104"/>
                      <a:pt x="132074" y="72295"/>
                    </a:cubicBezTo>
                    <a:cubicBezTo>
                      <a:pt x="129502" y="76486"/>
                      <a:pt x="124835" y="78867"/>
                      <a:pt x="119977" y="78867"/>
                    </a:cubicBezTo>
                    <a:close/>
                    <a:moveTo>
                      <a:pt x="36919" y="50292"/>
                    </a:moveTo>
                    <a:lnTo>
                      <a:pt x="97117" y="50292"/>
                    </a:lnTo>
                    <a:lnTo>
                      <a:pt x="94546" y="44958"/>
                    </a:lnTo>
                    <a:cubicBezTo>
                      <a:pt x="89593" y="34671"/>
                      <a:pt x="79306" y="28575"/>
                      <a:pt x="67019" y="28575"/>
                    </a:cubicBezTo>
                    <a:cubicBezTo>
                      <a:pt x="54731" y="28575"/>
                      <a:pt x="44444" y="34671"/>
                      <a:pt x="39491" y="44958"/>
                    </a:cubicBezTo>
                    <a:lnTo>
                      <a:pt x="36919"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58" name="Google Shape;558;p2"/>
            <p:cNvGrpSpPr/>
            <p:nvPr/>
          </p:nvGrpSpPr>
          <p:grpSpPr>
            <a:xfrm>
              <a:off x="2099467" y="5455729"/>
              <a:ext cx="202281" cy="99535"/>
              <a:chOff x="2099467" y="5455729"/>
              <a:chExt cx="202281" cy="99535"/>
            </a:xfrm>
          </p:grpSpPr>
          <p:sp>
            <p:nvSpPr>
              <p:cNvPr id="559" name="Google Shape;559;p2"/>
              <p:cNvSpPr/>
              <p:nvPr/>
            </p:nvSpPr>
            <p:spPr>
              <a:xfrm>
                <a:off x="2113572"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7"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560;p2"/>
              <p:cNvSpPr/>
              <p:nvPr/>
            </p:nvSpPr>
            <p:spPr>
              <a:xfrm>
                <a:off x="2099467"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5"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61" name="Google Shape;561;p2"/>
            <p:cNvGrpSpPr/>
            <p:nvPr/>
          </p:nvGrpSpPr>
          <p:grpSpPr>
            <a:xfrm>
              <a:off x="2273236" y="5521165"/>
              <a:ext cx="202596" cy="481393"/>
              <a:chOff x="2273236" y="5521165"/>
              <a:chExt cx="202596" cy="481393"/>
            </a:xfrm>
          </p:grpSpPr>
          <p:sp>
            <p:nvSpPr>
              <p:cNvPr id="562" name="Google Shape;562;p2"/>
              <p:cNvSpPr/>
              <p:nvPr/>
            </p:nvSpPr>
            <p:spPr>
              <a:xfrm>
                <a:off x="228752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563;p2"/>
              <p:cNvSpPr/>
              <p:nvPr/>
            </p:nvSpPr>
            <p:spPr>
              <a:xfrm>
                <a:off x="227323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64" name="Google Shape;564;p2"/>
            <p:cNvGrpSpPr/>
            <p:nvPr/>
          </p:nvGrpSpPr>
          <p:grpSpPr>
            <a:xfrm>
              <a:off x="2307373" y="5405437"/>
              <a:ext cx="134227" cy="78867"/>
              <a:chOff x="2307373" y="5405437"/>
              <a:chExt cx="134227" cy="78867"/>
            </a:xfrm>
          </p:grpSpPr>
          <p:sp>
            <p:nvSpPr>
              <p:cNvPr id="565" name="Google Shape;565;p2"/>
              <p:cNvSpPr/>
              <p:nvPr/>
            </p:nvSpPr>
            <p:spPr>
              <a:xfrm>
                <a:off x="232162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 name="Google Shape;566;p2"/>
              <p:cNvSpPr/>
              <p:nvPr/>
            </p:nvSpPr>
            <p:spPr>
              <a:xfrm>
                <a:off x="230737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391"/>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6" y="44958"/>
                    </a:cubicBezTo>
                    <a:lnTo>
                      <a:pt x="37015"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67" name="Google Shape;567;p2"/>
            <p:cNvGrpSpPr/>
            <p:nvPr/>
          </p:nvGrpSpPr>
          <p:grpSpPr>
            <a:xfrm>
              <a:off x="2273427" y="5455729"/>
              <a:ext cx="202310" cy="99535"/>
              <a:chOff x="2273427" y="5455729"/>
              <a:chExt cx="202310" cy="99535"/>
            </a:xfrm>
          </p:grpSpPr>
          <p:sp>
            <p:nvSpPr>
              <p:cNvPr id="568" name="Google Shape;568;p2"/>
              <p:cNvSpPr/>
              <p:nvPr/>
            </p:nvSpPr>
            <p:spPr>
              <a:xfrm>
                <a:off x="2287594"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9" name="Google Shape;569;p2"/>
              <p:cNvSpPr/>
              <p:nvPr/>
            </p:nvSpPr>
            <p:spPr>
              <a:xfrm>
                <a:off x="2273427" y="5455729"/>
                <a:ext cx="202310" cy="99535"/>
              </a:xfrm>
              <a:custGeom>
                <a:avLst/>
                <a:gdLst/>
                <a:ahLst/>
                <a:cxnLst/>
                <a:rect l="l" t="t" r="r" b="b"/>
                <a:pathLst>
                  <a:path w="202310"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2" y="0"/>
                    </a:cubicBezTo>
                    <a:lnTo>
                      <a:pt x="154019" y="0"/>
                    </a:lnTo>
                    <a:cubicBezTo>
                      <a:pt x="159543" y="0"/>
                      <a:pt x="164497" y="3143"/>
                      <a:pt x="166878" y="8096"/>
                    </a:cubicBezTo>
                    <a:lnTo>
                      <a:pt x="200882" y="78486"/>
                    </a:lnTo>
                    <a:cubicBezTo>
                      <a:pt x="200977" y="78581"/>
                      <a:pt x="200977" y="78771"/>
                      <a:pt x="201072" y="78867"/>
                    </a:cubicBezTo>
                    <a:cubicBezTo>
                      <a:pt x="203073" y="83248"/>
                      <a:pt x="202597" y="88772"/>
                      <a:pt x="200025" y="92869"/>
                    </a:cubicBezTo>
                    <a:cubicBezTo>
                      <a:pt x="197453" y="96964"/>
                      <a:pt x="192405" y="99536"/>
                      <a:pt x="187547" y="99536"/>
                    </a:cubicBezTo>
                    <a:close/>
                    <a:moveTo>
                      <a:pt x="36766" y="70961"/>
                    </a:moveTo>
                    <a:lnTo>
                      <a:pt x="165449" y="70961"/>
                    </a:lnTo>
                    <a:lnTo>
                      <a:pt x="144970" y="28575"/>
                    </a:lnTo>
                    <a:lnTo>
                      <a:pt x="57150" y="28575"/>
                    </a:lnTo>
                    <a:lnTo>
                      <a:pt x="36766"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70" name="Google Shape;570;p2"/>
            <p:cNvGrpSpPr/>
            <p:nvPr/>
          </p:nvGrpSpPr>
          <p:grpSpPr>
            <a:xfrm>
              <a:off x="1560766" y="5782817"/>
              <a:ext cx="928687" cy="481393"/>
              <a:chOff x="1560766" y="5782817"/>
              <a:chExt cx="928687" cy="481393"/>
            </a:xfrm>
          </p:grpSpPr>
          <p:sp>
            <p:nvSpPr>
              <p:cNvPr id="571" name="Google Shape;571;p2"/>
              <p:cNvSpPr/>
              <p:nvPr/>
            </p:nvSpPr>
            <p:spPr>
              <a:xfrm>
                <a:off x="1575054" y="5797104"/>
                <a:ext cx="900112" cy="452818"/>
              </a:xfrm>
              <a:custGeom>
                <a:avLst/>
                <a:gdLst/>
                <a:ahLst/>
                <a:cxnLst/>
                <a:rect l="l" t="t" r="r" b="b"/>
                <a:pathLst>
                  <a:path w="900112" h="452818" extrusionOk="0">
                    <a:moveTo>
                      <a:pt x="900113" y="0"/>
                    </a:moveTo>
                    <a:lnTo>
                      <a:pt x="900113" y="325850"/>
                    </a:lnTo>
                    <a:cubicBezTo>
                      <a:pt x="900113" y="395668"/>
                      <a:pt x="842963" y="452818"/>
                      <a:pt x="773144" y="452818"/>
                    </a:cubicBezTo>
                    <a:lnTo>
                      <a:pt x="126968" y="452818"/>
                    </a:lnTo>
                    <a:cubicBezTo>
                      <a:pt x="108966" y="452818"/>
                      <a:pt x="91726" y="449009"/>
                      <a:pt x="76200" y="442150"/>
                    </a:cubicBezTo>
                    <a:cubicBezTo>
                      <a:pt x="31433" y="422529"/>
                      <a:pt x="0" y="377666"/>
                      <a:pt x="0" y="325850"/>
                    </a:cubicBezTo>
                    <a:lnTo>
                      <a:pt x="0" y="0"/>
                    </a:lnTo>
                    <a:lnTo>
                      <a:pt x="900113" y="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2" name="Google Shape;572;p2"/>
              <p:cNvSpPr/>
              <p:nvPr/>
            </p:nvSpPr>
            <p:spPr>
              <a:xfrm>
                <a:off x="1560766" y="5782817"/>
                <a:ext cx="928687" cy="481393"/>
              </a:xfrm>
              <a:custGeom>
                <a:avLst/>
                <a:gdLst/>
                <a:ahLst/>
                <a:cxnLst/>
                <a:rect l="l" t="t" r="r" b="b"/>
                <a:pathLst>
                  <a:path w="928687" h="481393" extrusionOk="0">
                    <a:moveTo>
                      <a:pt x="787432" y="481393"/>
                    </a:moveTo>
                    <a:lnTo>
                      <a:pt x="141256" y="481393"/>
                    </a:lnTo>
                    <a:cubicBezTo>
                      <a:pt x="121634" y="481393"/>
                      <a:pt x="102584" y="477393"/>
                      <a:pt x="84677" y="469487"/>
                    </a:cubicBezTo>
                    <a:cubicBezTo>
                      <a:pt x="33242" y="446913"/>
                      <a:pt x="0" y="396145"/>
                      <a:pt x="0" y="340138"/>
                    </a:cubicBezTo>
                    <a:lnTo>
                      <a:pt x="0" y="14288"/>
                    </a:lnTo>
                    <a:cubicBezTo>
                      <a:pt x="0" y="6382"/>
                      <a:pt x="6382" y="0"/>
                      <a:pt x="14288" y="0"/>
                    </a:cubicBezTo>
                    <a:lnTo>
                      <a:pt x="914400" y="0"/>
                    </a:lnTo>
                    <a:cubicBezTo>
                      <a:pt x="922306" y="0"/>
                      <a:pt x="928688" y="6382"/>
                      <a:pt x="928688" y="14288"/>
                    </a:cubicBezTo>
                    <a:lnTo>
                      <a:pt x="928688" y="340138"/>
                    </a:lnTo>
                    <a:cubicBezTo>
                      <a:pt x="928688" y="418052"/>
                      <a:pt x="865346" y="481393"/>
                      <a:pt x="787432" y="481393"/>
                    </a:cubicBezTo>
                    <a:close/>
                    <a:moveTo>
                      <a:pt x="28575" y="28575"/>
                    </a:moveTo>
                    <a:lnTo>
                      <a:pt x="28575" y="340138"/>
                    </a:lnTo>
                    <a:cubicBezTo>
                      <a:pt x="28575" y="384810"/>
                      <a:pt x="55150" y="425387"/>
                      <a:pt x="96203" y="443389"/>
                    </a:cubicBezTo>
                    <a:cubicBezTo>
                      <a:pt x="110490" y="449675"/>
                      <a:pt x="125539" y="452818"/>
                      <a:pt x="141256" y="452818"/>
                    </a:cubicBezTo>
                    <a:lnTo>
                      <a:pt x="787432" y="452818"/>
                    </a:lnTo>
                    <a:cubicBezTo>
                      <a:pt x="849535" y="452818"/>
                      <a:pt x="900113" y="402241"/>
                      <a:pt x="900113" y="340138"/>
                    </a:cubicBezTo>
                    <a:lnTo>
                      <a:pt x="900113" y="28575"/>
                    </a:lnTo>
                    <a:lnTo>
                      <a:pt x="28575" y="2857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73" name="Google Shape;573;p2"/>
            <p:cNvGrpSpPr/>
            <p:nvPr/>
          </p:nvGrpSpPr>
          <p:grpSpPr>
            <a:xfrm>
              <a:off x="1724405" y="5870161"/>
              <a:ext cx="612267" cy="284988"/>
              <a:chOff x="1724405" y="5870161"/>
              <a:chExt cx="612267" cy="284988"/>
            </a:xfrm>
          </p:grpSpPr>
          <p:sp>
            <p:nvSpPr>
              <p:cNvPr id="574" name="Google Shape;574;p2"/>
              <p:cNvSpPr/>
              <p:nvPr/>
            </p:nvSpPr>
            <p:spPr>
              <a:xfrm>
                <a:off x="1738693" y="5884449"/>
                <a:ext cx="583691" cy="256413"/>
              </a:xfrm>
              <a:custGeom>
                <a:avLst/>
                <a:gdLst/>
                <a:ahLst/>
                <a:cxnLst/>
                <a:rect l="l" t="t" r="r" b="b"/>
                <a:pathLst>
                  <a:path w="583691" h="256413" extrusionOk="0">
                    <a:moveTo>
                      <a:pt x="583692" y="128207"/>
                    </a:moveTo>
                    <a:cubicBezTo>
                      <a:pt x="583692" y="199013"/>
                      <a:pt x="453028" y="256413"/>
                      <a:pt x="291846" y="256413"/>
                    </a:cubicBezTo>
                    <a:cubicBezTo>
                      <a:pt x="130664" y="256413"/>
                      <a:pt x="0" y="199013"/>
                      <a:pt x="0" y="128207"/>
                    </a:cubicBezTo>
                    <a:cubicBezTo>
                      <a:pt x="0" y="57400"/>
                      <a:pt x="130664" y="0"/>
                      <a:pt x="291846" y="0"/>
                    </a:cubicBezTo>
                    <a:cubicBezTo>
                      <a:pt x="453028" y="0"/>
                      <a:pt x="583692" y="57400"/>
                      <a:pt x="583692" y="12820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 name="Google Shape;575;p2"/>
              <p:cNvSpPr/>
              <p:nvPr/>
            </p:nvSpPr>
            <p:spPr>
              <a:xfrm>
                <a:off x="1724405" y="5870161"/>
                <a:ext cx="612267" cy="284988"/>
              </a:xfrm>
              <a:custGeom>
                <a:avLst/>
                <a:gdLst/>
                <a:ahLst/>
                <a:cxnLst/>
                <a:rect l="l" t="t" r="r" b="b"/>
                <a:pathLst>
                  <a:path w="612267" h="284988" extrusionOk="0">
                    <a:moveTo>
                      <a:pt x="306134" y="284988"/>
                    </a:moveTo>
                    <a:cubicBezTo>
                      <a:pt x="134493" y="284988"/>
                      <a:pt x="0" y="222409"/>
                      <a:pt x="0" y="142494"/>
                    </a:cubicBezTo>
                    <a:cubicBezTo>
                      <a:pt x="0" y="62579"/>
                      <a:pt x="134493" y="0"/>
                      <a:pt x="306134" y="0"/>
                    </a:cubicBezTo>
                    <a:cubicBezTo>
                      <a:pt x="477774" y="0"/>
                      <a:pt x="612267" y="62579"/>
                      <a:pt x="612267" y="142494"/>
                    </a:cubicBezTo>
                    <a:cubicBezTo>
                      <a:pt x="612267" y="222409"/>
                      <a:pt x="477774" y="284988"/>
                      <a:pt x="306134" y="284988"/>
                    </a:cubicBezTo>
                    <a:close/>
                    <a:moveTo>
                      <a:pt x="306134" y="28575"/>
                    </a:moveTo>
                    <a:cubicBezTo>
                      <a:pt x="140113" y="28575"/>
                      <a:pt x="28575" y="87439"/>
                      <a:pt x="28575" y="142494"/>
                    </a:cubicBezTo>
                    <a:cubicBezTo>
                      <a:pt x="28575" y="197549"/>
                      <a:pt x="140113" y="256413"/>
                      <a:pt x="306134" y="256413"/>
                    </a:cubicBezTo>
                    <a:cubicBezTo>
                      <a:pt x="472154" y="256413"/>
                      <a:pt x="583692" y="197549"/>
                      <a:pt x="583692" y="142494"/>
                    </a:cubicBezTo>
                    <a:cubicBezTo>
                      <a:pt x="583692" y="87439"/>
                      <a:pt x="472154" y="28575"/>
                      <a:pt x="30613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76" name="Google Shape;576;p2"/>
            <p:cNvSpPr/>
            <p:nvPr/>
          </p:nvSpPr>
          <p:spPr>
            <a:xfrm>
              <a:off x="1575054" y="5431059"/>
              <a:ext cx="76200" cy="808196"/>
            </a:xfrm>
            <a:custGeom>
              <a:avLst/>
              <a:gdLst/>
              <a:ahLst/>
              <a:cxnLst/>
              <a:rect l="l" t="t" r="r" b="b"/>
              <a:pathLst>
                <a:path w="76200" h="808196" extrusionOk="0">
                  <a:moveTo>
                    <a:pt x="76200" y="0"/>
                  </a:moveTo>
                  <a:lnTo>
                    <a:pt x="76200" y="808196"/>
                  </a:lnTo>
                  <a:cubicBezTo>
                    <a:pt x="31433" y="788575"/>
                    <a:pt x="0" y="743712"/>
                    <a:pt x="0" y="691896"/>
                  </a:cubicBezTo>
                  <a:lnTo>
                    <a:pt x="0" y="366046"/>
                  </a:lnTo>
                  <a:lnTo>
                    <a:pt x="20098" y="366046"/>
                  </a:lnTo>
                  <a:lnTo>
                    <a:pt x="20098" y="104204"/>
                  </a:lnTo>
                  <a:lnTo>
                    <a:pt x="22574" y="104204"/>
                  </a:lnTo>
                  <a:lnTo>
                    <a:pt x="54197" y="38767"/>
                  </a:lnTo>
                  <a:lnTo>
                    <a:pt x="66675" y="12859"/>
                  </a:lnTo>
                  <a:cubicBezTo>
                    <a:pt x="69151" y="7811"/>
                    <a:pt x="72390" y="3524"/>
                    <a:pt x="76200" y="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00 DO NOT REMOVE · SlidesMania">
  <p:cSld name="CUSTOM_20">
    <p:spTree>
      <p:nvGrpSpPr>
        <p:cNvPr id="1" name="Shape 3103"/>
        <p:cNvGrpSpPr/>
        <p:nvPr/>
      </p:nvGrpSpPr>
      <p:grpSpPr>
        <a:xfrm>
          <a:off x="0" y="0"/>
          <a:ext cx="0" cy="0"/>
          <a:chOff x="0" y="0"/>
          <a:chExt cx="0" cy="0"/>
        </a:xfrm>
      </p:grpSpPr>
      <p:grpSp>
        <p:nvGrpSpPr>
          <p:cNvPr id="3104" name="Google Shape;3104;p21"/>
          <p:cNvGrpSpPr/>
          <p:nvPr/>
        </p:nvGrpSpPr>
        <p:grpSpPr>
          <a:xfrm>
            <a:off x="0" y="0"/>
            <a:ext cx="18288000" cy="10287000"/>
            <a:chOff x="0" y="0"/>
            <a:chExt cx="12192000" cy="6858000"/>
          </a:xfrm>
        </p:grpSpPr>
        <p:sp>
          <p:nvSpPr>
            <p:cNvPr id="3105" name="Google Shape;3105;p21"/>
            <p:cNvSpPr/>
            <p:nvPr/>
          </p:nvSpPr>
          <p:spPr>
            <a:xfrm>
              <a:off x="0" y="0"/>
              <a:ext cx="12192000" cy="6858000"/>
            </a:xfrm>
            <a:prstGeom prst="rect">
              <a:avLst/>
            </a:prstGeom>
            <a:solidFill>
              <a:srgbClr val="FFFFFF"/>
            </a:solidFill>
            <a:ln>
              <a:noFill/>
            </a:ln>
          </p:spPr>
          <p:txBody>
            <a:bodyPr spcFirstLastPara="1" wrap="square" lIns="137150" tIns="137150" rIns="137150" bIns="137150" anchor="ctr" anchorCtr="0">
              <a:noAutofit/>
            </a:bodyPr>
            <a:lstStyle/>
            <a:p>
              <a:pPr marL="0" lvl="0" indent="0" algn="l" rtl="0">
                <a:spcBef>
                  <a:spcPts val="0"/>
                </a:spcBef>
                <a:spcAft>
                  <a:spcPts val="0"/>
                </a:spcAft>
                <a:buNone/>
              </a:pPr>
              <a:endParaRPr/>
            </a:p>
          </p:txBody>
        </p:sp>
        <p:sp>
          <p:nvSpPr>
            <p:cNvPr id="3106" name="Google Shape;3106;p21"/>
            <p:cNvSpPr txBox="1"/>
            <p:nvPr/>
          </p:nvSpPr>
          <p:spPr>
            <a:xfrm>
              <a:off x="463500" y="2858061"/>
              <a:ext cx="8956500" cy="2442900"/>
            </a:xfrm>
            <a:prstGeom prst="rect">
              <a:avLst/>
            </a:prstGeom>
            <a:noFill/>
            <a:ln>
              <a:noFill/>
            </a:ln>
          </p:spPr>
          <p:txBody>
            <a:bodyPr spcFirstLastPara="1" wrap="square" lIns="137150" tIns="68550" rIns="137150" bIns="68550" anchor="t" anchorCtr="0">
              <a:noAutofit/>
            </a:bodyPr>
            <a:lstStyle/>
            <a:p>
              <a:pPr marL="0" marR="0" lvl="0" indent="0" algn="l" rtl="0">
                <a:spcBef>
                  <a:spcPts val="0"/>
                </a:spcBef>
                <a:spcAft>
                  <a:spcPts val="0"/>
                </a:spcAft>
                <a:buNone/>
              </a:pPr>
              <a:r>
                <a:rPr lang="en" sz="5400" b="1">
                  <a:solidFill>
                    <a:srgbClr val="3F3F3F"/>
                  </a:solidFill>
                  <a:latin typeface="Poppins"/>
                  <a:ea typeface="Poppins"/>
                  <a:cs typeface="Poppins"/>
                  <a:sym typeface="Poppins"/>
                </a:rPr>
                <a:t>Free </a:t>
              </a:r>
              <a:r>
                <a:rPr lang="en" sz="5400">
                  <a:solidFill>
                    <a:srgbClr val="3F3F3F"/>
                  </a:solidFill>
                  <a:latin typeface="Poppins"/>
                  <a:ea typeface="Poppins"/>
                  <a:cs typeface="Poppins"/>
                  <a:sym typeface="Poppins"/>
                </a:rPr>
                <a:t>themes and templates for </a:t>
              </a:r>
              <a:r>
                <a:rPr lang="en" sz="5400" b="1">
                  <a:solidFill>
                    <a:srgbClr val="3F3F3F"/>
                  </a:solidFill>
                  <a:latin typeface="Poppins"/>
                  <a:ea typeface="Poppins"/>
                  <a:cs typeface="Poppins"/>
                  <a:sym typeface="Poppins"/>
                </a:rPr>
                <a:t>Google Slides</a:t>
              </a:r>
              <a:r>
                <a:rPr lang="en" sz="5400">
                  <a:solidFill>
                    <a:srgbClr val="3F3F3F"/>
                  </a:solidFill>
                  <a:latin typeface="Poppins"/>
                  <a:ea typeface="Poppins"/>
                  <a:cs typeface="Poppins"/>
                  <a:sym typeface="Poppins"/>
                </a:rPr>
                <a:t> or </a:t>
              </a:r>
              <a:r>
                <a:rPr lang="en" sz="5400" b="1">
                  <a:solidFill>
                    <a:srgbClr val="3F3F3F"/>
                  </a:solidFill>
                  <a:latin typeface="Poppins"/>
                  <a:ea typeface="Poppins"/>
                  <a:cs typeface="Poppins"/>
                  <a:sym typeface="Poppins"/>
                </a:rPr>
                <a:t>PowerPoint</a:t>
              </a:r>
              <a:endParaRPr sz="5400" b="1">
                <a:solidFill>
                  <a:srgbClr val="3F3F3F"/>
                </a:solidFill>
                <a:latin typeface="Poppins"/>
                <a:ea typeface="Poppins"/>
                <a:cs typeface="Poppins"/>
                <a:sym typeface="Poppins"/>
              </a:endParaRPr>
            </a:p>
            <a:p>
              <a:pPr marL="0" marR="0" lvl="0" indent="0" algn="l" rtl="0">
                <a:spcBef>
                  <a:spcPts val="0"/>
                </a:spcBef>
                <a:spcAft>
                  <a:spcPts val="0"/>
                </a:spcAft>
                <a:buNone/>
              </a:pPr>
              <a:endParaRPr sz="5400" b="1">
                <a:solidFill>
                  <a:srgbClr val="3F3F3F"/>
                </a:solidFill>
                <a:latin typeface="Poppins"/>
                <a:ea typeface="Poppins"/>
                <a:cs typeface="Poppins"/>
                <a:sym typeface="Poppins"/>
              </a:endParaRPr>
            </a:p>
            <a:p>
              <a:pPr marL="0" marR="0" lvl="0" indent="0" algn="l" rtl="0">
                <a:spcBef>
                  <a:spcPts val="0"/>
                </a:spcBef>
                <a:spcAft>
                  <a:spcPts val="0"/>
                </a:spcAft>
                <a:buNone/>
              </a:pPr>
              <a:endParaRPr sz="5400" b="1">
                <a:solidFill>
                  <a:srgbClr val="3F3F3F"/>
                </a:solidFill>
                <a:latin typeface="Poppins"/>
                <a:ea typeface="Poppins"/>
                <a:cs typeface="Poppins"/>
                <a:sym typeface="Poppins"/>
              </a:endParaRPr>
            </a:p>
            <a:p>
              <a:pPr marL="0" marR="0" lvl="0" indent="0" algn="l" rtl="0">
                <a:spcBef>
                  <a:spcPts val="0"/>
                </a:spcBef>
                <a:spcAft>
                  <a:spcPts val="0"/>
                </a:spcAft>
                <a:buNone/>
              </a:pPr>
              <a:r>
                <a:rPr lang="en" sz="4500" b="1">
                  <a:solidFill>
                    <a:srgbClr val="FFCB25"/>
                  </a:solidFill>
                  <a:latin typeface="Poppins"/>
                  <a:ea typeface="Poppins"/>
                  <a:cs typeface="Poppins"/>
                  <a:sym typeface="Poppins"/>
                </a:rPr>
                <a:t>NOT to be sold as is or modified!</a:t>
              </a:r>
              <a:endParaRPr sz="4500" b="1">
                <a:solidFill>
                  <a:srgbClr val="FFCB25"/>
                </a:solidFill>
                <a:latin typeface="Poppins"/>
                <a:ea typeface="Poppins"/>
                <a:cs typeface="Poppins"/>
                <a:sym typeface="Poppins"/>
              </a:endParaRPr>
            </a:p>
            <a:p>
              <a:pPr marL="0" lvl="0" indent="0" algn="l" rtl="0">
                <a:spcBef>
                  <a:spcPts val="0"/>
                </a:spcBef>
                <a:spcAft>
                  <a:spcPts val="0"/>
                </a:spcAft>
                <a:buNone/>
              </a:pPr>
              <a:r>
                <a:rPr lang="en" sz="4100">
                  <a:solidFill>
                    <a:srgbClr val="3F3F3F"/>
                  </a:solidFill>
                  <a:latin typeface="Poppins"/>
                  <a:ea typeface="Poppins"/>
                  <a:cs typeface="Poppins"/>
                  <a:sym typeface="Poppins"/>
                </a:rPr>
                <a:t>Read </a:t>
              </a:r>
              <a:r>
                <a:rPr lang="en" sz="4100" u="sng">
                  <a:solidFill>
                    <a:srgbClr val="3F3F3F"/>
                  </a:solidFill>
                  <a:latin typeface="Poppins"/>
                  <a:ea typeface="Poppins"/>
                  <a:cs typeface="Poppins"/>
                  <a:sym typeface="Poppins"/>
                  <a:hlinkClick r:id="rId2">
                    <a:extLst>
                      <a:ext uri="{A12FA001-AC4F-418D-AE19-62706E023703}">
                        <ahyp:hlinkClr xmlns:ahyp="http://schemas.microsoft.com/office/drawing/2018/hyperlinkcolor" val="tx"/>
                      </a:ext>
                    </a:extLst>
                  </a:hlinkClick>
                </a:rPr>
                <a:t>FAQ</a:t>
              </a:r>
              <a:r>
                <a:rPr lang="en" sz="6600" b="1">
                  <a:solidFill>
                    <a:srgbClr val="FFCB25"/>
                  </a:solidFill>
                  <a:latin typeface="Poppins"/>
                  <a:ea typeface="Poppins"/>
                  <a:cs typeface="Poppins"/>
                  <a:sym typeface="Poppins"/>
                </a:rPr>
                <a:t> </a:t>
              </a:r>
              <a:r>
                <a:rPr lang="en" sz="4100">
                  <a:solidFill>
                    <a:srgbClr val="3F3F3F"/>
                  </a:solidFill>
                  <a:latin typeface="Poppins"/>
                  <a:ea typeface="Poppins"/>
                  <a:cs typeface="Poppins"/>
                  <a:sym typeface="Poppins"/>
                </a:rPr>
                <a:t>on slidesmania.com</a:t>
              </a:r>
              <a:endParaRPr sz="4100">
                <a:solidFill>
                  <a:srgbClr val="3F3F3F"/>
                </a:solidFill>
                <a:latin typeface="Poppins"/>
                <a:ea typeface="Poppins"/>
                <a:cs typeface="Poppins"/>
                <a:sym typeface="Poppins"/>
              </a:endParaRPr>
            </a:p>
            <a:p>
              <a:pPr marL="0" lvl="0" indent="0" algn="l" rtl="0">
                <a:spcBef>
                  <a:spcPts val="0"/>
                </a:spcBef>
                <a:spcAft>
                  <a:spcPts val="0"/>
                </a:spcAft>
                <a:buNone/>
              </a:pPr>
              <a:r>
                <a:rPr lang="en" sz="3000">
                  <a:solidFill>
                    <a:srgbClr val="3F3F3F"/>
                  </a:solidFill>
                  <a:latin typeface="Poppins"/>
                  <a:ea typeface="Poppins"/>
                  <a:cs typeface="Poppins"/>
                  <a:sym typeface="Poppins"/>
                </a:rPr>
                <a:t>Do not remove the slidesmania.com text on the sides.</a:t>
              </a:r>
              <a:endParaRPr sz="3000">
                <a:solidFill>
                  <a:srgbClr val="3F3F3F"/>
                </a:solidFill>
                <a:latin typeface="Poppins"/>
                <a:ea typeface="Poppins"/>
                <a:cs typeface="Poppins"/>
                <a:sym typeface="Poppins"/>
              </a:endParaRPr>
            </a:p>
          </p:txBody>
        </p:sp>
        <p:cxnSp>
          <p:nvCxnSpPr>
            <p:cNvPr id="3107" name="Google Shape;3107;p21"/>
            <p:cNvCxnSpPr/>
            <p:nvPr/>
          </p:nvCxnSpPr>
          <p:spPr>
            <a:xfrm>
              <a:off x="10423367" y="5688858"/>
              <a:ext cx="1495200" cy="12900"/>
            </a:xfrm>
            <a:prstGeom prst="straightConnector1">
              <a:avLst/>
            </a:prstGeom>
            <a:noFill/>
            <a:ln w="38100" cap="flat" cmpd="sng">
              <a:solidFill>
                <a:srgbClr val="FFCB25"/>
              </a:solidFill>
              <a:prstDash val="solid"/>
              <a:round/>
              <a:headEnd type="none" w="med" len="med"/>
              <a:tailEnd type="none" w="med" len="med"/>
            </a:ln>
          </p:spPr>
        </p:cxnSp>
        <p:pic>
          <p:nvPicPr>
            <p:cNvPr id="3108" name="Google Shape;3108;p21">
              <a:hlinkClick r:id="rId3"/>
            </p:cNvPr>
            <p:cNvPicPr preferRelativeResize="0"/>
            <p:nvPr/>
          </p:nvPicPr>
          <p:blipFill>
            <a:blip r:embed="rId4">
              <a:alphaModFix/>
            </a:blip>
            <a:stretch>
              <a:fillRect/>
            </a:stretch>
          </p:blipFill>
          <p:spPr>
            <a:xfrm>
              <a:off x="8982558" y="5912306"/>
              <a:ext cx="713232" cy="637863"/>
            </a:xfrm>
            <a:prstGeom prst="rect">
              <a:avLst/>
            </a:prstGeom>
            <a:noFill/>
            <a:ln>
              <a:noFill/>
            </a:ln>
          </p:spPr>
        </p:pic>
        <p:pic>
          <p:nvPicPr>
            <p:cNvPr id="3109" name="Google Shape;3109;p21">
              <a:hlinkClick r:id="rId5"/>
            </p:cNvPr>
            <p:cNvPicPr preferRelativeResize="0"/>
            <p:nvPr/>
          </p:nvPicPr>
          <p:blipFill>
            <a:blip r:embed="rId6">
              <a:alphaModFix/>
            </a:blip>
            <a:stretch>
              <a:fillRect/>
            </a:stretch>
          </p:blipFill>
          <p:spPr>
            <a:xfrm>
              <a:off x="9764428" y="5916798"/>
              <a:ext cx="708660" cy="628879"/>
            </a:xfrm>
            <a:prstGeom prst="rect">
              <a:avLst/>
            </a:prstGeom>
            <a:noFill/>
            <a:ln>
              <a:noFill/>
            </a:ln>
          </p:spPr>
        </p:pic>
        <p:pic>
          <p:nvPicPr>
            <p:cNvPr id="3110" name="Google Shape;3110;p21">
              <a:hlinkClick r:id="rId7"/>
            </p:cNvPr>
            <p:cNvPicPr preferRelativeResize="0"/>
            <p:nvPr/>
          </p:nvPicPr>
          <p:blipFill>
            <a:blip r:embed="rId8">
              <a:alphaModFix/>
            </a:blip>
            <a:stretch>
              <a:fillRect/>
            </a:stretch>
          </p:blipFill>
          <p:spPr>
            <a:xfrm>
              <a:off x="10541715" y="5905569"/>
              <a:ext cx="612648" cy="624387"/>
            </a:xfrm>
            <a:prstGeom prst="rect">
              <a:avLst/>
            </a:prstGeom>
            <a:noFill/>
            <a:ln>
              <a:noFill/>
            </a:ln>
          </p:spPr>
        </p:pic>
        <p:pic>
          <p:nvPicPr>
            <p:cNvPr id="3111" name="Google Shape;3111;p21">
              <a:hlinkClick r:id="rId9"/>
            </p:cNvPr>
            <p:cNvPicPr preferRelativeResize="0"/>
            <p:nvPr/>
          </p:nvPicPr>
          <p:blipFill>
            <a:blip r:embed="rId10">
              <a:alphaModFix/>
            </a:blip>
            <a:stretch>
              <a:fillRect/>
            </a:stretch>
          </p:blipFill>
          <p:spPr>
            <a:xfrm>
              <a:off x="11219049" y="5916799"/>
              <a:ext cx="699516" cy="601927"/>
            </a:xfrm>
            <a:prstGeom prst="rect">
              <a:avLst/>
            </a:prstGeom>
            <a:noFill/>
            <a:ln>
              <a:noFill/>
            </a:ln>
          </p:spPr>
        </p:pic>
        <p:sp>
          <p:nvSpPr>
            <p:cNvPr id="3112" name="Google Shape;3112;p21"/>
            <p:cNvSpPr txBox="1"/>
            <p:nvPr/>
          </p:nvSpPr>
          <p:spPr>
            <a:xfrm>
              <a:off x="7072500" y="4813375"/>
              <a:ext cx="4915500" cy="1001100"/>
            </a:xfrm>
            <a:prstGeom prst="rect">
              <a:avLst/>
            </a:prstGeom>
            <a:noFill/>
            <a:ln>
              <a:noFill/>
            </a:ln>
          </p:spPr>
          <p:txBody>
            <a:bodyPr spcFirstLastPara="1" wrap="square" lIns="137150" tIns="137150" rIns="137150" bIns="137150" anchor="t" anchorCtr="0">
              <a:noAutofit/>
            </a:bodyPr>
            <a:lstStyle/>
            <a:p>
              <a:pPr marL="0" lvl="0" indent="0" algn="r" rtl="0">
                <a:spcBef>
                  <a:spcPts val="0"/>
                </a:spcBef>
                <a:spcAft>
                  <a:spcPts val="0"/>
                </a:spcAft>
                <a:buNone/>
              </a:pPr>
              <a:r>
                <a:rPr lang="en" sz="3600" b="1">
                  <a:solidFill>
                    <a:srgbClr val="252525"/>
                  </a:solidFill>
                  <a:latin typeface="Homemade Apple"/>
                  <a:ea typeface="Homemade Apple"/>
                  <a:cs typeface="Homemade Apple"/>
                  <a:sym typeface="Homemade Apple"/>
                </a:rPr>
                <a:t>Sharing is caring!</a:t>
              </a:r>
              <a:endParaRPr sz="3600" b="1">
                <a:solidFill>
                  <a:srgbClr val="252525"/>
                </a:solidFill>
                <a:latin typeface="Homemade Apple"/>
                <a:ea typeface="Homemade Apple"/>
                <a:cs typeface="Homemade Apple"/>
                <a:sym typeface="Homemade Apple"/>
              </a:endParaRPr>
            </a:p>
          </p:txBody>
        </p:sp>
      </p:grpSp>
      <p:pic>
        <p:nvPicPr>
          <p:cNvPr id="3113" name="Google Shape;3113;p21"/>
          <p:cNvPicPr preferRelativeResize="0"/>
          <p:nvPr/>
        </p:nvPicPr>
        <p:blipFill rotWithShape="1">
          <a:blip r:embed="rId11">
            <a:alphaModFix/>
          </a:blip>
          <a:srcRect t="16256" b="20906"/>
          <a:stretch/>
        </p:blipFill>
        <p:spPr>
          <a:xfrm>
            <a:off x="187613" y="740587"/>
            <a:ext cx="12359700" cy="310668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3 Hierarchy diagram 01">
  <p:cSld name="CUSTOM_21_2">
    <p:spTree>
      <p:nvGrpSpPr>
        <p:cNvPr id="1" name="Shape 588"/>
        <p:cNvGrpSpPr/>
        <p:nvPr/>
      </p:nvGrpSpPr>
      <p:grpSpPr>
        <a:xfrm>
          <a:off x="0" y="0"/>
          <a:ext cx="0" cy="0"/>
          <a:chOff x="0" y="0"/>
          <a:chExt cx="0" cy="0"/>
        </a:xfrm>
      </p:grpSpPr>
      <p:cxnSp>
        <p:nvCxnSpPr>
          <p:cNvPr id="589" name="Google Shape;589;p4"/>
          <p:cNvCxnSpPr/>
          <p:nvPr/>
        </p:nvCxnSpPr>
        <p:spPr>
          <a:xfrm>
            <a:off x="9134526" y="3113227"/>
            <a:ext cx="0" cy="1476000"/>
          </a:xfrm>
          <a:prstGeom prst="straightConnector1">
            <a:avLst/>
          </a:prstGeom>
          <a:noFill/>
          <a:ln w="38100" cap="rnd" cmpd="sng">
            <a:solidFill>
              <a:schemeClr val="dk1"/>
            </a:solidFill>
            <a:prstDash val="solid"/>
            <a:round/>
            <a:headEnd type="none" w="med" len="med"/>
            <a:tailEnd type="none" w="med" len="med"/>
          </a:ln>
        </p:spPr>
      </p:cxnSp>
      <p:sp>
        <p:nvSpPr>
          <p:cNvPr id="590" name="Google Shape;590;p4"/>
          <p:cNvSpPr/>
          <p:nvPr/>
        </p:nvSpPr>
        <p:spPr>
          <a:xfrm>
            <a:off x="1097450" y="3520650"/>
            <a:ext cx="16090575" cy="851954"/>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2"/>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591" name="Google Shape;591;p4"/>
          <p:cNvCxnSpPr/>
          <p:nvPr/>
        </p:nvCxnSpPr>
        <p:spPr>
          <a:xfrm rot="10800000">
            <a:off x="15301939" y="4590402"/>
            <a:ext cx="0" cy="1870200"/>
          </a:xfrm>
          <a:prstGeom prst="straightConnector1">
            <a:avLst/>
          </a:prstGeom>
          <a:noFill/>
          <a:ln w="38100" cap="rnd" cmpd="sng">
            <a:solidFill>
              <a:schemeClr val="dk1"/>
            </a:solidFill>
            <a:prstDash val="solid"/>
            <a:round/>
            <a:headEnd type="none" w="med" len="med"/>
            <a:tailEnd type="none" w="med" len="med"/>
          </a:ln>
        </p:spPr>
      </p:cxnSp>
      <p:cxnSp>
        <p:nvCxnSpPr>
          <p:cNvPr id="592" name="Google Shape;592;p4"/>
          <p:cNvCxnSpPr/>
          <p:nvPr/>
        </p:nvCxnSpPr>
        <p:spPr>
          <a:xfrm rot="10800000">
            <a:off x="2986058" y="4614839"/>
            <a:ext cx="0" cy="1870200"/>
          </a:xfrm>
          <a:prstGeom prst="straightConnector1">
            <a:avLst/>
          </a:prstGeom>
          <a:noFill/>
          <a:ln w="38100" cap="rnd" cmpd="sng">
            <a:solidFill>
              <a:schemeClr val="dk1"/>
            </a:solidFill>
            <a:prstDash val="solid"/>
            <a:round/>
            <a:headEnd type="none" w="med" len="med"/>
            <a:tailEnd type="none" w="med" len="med"/>
          </a:ln>
        </p:spPr>
      </p:cxnSp>
      <p:cxnSp>
        <p:nvCxnSpPr>
          <p:cNvPr id="593" name="Google Shape;593;p4"/>
          <p:cNvCxnSpPr/>
          <p:nvPr/>
        </p:nvCxnSpPr>
        <p:spPr>
          <a:xfrm rot="10800000">
            <a:off x="7089067" y="4614839"/>
            <a:ext cx="0" cy="1870200"/>
          </a:xfrm>
          <a:prstGeom prst="straightConnector1">
            <a:avLst/>
          </a:prstGeom>
          <a:noFill/>
          <a:ln w="38100" cap="rnd" cmpd="sng">
            <a:solidFill>
              <a:schemeClr val="dk1"/>
            </a:solidFill>
            <a:prstDash val="solid"/>
            <a:round/>
            <a:headEnd type="none" w="med" len="med"/>
            <a:tailEnd type="none" w="med" len="med"/>
          </a:ln>
        </p:spPr>
      </p:cxnSp>
      <p:cxnSp>
        <p:nvCxnSpPr>
          <p:cNvPr id="594" name="Google Shape;594;p4"/>
          <p:cNvCxnSpPr/>
          <p:nvPr/>
        </p:nvCxnSpPr>
        <p:spPr>
          <a:xfrm rot="10800000">
            <a:off x="11198930" y="4614839"/>
            <a:ext cx="0" cy="1870200"/>
          </a:xfrm>
          <a:prstGeom prst="straightConnector1">
            <a:avLst/>
          </a:prstGeom>
          <a:noFill/>
          <a:ln w="38100" cap="rnd" cmpd="sng">
            <a:solidFill>
              <a:schemeClr val="dk1"/>
            </a:solidFill>
            <a:prstDash val="solid"/>
            <a:round/>
            <a:headEnd type="none" w="med" len="med"/>
            <a:tailEnd type="none" w="med" len="med"/>
          </a:ln>
        </p:spPr>
      </p:cxnSp>
      <p:sp>
        <p:nvSpPr>
          <p:cNvPr id="595" name="Google Shape;595;p4"/>
          <p:cNvSpPr/>
          <p:nvPr/>
        </p:nvSpPr>
        <p:spPr>
          <a:xfrm>
            <a:off x="1097450" y="6349050"/>
            <a:ext cx="3778603" cy="3245668"/>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4"/>
          <p:cNvSpPr/>
          <p:nvPr/>
        </p:nvSpPr>
        <p:spPr>
          <a:xfrm>
            <a:off x="5204187" y="6349050"/>
            <a:ext cx="3775922" cy="3273151"/>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7" name="Google Shape;597;p4"/>
          <p:cNvSpPr/>
          <p:nvPr/>
        </p:nvSpPr>
        <p:spPr>
          <a:xfrm>
            <a:off x="13411963" y="6349050"/>
            <a:ext cx="3775587" cy="3307688"/>
          </a:xfrm>
          <a:custGeom>
            <a:avLst/>
            <a:gdLst/>
            <a:ahLst/>
            <a:cxnLst/>
            <a:rect l="l" t="t" r="r" b="b"/>
            <a:pathLst>
              <a:path w="1072610" h="1111828" extrusionOk="0">
                <a:moveTo>
                  <a:pt x="1072603" y="1081075"/>
                </a:moveTo>
                <a:cubicBezTo>
                  <a:pt x="1072603" y="1081075"/>
                  <a:pt x="918774" y="1106411"/>
                  <a:pt x="868577" y="1106411"/>
                </a:cubicBezTo>
                <a:cubicBezTo>
                  <a:pt x="809046" y="1106411"/>
                  <a:pt x="658551" y="1122318"/>
                  <a:pt x="536250" y="1099553"/>
                </a:cubicBezTo>
                <a:cubicBezTo>
                  <a:pt x="451192" y="1083647"/>
                  <a:pt x="332891" y="1095362"/>
                  <a:pt x="246309" y="1095743"/>
                </a:cubicBezTo>
                <a:cubicBezTo>
                  <a:pt x="174300" y="1095743"/>
                  <a:pt x="-7" y="1081361"/>
                  <a:pt x="-7" y="1081361"/>
                </a:cubicBezTo>
                <a:lnTo>
                  <a:pt x="-7" y="-13"/>
                </a:lnTo>
                <a:lnTo>
                  <a:pt x="1072603"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8" name="Google Shape;598;p4"/>
          <p:cNvSpPr/>
          <p:nvPr/>
        </p:nvSpPr>
        <p:spPr>
          <a:xfrm>
            <a:off x="9308242" y="6349050"/>
            <a:ext cx="3775587" cy="3346561"/>
          </a:xfrm>
          <a:custGeom>
            <a:avLst/>
            <a:gdLst/>
            <a:ahLst/>
            <a:cxnLst/>
            <a:rect l="l" t="t" r="r" b="b"/>
            <a:pathLst>
              <a:path w="1072610" h="1123950" extrusionOk="0">
                <a:moveTo>
                  <a:pt x="1072603" y="1081075"/>
                </a:moveTo>
                <a:cubicBezTo>
                  <a:pt x="1072603" y="1081075"/>
                  <a:pt x="874387" y="1082694"/>
                  <a:pt x="824191" y="1082694"/>
                </a:cubicBezTo>
                <a:cubicBezTo>
                  <a:pt x="764660" y="1082694"/>
                  <a:pt x="658551" y="1121937"/>
                  <a:pt x="536345" y="1099172"/>
                </a:cubicBezTo>
                <a:cubicBezTo>
                  <a:pt x="451192" y="1083361"/>
                  <a:pt x="329748" y="1123556"/>
                  <a:pt x="243166" y="1123937"/>
                </a:cubicBezTo>
                <a:cubicBezTo>
                  <a:pt x="171157" y="1123937"/>
                  <a:pt x="-7" y="1081075"/>
                  <a:pt x="-7" y="1081075"/>
                </a:cubicBezTo>
                <a:lnTo>
                  <a:pt x="-7" y="-13"/>
                </a:lnTo>
                <a:lnTo>
                  <a:pt x="1072603"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599" name="Google Shape;599;p4"/>
          <p:cNvCxnSpPr/>
          <p:nvPr/>
        </p:nvCxnSpPr>
        <p:spPr>
          <a:xfrm rot="10800000" flipH="1">
            <a:off x="2986059" y="4590498"/>
            <a:ext cx="12315900" cy="24300"/>
          </a:xfrm>
          <a:prstGeom prst="straightConnector1">
            <a:avLst/>
          </a:prstGeom>
          <a:noFill/>
          <a:ln w="38100" cap="rnd" cmpd="sng">
            <a:solidFill>
              <a:schemeClr val="dk1"/>
            </a:solidFill>
            <a:prstDash val="solid"/>
            <a:round/>
            <a:headEnd type="none" w="med" len="med"/>
            <a:tailEnd type="none" w="med" len="med"/>
          </a:ln>
        </p:spPr>
      </p:cxnSp>
      <p:sp>
        <p:nvSpPr>
          <p:cNvPr id="600" name="Google Shape;600;p4"/>
          <p:cNvSpPr/>
          <p:nvPr/>
        </p:nvSpPr>
        <p:spPr>
          <a:xfrm>
            <a:off x="1097450" y="4875175"/>
            <a:ext cx="3777519" cy="902981"/>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601" name="Google Shape;601;p4"/>
          <p:cNvSpPr/>
          <p:nvPr/>
        </p:nvSpPr>
        <p:spPr>
          <a:xfrm>
            <a:off x="5203725" y="4888100"/>
            <a:ext cx="3777519" cy="902981"/>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2"/>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602" name="Google Shape;602;p4"/>
          <p:cNvSpPr/>
          <p:nvPr/>
        </p:nvSpPr>
        <p:spPr>
          <a:xfrm>
            <a:off x="9306750" y="4888100"/>
            <a:ext cx="3777519" cy="902981"/>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3"/>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603" name="Google Shape;603;p4"/>
          <p:cNvSpPr/>
          <p:nvPr/>
        </p:nvSpPr>
        <p:spPr>
          <a:xfrm>
            <a:off x="13409775" y="4888100"/>
            <a:ext cx="3777519" cy="902981"/>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4"/>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604" name="Google Shape;604;p4"/>
          <p:cNvSpPr/>
          <p:nvPr/>
        </p:nvSpPr>
        <p:spPr>
          <a:xfrm>
            <a:off x="3445600" y="2349575"/>
            <a:ext cx="11507443" cy="851954"/>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05" name="Google Shape;605;p4"/>
          <p:cNvGrpSpPr/>
          <p:nvPr/>
        </p:nvGrpSpPr>
        <p:grpSpPr>
          <a:xfrm>
            <a:off x="15688669" y="1166597"/>
            <a:ext cx="1385387" cy="1640167"/>
            <a:chOff x="15662019" y="7573647"/>
            <a:chExt cx="1385387" cy="1640167"/>
          </a:xfrm>
        </p:grpSpPr>
        <p:grpSp>
          <p:nvGrpSpPr>
            <p:cNvPr id="606" name="Google Shape;606;p4"/>
            <p:cNvGrpSpPr/>
            <p:nvPr/>
          </p:nvGrpSpPr>
          <p:grpSpPr>
            <a:xfrm>
              <a:off x="15662019" y="7580072"/>
              <a:ext cx="1385387" cy="1633742"/>
              <a:chOff x="4444301" y="5303307"/>
              <a:chExt cx="837446" cy="987573"/>
            </a:xfrm>
          </p:grpSpPr>
          <p:grpSp>
            <p:nvGrpSpPr>
              <p:cNvPr id="607" name="Google Shape;607;p4"/>
              <p:cNvGrpSpPr/>
              <p:nvPr/>
            </p:nvGrpSpPr>
            <p:grpSpPr>
              <a:xfrm>
                <a:off x="4447958" y="5864581"/>
                <a:ext cx="411276" cy="403725"/>
                <a:chOff x="4447958" y="5864581"/>
                <a:chExt cx="411276" cy="403725"/>
              </a:xfrm>
            </p:grpSpPr>
            <p:sp>
              <p:nvSpPr>
                <p:cNvPr id="608" name="Google Shape;608;p4"/>
                <p:cNvSpPr/>
                <p:nvPr/>
              </p:nvSpPr>
              <p:spPr>
                <a:xfrm>
                  <a:off x="4462272" y="5878734"/>
                  <a:ext cx="382714" cy="375285"/>
                </a:xfrm>
                <a:custGeom>
                  <a:avLst/>
                  <a:gdLst/>
                  <a:ahLst/>
                  <a:cxnLst/>
                  <a:rect l="l" t="t" r="r" b="b"/>
                  <a:pathLst>
                    <a:path w="382714" h="375285" extrusionOk="0">
                      <a:moveTo>
                        <a:pt x="310324" y="326327"/>
                      </a:moveTo>
                      <a:lnTo>
                        <a:pt x="382714" y="232600"/>
                      </a:lnTo>
                      <a:lnTo>
                        <a:pt x="81629" y="0"/>
                      </a:lnTo>
                      <a:lnTo>
                        <a:pt x="9239" y="93726"/>
                      </a:lnTo>
                      <a:lnTo>
                        <a:pt x="0" y="252222"/>
                      </a:lnTo>
                      <a:cubicBezTo>
                        <a:pt x="53530" y="293561"/>
                        <a:pt x="106204" y="334233"/>
                        <a:pt x="159258" y="375285"/>
                      </a:cubicBezTo>
                      <a:lnTo>
                        <a:pt x="310324" y="32632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4"/>
                <p:cNvSpPr/>
                <p:nvPr/>
              </p:nvSpPr>
              <p:spPr>
                <a:xfrm>
                  <a:off x="4447958" y="5864581"/>
                  <a:ext cx="411276" cy="403725"/>
                </a:xfrm>
                <a:custGeom>
                  <a:avLst/>
                  <a:gdLst/>
                  <a:ahLst/>
                  <a:cxnLst/>
                  <a:rect l="l" t="t" r="r" b="b"/>
                  <a:pathLst>
                    <a:path w="411276" h="403725" extrusionOk="0">
                      <a:moveTo>
                        <a:pt x="173571" y="403726"/>
                      </a:moveTo>
                      <a:cubicBezTo>
                        <a:pt x="170428" y="403726"/>
                        <a:pt x="167380" y="402678"/>
                        <a:pt x="164808" y="400773"/>
                      </a:cubicBezTo>
                      <a:lnTo>
                        <a:pt x="5550" y="277710"/>
                      </a:lnTo>
                      <a:cubicBezTo>
                        <a:pt x="1836" y="274852"/>
                        <a:pt x="-260" y="270280"/>
                        <a:pt x="26" y="265613"/>
                      </a:cubicBezTo>
                      <a:lnTo>
                        <a:pt x="9265" y="107117"/>
                      </a:lnTo>
                      <a:cubicBezTo>
                        <a:pt x="9456" y="104260"/>
                        <a:pt x="10408" y="101497"/>
                        <a:pt x="12218" y="99211"/>
                      </a:cubicBezTo>
                      <a:lnTo>
                        <a:pt x="84608" y="5580"/>
                      </a:lnTo>
                      <a:cubicBezTo>
                        <a:pt x="89465" y="-706"/>
                        <a:pt x="98419" y="-1849"/>
                        <a:pt x="104610" y="3009"/>
                      </a:cubicBezTo>
                      <a:lnTo>
                        <a:pt x="405696" y="235609"/>
                      </a:lnTo>
                      <a:cubicBezTo>
                        <a:pt x="411982" y="240467"/>
                        <a:pt x="413125" y="249421"/>
                        <a:pt x="408267" y="255612"/>
                      </a:cubicBezTo>
                      <a:lnTo>
                        <a:pt x="335877" y="349338"/>
                      </a:lnTo>
                      <a:cubicBezTo>
                        <a:pt x="334163" y="351624"/>
                        <a:pt x="331686" y="353338"/>
                        <a:pt x="329019" y="354196"/>
                      </a:cubicBezTo>
                      <a:lnTo>
                        <a:pt x="177953" y="403154"/>
                      </a:lnTo>
                      <a:cubicBezTo>
                        <a:pt x="176619" y="403440"/>
                        <a:pt x="175095" y="403726"/>
                        <a:pt x="173571" y="403726"/>
                      </a:cubicBezTo>
                      <a:close/>
                      <a:moveTo>
                        <a:pt x="28982" y="259707"/>
                      </a:moveTo>
                      <a:lnTo>
                        <a:pt x="176333" y="373531"/>
                      </a:lnTo>
                      <a:lnTo>
                        <a:pt x="315970" y="328287"/>
                      </a:lnTo>
                      <a:lnTo>
                        <a:pt x="376930" y="249421"/>
                      </a:lnTo>
                      <a:lnTo>
                        <a:pt x="98419" y="34346"/>
                      </a:lnTo>
                      <a:lnTo>
                        <a:pt x="37459" y="113213"/>
                      </a:lnTo>
                      <a:lnTo>
                        <a:pt x="28982" y="259707"/>
                      </a:lnTo>
                      <a:close/>
                      <a:moveTo>
                        <a:pt x="324638" y="340480"/>
                      </a:moveTo>
                      <a:lnTo>
                        <a:pt x="324638" y="340480"/>
                      </a:lnTo>
                      <a:lnTo>
                        <a:pt x="324638" y="34048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10" name="Google Shape;610;p4"/>
              <p:cNvGrpSpPr/>
              <p:nvPr/>
            </p:nvGrpSpPr>
            <p:grpSpPr>
              <a:xfrm>
                <a:off x="4444301" y="6116630"/>
                <a:ext cx="191552" cy="174250"/>
                <a:chOff x="4444301" y="6116630"/>
                <a:chExt cx="191552" cy="174250"/>
              </a:xfrm>
            </p:grpSpPr>
            <p:sp>
              <p:nvSpPr>
                <p:cNvPr id="611" name="Google Shape;611;p4"/>
                <p:cNvSpPr/>
                <p:nvPr/>
              </p:nvSpPr>
              <p:spPr>
                <a:xfrm>
                  <a:off x="4458610" y="6130956"/>
                  <a:ext cx="162919" cy="145708"/>
                </a:xfrm>
                <a:custGeom>
                  <a:avLst/>
                  <a:gdLst/>
                  <a:ahLst/>
                  <a:cxnLst/>
                  <a:rect l="l" t="t" r="r" b="b"/>
                  <a:pathLst>
                    <a:path w="162919" h="145708" extrusionOk="0">
                      <a:moveTo>
                        <a:pt x="3662" y="0"/>
                      </a:moveTo>
                      <a:lnTo>
                        <a:pt x="137" y="60389"/>
                      </a:lnTo>
                      <a:cubicBezTo>
                        <a:pt x="-3101" y="116967"/>
                        <a:pt x="51477" y="159163"/>
                        <a:pt x="105389" y="141732"/>
                      </a:cubicBezTo>
                      <a:lnTo>
                        <a:pt x="162920" y="123063"/>
                      </a:lnTo>
                      <a:cubicBezTo>
                        <a:pt x="109866" y="82011"/>
                        <a:pt x="57192" y="41339"/>
                        <a:pt x="3662"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4"/>
                <p:cNvSpPr/>
                <p:nvPr/>
              </p:nvSpPr>
              <p:spPr>
                <a:xfrm>
                  <a:off x="4444301" y="6116630"/>
                  <a:ext cx="191552" cy="174250"/>
                </a:xfrm>
                <a:custGeom>
                  <a:avLst/>
                  <a:gdLst/>
                  <a:ahLst/>
                  <a:cxnLst/>
                  <a:rect l="l" t="t" r="r" b="b"/>
                  <a:pathLst>
                    <a:path w="191552" h="174250" extrusionOk="0">
                      <a:moveTo>
                        <a:pt x="94838" y="174250"/>
                      </a:moveTo>
                      <a:cubicBezTo>
                        <a:pt x="74169" y="174250"/>
                        <a:pt x="53690" y="167487"/>
                        <a:pt x="36830" y="154438"/>
                      </a:cubicBezTo>
                      <a:cubicBezTo>
                        <a:pt x="12065" y="135293"/>
                        <a:pt x="-1650" y="105194"/>
                        <a:pt x="159" y="73857"/>
                      </a:cubicBezTo>
                      <a:lnTo>
                        <a:pt x="3684" y="13468"/>
                      </a:lnTo>
                      <a:cubicBezTo>
                        <a:pt x="3969" y="8134"/>
                        <a:pt x="7208" y="3467"/>
                        <a:pt x="12065" y="1276"/>
                      </a:cubicBezTo>
                      <a:cubicBezTo>
                        <a:pt x="16923" y="-914"/>
                        <a:pt x="22543" y="-248"/>
                        <a:pt x="26734" y="2991"/>
                      </a:cubicBezTo>
                      <a:lnTo>
                        <a:pt x="185992" y="126054"/>
                      </a:lnTo>
                      <a:cubicBezTo>
                        <a:pt x="190183" y="129292"/>
                        <a:pt x="192278" y="134626"/>
                        <a:pt x="191326" y="139770"/>
                      </a:cubicBezTo>
                      <a:cubicBezTo>
                        <a:pt x="190469" y="145009"/>
                        <a:pt x="186659" y="149295"/>
                        <a:pt x="181706" y="150914"/>
                      </a:cubicBezTo>
                      <a:lnTo>
                        <a:pt x="124175" y="169583"/>
                      </a:lnTo>
                      <a:cubicBezTo>
                        <a:pt x="114554" y="172726"/>
                        <a:pt x="104648" y="174250"/>
                        <a:pt x="94838" y="174250"/>
                      </a:cubicBezTo>
                      <a:close/>
                      <a:moveTo>
                        <a:pt x="30639" y="42139"/>
                      </a:moveTo>
                      <a:lnTo>
                        <a:pt x="28734" y="75476"/>
                      </a:lnTo>
                      <a:cubicBezTo>
                        <a:pt x="27496" y="97669"/>
                        <a:pt x="36830" y="118148"/>
                        <a:pt x="54356" y="131769"/>
                      </a:cubicBezTo>
                      <a:cubicBezTo>
                        <a:pt x="71978" y="145389"/>
                        <a:pt x="94171" y="149200"/>
                        <a:pt x="115317" y="142341"/>
                      </a:cubicBezTo>
                      <a:lnTo>
                        <a:pt x="147130" y="132055"/>
                      </a:lnTo>
                      <a:lnTo>
                        <a:pt x="30639" y="4213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13" name="Google Shape;613;p4"/>
              <p:cNvGrpSpPr/>
              <p:nvPr/>
            </p:nvGrpSpPr>
            <p:grpSpPr>
              <a:xfrm>
                <a:off x="4462311" y="5636933"/>
                <a:ext cx="572525" cy="575651"/>
                <a:chOff x="4462311" y="5636933"/>
                <a:chExt cx="572525" cy="575651"/>
              </a:xfrm>
            </p:grpSpPr>
            <p:sp>
              <p:nvSpPr>
                <p:cNvPr id="614" name="Google Shape;614;p4"/>
                <p:cNvSpPr/>
                <p:nvPr/>
              </p:nvSpPr>
              <p:spPr>
                <a:xfrm>
                  <a:off x="4476654" y="5651277"/>
                  <a:ext cx="544067" cy="547116"/>
                </a:xfrm>
                <a:custGeom>
                  <a:avLst/>
                  <a:gdLst/>
                  <a:ahLst/>
                  <a:cxnLst/>
                  <a:rect l="l" t="t" r="r" b="b"/>
                  <a:pathLst>
                    <a:path w="544067" h="547116" extrusionOk="0">
                      <a:moveTo>
                        <a:pt x="544068" y="232600"/>
                      </a:moveTo>
                      <a:lnTo>
                        <a:pt x="301180" y="547116"/>
                      </a:lnTo>
                      <a:lnTo>
                        <a:pt x="297847" y="544544"/>
                      </a:lnTo>
                      <a:cubicBezTo>
                        <a:pt x="272987" y="525399"/>
                        <a:pt x="306610" y="481870"/>
                        <a:pt x="281845" y="462725"/>
                      </a:cubicBezTo>
                      <a:cubicBezTo>
                        <a:pt x="256985" y="443579"/>
                        <a:pt x="223457" y="487013"/>
                        <a:pt x="198596" y="467868"/>
                      </a:cubicBezTo>
                      <a:cubicBezTo>
                        <a:pt x="173736" y="448723"/>
                        <a:pt x="207359" y="405193"/>
                        <a:pt x="182594" y="386049"/>
                      </a:cubicBezTo>
                      <a:cubicBezTo>
                        <a:pt x="157734" y="366903"/>
                        <a:pt x="124206" y="410337"/>
                        <a:pt x="99346" y="391192"/>
                      </a:cubicBezTo>
                      <a:cubicBezTo>
                        <a:pt x="74486" y="372046"/>
                        <a:pt x="108109" y="328517"/>
                        <a:pt x="83249" y="309372"/>
                      </a:cubicBezTo>
                      <a:cubicBezTo>
                        <a:pt x="58388" y="290227"/>
                        <a:pt x="24860" y="333661"/>
                        <a:pt x="0" y="314516"/>
                      </a:cubicBezTo>
                      <a:lnTo>
                        <a:pt x="242888" y="0"/>
                      </a:lnTo>
                      <a:lnTo>
                        <a:pt x="544068" y="23260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4"/>
                <p:cNvSpPr/>
                <p:nvPr/>
              </p:nvSpPr>
              <p:spPr>
                <a:xfrm>
                  <a:off x="4462311" y="5636933"/>
                  <a:ext cx="572525" cy="575651"/>
                </a:xfrm>
                <a:custGeom>
                  <a:avLst/>
                  <a:gdLst/>
                  <a:ahLst/>
                  <a:cxnLst/>
                  <a:rect l="l" t="t" r="r" b="b"/>
                  <a:pathLst>
                    <a:path w="572525" h="575651" extrusionOk="0">
                      <a:moveTo>
                        <a:pt x="315429" y="575652"/>
                      </a:moveTo>
                      <a:cubicBezTo>
                        <a:pt x="312381" y="575652"/>
                        <a:pt x="309333" y="574700"/>
                        <a:pt x="306666" y="572699"/>
                      </a:cubicBezTo>
                      <a:lnTo>
                        <a:pt x="303332" y="570127"/>
                      </a:lnTo>
                      <a:cubicBezTo>
                        <a:pt x="284282" y="555459"/>
                        <a:pt x="287521" y="532599"/>
                        <a:pt x="289902" y="515835"/>
                      </a:cubicBezTo>
                      <a:cubicBezTo>
                        <a:pt x="292092" y="500119"/>
                        <a:pt x="292569" y="492308"/>
                        <a:pt x="287330" y="488308"/>
                      </a:cubicBezTo>
                      <a:cubicBezTo>
                        <a:pt x="282091" y="484212"/>
                        <a:pt x="274567" y="486689"/>
                        <a:pt x="259898" y="492784"/>
                      </a:cubicBezTo>
                      <a:cubicBezTo>
                        <a:pt x="244372" y="499261"/>
                        <a:pt x="223036" y="508120"/>
                        <a:pt x="204082" y="493451"/>
                      </a:cubicBezTo>
                      <a:cubicBezTo>
                        <a:pt x="185127" y="478783"/>
                        <a:pt x="188270" y="455923"/>
                        <a:pt x="190651" y="439158"/>
                      </a:cubicBezTo>
                      <a:cubicBezTo>
                        <a:pt x="192842" y="423443"/>
                        <a:pt x="193318" y="415632"/>
                        <a:pt x="188080" y="411632"/>
                      </a:cubicBezTo>
                      <a:cubicBezTo>
                        <a:pt x="182841" y="407536"/>
                        <a:pt x="175316" y="410012"/>
                        <a:pt x="160648" y="416108"/>
                      </a:cubicBezTo>
                      <a:cubicBezTo>
                        <a:pt x="145122" y="422585"/>
                        <a:pt x="123786" y="431443"/>
                        <a:pt x="104831" y="416775"/>
                      </a:cubicBezTo>
                      <a:cubicBezTo>
                        <a:pt x="85876" y="402107"/>
                        <a:pt x="89019" y="379246"/>
                        <a:pt x="91401" y="362578"/>
                      </a:cubicBezTo>
                      <a:cubicBezTo>
                        <a:pt x="93592" y="346861"/>
                        <a:pt x="94068" y="339051"/>
                        <a:pt x="88829" y="334955"/>
                      </a:cubicBezTo>
                      <a:cubicBezTo>
                        <a:pt x="83590" y="330859"/>
                        <a:pt x="76066" y="333336"/>
                        <a:pt x="61397" y="339432"/>
                      </a:cubicBezTo>
                      <a:cubicBezTo>
                        <a:pt x="45871" y="345909"/>
                        <a:pt x="24535" y="354767"/>
                        <a:pt x="5581" y="340099"/>
                      </a:cubicBezTo>
                      <a:cubicBezTo>
                        <a:pt x="-706" y="335241"/>
                        <a:pt x="-1849" y="326287"/>
                        <a:pt x="3009" y="320096"/>
                      </a:cubicBezTo>
                      <a:lnTo>
                        <a:pt x="245896" y="5581"/>
                      </a:lnTo>
                      <a:cubicBezTo>
                        <a:pt x="250754" y="-706"/>
                        <a:pt x="259708" y="-1849"/>
                        <a:pt x="265899" y="3009"/>
                      </a:cubicBezTo>
                      <a:lnTo>
                        <a:pt x="566984" y="235609"/>
                      </a:lnTo>
                      <a:cubicBezTo>
                        <a:pt x="569937" y="237896"/>
                        <a:pt x="571937" y="241325"/>
                        <a:pt x="572413" y="245134"/>
                      </a:cubicBezTo>
                      <a:cubicBezTo>
                        <a:pt x="572890" y="248849"/>
                        <a:pt x="571842" y="252659"/>
                        <a:pt x="569556" y="255707"/>
                      </a:cubicBezTo>
                      <a:lnTo>
                        <a:pt x="326668" y="570223"/>
                      </a:lnTo>
                      <a:cubicBezTo>
                        <a:pt x="323906" y="573747"/>
                        <a:pt x="319715" y="575652"/>
                        <a:pt x="315429" y="575652"/>
                      </a:cubicBezTo>
                      <a:close/>
                      <a:moveTo>
                        <a:pt x="281520" y="457732"/>
                      </a:moveTo>
                      <a:cubicBezTo>
                        <a:pt x="289330" y="457732"/>
                        <a:pt x="297236" y="459828"/>
                        <a:pt x="304856" y="465638"/>
                      </a:cubicBezTo>
                      <a:cubicBezTo>
                        <a:pt x="323811" y="480307"/>
                        <a:pt x="320572" y="503071"/>
                        <a:pt x="318286" y="519740"/>
                      </a:cubicBezTo>
                      <a:cubicBezTo>
                        <a:pt x="317334" y="526693"/>
                        <a:pt x="316667" y="532123"/>
                        <a:pt x="316762" y="536314"/>
                      </a:cubicBezTo>
                      <a:lnTo>
                        <a:pt x="538314" y="249516"/>
                      </a:lnTo>
                      <a:lnTo>
                        <a:pt x="259803" y="34441"/>
                      </a:lnTo>
                      <a:lnTo>
                        <a:pt x="41871" y="316572"/>
                      </a:lnTo>
                      <a:cubicBezTo>
                        <a:pt x="44442" y="315619"/>
                        <a:pt x="47205" y="314477"/>
                        <a:pt x="50443" y="313143"/>
                      </a:cubicBezTo>
                      <a:cubicBezTo>
                        <a:pt x="65969" y="306666"/>
                        <a:pt x="87305" y="297808"/>
                        <a:pt x="106260" y="312476"/>
                      </a:cubicBezTo>
                      <a:cubicBezTo>
                        <a:pt x="125215" y="327145"/>
                        <a:pt x="122071" y="350005"/>
                        <a:pt x="119690" y="366673"/>
                      </a:cubicBezTo>
                      <a:cubicBezTo>
                        <a:pt x="117499" y="382390"/>
                        <a:pt x="117023" y="390200"/>
                        <a:pt x="122357" y="394296"/>
                      </a:cubicBezTo>
                      <a:cubicBezTo>
                        <a:pt x="127596" y="398392"/>
                        <a:pt x="135121" y="395915"/>
                        <a:pt x="149789" y="389819"/>
                      </a:cubicBezTo>
                      <a:cubicBezTo>
                        <a:pt x="165315" y="383342"/>
                        <a:pt x="186651" y="374484"/>
                        <a:pt x="205606" y="389152"/>
                      </a:cubicBezTo>
                      <a:cubicBezTo>
                        <a:pt x="224560" y="403821"/>
                        <a:pt x="221322" y="426586"/>
                        <a:pt x="219036" y="443255"/>
                      </a:cubicBezTo>
                      <a:cubicBezTo>
                        <a:pt x="216845" y="458971"/>
                        <a:pt x="216369" y="466877"/>
                        <a:pt x="221608" y="470877"/>
                      </a:cubicBezTo>
                      <a:cubicBezTo>
                        <a:pt x="226846" y="474973"/>
                        <a:pt x="234371" y="472496"/>
                        <a:pt x="249040" y="466400"/>
                      </a:cubicBezTo>
                      <a:cubicBezTo>
                        <a:pt x="258374" y="462495"/>
                        <a:pt x="269804" y="457732"/>
                        <a:pt x="281520" y="457732"/>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16" name="Google Shape;616;p4"/>
              <p:cNvGrpSpPr/>
              <p:nvPr/>
            </p:nvGrpSpPr>
            <p:grpSpPr>
              <a:xfrm>
                <a:off x="4751814" y="5483009"/>
                <a:ext cx="402028" cy="354862"/>
                <a:chOff x="4751814" y="5483009"/>
                <a:chExt cx="402028" cy="354862"/>
              </a:xfrm>
            </p:grpSpPr>
            <p:sp>
              <p:nvSpPr>
                <p:cNvPr id="617" name="Google Shape;617;p4"/>
                <p:cNvSpPr/>
                <p:nvPr/>
              </p:nvSpPr>
              <p:spPr>
                <a:xfrm rot="-3138037">
                  <a:off x="4893835" y="5470086"/>
                  <a:ext cx="118585" cy="381135"/>
                </a:xfrm>
                <a:custGeom>
                  <a:avLst/>
                  <a:gdLst/>
                  <a:ahLst/>
                  <a:cxnLst/>
                  <a:rect l="l" t="t" r="r" b="b"/>
                  <a:pathLst>
                    <a:path w="118395" h="380524" extrusionOk="0">
                      <a:moveTo>
                        <a:pt x="0" y="0"/>
                      </a:moveTo>
                      <a:lnTo>
                        <a:pt x="118396" y="0"/>
                      </a:lnTo>
                      <a:lnTo>
                        <a:pt x="118396" y="380524"/>
                      </a:lnTo>
                      <a:lnTo>
                        <a:pt x="0" y="38052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4"/>
                <p:cNvSpPr/>
                <p:nvPr/>
              </p:nvSpPr>
              <p:spPr>
                <a:xfrm>
                  <a:off x="4751814" y="5483009"/>
                  <a:ext cx="402028" cy="354862"/>
                </a:xfrm>
                <a:custGeom>
                  <a:avLst/>
                  <a:gdLst/>
                  <a:ahLst/>
                  <a:cxnLst/>
                  <a:rect l="l" t="t" r="r" b="b"/>
                  <a:pathLst>
                    <a:path w="402028" h="354862" extrusionOk="0">
                      <a:moveTo>
                        <a:pt x="315390" y="354862"/>
                      </a:moveTo>
                      <a:cubicBezTo>
                        <a:pt x="312342" y="354862"/>
                        <a:pt x="309294" y="353910"/>
                        <a:pt x="306627" y="351910"/>
                      </a:cubicBezTo>
                      <a:lnTo>
                        <a:pt x="5542" y="119309"/>
                      </a:lnTo>
                      <a:cubicBezTo>
                        <a:pt x="2589" y="117023"/>
                        <a:pt x="589" y="113594"/>
                        <a:pt x="113" y="109784"/>
                      </a:cubicBezTo>
                      <a:cubicBezTo>
                        <a:pt x="-364" y="106069"/>
                        <a:pt x="684" y="102259"/>
                        <a:pt x="2970" y="99211"/>
                      </a:cubicBezTo>
                      <a:lnTo>
                        <a:pt x="75360" y="5580"/>
                      </a:lnTo>
                      <a:cubicBezTo>
                        <a:pt x="80218" y="-706"/>
                        <a:pt x="89171" y="-1849"/>
                        <a:pt x="95363" y="3009"/>
                      </a:cubicBezTo>
                      <a:lnTo>
                        <a:pt x="396448" y="235609"/>
                      </a:lnTo>
                      <a:cubicBezTo>
                        <a:pt x="402734" y="240467"/>
                        <a:pt x="403878" y="249421"/>
                        <a:pt x="399020" y="255612"/>
                      </a:cubicBezTo>
                      <a:lnTo>
                        <a:pt x="326630" y="349242"/>
                      </a:lnTo>
                      <a:cubicBezTo>
                        <a:pt x="323867" y="352957"/>
                        <a:pt x="319676" y="354862"/>
                        <a:pt x="315390" y="354862"/>
                      </a:cubicBezTo>
                      <a:close/>
                      <a:moveTo>
                        <a:pt x="34308" y="105403"/>
                      </a:moveTo>
                      <a:lnTo>
                        <a:pt x="312818" y="320477"/>
                      </a:lnTo>
                      <a:lnTo>
                        <a:pt x="367682" y="249421"/>
                      </a:lnTo>
                      <a:lnTo>
                        <a:pt x="89171" y="34251"/>
                      </a:lnTo>
                      <a:lnTo>
                        <a:pt x="34308" y="10540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19" name="Google Shape;619;p4"/>
              <p:cNvGrpSpPr/>
              <p:nvPr/>
            </p:nvGrpSpPr>
            <p:grpSpPr>
              <a:xfrm>
                <a:off x="4865542" y="5303307"/>
                <a:ext cx="416205" cy="387402"/>
                <a:chOff x="4865542" y="5303307"/>
                <a:chExt cx="416205" cy="387402"/>
              </a:xfrm>
            </p:grpSpPr>
            <p:sp>
              <p:nvSpPr>
                <p:cNvPr id="620" name="Google Shape;620;p4"/>
                <p:cNvSpPr/>
                <p:nvPr/>
              </p:nvSpPr>
              <p:spPr>
                <a:xfrm>
                  <a:off x="4879848" y="5317553"/>
                  <a:ext cx="387730" cy="358870"/>
                </a:xfrm>
                <a:custGeom>
                  <a:avLst/>
                  <a:gdLst/>
                  <a:ahLst/>
                  <a:cxnLst/>
                  <a:rect l="l" t="t" r="r" b="b"/>
                  <a:pathLst>
                    <a:path w="387730" h="358870" extrusionOk="0">
                      <a:moveTo>
                        <a:pt x="301085" y="358870"/>
                      </a:moveTo>
                      <a:lnTo>
                        <a:pt x="0" y="126270"/>
                      </a:lnTo>
                      <a:lnTo>
                        <a:pt x="61913" y="46069"/>
                      </a:lnTo>
                      <a:cubicBezTo>
                        <a:pt x="101917" y="-5747"/>
                        <a:pt x="176308" y="-15272"/>
                        <a:pt x="228124" y="24733"/>
                      </a:cubicBezTo>
                      <a:lnTo>
                        <a:pt x="341662" y="112459"/>
                      </a:lnTo>
                      <a:cubicBezTo>
                        <a:pt x="393478" y="152464"/>
                        <a:pt x="403003" y="226854"/>
                        <a:pt x="362998" y="278670"/>
                      </a:cubicBezTo>
                      <a:lnTo>
                        <a:pt x="301085" y="35887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1" name="Google Shape;621;p4"/>
                <p:cNvSpPr/>
                <p:nvPr/>
              </p:nvSpPr>
              <p:spPr>
                <a:xfrm>
                  <a:off x="4865542" y="5303307"/>
                  <a:ext cx="416205" cy="387402"/>
                </a:xfrm>
                <a:custGeom>
                  <a:avLst/>
                  <a:gdLst/>
                  <a:ahLst/>
                  <a:cxnLst/>
                  <a:rect l="l" t="t" r="r" b="b"/>
                  <a:pathLst>
                    <a:path w="416205" h="387402" extrusionOk="0">
                      <a:moveTo>
                        <a:pt x="315390" y="387403"/>
                      </a:moveTo>
                      <a:cubicBezTo>
                        <a:pt x="312247" y="387403"/>
                        <a:pt x="309199" y="386355"/>
                        <a:pt x="306627" y="384450"/>
                      </a:cubicBezTo>
                      <a:lnTo>
                        <a:pt x="5542" y="151849"/>
                      </a:lnTo>
                      <a:cubicBezTo>
                        <a:pt x="2589" y="149563"/>
                        <a:pt x="589" y="146135"/>
                        <a:pt x="113" y="142324"/>
                      </a:cubicBezTo>
                      <a:cubicBezTo>
                        <a:pt x="-363" y="138515"/>
                        <a:pt x="684" y="134800"/>
                        <a:pt x="2970" y="131752"/>
                      </a:cubicBezTo>
                      <a:lnTo>
                        <a:pt x="64883" y="51551"/>
                      </a:lnTo>
                      <a:cubicBezTo>
                        <a:pt x="109650" y="-6361"/>
                        <a:pt x="193185" y="-17124"/>
                        <a:pt x="251096" y="27644"/>
                      </a:cubicBezTo>
                      <a:lnTo>
                        <a:pt x="364634" y="115369"/>
                      </a:lnTo>
                      <a:cubicBezTo>
                        <a:pt x="392733" y="137086"/>
                        <a:pt x="410640" y="168328"/>
                        <a:pt x="415117" y="203571"/>
                      </a:cubicBezTo>
                      <a:cubicBezTo>
                        <a:pt x="419594" y="238718"/>
                        <a:pt x="410164" y="273579"/>
                        <a:pt x="388542" y="301678"/>
                      </a:cubicBezTo>
                      <a:lnTo>
                        <a:pt x="326630" y="381878"/>
                      </a:lnTo>
                      <a:cubicBezTo>
                        <a:pt x="324344" y="384831"/>
                        <a:pt x="320915" y="386832"/>
                        <a:pt x="317105" y="387308"/>
                      </a:cubicBezTo>
                      <a:cubicBezTo>
                        <a:pt x="316629" y="387308"/>
                        <a:pt x="315962" y="387403"/>
                        <a:pt x="315390" y="387403"/>
                      </a:cubicBezTo>
                      <a:close/>
                      <a:moveTo>
                        <a:pt x="34308" y="137943"/>
                      </a:moveTo>
                      <a:lnTo>
                        <a:pt x="312818" y="353113"/>
                      </a:lnTo>
                      <a:lnTo>
                        <a:pt x="366063" y="284247"/>
                      </a:lnTo>
                      <a:cubicBezTo>
                        <a:pt x="383113" y="262244"/>
                        <a:pt x="390543" y="234908"/>
                        <a:pt x="386923" y="207285"/>
                      </a:cubicBezTo>
                      <a:cubicBezTo>
                        <a:pt x="383304" y="179663"/>
                        <a:pt x="369302" y="155088"/>
                        <a:pt x="347299" y="138134"/>
                      </a:cubicBezTo>
                      <a:lnTo>
                        <a:pt x="233761" y="50408"/>
                      </a:lnTo>
                      <a:cubicBezTo>
                        <a:pt x="188231" y="15261"/>
                        <a:pt x="122700" y="23739"/>
                        <a:pt x="87647" y="69172"/>
                      </a:cubicBezTo>
                      <a:lnTo>
                        <a:pt x="34308" y="13794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22" name="Google Shape;622;p4"/>
              <p:cNvGrpSpPr/>
              <p:nvPr/>
            </p:nvGrpSpPr>
            <p:grpSpPr>
              <a:xfrm>
                <a:off x="4804248" y="5401592"/>
                <a:ext cx="421233" cy="357222"/>
                <a:chOff x="4804248" y="5401592"/>
                <a:chExt cx="421233" cy="357222"/>
              </a:xfrm>
            </p:grpSpPr>
            <p:sp>
              <p:nvSpPr>
                <p:cNvPr id="623" name="Google Shape;623;p4"/>
                <p:cNvSpPr/>
                <p:nvPr/>
              </p:nvSpPr>
              <p:spPr>
                <a:xfrm>
                  <a:off x="4818528" y="5415840"/>
                  <a:ext cx="392578" cy="328665"/>
                </a:xfrm>
                <a:custGeom>
                  <a:avLst/>
                  <a:gdLst/>
                  <a:ahLst/>
                  <a:cxnLst/>
                  <a:rect l="l" t="t" r="r" b="b"/>
                  <a:pathLst>
                    <a:path w="392578" h="328665" extrusionOk="0">
                      <a:moveTo>
                        <a:pt x="315828" y="320781"/>
                      </a:moveTo>
                      <a:lnTo>
                        <a:pt x="14743" y="88180"/>
                      </a:lnTo>
                      <a:cubicBezTo>
                        <a:pt x="-1831" y="75417"/>
                        <a:pt x="-4879" y="51318"/>
                        <a:pt x="7885" y="34745"/>
                      </a:cubicBezTo>
                      <a:lnTo>
                        <a:pt x="23315" y="14743"/>
                      </a:lnTo>
                      <a:cubicBezTo>
                        <a:pt x="36079" y="-1831"/>
                        <a:pt x="60177" y="-4879"/>
                        <a:pt x="76750" y="7884"/>
                      </a:cubicBezTo>
                      <a:lnTo>
                        <a:pt x="377836" y="240485"/>
                      </a:lnTo>
                      <a:cubicBezTo>
                        <a:pt x="394409" y="253248"/>
                        <a:pt x="397457" y="277347"/>
                        <a:pt x="384694" y="293920"/>
                      </a:cubicBezTo>
                      <a:lnTo>
                        <a:pt x="369263" y="313923"/>
                      </a:lnTo>
                      <a:cubicBezTo>
                        <a:pt x="356500" y="330496"/>
                        <a:pt x="332402" y="333544"/>
                        <a:pt x="315828" y="32078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4"/>
                <p:cNvSpPr/>
                <p:nvPr/>
              </p:nvSpPr>
              <p:spPr>
                <a:xfrm>
                  <a:off x="4804248" y="5401592"/>
                  <a:ext cx="421233" cy="357222"/>
                </a:xfrm>
                <a:custGeom>
                  <a:avLst/>
                  <a:gdLst/>
                  <a:ahLst/>
                  <a:cxnLst/>
                  <a:rect l="l" t="t" r="r" b="b"/>
                  <a:pathLst>
                    <a:path w="421233" h="357222" extrusionOk="0">
                      <a:moveTo>
                        <a:pt x="353253" y="357222"/>
                      </a:moveTo>
                      <a:cubicBezTo>
                        <a:pt x="341729" y="357222"/>
                        <a:pt x="330584" y="353412"/>
                        <a:pt x="321440" y="346364"/>
                      </a:cubicBezTo>
                      <a:lnTo>
                        <a:pt x="20355" y="113763"/>
                      </a:lnTo>
                      <a:cubicBezTo>
                        <a:pt x="9306" y="105191"/>
                        <a:pt x="2257" y="92903"/>
                        <a:pt x="448" y="78997"/>
                      </a:cubicBezTo>
                      <a:cubicBezTo>
                        <a:pt x="-1362" y="65091"/>
                        <a:pt x="2353" y="51374"/>
                        <a:pt x="10925" y="40326"/>
                      </a:cubicBezTo>
                      <a:lnTo>
                        <a:pt x="26356" y="20323"/>
                      </a:lnTo>
                      <a:cubicBezTo>
                        <a:pt x="44072" y="-2537"/>
                        <a:pt x="76933" y="-6728"/>
                        <a:pt x="99793" y="10893"/>
                      </a:cubicBezTo>
                      <a:lnTo>
                        <a:pt x="400878" y="243494"/>
                      </a:lnTo>
                      <a:cubicBezTo>
                        <a:pt x="411928" y="252066"/>
                        <a:pt x="418976" y="264353"/>
                        <a:pt x="420786" y="278260"/>
                      </a:cubicBezTo>
                      <a:cubicBezTo>
                        <a:pt x="422596" y="292167"/>
                        <a:pt x="418881" y="305883"/>
                        <a:pt x="410309" y="316932"/>
                      </a:cubicBezTo>
                      <a:lnTo>
                        <a:pt x="394878" y="336934"/>
                      </a:lnTo>
                      <a:cubicBezTo>
                        <a:pt x="386305" y="347983"/>
                        <a:pt x="374018" y="355032"/>
                        <a:pt x="360112" y="356841"/>
                      </a:cubicBezTo>
                      <a:cubicBezTo>
                        <a:pt x="357826" y="357032"/>
                        <a:pt x="355540" y="357222"/>
                        <a:pt x="353253" y="357222"/>
                      </a:cubicBezTo>
                      <a:close/>
                      <a:moveTo>
                        <a:pt x="67885" y="28515"/>
                      </a:moveTo>
                      <a:cubicBezTo>
                        <a:pt x="60741" y="28515"/>
                        <a:pt x="53692" y="31658"/>
                        <a:pt x="49025" y="37754"/>
                      </a:cubicBezTo>
                      <a:lnTo>
                        <a:pt x="33595" y="57756"/>
                      </a:lnTo>
                      <a:cubicBezTo>
                        <a:pt x="29689" y="62709"/>
                        <a:pt x="28070" y="68996"/>
                        <a:pt x="28832" y="75282"/>
                      </a:cubicBezTo>
                      <a:cubicBezTo>
                        <a:pt x="29689" y="81664"/>
                        <a:pt x="32833" y="87189"/>
                        <a:pt x="37881" y="91094"/>
                      </a:cubicBezTo>
                      <a:lnTo>
                        <a:pt x="338966" y="323694"/>
                      </a:lnTo>
                      <a:lnTo>
                        <a:pt x="338966" y="323694"/>
                      </a:lnTo>
                      <a:cubicBezTo>
                        <a:pt x="344014" y="327599"/>
                        <a:pt x="350206" y="329219"/>
                        <a:pt x="356492" y="328457"/>
                      </a:cubicBezTo>
                      <a:cubicBezTo>
                        <a:pt x="362874" y="327599"/>
                        <a:pt x="368398" y="324456"/>
                        <a:pt x="372303" y="319408"/>
                      </a:cubicBezTo>
                      <a:lnTo>
                        <a:pt x="387734" y="299406"/>
                      </a:lnTo>
                      <a:cubicBezTo>
                        <a:pt x="391639" y="294453"/>
                        <a:pt x="393259" y="288166"/>
                        <a:pt x="392497" y="281880"/>
                      </a:cubicBezTo>
                      <a:cubicBezTo>
                        <a:pt x="391639" y="275593"/>
                        <a:pt x="388496" y="269973"/>
                        <a:pt x="383448" y="266068"/>
                      </a:cubicBezTo>
                      <a:lnTo>
                        <a:pt x="82363" y="33467"/>
                      </a:lnTo>
                      <a:cubicBezTo>
                        <a:pt x="78076" y="30134"/>
                        <a:pt x="72933" y="28515"/>
                        <a:pt x="67885" y="2851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25" name="Google Shape;625;p4"/>
              <p:cNvGrpSpPr/>
              <p:nvPr/>
            </p:nvGrpSpPr>
            <p:grpSpPr>
              <a:xfrm>
                <a:off x="4680264" y="5562151"/>
                <a:ext cx="421201" cy="357254"/>
                <a:chOff x="4680264" y="5562151"/>
                <a:chExt cx="421201" cy="357254"/>
              </a:xfrm>
            </p:grpSpPr>
            <p:sp>
              <p:nvSpPr>
                <p:cNvPr id="626" name="Google Shape;626;p4"/>
                <p:cNvSpPr/>
                <p:nvPr/>
              </p:nvSpPr>
              <p:spPr>
                <a:xfrm>
                  <a:off x="4694512" y="5576431"/>
                  <a:ext cx="392578" cy="328665"/>
                </a:xfrm>
                <a:custGeom>
                  <a:avLst/>
                  <a:gdLst/>
                  <a:ahLst/>
                  <a:cxnLst/>
                  <a:rect l="l" t="t" r="r" b="b"/>
                  <a:pathLst>
                    <a:path w="392578" h="328665" extrusionOk="0">
                      <a:moveTo>
                        <a:pt x="315828" y="320781"/>
                      </a:moveTo>
                      <a:lnTo>
                        <a:pt x="14743" y="88180"/>
                      </a:lnTo>
                      <a:cubicBezTo>
                        <a:pt x="-1831" y="75417"/>
                        <a:pt x="-4879" y="51319"/>
                        <a:pt x="7885" y="34745"/>
                      </a:cubicBezTo>
                      <a:lnTo>
                        <a:pt x="23315" y="14743"/>
                      </a:lnTo>
                      <a:cubicBezTo>
                        <a:pt x="36078" y="-1831"/>
                        <a:pt x="60177" y="-4879"/>
                        <a:pt x="76750" y="7885"/>
                      </a:cubicBezTo>
                      <a:lnTo>
                        <a:pt x="377836" y="240485"/>
                      </a:lnTo>
                      <a:cubicBezTo>
                        <a:pt x="394409" y="253248"/>
                        <a:pt x="397457" y="277347"/>
                        <a:pt x="384694" y="293920"/>
                      </a:cubicBezTo>
                      <a:lnTo>
                        <a:pt x="369263" y="313923"/>
                      </a:lnTo>
                      <a:cubicBezTo>
                        <a:pt x="356404" y="330497"/>
                        <a:pt x="332401" y="333544"/>
                        <a:pt x="315828" y="32078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4"/>
                <p:cNvSpPr/>
                <p:nvPr/>
              </p:nvSpPr>
              <p:spPr>
                <a:xfrm>
                  <a:off x="4680264" y="5562151"/>
                  <a:ext cx="421201" cy="357254"/>
                </a:xfrm>
                <a:custGeom>
                  <a:avLst/>
                  <a:gdLst/>
                  <a:ahLst/>
                  <a:cxnLst/>
                  <a:rect l="l" t="t" r="r" b="b"/>
                  <a:pathLst>
                    <a:path w="421201" h="357254" extrusionOk="0">
                      <a:moveTo>
                        <a:pt x="353317" y="357254"/>
                      </a:moveTo>
                      <a:cubicBezTo>
                        <a:pt x="342173" y="357254"/>
                        <a:pt x="330838" y="353730"/>
                        <a:pt x="321408" y="346396"/>
                      </a:cubicBezTo>
                      <a:lnTo>
                        <a:pt x="321408" y="346396"/>
                      </a:lnTo>
                      <a:lnTo>
                        <a:pt x="20323" y="113795"/>
                      </a:lnTo>
                      <a:cubicBezTo>
                        <a:pt x="-2537" y="96174"/>
                        <a:pt x="-6728" y="63218"/>
                        <a:pt x="10893" y="40357"/>
                      </a:cubicBezTo>
                      <a:lnTo>
                        <a:pt x="26324" y="20355"/>
                      </a:lnTo>
                      <a:cubicBezTo>
                        <a:pt x="34896" y="9306"/>
                        <a:pt x="47184" y="2257"/>
                        <a:pt x="61090" y="448"/>
                      </a:cubicBezTo>
                      <a:cubicBezTo>
                        <a:pt x="74997" y="-1362"/>
                        <a:pt x="88713" y="2353"/>
                        <a:pt x="99762" y="10925"/>
                      </a:cubicBezTo>
                      <a:lnTo>
                        <a:pt x="400847" y="243430"/>
                      </a:lnTo>
                      <a:cubicBezTo>
                        <a:pt x="411896" y="252003"/>
                        <a:pt x="418944" y="264290"/>
                        <a:pt x="420754" y="278196"/>
                      </a:cubicBezTo>
                      <a:cubicBezTo>
                        <a:pt x="422564" y="292103"/>
                        <a:pt x="418849" y="305819"/>
                        <a:pt x="410277" y="316868"/>
                      </a:cubicBezTo>
                      <a:lnTo>
                        <a:pt x="394846" y="336871"/>
                      </a:lnTo>
                      <a:cubicBezTo>
                        <a:pt x="384464" y="350301"/>
                        <a:pt x="368938" y="357254"/>
                        <a:pt x="353317" y="357254"/>
                      </a:cubicBezTo>
                      <a:close/>
                      <a:moveTo>
                        <a:pt x="338839" y="323726"/>
                      </a:moveTo>
                      <a:cubicBezTo>
                        <a:pt x="349221" y="331727"/>
                        <a:pt x="364176" y="329822"/>
                        <a:pt x="372177" y="319440"/>
                      </a:cubicBezTo>
                      <a:lnTo>
                        <a:pt x="387607" y="299438"/>
                      </a:lnTo>
                      <a:cubicBezTo>
                        <a:pt x="391512" y="294484"/>
                        <a:pt x="393132" y="288198"/>
                        <a:pt x="392370" y="281911"/>
                      </a:cubicBezTo>
                      <a:cubicBezTo>
                        <a:pt x="391512" y="275530"/>
                        <a:pt x="388369" y="270005"/>
                        <a:pt x="383321" y="266100"/>
                      </a:cubicBezTo>
                      <a:lnTo>
                        <a:pt x="82236" y="33499"/>
                      </a:lnTo>
                      <a:cubicBezTo>
                        <a:pt x="77187" y="29594"/>
                        <a:pt x="70901" y="27975"/>
                        <a:pt x="64710" y="28737"/>
                      </a:cubicBezTo>
                      <a:cubicBezTo>
                        <a:pt x="58328" y="29594"/>
                        <a:pt x="52803" y="32738"/>
                        <a:pt x="48898" y="37785"/>
                      </a:cubicBezTo>
                      <a:lnTo>
                        <a:pt x="33468" y="57788"/>
                      </a:lnTo>
                      <a:cubicBezTo>
                        <a:pt x="25467" y="68170"/>
                        <a:pt x="27372" y="83125"/>
                        <a:pt x="37754" y="91126"/>
                      </a:cubicBezTo>
                      <a:lnTo>
                        <a:pt x="338839" y="32372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28" name="Google Shape;628;p4"/>
              <p:cNvSpPr/>
              <p:nvPr/>
            </p:nvSpPr>
            <p:spPr>
              <a:xfrm>
                <a:off x="4464025" y="5942775"/>
                <a:ext cx="326343" cy="268571"/>
              </a:xfrm>
              <a:custGeom>
                <a:avLst/>
                <a:gdLst/>
                <a:ahLst/>
                <a:cxnLst/>
                <a:rect l="l" t="t" r="r" b="b"/>
                <a:pathLst>
                  <a:path w="326343" h="268571" extrusionOk="0">
                    <a:moveTo>
                      <a:pt x="312095" y="268571"/>
                    </a:moveTo>
                    <a:cubicBezTo>
                      <a:pt x="309047" y="268571"/>
                      <a:pt x="305999" y="267619"/>
                      <a:pt x="303332" y="265618"/>
                    </a:cubicBezTo>
                    <a:cubicBezTo>
                      <a:pt x="284377" y="250950"/>
                      <a:pt x="287521" y="228090"/>
                      <a:pt x="289902" y="211421"/>
                    </a:cubicBezTo>
                    <a:cubicBezTo>
                      <a:pt x="292092" y="195705"/>
                      <a:pt x="292569" y="187895"/>
                      <a:pt x="287330" y="183894"/>
                    </a:cubicBezTo>
                    <a:cubicBezTo>
                      <a:pt x="282091" y="179798"/>
                      <a:pt x="274566" y="182275"/>
                      <a:pt x="259898" y="188371"/>
                    </a:cubicBezTo>
                    <a:cubicBezTo>
                      <a:pt x="244372" y="194848"/>
                      <a:pt x="223036" y="203706"/>
                      <a:pt x="204082" y="189038"/>
                    </a:cubicBezTo>
                    <a:cubicBezTo>
                      <a:pt x="185127" y="174369"/>
                      <a:pt x="188270" y="151509"/>
                      <a:pt x="190651" y="134745"/>
                    </a:cubicBezTo>
                    <a:cubicBezTo>
                      <a:pt x="192842" y="119029"/>
                      <a:pt x="193318" y="111219"/>
                      <a:pt x="188080" y="107218"/>
                    </a:cubicBezTo>
                    <a:cubicBezTo>
                      <a:pt x="182841" y="103122"/>
                      <a:pt x="175316" y="105599"/>
                      <a:pt x="160648" y="111695"/>
                    </a:cubicBezTo>
                    <a:cubicBezTo>
                      <a:pt x="145122" y="118172"/>
                      <a:pt x="123786" y="127030"/>
                      <a:pt x="104831" y="112362"/>
                    </a:cubicBezTo>
                    <a:cubicBezTo>
                      <a:pt x="85876" y="97693"/>
                      <a:pt x="89020" y="74833"/>
                      <a:pt x="91401" y="58164"/>
                    </a:cubicBezTo>
                    <a:cubicBezTo>
                      <a:pt x="93591" y="42448"/>
                      <a:pt x="94068" y="34637"/>
                      <a:pt x="88829" y="30542"/>
                    </a:cubicBezTo>
                    <a:cubicBezTo>
                      <a:pt x="83590" y="26446"/>
                      <a:pt x="76065" y="28922"/>
                      <a:pt x="61397" y="35019"/>
                    </a:cubicBezTo>
                    <a:cubicBezTo>
                      <a:pt x="45871" y="41496"/>
                      <a:pt x="24535" y="50354"/>
                      <a:pt x="5581" y="35685"/>
                    </a:cubicBezTo>
                    <a:cubicBezTo>
                      <a:pt x="-706" y="30828"/>
                      <a:pt x="-1849" y="21874"/>
                      <a:pt x="3009" y="15683"/>
                    </a:cubicBezTo>
                    <a:cubicBezTo>
                      <a:pt x="7866" y="9396"/>
                      <a:pt x="16820" y="8253"/>
                      <a:pt x="23011" y="13111"/>
                    </a:cubicBezTo>
                    <a:cubicBezTo>
                      <a:pt x="28250" y="17206"/>
                      <a:pt x="35775" y="14730"/>
                      <a:pt x="50443" y="8634"/>
                    </a:cubicBezTo>
                    <a:cubicBezTo>
                      <a:pt x="65969" y="2157"/>
                      <a:pt x="87305" y="-6701"/>
                      <a:pt x="106260" y="7967"/>
                    </a:cubicBezTo>
                    <a:cubicBezTo>
                      <a:pt x="125215" y="22636"/>
                      <a:pt x="122071" y="45496"/>
                      <a:pt x="119690" y="62165"/>
                    </a:cubicBezTo>
                    <a:cubicBezTo>
                      <a:pt x="117499" y="77881"/>
                      <a:pt x="117023" y="85691"/>
                      <a:pt x="122262" y="89787"/>
                    </a:cubicBezTo>
                    <a:cubicBezTo>
                      <a:pt x="127500" y="93883"/>
                      <a:pt x="135025" y="91406"/>
                      <a:pt x="149694" y="85310"/>
                    </a:cubicBezTo>
                    <a:cubicBezTo>
                      <a:pt x="165220" y="78833"/>
                      <a:pt x="186556" y="69975"/>
                      <a:pt x="205510" y="84643"/>
                    </a:cubicBezTo>
                    <a:cubicBezTo>
                      <a:pt x="224465" y="99312"/>
                      <a:pt x="221227" y="122077"/>
                      <a:pt x="218940" y="138745"/>
                    </a:cubicBezTo>
                    <a:cubicBezTo>
                      <a:pt x="216750" y="154462"/>
                      <a:pt x="216274" y="162368"/>
                      <a:pt x="221512" y="166368"/>
                    </a:cubicBezTo>
                    <a:cubicBezTo>
                      <a:pt x="226751" y="170464"/>
                      <a:pt x="234276" y="167987"/>
                      <a:pt x="248944" y="161891"/>
                    </a:cubicBezTo>
                    <a:cubicBezTo>
                      <a:pt x="264470" y="155414"/>
                      <a:pt x="285806" y="146556"/>
                      <a:pt x="304761" y="161225"/>
                    </a:cubicBezTo>
                    <a:cubicBezTo>
                      <a:pt x="323716" y="175893"/>
                      <a:pt x="320477" y="198658"/>
                      <a:pt x="318191" y="215327"/>
                    </a:cubicBezTo>
                    <a:cubicBezTo>
                      <a:pt x="316000" y="231043"/>
                      <a:pt x="315524" y="238949"/>
                      <a:pt x="320763" y="242949"/>
                    </a:cubicBezTo>
                    <a:cubicBezTo>
                      <a:pt x="327049" y="247807"/>
                      <a:pt x="328192" y="256760"/>
                      <a:pt x="323334" y="262952"/>
                    </a:cubicBezTo>
                    <a:cubicBezTo>
                      <a:pt x="320572" y="266666"/>
                      <a:pt x="316286" y="268571"/>
                      <a:pt x="312095" y="26857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9" name="Google Shape;629;p4"/>
              <p:cNvGrpSpPr/>
              <p:nvPr/>
            </p:nvGrpSpPr>
            <p:grpSpPr>
              <a:xfrm>
                <a:off x="4661227" y="5807423"/>
                <a:ext cx="195857" cy="208030"/>
                <a:chOff x="4661227" y="5807423"/>
                <a:chExt cx="195857" cy="208030"/>
              </a:xfrm>
            </p:grpSpPr>
            <p:sp>
              <p:nvSpPr>
                <p:cNvPr id="630" name="Google Shape;630;p4"/>
                <p:cNvSpPr/>
                <p:nvPr/>
              </p:nvSpPr>
              <p:spPr>
                <a:xfrm rot="-3138037">
                  <a:off x="4670240" y="5856391"/>
                  <a:ext cx="177831" cy="110094"/>
                </a:xfrm>
                <a:custGeom>
                  <a:avLst/>
                  <a:gdLst/>
                  <a:ahLst/>
                  <a:cxnLst/>
                  <a:rect l="l" t="t" r="r" b="b"/>
                  <a:pathLst>
                    <a:path w="177546" h="109918" extrusionOk="0">
                      <a:moveTo>
                        <a:pt x="177546" y="54959"/>
                      </a:moveTo>
                      <a:cubicBezTo>
                        <a:pt x="177546" y="85313"/>
                        <a:pt x="137801" y="109919"/>
                        <a:pt x="88773" y="109919"/>
                      </a:cubicBezTo>
                      <a:cubicBezTo>
                        <a:pt x="39745" y="109919"/>
                        <a:pt x="0" y="85313"/>
                        <a:pt x="0" y="54959"/>
                      </a:cubicBezTo>
                      <a:cubicBezTo>
                        <a:pt x="0" y="24606"/>
                        <a:pt x="39745" y="0"/>
                        <a:pt x="88773" y="0"/>
                      </a:cubicBezTo>
                      <a:cubicBezTo>
                        <a:pt x="137801" y="0"/>
                        <a:pt x="177546" y="24606"/>
                        <a:pt x="177546" y="54959"/>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4"/>
                <p:cNvSpPr/>
                <p:nvPr/>
              </p:nvSpPr>
              <p:spPr>
                <a:xfrm>
                  <a:off x="4675124" y="5819105"/>
                  <a:ext cx="167770" cy="184501"/>
                </a:xfrm>
                <a:custGeom>
                  <a:avLst/>
                  <a:gdLst/>
                  <a:ahLst/>
                  <a:cxnLst/>
                  <a:rect l="l" t="t" r="r" b="b"/>
                  <a:pathLst>
                    <a:path w="167770" h="184501" extrusionOk="0">
                      <a:moveTo>
                        <a:pt x="53657" y="184502"/>
                      </a:moveTo>
                      <a:cubicBezTo>
                        <a:pt x="41465" y="184502"/>
                        <a:pt x="30225" y="181073"/>
                        <a:pt x="20891" y="173834"/>
                      </a:cubicBezTo>
                      <a:cubicBezTo>
                        <a:pt x="-9875" y="150117"/>
                        <a:pt x="-6256" y="95633"/>
                        <a:pt x="29082" y="49914"/>
                      </a:cubicBezTo>
                      <a:cubicBezTo>
                        <a:pt x="45179" y="29054"/>
                        <a:pt x="65563" y="13243"/>
                        <a:pt x="86518" y="5432"/>
                      </a:cubicBezTo>
                      <a:cubicBezTo>
                        <a:pt x="109759" y="-3331"/>
                        <a:pt x="131285" y="-1426"/>
                        <a:pt x="146906" y="10671"/>
                      </a:cubicBezTo>
                      <a:cubicBezTo>
                        <a:pt x="162623" y="22768"/>
                        <a:pt x="169766" y="43056"/>
                        <a:pt x="167290" y="67821"/>
                      </a:cubicBezTo>
                      <a:cubicBezTo>
                        <a:pt x="165004" y="90014"/>
                        <a:pt x="154812" y="113731"/>
                        <a:pt x="138715" y="134591"/>
                      </a:cubicBezTo>
                      <a:lnTo>
                        <a:pt x="138715" y="134591"/>
                      </a:lnTo>
                      <a:cubicBezTo>
                        <a:pt x="114045" y="166499"/>
                        <a:pt x="81565" y="184502"/>
                        <a:pt x="53657" y="184502"/>
                      </a:cubicBezTo>
                      <a:close/>
                      <a:moveTo>
                        <a:pt x="114236" y="28673"/>
                      </a:moveTo>
                      <a:cubicBezTo>
                        <a:pt x="107568" y="28673"/>
                        <a:pt x="100996" y="30578"/>
                        <a:pt x="96519" y="32197"/>
                      </a:cubicBezTo>
                      <a:cubicBezTo>
                        <a:pt x="80707" y="38103"/>
                        <a:pt x="64420" y="50962"/>
                        <a:pt x="51656" y="67440"/>
                      </a:cubicBezTo>
                      <a:cubicBezTo>
                        <a:pt x="24796" y="102206"/>
                        <a:pt x="23081" y="139544"/>
                        <a:pt x="38321" y="151260"/>
                      </a:cubicBezTo>
                      <a:cubicBezTo>
                        <a:pt x="53561" y="162975"/>
                        <a:pt x="89185" y="151927"/>
                        <a:pt x="116045" y="117160"/>
                      </a:cubicBezTo>
                      <a:lnTo>
                        <a:pt x="116045" y="117160"/>
                      </a:lnTo>
                      <a:cubicBezTo>
                        <a:pt x="128714" y="100682"/>
                        <a:pt x="137000" y="81632"/>
                        <a:pt x="138810" y="64868"/>
                      </a:cubicBezTo>
                      <a:cubicBezTo>
                        <a:pt x="139667" y="56486"/>
                        <a:pt x="139572" y="41151"/>
                        <a:pt x="129380" y="33340"/>
                      </a:cubicBezTo>
                      <a:cubicBezTo>
                        <a:pt x="124904" y="29911"/>
                        <a:pt x="119474" y="28673"/>
                        <a:pt x="114236" y="28673"/>
                      </a:cubicBezTo>
                      <a:close/>
                      <a:moveTo>
                        <a:pt x="127380" y="125923"/>
                      </a:moveTo>
                      <a:lnTo>
                        <a:pt x="127380" y="125923"/>
                      </a:lnTo>
                      <a:lnTo>
                        <a:pt x="127380" y="12592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32" name="Google Shape;632;p4"/>
              <p:cNvSpPr/>
              <p:nvPr/>
            </p:nvSpPr>
            <p:spPr>
              <a:xfrm>
                <a:off x="4462652" y="5435059"/>
                <a:ext cx="812248" cy="844788"/>
              </a:xfrm>
              <a:custGeom>
                <a:avLst/>
                <a:gdLst/>
                <a:ahLst/>
                <a:cxnLst/>
                <a:rect l="l" t="t" r="r" b="b"/>
                <a:pathLst>
                  <a:path w="812248" h="844788" extrusionOk="0">
                    <a:moveTo>
                      <a:pt x="673703" y="304800"/>
                    </a:moveTo>
                    <a:lnTo>
                      <a:pt x="611696" y="385096"/>
                    </a:lnTo>
                    <a:lnTo>
                      <a:pt x="615125" y="387763"/>
                    </a:lnTo>
                    <a:cubicBezTo>
                      <a:pt x="629793" y="399098"/>
                      <a:pt x="632555" y="420434"/>
                      <a:pt x="621221" y="435102"/>
                    </a:cubicBezTo>
                    <a:lnTo>
                      <a:pt x="600456" y="461963"/>
                    </a:lnTo>
                    <a:cubicBezTo>
                      <a:pt x="589121" y="476726"/>
                      <a:pt x="567690" y="479393"/>
                      <a:pt x="553117" y="468059"/>
                    </a:cubicBezTo>
                    <a:lnTo>
                      <a:pt x="549688" y="465391"/>
                    </a:lnTo>
                    <a:lnTo>
                      <a:pt x="311944" y="773239"/>
                    </a:lnTo>
                    <a:lnTo>
                      <a:pt x="160973" y="822198"/>
                    </a:lnTo>
                    <a:lnTo>
                      <a:pt x="103442" y="840772"/>
                    </a:lnTo>
                    <a:cubicBezTo>
                      <a:pt x="56960" y="855916"/>
                      <a:pt x="9716" y="826484"/>
                      <a:pt x="0" y="781812"/>
                    </a:cubicBezTo>
                    <a:cubicBezTo>
                      <a:pt x="17812" y="790575"/>
                      <a:pt x="39148" y="793052"/>
                      <a:pt x="60293" y="786099"/>
                    </a:cubicBezTo>
                    <a:lnTo>
                      <a:pt x="117824" y="767525"/>
                    </a:lnTo>
                    <a:lnTo>
                      <a:pt x="268796" y="718566"/>
                    </a:lnTo>
                    <a:lnTo>
                      <a:pt x="506540" y="410718"/>
                    </a:lnTo>
                    <a:lnTo>
                      <a:pt x="509969" y="413385"/>
                    </a:lnTo>
                    <a:cubicBezTo>
                      <a:pt x="524637" y="424720"/>
                      <a:pt x="545973" y="421957"/>
                      <a:pt x="557308" y="407289"/>
                    </a:cubicBezTo>
                    <a:lnTo>
                      <a:pt x="578072" y="380429"/>
                    </a:lnTo>
                    <a:cubicBezTo>
                      <a:pt x="589407" y="365760"/>
                      <a:pt x="586645" y="344424"/>
                      <a:pt x="571976" y="333090"/>
                    </a:cubicBezTo>
                    <a:lnTo>
                      <a:pt x="568547" y="330422"/>
                    </a:lnTo>
                    <a:lnTo>
                      <a:pt x="630555" y="250127"/>
                    </a:lnTo>
                    <a:lnTo>
                      <a:pt x="633984" y="252794"/>
                    </a:lnTo>
                    <a:cubicBezTo>
                      <a:pt x="648653" y="264129"/>
                      <a:pt x="669988" y="261366"/>
                      <a:pt x="681323" y="246698"/>
                    </a:cubicBezTo>
                    <a:lnTo>
                      <a:pt x="702088" y="219837"/>
                    </a:lnTo>
                    <a:cubicBezTo>
                      <a:pt x="713422" y="205169"/>
                      <a:pt x="710660" y="183832"/>
                      <a:pt x="695992" y="172498"/>
                    </a:cubicBezTo>
                    <a:lnTo>
                      <a:pt x="692563" y="169831"/>
                    </a:lnTo>
                    <a:lnTo>
                      <a:pt x="747141" y="99156"/>
                    </a:lnTo>
                    <a:cubicBezTo>
                      <a:pt x="769716" y="69914"/>
                      <a:pt x="774478" y="32481"/>
                      <a:pt x="763143" y="0"/>
                    </a:cubicBezTo>
                    <a:lnTo>
                      <a:pt x="771335" y="6382"/>
                    </a:lnTo>
                    <a:cubicBezTo>
                      <a:pt x="817341" y="41910"/>
                      <a:pt x="825817" y="107918"/>
                      <a:pt x="790289" y="153924"/>
                    </a:cubicBezTo>
                    <a:lnTo>
                      <a:pt x="735711" y="224600"/>
                    </a:lnTo>
                    <a:lnTo>
                      <a:pt x="739140" y="227266"/>
                    </a:lnTo>
                    <a:cubicBezTo>
                      <a:pt x="753808" y="238601"/>
                      <a:pt x="756571" y="259938"/>
                      <a:pt x="745236" y="274606"/>
                    </a:cubicBezTo>
                    <a:lnTo>
                      <a:pt x="724472" y="301466"/>
                    </a:lnTo>
                    <a:cubicBezTo>
                      <a:pt x="713137" y="316230"/>
                      <a:pt x="691801" y="318897"/>
                      <a:pt x="677132" y="307563"/>
                    </a:cubicBezTo>
                    <a:lnTo>
                      <a:pt x="673703" y="30480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33" name="Google Shape;633;p4"/>
            <p:cNvGrpSpPr/>
            <p:nvPr/>
          </p:nvGrpSpPr>
          <p:grpSpPr>
            <a:xfrm>
              <a:off x="15662019" y="7573647"/>
              <a:ext cx="1385387" cy="1633742"/>
              <a:chOff x="4444301" y="5303307"/>
              <a:chExt cx="837446" cy="987573"/>
            </a:xfrm>
          </p:grpSpPr>
          <p:grpSp>
            <p:nvGrpSpPr>
              <p:cNvPr id="634" name="Google Shape;634;p4"/>
              <p:cNvGrpSpPr/>
              <p:nvPr/>
            </p:nvGrpSpPr>
            <p:grpSpPr>
              <a:xfrm>
                <a:off x="4447958" y="5864581"/>
                <a:ext cx="411276" cy="403725"/>
                <a:chOff x="4447958" y="5864581"/>
                <a:chExt cx="411276" cy="403725"/>
              </a:xfrm>
            </p:grpSpPr>
            <p:sp>
              <p:nvSpPr>
                <p:cNvPr id="635" name="Google Shape;635;p4"/>
                <p:cNvSpPr/>
                <p:nvPr/>
              </p:nvSpPr>
              <p:spPr>
                <a:xfrm>
                  <a:off x="4462272" y="5878734"/>
                  <a:ext cx="382714" cy="375285"/>
                </a:xfrm>
                <a:custGeom>
                  <a:avLst/>
                  <a:gdLst/>
                  <a:ahLst/>
                  <a:cxnLst/>
                  <a:rect l="l" t="t" r="r" b="b"/>
                  <a:pathLst>
                    <a:path w="382714" h="375285" extrusionOk="0">
                      <a:moveTo>
                        <a:pt x="310324" y="326327"/>
                      </a:moveTo>
                      <a:lnTo>
                        <a:pt x="382714" y="232600"/>
                      </a:lnTo>
                      <a:lnTo>
                        <a:pt x="81629" y="0"/>
                      </a:lnTo>
                      <a:lnTo>
                        <a:pt x="9239" y="93726"/>
                      </a:lnTo>
                      <a:lnTo>
                        <a:pt x="0" y="252222"/>
                      </a:lnTo>
                      <a:cubicBezTo>
                        <a:pt x="53530" y="293561"/>
                        <a:pt x="106204" y="334233"/>
                        <a:pt x="159258" y="375285"/>
                      </a:cubicBezTo>
                      <a:lnTo>
                        <a:pt x="310324" y="3263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4"/>
                <p:cNvSpPr/>
                <p:nvPr/>
              </p:nvSpPr>
              <p:spPr>
                <a:xfrm>
                  <a:off x="4447958" y="5864581"/>
                  <a:ext cx="411276" cy="403725"/>
                </a:xfrm>
                <a:custGeom>
                  <a:avLst/>
                  <a:gdLst/>
                  <a:ahLst/>
                  <a:cxnLst/>
                  <a:rect l="l" t="t" r="r" b="b"/>
                  <a:pathLst>
                    <a:path w="411276" h="403725" extrusionOk="0">
                      <a:moveTo>
                        <a:pt x="173571" y="403726"/>
                      </a:moveTo>
                      <a:cubicBezTo>
                        <a:pt x="170428" y="403726"/>
                        <a:pt x="167380" y="402678"/>
                        <a:pt x="164808" y="400773"/>
                      </a:cubicBezTo>
                      <a:lnTo>
                        <a:pt x="5550" y="277710"/>
                      </a:lnTo>
                      <a:cubicBezTo>
                        <a:pt x="1836" y="274852"/>
                        <a:pt x="-260" y="270280"/>
                        <a:pt x="26" y="265613"/>
                      </a:cubicBezTo>
                      <a:lnTo>
                        <a:pt x="9265" y="107117"/>
                      </a:lnTo>
                      <a:cubicBezTo>
                        <a:pt x="9456" y="104260"/>
                        <a:pt x="10408" y="101497"/>
                        <a:pt x="12218" y="99211"/>
                      </a:cubicBezTo>
                      <a:lnTo>
                        <a:pt x="84608" y="5580"/>
                      </a:lnTo>
                      <a:cubicBezTo>
                        <a:pt x="89465" y="-706"/>
                        <a:pt x="98419" y="-1849"/>
                        <a:pt x="104610" y="3009"/>
                      </a:cubicBezTo>
                      <a:lnTo>
                        <a:pt x="405696" y="235609"/>
                      </a:lnTo>
                      <a:cubicBezTo>
                        <a:pt x="411982" y="240467"/>
                        <a:pt x="413125" y="249421"/>
                        <a:pt x="408267" y="255612"/>
                      </a:cubicBezTo>
                      <a:lnTo>
                        <a:pt x="335877" y="349338"/>
                      </a:lnTo>
                      <a:cubicBezTo>
                        <a:pt x="334163" y="351624"/>
                        <a:pt x="331686" y="353338"/>
                        <a:pt x="329019" y="354196"/>
                      </a:cubicBezTo>
                      <a:lnTo>
                        <a:pt x="177953" y="403154"/>
                      </a:lnTo>
                      <a:cubicBezTo>
                        <a:pt x="176619" y="403440"/>
                        <a:pt x="175095" y="403726"/>
                        <a:pt x="173571" y="403726"/>
                      </a:cubicBezTo>
                      <a:close/>
                      <a:moveTo>
                        <a:pt x="28982" y="259707"/>
                      </a:moveTo>
                      <a:lnTo>
                        <a:pt x="176333" y="373531"/>
                      </a:lnTo>
                      <a:lnTo>
                        <a:pt x="315970" y="328287"/>
                      </a:lnTo>
                      <a:lnTo>
                        <a:pt x="376930" y="249421"/>
                      </a:lnTo>
                      <a:lnTo>
                        <a:pt x="98419" y="34346"/>
                      </a:lnTo>
                      <a:lnTo>
                        <a:pt x="37459" y="113213"/>
                      </a:lnTo>
                      <a:lnTo>
                        <a:pt x="28982" y="259707"/>
                      </a:lnTo>
                      <a:close/>
                      <a:moveTo>
                        <a:pt x="324638" y="340480"/>
                      </a:moveTo>
                      <a:lnTo>
                        <a:pt x="324638" y="340480"/>
                      </a:lnTo>
                      <a:lnTo>
                        <a:pt x="324638" y="3404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37" name="Google Shape;637;p4"/>
              <p:cNvGrpSpPr/>
              <p:nvPr/>
            </p:nvGrpSpPr>
            <p:grpSpPr>
              <a:xfrm>
                <a:off x="4444301" y="6116630"/>
                <a:ext cx="191552" cy="174250"/>
                <a:chOff x="4444301" y="6116630"/>
                <a:chExt cx="191552" cy="174250"/>
              </a:xfrm>
            </p:grpSpPr>
            <p:sp>
              <p:nvSpPr>
                <p:cNvPr id="638" name="Google Shape;638;p4"/>
                <p:cNvSpPr/>
                <p:nvPr/>
              </p:nvSpPr>
              <p:spPr>
                <a:xfrm>
                  <a:off x="4458610" y="6130956"/>
                  <a:ext cx="162919" cy="145708"/>
                </a:xfrm>
                <a:custGeom>
                  <a:avLst/>
                  <a:gdLst/>
                  <a:ahLst/>
                  <a:cxnLst/>
                  <a:rect l="l" t="t" r="r" b="b"/>
                  <a:pathLst>
                    <a:path w="162919" h="145708" extrusionOk="0">
                      <a:moveTo>
                        <a:pt x="3662" y="0"/>
                      </a:moveTo>
                      <a:lnTo>
                        <a:pt x="137" y="60389"/>
                      </a:lnTo>
                      <a:cubicBezTo>
                        <a:pt x="-3101" y="116967"/>
                        <a:pt x="51477" y="159163"/>
                        <a:pt x="105389" y="141732"/>
                      </a:cubicBezTo>
                      <a:lnTo>
                        <a:pt x="162920" y="123063"/>
                      </a:lnTo>
                      <a:cubicBezTo>
                        <a:pt x="109866" y="82011"/>
                        <a:pt x="57192" y="41339"/>
                        <a:pt x="3662"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639;p4"/>
                <p:cNvSpPr/>
                <p:nvPr/>
              </p:nvSpPr>
              <p:spPr>
                <a:xfrm>
                  <a:off x="4444301" y="6116630"/>
                  <a:ext cx="191552" cy="174250"/>
                </a:xfrm>
                <a:custGeom>
                  <a:avLst/>
                  <a:gdLst/>
                  <a:ahLst/>
                  <a:cxnLst/>
                  <a:rect l="l" t="t" r="r" b="b"/>
                  <a:pathLst>
                    <a:path w="191552" h="174250" extrusionOk="0">
                      <a:moveTo>
                        <a:pt x="94838" y="174250"/>
                      </a:moveTo>
                      <a:cubicBezTo>
                        <a:pt x="74169" y="174250"/>
                        <a:pt x="53690" y="167487"/>
                        <a:pt x="36830" y="154438"/>
                      </a:cubicBezTo>
                      <a:cubicBezTo>
                        <a:pt x="12065" y="135293"/>
                        <a:pt x="-1650" y="105194"/>
                        <a:pt x="159" y="73857"/>
                      </a:cubicBezTo>
                      <a:lnTo>
                        <a:pt x="3684" y="13468"/>
                      </a:lnTo>
                      <a:cubicBezTo>
                        <a:pt x="3969" y="8134"/>
                        <a:pt x="7208" y="3467"/>
                        <a:pt x="12065" y="1276"/>
                      </a:cubicBezTo>
                      <a:cubicBezTo>
                        <a:pt x="16923" y="-914"/>
                        <a:pt x="22543" y="-248"/>
                        <a:pt x="26734" y="2991"/>
                      </a:cubicBezTo>
                      <a:lnTo>
                        <a:pt x="185992" y="126054"/>
                      </a:lnTo>
                      <a:cubicBezTo>
                        <a:pt x="190183" y="129292"/>
                        <a:pt x="192278" y="134626"/>
                        <a:pt x="191326" y="139770"/>
                      </a:cubicBezTo>
                      <a:cubicBezTo>
                        <a:pt x="190469" y="145009"/>
                        <a:pt x="186659" y="149295"/>
                        <a:pt x="181706" y="150914"/>
                      </a:cubicBezTo>
                      <a:lnTo>
                        <a:pt x="124175" y="169583"/>
                      </a:lnTo>
                      <a:cubicBezTo>
                        <a:pt x="114554" y="172726"/>
                        <a:pt x="104648" y="174250"/>
                        <a:pt x="94838" y="174250"/>
                      </a:cubicBezTo>
                      <a:close/>
                      <a:moveTo>
                        <a:pt x="30639" y="42139"/>
                      </a:moveTo>
                      <a:lnTo>
                        <a:pt x="28734" y="75476"/>
                      </a:lnTo>
                      <a:cubicBezTo>
                        <a:pt x="27496" y="97669"/>
                        <a:pt x="36830" y="118148"/>
                        <a:pt x="54356" y="131769"/>
                      </a:cubicBezTo>
                      <a:cubicBezTo>
                        <a:pt x="71978" y="145389"/>
                        <a:pt x="94171" y="149200"/>
                        <a:pt x="115317" y="142341"/>
                      </a:cubicBezTo>
                      <a:lnTo>
                        <a:pt x="147130" y="132055"/>
                      </a:lnTo>
                      <a:lnTo>
                        <a:pt x="30639" y="4213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40" name="Google Shape;640;p4"/>
              <p:cNvGrpSpPr/>
              <p:nvPr/>
            </p:nvGrpSpPr>
            <p:grpSpPr>
              <a:xfrm>
                <a:off x="4462311" y="5636933"/>
                <a:ext cx="572525" cy="575651"/>
                <a:chOff x="4462311" y="5636933"/>
                <a:chExt cx="572525" cy="575651"/>
              </a:xfrm>
            </p:grpSpPr>
            <p:sp>
              <p:nvSpPr>
                <p:cNvPr id="641" name="Google Shape;641;p4"/>
                <p:cNvSpPr/>
                <p:nvPr/>
              </p:nvSpPr>
              <p:spPr>
                <a:xfrm>
                  <a:off x="4476654" y="5651277"/>
                  <a:ext cx="544067" cy="547116"/>
                </a:xfrm>
                <a:custGeom>
                  <a:avLst/>
                  <a:gdLst/>
                  <a:ahLst/>
                  <a:cxnLst/>
                  <a:rect l="l" t="t" r="r" b="b"/>
                  <a:pathLst>
                    <a:path w="544067" h="547116" extrusionOk="0">
                      <a:moveTo>
                        <a:pt x="544068" y="232600"/>
                      </a:moveTo>
                      <a:lnTo>
                        <a:pt x="301180" y="547116"/>
                      </a:lnTo>
                      <a:lnTo>
                        <a:pt x="297847" y="544544"/>
                      </a:lnTo>
                      <a:cubicBezTo>
                        <a:pt x="272987" y="525399"/>
                        <a:pt x="306610" y="481870"/>
                        <a:pt x="281845" y="462725"/>
                      </a:cubicBezTo>
                      <a:cubicBezTo>
                        <a:pt x="256985" y="443579"/>
                        <a:pt x="223457" y="487013"/>
                        <a:pt x="198596" y="467868"/>
                      </a:cubicBezTo>
                      <a:cubicBezTo>
                        <a:pt x="173736" y="448723"/>
                        <a:pt x="207359" y="405193"/>
                        <a:pt x="182594" y="386049"/>
                      </a:cubicBezTo>
                      <a:cubicBezTo>
                        <a:pt x="157734" y="366903"/>
                        <a:pt x="124206" y="410337"/>
                        <a:pt x="99346" y="391192"/>
                      </a:cubicBezTo>
                      <a:cubicBezTo>
                        <a:pt x="74486" y="372046"/>
                        <a:pt x="108109" y="328517"/>
                        <a:pt x="83249" y="309372"/>
                      </a:cubicBezTo>
                      <a:cubicBezTo>
                        <a:pt x="58388" y="290227"/>
                        <a:pt x="24860" y="333661"/>
                        <a:pt x="0" y="314516"/>
                      </a:cubicBezTo>
                      <a:lnTo>
                        <a:pt x="242888" y="0"/>
                      </a:lnTo>
                      <a:lnTo>
                        <a:pt x="544068" y="23260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4"/>
                <p:cNvSpPr/>
                <p:nvPr/>
              </p:nvSpPr>
              <p:spPr>
                <a:xfrm>
                  <a:off x="4462311" y="5636933"/>
                  <a:ext cx="572525" cy="575651"/>
                </a:xfrm>
                <a:custGeom>
                  <a:avLst/>
                  <a:gdLst/>
                  <a:ahLst/>
                  <a:cxnLst/>
                  <a:rect l="l" t="t" r="r" b="b"/>
                  <a:pathLst>
                    <a:path w="572525" h="575651" extrusionOk="0">
                      <a:moveTo>
                        <a:pt x="315429" y="575652"/>
                      </a:moveTo>
                      <a:cubicBezTo>
                        <a:pt x="312381" y="575652"/>
                        <a:pt x="309333" y="574700"/>
                        <a:pt x="306666" y="572699"/>
                      </a:cubicBezTo>
                      <a:lnTo>
                        <a:pt x="303332" y="570127"/>
                      </a:lnTo>
                      <a:cubicBezTo>
                        <a:pt x="284282" y="555459"/>
                        <a:pt x="287521" y="532599"/>
                        <a:pt x="289902" y="515835"/>
                      </a:cubicBezTo>
                      <a:cubicBezTo>
                        <a:pt x="292092" y="500119"/>
                        <a:pt x="292569" y="492308"/>
                        <a:pt x="287330" y="488308"/>
                      </a:cubicBezTo>
                      <a:cubicBezTo>
                        <a:pt x="282091" y="484212"/>
                        <a:pt x="274567" y="486689"/>
                        <a:pt x="259898" y="492784"/>
                      </a:cubicBezTo>
                      <a:cubicBezTo>
                        <a:pt x="244372" y="499261"/>
                        <a:pt x="223036" y="508120"/>
                        <a:pt x="204082" y="493451"/>
                      </a:cubicBezTo>
                      <a:cubicBezTo>
                        <a:pt x="185127" y="478783"/>
                        <a:pt x="188270" y="455923"/>
                        <a:pt x="190651" y="439158"/>
                      </a:cubicBezTo>
                      <a:cubicBezTo>
                        <a:pt x="192842" y="423443"/>
                        <a:pt x="193318" y="415632"/>
                        <a:pt x="188080" y="411632"/>
                      </a:cubicBezTo>
                      <a:cubicBezTo>
                        <a:pt x="182841" y="407536"/>
                        <a:pt x="175316" y="410012"/>
                        <a:pt x="160648" y="416108"/>
                      </a:cubicBezTo>
                      <a:cubicBezTo>
                        <a:pt x="145122" y="422585"/>
                        <a:pt x="123786" y="431443"/>
                        <a:pt x="104831" y="416775"/>
                      </a:cubicBezTo>
                      <a:cubicBezTo>
                        <a:pt x="85876" y="402107"/>
                        <a:pt x="89019" y="379246"/>
                        <a:pt x="91401" y="362578"/>
                      </a:cubicBezTo>
                      <a:cubicBezTo>
                        <a:pt x="93592" y="346861"/>
                        <a:pt x="94068" y="339051"/>
                        <a:pt x="88829" y="334955"/>
                      </a:cubicBezTo>
                      <a:cubicBezTo>
                        <a:pt x="83590" y="330859"/>
                        <a:pt x="76066" y="333336"/>
                        <a:pt x="61397" y="339432"/>
                      </a:cubicBezTo>
                      <a:cubicBezTo>
                        <a:pt x="45871" y="345909"/>
                        <a:pt x="24535" y="354767"/>
                        <a:pt x="5581" y="340099"/>
                      </a:cubicBezTo>
                      <a:cubicBezTo>
                        <a:pt x="-706" y="335241"/>
                        <a:pt x="-1849" y="326287"/>
                        <a:pt x="3009" y="320096"/>
                      </a:cubicBezTo>
                      <a:lnTo>
                        <a:pt x="245896" y="5581"/>
                      </a:lnTo>
                      <a:cubicBezTo>
                        <a:pt x="250754" y="-706"/>
                        <a:pt x="259708" y="-1849"/>
                        <a:pt x="265899" y="3009"/>
                      </a:cubicBezTo>
                      <a:lnTo>
                        <a:pt x="566984" y="235609"/>
                      </a:lnTo>
                      <a:cubicBezTo>
                        <a:pt x="569937" y="237896"/>
                        <a:pt x="571937" y="241325"/>
                        <a:pt x="572413" y="245134"/>
                      </a:cubicBezTo>
                      <a:cubicBezTo>
                        <a:pt x="572890" y="248849"/>
                        <a:pt x="571842" y="252659"/>
                        <a:pt x="569556" y="255707"/>
                      </a:cubicBezTo>
                      <a:lnTo>
                        <a:pt x="326668" y="570223"/>
                      </a:lnTo>
                      <a:cubicBezTo>
                        <a:pt x="323906" y="573747"/>
                        <a:pt x="319715" y="575652"/>
                        <a:pt x="315429" y="575652"/>
                      </a:cubicBezTo>
                      <a:close/>
                      <a:moveTo>
                        <a:pt x="281520" y="457732"/>
                      </a:moveTo>
                      <a:cubicBezTo>
                        <a:pt x="289330" y="457732"/>
                        <a:pt x="297236" y="459828"/>
                        <a:pt x="304856" y="465638"/>
                      </a:cubicBezTo>
                      <a:cubicBezTo>
                        <a:pt x="323811" y="480307"/>
                        <a:pt x="320572" y="503071"/>
                        <a:pt x="318286" y="519740"/>
                      </a:cubicBezTo>
                      <a:cubicBezTo>
                        <a:pt x="317334" y="526693"/>
                        <a:pt x="316667" y="532123"/>
                        <a:pt x="316762" y="536314"/>
                      </a:cubicBezTo>
                      <a:lnTo>
                        <a:pt x="538314" y="249516"/>
                      </a:lnTo>
                      <a:lnTo>
                        <a:pt x="259803" y="34441"/>
                      </a:lnTo>
                      <a:lnTo>
                        <a:pt x="41871" y="316572"/>
                      </a:lnTo>
                      <a:cubicBezTo>
                        <a:pt x="44442" y="315619"/>
                        <a:pt x="47205" y="314477"/>
                        <a:pt x="50443" y="313143"/>
                      </a:cubicBezTo>
                      <a:cubicBezTo>
                        <a:pt x="65969" y="306666"/>
                        <a:pt x="87305" y="297808"/>
                        <a:pt x="106260" y="312476"/>
                      </a:cubicBezTo>
                      <a:cubicBezTo>
                        <a:pt x="125215" y="327145"/>
                        <a:pt x="122071" y="350005"/>
                        <a:pt x="119690" y="366673"/>
                      </a:cubicBezTo>
                      <a:cubicBezTo>
                        <a:pt x="117499" y="382390"/>
                        <a:pt x="117023" y="390200"/>
                        <a:pt x="122357" y="394296"/>
                      </a:cubicBezTo>
                      <a:cubicBezTo>
                        <a:pt x="127596" y="398392"/>
                        <a:pt x="135121" y="395915"/>
                        <a:pt x="149789" y="389819"/>
                      </a:cubicBezTo>
                      <a:cubicBezTo>
                        <a:pt x="165315" y="383342"/>
                        <a:pt x="186651" y="374484"/>
                        <a:pt x="205606" y="389152"/>
                      </a:cubicBezTo>
                      <a:cubicBezTo>
                        <a:pt x="224560" y="403821"/>
                        <a:pt x="221322" y="426586"/>
                        <a:pt x="219036" y="443255"/>
                      </a:cubicBezTo>
                      <a:cubicBezTo>
                        <a:pt x="216845" y="458971"/>
                        <a:pt x="216369" y="466877"/>
                        <a:pt x="221608" y="470877"/>
                      </a:cubicBezTo>
                      <a:cubicBezTo>
                        <a:pt x="226846" y="474973"/>
                        <a:pt x="234371" y="472496"/>
                        <a:pt x="249040" y="466400"/>
                      </a:cubicBezTo>
                      <a:cubicBezTo>
                        <a:pt x="258374" y="462495"/>
                        <a:pt x="269804" y="457732"/>
                        <a:pt x="281520" y="4577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43" name="Google Shape;643;p4"/>
              <p:cNvGrpSpPr/>
              <p:nvPr/>
            </p:nvGrpSpPr>
            <p:grpSpPr>
              <a:xfrm>
                <a:off x="4751814" y="5483009"/>
                <a:ext cx="402028" cy="354862"/>
                <a:chOff x="4751814" y="5483009"/>
                <a:chExt cx="402028" cy="354862"/>
              </a:xfrm>
            </p:grpSpPr>
            <p:sp>
              <p:nvSpPr>
                <p:cNvPr id="644" name="Google Shape;644;p4"/>
                <p:cNvSpPr/>
                <p:nvPr/>
              </p:nvSpPr>
              <p:spPr>
                <a:xfrm rot="-3138037">
                  <a:off x="4893835" y="5470086"/>
                  <a:ext cx="118585" cy="381135"/>
                </a:xfrm>
                <a:custGeom>
                  <a:avLst/>
                  <a:gdLst/>
                  <a:ahLst/>
                  <a:cxnLst/>
                  <a:rect l="l" t="t" r="r" b="b"/>
                  <a:pathLst>
                    <a:path w="118395" h="380524" extrusionOk="0">
                      <a:moveTo>
                        <a:pt x="0" y="0"/>
                      </a:moveTo>
                      <a:lnTo>
                        <a:pt x="118396" y="0"/>
                      </a:lnTo>
                      <a:lnTo>
                        <a:pt x="118396" y="380524"/>
                      </a:lnTo>
                      <a:lnTo>
                        <a:pt x="0" y="380524"/>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4"/>
                <p:cNvSpPr/>
                <p:nvPr/>
              </p:nvSpPr>
              <p:spPr>
                <a:xfrm>
                  <a:off x="4751814" y="5483009"/>
                  <a:ext cx="402028" cy="354862"/>
                </a:xfrm>
                <a:custGeom>
                  <a:avLst/>
                  <a:gdLst/>
                  <a:ahLst/>
                  <a:cxnLst/>
                  <a:rect l="l" t="t" r="r" b="b"/>
                  <a:pathLst>
                    <a:path w="402028" h="354862" extrusionOk="0">
                      <a:moveTo>
                        <a:pt x="315390" y="354862"/>
                      </a:moveTo>
                      <a:cubicBezTo>
                        <a:pt x="312342" y="354862"/>
                        <a:pt x="309294" y="353910"/>
                        <a:pt x="306627" y="351910"/>
                      </a:cubicBezTo>
                      <a:lnTo>
                        <a:pt x="5542" y="119309"/>
                      </a:lnTo>
                      <a:cubicBezTo>
                        <a:pt x="2589" y="117023"/>
                        <a:pt x="589" y="113594"/>
                        <a:pt x="113" y="109784"/>
                      </a:cubicBezTo>
                      <a:cubicBezTo>
                        <a:pt x="-364" y="106069"/>
                        <a:pt x="684" y="102259"/>
                        <a:pt x="2970" y="99211"/>
                      </a:cubicBezTo>
                      <a:lnTo>
                        <a:pt x="75360" y="5580"/>
                      </a:lnTo>
                      <a:cubicBezTo>
                        <a:pt x="80218" y="-706"/>
                        <a:pt x="89171" y="-1849"/>
                        <a:pt x="95363" y="3009"/>
                      </a:cubicBezTo>
                      <a:lnTo>
                        <a:pt x="396448" y="235609"/>
                      </a:lnTo>
                      <a:cubicBezTo>
                        <a:pt x="402734" y="240467"/>
                        <a:pt x="403878" y="249421"/>
                        <a:pt x="399020" y="255612"/>
                      </a:cubicBezTo>
                      <a:lnTo>
                        <a:pt x="326630" y="349242"/>
                      </a:lnTo>
                      <a:cubicBezTo>
                        <a:pt x="323867" y="352957"/>
                        <a:pt x="319676" y="354862"/>
                        <a:pt x="315390" y="354862"/>
                      </a:cubicBezTo>
                      <a:close/>
                      <a:moveTo>
                        <a:pt x="34308" y="105403"/>
                      </a:moveTo>
                      <a:lnTo>
                        <a:pt x="312818" y="320477"/>
                      </a:lnTo>
                      <a:lnTo>
                        <a:pt x="367682" y="249421"/>
                      </a:lnTo>
                      <a:lnTo>
                        <a:pt x="89171" y="34251"/>
                      </a:lnTo>
                      <a:lnTo>
                        <a:pt x="34308" y="10540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46" name="Google Shape;646;p4"/>
              <p:cNvGrpSpPr/>
              <p:nvPr/>
            </p:nvGrpSpPr>
            <p:grpSpPr>
              <a:xfrm>
                <a:off x="4865542" y="5303307"/>
                <a:ext cx="416205" cy="387402"/>
                <a:chOff x="4865542" y="5303307"/>
                <a:chExt cx="416205" cy="387402"/>
              </a:xfrm>
            </p:grpSpPr>
            <p:sp>
              <p:nvSpPr>
                <p:cNvPr id="647" name="Google Shape;647;p4"/>
                <p:cNvSpPr/>
                <p:nvPr/>
              </p:nvSpPr>
              <p:spPr>
                <a:xfrm>
                  <a:off x="4879848" y="5317553"/>
                  <a:ext cx="387730" cy="358870"/>
                </a:xfrm>
                <a:custGeom>
                  <a:avLst/>
                  <a:gdLst/>
                  <a:ahLst/>
                  <a:cxnLst/>
                  <a:rect l="l" t="t" r="r" b="b"/>
                  <a:pathLst>
                    <a:path w="387730" h="358870" extrusionOk="0">
                      <a:moveTo>
                        <a:pt x="301085" y="358870"/>
                      </a:moveTo>
                      <a:lnTo>
                        <a:pt x="0" y="126270"/>
                      </a:lnTo>
                      <a:lnTo>
                        <a:pt x="61913" y="46069"/>
                      </a:lnTo>
                      <a:cubicBezTo>
                        <a:pt x="101917" y="-5747"/>
                        <a:pt x="176308" y="-15272"/>
                        <a:pt x="228124" y="24733"/>
                      </a:cubicBezTo>
                      <a:lnTo>
                        <a:pt x="341662" y="112459"/>
                      </a:lnTo>
                      <a:cubicBezTo>
                        <a:pt x="393478" y="152464"/>
                        <a:pt x="403003" y="226854"/>
                        <a:pt x="362998" y="278670"/>
                      </a:cubicBezTo>
                      <a:lnTo>
                        <a:pt x="301085" y="35887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4"/>
                <p:cNvSpPr/>
                <p:nvPr/>
              </p:nvSpPr>
              <p:spPr>
                <a:xfrm>
                  <a:off x="4865542" y="5303307"/>
                  <a:ext cx="416205" cy="387402"/>
                </a:xfrm>
                <a:custGeom>
                  <a:avLst/>
                  <a:gdLst/>
                  <a:ahLst/>
                  <a:cxnLst/>
                  <a:rect l="l" t="t" r="r" b="b"/>
                  <a:pathLst>
                    <a:path w="416205" h="387402" extrusionOk="0">
                      <a:moveTo>
                        <a:pt x="315390" y="387403"/>
                      </a:moveTo>
                      <a:cubicBezTo>
                        <a:pt x="312247" y="387403"/>
                        <a:pt x="309199" y="386355"/>
                        <a:pt x="306627" y="384450"/>
                      </a:cubicBezTo>
                      <a:lnTo>
                        <a:pt x="5542" y="151849"/>
                      </a:lnTo>
                      <a:cubicBezTo>
                        <a:pt x="2589" y="149563"/>
                        <a:pt x="589" y="146135"/>
                        <a:pt x="113" y="142324"/>
                      </a:cubicBezTo>
                      <a:cubicBezTo>
                        <a:pt x="-363" y="138515"/>
                        <a:pt x="684" y="134800"/>
                        <a:pt x="2970" y="131752"/>
                      </a:cubicBezTo>
                      <a:lnTo>
                        <a:pt x="64883" y="51551"/>
                      </a:lnTo>
                      <a:cubicBezTo>
                        <a:pt x="109650" y="-6361"/>
                        <a:pt x="193185" y="-17124"/>
                        <a:pt x="251096" y="27644"/>
                      </a:cubicBezTo>
                      <a:lnTo>
                        <a:pt x="364634" y="115369"/>
                      </a:lnTo>
                      <a:cubicBezTo>
                        <a:pt x="392733" y="137086"/>
                        <a:pt x="410640" y="168328"/>
                        <a:pt x="415117" y="203571"/>
                      </a:cubicBezTo>
                      <a:cubicBezTo>
                        <a:pt x="419594" y="238718"/>
                        <a:pt x="410164" y="273579"/>
                        <a:pt x="388542" y="301678"/>
                      </a:cubicBezTo>
                      <a:lnTo>
                        <a:pt x="326630" y="381878"/>
                      </a:lnTo>
                      <a:cubicBezTo>
                        <a:pt x="324344" y="384831"/>
                        <a:pt x="320915" y="386832"/>
                        <a:pt x="317105" y="387308"/>
                      </a:cubicBezTo>
                      <a:cubicBezTo>
                        <a:pt x="316629" y="387308"/>
                        <a:pt x="315962" y="387403"/>
                        <a:pt x="315390" y="387403"/>
                      </a:cubicBezTo>
                      <a:close/>
                      <a:moveTo>
                        <a:pt x="34308" y="137943"/>
                      </a:moveTo>
                      <a:lnTo>
                        <a:pt x="312818" y="353113"/>
                      </a:lnTo>
                      <a:lnTo>
                        <a:pt x="366063" y="284247"/>
                      </a:lnTo>
                      <a:cubicBezTo>
                        <a:pt x="383113" y="262244"/>
                        <a:pt x="390543" y="234908"/>
                        <a:pt x="386923" y="207285"/>
                      </a:cubicBezTo>
                      <a:cubicBezTo>
                        <a:pt x="383304" y="179663"/>
                        <a:pt x="369302" y="155088"/>
                        <a:pt x="347299" y="138134"/>
                      </a:cubicBezTo>
                      <a:lnTo>
                        <a:pt x="233761" y="50408"/>
                      </a:lnTo>
                      <a:cubicBezTo>
                        <a:pt x="188231" y="15261"/>
                        <a:pt x="122700" y="23739"/>
                        <a:pt x="87647" y="69172"/>
                      </a:cubicBezTo>
                      <a:lnTo>
                        <a:pt x="34308" y="1379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49" name="Google Shape;649;p4"/>
              <p:cNvGrpSpPr/>
              <p:nvPr/>
            </p:nvGrpSpPr>
            <p:grpSpPr>
              <a:xfrm>
                <a:off x="4804248" y="5401592"/>
                <a:ext cx="421233" cy="357222"/>
                <a:chOff x="4804248" y="5401592"/>
                <a:chExt cx="421233" cy="357222"/>
              </a:xfrm>
            </p:grpSpPr>
            <p:sp>
              <p:nvSpPr>
                <p:cNvPr id="650" name="Google Shape;650;p4"/>
                <p:cNvSpPr/>
                <p:nvPr/>
              </p:nvSpPr>
              <p:spPr>
                <a:xfrm>
                  <a:off x="4818528" y="5415840"/>
                  <a:ext cx="392578" cy="328665"/>
                </a:xfrm>
                <a:custGeom>
                  <a:avLst/>
                  <a:gdLst/>
                  <a:ahLst/>
                  <a:cxnLst/>
                  <a:rect l="l" t="t" r="r" b="b"/>
                  <a:pathLst>
                    <a:path w="392578" h="328665" extrusionOk="0">
                      <a:moveTo>
                        <a:pt x="315828" y="320781"/>
                      </a:moveTo>
                      <a:lnTo>
                        <a:pt x="14743" y="88180"/>
                      </a:lnTo>
                      <a:cubicBezTo>
                        <a:pt x="-1831" y="75417"/>
                        <a:pt x="-4879" y="51318"/>
                        <a:pt x="7885" y="34745"/>
                      </a:cubicBezTo>
                      <a:lnTo>
                        <a:pt x="23315" y="14743"/>
                      </a:lnTo>
                      <a:cubicBezTo>
                        <a:pt x="36079" y="-1831"/>
                        <a:pt x="60177" y="-4879"/>
                        <a:pt x="76750" y="7884"/>
                      </a:cubicBezTo>
                      <a:lnTo>
                        <a:pt x="377836" y="240485"/>
                      </a:lnTo>
                      <a:cubicBezTo>
                        <a:pt x="394409" y="253248"/>
                        <a:pt x="397457" y="277347"/>
                        <a:pt x="384694" y="293920"/>
                      </a:cubicBezTo>
                      <a:lnTo>
                        <a:pt x="369263" y="313923"/>
                      </a:lnTo>
                      <a:cubicBezTo>
                        <a:pt x="356500" y="330496"/>
                        <a:pt x="332402" y="333544"/>
                        <a:pt x="315828" y="320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4"/>
                <p:cNvSpPr/>
                <p:nvPr/>
              </p:nvSpPr>
              <p:spPr>
                <a:xfrm>
                  <a:off x="4804248" y="5401592"/>
                  <a:ext cx="421233" cy="357222"/>
                </a:xfrm>
                <a:custGeom>
                  <a:avLst/>
                  <a:gdLst/>
                  <a:ahLst/>
                  <a:cxnLst/>
                  <a:rect l="l" t="t" r="r" b="b"/>
                  <a:pathLst>
                    <a:path w="421233" h="357222" extrusionOk="0">
                      <a:moveTo>
                        <a:pt x="353253" y="357222"/>
                      </a:moveTo>
                      <a:cubicBezTo>
                        <a:pt x="341729" y="357222"/>
                        <a:pt x="330584" y="353412"/>
                        <a:pt x="321440" y="346364"/>
                      </a:cubicBezTo>
                      <a:lnTo>
                        <a:pt x="20355" y="113763"/>
                      </a:lnTo>
                      <a:cubicBezTo>
                        <a:pt x="9306" y="105191"/>
                        <a:pt x="2257" y="92903"/>
                        <a:pt x="448" y="78997"/>
                      </a:cubicBezTo>
                      <a:cubicBezTo>
                        <a:pt x="-1362" y="65091"/>
                        <a:pt x="2353" y="51374"/>
                        <a:pt x="10925" y="40326"/>
                      </a:cubicBezTo>
                      <a:lnTo>
                        <a:pt x="26356" y="20323"/>
                      </a:lnTo>
                      <a:cubicBezTo>
                        <a:pt x="44072" y="-2537"/>
                        <a:pt x="76933" y="-6728"/>
                        <a:pt x="99793" y="10893"/>
                      </a:cubicBezTo>
                      <a:lnTo>
                        <a:pt x="400878" y="243494"/>
                      </a:lnTo>
                      <a:cubicBezTo>
                        <a:pt x="411928" y="252066"/>
                        <a:pt x="418976" y="264353"/>
                        <a:pt x="420786" y="278260"/>
                      </a:cubicBezTo>
                      <a:cubicBezTo>
                        <a:pt x="422596" y="292167"/>
                        <a:pt x="418881" y="305883"/>
                        <a:pt x="410309" y="316932"/>
                      </a:cubicBezTo>
                      <a:lnTo>
                        <a:pt x="394878" y="336934"/>
                      </a:lnTo>
                      <a:cubicBezTo>
                        <a:pt x="386305" y="347983"/>
                        <a:pt x="374018" y="355032"/>
                        <a:pt x="360112" y="356841"/>
                      </a:cubicBezTo>
                      <a:cubicBezTo>
                        <a:pt x="357826" y="357032"/>
                        <a:pt x="355540" y="357222"/>
                        <a:pt x="353253" y="357222"/>
                      </a:cubicBezTo>
                      <a:close/>
                      <a:moveTo>
                        <a:pt x="67885" y="28515"/>
                      </a:moveTo>
                      <a:cubicBezTo>
                        <a:pt x="60741" y="28515"/>
                        <a:pt x="53692" y="31658"/>
                        <a:pt x="49025" y="37754"/>
                      </a:cubicBezTo>
                      <a:lnTo>
                        <a:pt x="33595" y="57756"/>
                      </a:lnTo>
                      <a:cubicBezTo>
                        <a:pt x="29689" y="62709"/>
                        <a:pt x="28070" y="68996"/>
                        <a:pt x="28832" y="75282"/>
                      </a:cubicBezTo>
                      <a:cubicBezTo>
                        <a:pt x="29689" y="81664"/>
                        <a:pt x="32833" y="87189"/>
                        <a:pt x="37881" y="91094"/>
                      </a:cubicBezTo>
                      <a:lnTo>
                        <a:pt x="338966" y="323694"/>
                      </a:lnTo>
                      <a:lnTo>
                        <a:pt x="338966" y="323694"/>
                      </a:lnTo>
                      <a:cubicBezTo>
                        <a:pt x="344014" y="327599"/>
                        <a:pt x="350206" y="329219"/>
                        <a:pt x="356492" y="328457"/>
                      </a:cubicBezTo>
                      <a:cubicBezTo>
                        <a:pt x="362874" y="327599"/>
                        <a:pt x="368398" y="324456"/>
                        <a:pt x="372303" y="319408"/>
                      </a:cubicBezTo>
                      <a:lnTo>
                        <a:pt x="387734" y="299406"/>
                      </a:lnTo>
                      <a:cubicBezTo>
                        <a:pt x="391639" y="294453"/>
                        <a:pt x="393259" y="288166"/>
                        <a:pt x="392497" y="281880"/>
                      </a:cubicBezTo>
                      <a:cubicBezTo>
                        <a:pt x="391639" y="275593"/>
                        <a:pt x="388496" y="269973"/>
                        <a:pt x="383448" y="266068"/>
                      </a:cubicBezTo>
                      <a:lnTo>
                        <a:pt x="82363" y="33467"/>
                      </a:lnTo>
                      <a:cubicBezTo>
                        <a:pt x="78076" y="30134"/>
                        <a:pt x="72933" y="28515"/>
                        <a:pt x="67885" y="285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52" name="Google Shape;652;p4"/>
              <p:cNvGrpSpPr/>
              <p:nvPr/>
            </p:nvGrpSpPr>
            <p:grpSpPr>
              <a:xfrm>
                <a:off x="4680264" y="5562151"/>
                <a:ext cx="421201" cy="357254"/>
                <a:chOff x="4680264" y="5562151"/>
                <a:chExt cx="421201" cy="357254"/>
              </a:xfrm>
            </p:grpSpPr>
            <p:sp>
              <p:nvSpPr>
                <p:cNvPr id="653" name="Google Shape;653;p4"/>
                <p:cNvSpPr/>
                <p:nvPr/>
              </p:nvSpPr>
              <p:spPr>
                <a:xfrm>
                  <a:off x="4694512" y="5576431"/>
                  <a:ext cx="392578" cy="328665"/>
                </a:xfrm>
                <a:custGeom>
                  <a:avLst/>
                  <a:gdLst/>
                  <a:ahLst/>
                  <a:cxnLst/>
                  <a:rect l="l" t="t" r="r" b="b"/>
                  <a:pathLst>
                    <a:path w="392578" h="328665" extrusionOk="0">
                      <a:moveTo>
                        <a:pt x="315828" y="320781"/>
                      </a:moveTo>
                      <a:lnTo>
                        <a:pt x="14743" y="88180"/>
                      </a:lnTo>
                      <a:cubicBezTo>
                        <a:pt x="-1831" y="75417"/>
                        <a:pt x="-4879" y="51319"/>
                        <a:pt x="7885" y="34745"/>
                      </a:cubicBezTo>
                      <a:lnTo>
                        <a:pt x="23315" y="14743"/>
                      </a:lnTo>
                      <a:cubicBezTo>
                        <a:pt x="36078" y="-1831"/>
                        <a:pt x="60177" y="-4879"/>
                        <a:pt x="76750" y="7885"/>
                      </a:cubicBezTo>
                      <a:lnTo>
                        <a:pt x="377836" y="240485"/>
                      </a:lnTo>
                      <a:cubicBezTo>
                        <a:pt x="394409" y="253248"/>
                        <a:pt x="397457" y="277347"/>
                        <a:pt x="384694" y="293920"/>
                      </a:cubicBezTo>
                      <a:lnTo>
                        <a:pt x="369263" y="313923"/>
                      </a:lnTo>
                      <a:cubicBezTo>
                        <a:pt x="356404" y="330497"/>
                        <a:pt x="332401" y="333544"/>
                        <a:pt x="315828" y="320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4"/>
                <p:cNvSpPr/>
                <p:nvPr/>
              </p:nvSpPr>
              <p:spPr>
                <a:xfrm>
                  <a:off x="4680264" y="5562151"/>
                  <a:ext cx="421201" cy="357254"/>
                </a:xfrm>
                <a:custGeom>
                  <a:avLst/>
                  <a:gdLst/>
                  <a:ahLst/>
                  <a:cxnLst/>
                  <a:rect l="l" t="t" r="r" b="b"/>
                  <a:pathLst>
                    <a:path w="421201" h="357254" extrusionOk="0">
                      <a:moveTo>
                        <a:pt x="353317" y="357254"/>
                      </a:moveTo>
                      <a:cubicBezTo>
                        <a:pt x="342173" y="357254"/>
                        <a:pt x="330838" y="353730"/>
                        <a:pt x="321408" y="346396"/>
                      </a:cubicBezTo>
                      <a:lnTo>
                        <a:pt x="321408" y="346396"/>
                      </a:lnTo>
                      <a:lnTo>
                        <a:pt x="20323" y="113795"/>
                      </a:lnTo>
                      <a:cubicBezTo>
                        <a:pt x="-2537" y="96174"/>
                        <a:pt x="-6728" y="63218"/>
                        <a:pt x="10893" y="40357"/>
                      </a:cubicBezTo>
                      <a:lnTo>
                        <a:pt x="26324" y="20355"/>
                      </a:lnTo>
                      <a:cubicBezTo>
                        <a:pt x="34896" y="9306"/>
                        <a:pt x="47184" y="2257"/>
                        <a:pt x="61090" y="448"/>
                      </a:cubicBezTo>
                      <a:cubicBezTo>
                        <a:pt x="74997" y="-1362"/>
                        <a:pt x="88713" y="2353"/>
                        <a:pt x="99762" y="10925"/>
                      </a:cubicBezTo>
                      <a:lnTo>
                        <a:pt x="400847" y="243430"/>
                      </a:lnTo>
                      <a:cubicBezTo>
                        <a:pt x="411896" y="252003"/>
                        <a:pt x="418944" y="264290"/>
                        <a:pt x="420754" y="278196"/>
                      </a:cubicBezTo>
                      <a:cubicBezTo>
                        <a:pt x="422564" y="292103"/>
                        <a:pt x="418849" y="305819"/>
                        <a:pt x="410277" y="316868"/>
                      </a:cubicBezTo>
                      <a:lnTo>
                        <a:pt x="394846" y="336871"/>
                      </a:lnTo>
                      <a:cubicBezTo>
                        <a:pt x="384464" y="350301"/>
                        <a:pt x="368938" y="357254"/>
                        <a:pt x="353317" y="357254"/>
                      </a:cubicBezTo>
                      <a:close/>
                      <a:moveTo>
                        <a:pt x="338839" y="323726"/>
                      </a:moveTo>
                      <a:cubicBezTo>
                        <a:pt x="349221" y="331727"/>
                        <a:pt x="364176" y="329822"/>
                        <a:pt x="372177" y="319440"/>
                      </a:cubicBezTo>
                      <a:lnTo>
                        <a:pt x="387607" y="299438"/>
                      </a:lnTo>
                      <a:cubicBezTo>
                        <a:pt x="391512" y="294484"/>
                        <a:pt x="393132" y="288198"/>
                        <a:pt x="392370" y="281911"/>
                      </a:cubicBezTo>
                      <a:cubicBezTo>
                        <a:pt x="391512" y="275530"/>
                        <a:pt x="388369" y="270005"/>
                        <a:pt x="383321" y="266100"/>
                      </a:cubicBezTo>
                      <a:lnTo>
                        <a:pt x="82236" y="33499"/>
                      </a:lnTo>
                      <a:cubicBezTo>
                        <a:pt x="77187" y="29594"/>
                        <a:pt x="70901" y="27975"/>
                        <a:pt x="64710" y="28737"/>
                      </a:cubicBezTo>
                      <a:cubicBezTo>
                        <a:pt x="58328" y="29594"/>
                        <a:pt x="52803" y="32738"/>
                        <a:pt x="48898" y="37785"/>
                      </a:cubicBezTo>
                      <a:lnTo>
                        <a:pt x="33468" y="57788"/>
                      </a:lnTo>
                      <a:cubicBezTo>
                        <a:pt x="25467" y="68170"/>
                        <a:pt x="27372" y="83125"/>
                        <a:pt x="37754" y="91126"/>
                      </a:cubicBezTo>
                      <a:lnTo>
                        <a:pt x="338839" y="32372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55" name="Google Shape;655;p4"/>
              <p:cNvSpPr/>
              <p:nvPr/>
            </p:nvSpPr>
            <p:spPr>
              <a:xfrm>
                <a:off x="4464025" y="5942775"/>
                <a:ext cx="326343" cy="268571"/>
              </a:xfrm>
              <a:custGeom>
                <a:avLst/>
                <a:gdLst/>
                <a:ahLst/>
                <a:cxnLst/>
                <a:rect l="l" t="t" r="r" b="b"/>
                <a:pathLst>
                  <a:path w="326343" h="268571" extrusionOk="0">
                    <a:moveTo>
                      <a:pt x="312095" y="268571"/>
                    </a:moveTo>
                    <a:cubicBezTo>
                      <a:pt x="309047" y="268571"/>
                      <a:pt x="305999" y="267619"/>
                      <a:pt x="303332" y="265618"/>
                    </a:cubicBezTo>
                    <a:cubicBezTo>
                      <a:pt x="284377" y="250950"/>
                      <a:pt x="287521" y="228090"/>
                      <a:pt x="289902" y="211421"/>
                    </a:cubicBezTo>
                    <a:cubicBezTo>
                      <a:pt x="292092" y="195705"/>
                      <a:pt x="292569" y="187895"/>
                      <a:pt x="287330" y="183894"/>
                    </a:cubicBezTo>
                    <a:cubicBezTo>
                      <a:pt x="282091" y="179798"/>
                      <a:pt x="274566" y="182275"/>
                      <a:pt x="259898" y="188371"/>
                    </a:cubicBezTo>
                    <a:cubicBezTo>
                      <a:pt x="244372" y="194848"/>
                      <a:pt x="223036" y="203706"/>
                      <a:pt x="204082" y="189038"/>
                    </a:cubicBezTo>
                    <a:cubicBezTo>
                      <a:pt x="185127" y="174369"/>
                      <a:pt x="188270" y="151509"/>
                      <a:pt x="190651" y="134745"/>
                    </a:cubicBezTo>
                    <a:cubicBezTo>
                      <a:pt x="192842" y="119029"/>
                      <a:pt x="193318" y="111219"/>
                      <a:pt x="188080" y="107218"/>
                    </a:cubicBezTo>
                    <a:cubicBezTo>
                      <a:pt x="182841" y="103122"/>
                      <a:pt x="175316" y="105599"/>
                      <a:pt x="160648" y="111695"/>
                    </a:cubicBezTo>
                    <a:cubicBezTo>
                      <a:pt x="145122" y="118172"/>
                      <a:pt x="123786" y="127030"/>
                      <a:pt x="104831" y="112362"/>
                    </a:cubicBezTo>
                    <a:cubicBezTo>
                      <a:pt x="85876" y="97693"/>
                      <a:pt x="89020" y="74833"/>
                      <a:pt x="91401" y="58164"/>
                    </a:cubicBezTo>
                    <a:cubicBezTo>
                      <a:pt x="93591" y="42448"/>
                      <a:pt x="94068" y="34637"/>
                      <a:pt x="88829" y="30542"/>
                    </a:cubicBezTo>
                    <a:cubicBezTo>
                      <a:pt x="83590" y="26446"/>
                      <a:pt x="76065" y="28922"/>
                      <a:pt x="61397" y="35019"/>
                    </a:cubicBezTo>
                    <a:cubicBezTo>
                      <a:pt x="45871" y="41496"/>
                      <a:pt x="24535" y="50354"/>
                      <a:pt x="5581" y="35685"/>
                    </a:cubicBezTo>
                    <a:cubicBezTo>
                      <a:pt x="-706" y="30828"/>
                      <a:pt x="-1849" y="21874"/>
                      <a:pt x="3009" y="15683"/>
                    </a:cubicBezTo>
                    <a:cubicBezTo>
                      <a:pt x="7866" y="9396"/>
                      <a:pt x="16820" y="8253"/>
                      <a:pt x="23011" y="13111"/>
                    </a:cubicBezTo>
                    <a:cubicBezTo>
                      <a:pt x="28250" y="17206"/>
                      <a:pt x="35775" y="14730"/>
                      <a:pt x="50443" y="8634"/>
                    </a:cubicBezTo>
                    <a:cubicBezTo>
                      <a:pt x="65969" y="2157"/>
                      <a:pt x="87305" y="-6701"/>
                      <a:pt x="106260" y="7967"/>
                    </a:cubicBezTo>
                    <a:cubicBezTo>
                      <a:pt x="125215" y="22636"/>
                      <a:pt x="122071" y="45496"/>
                      <a:pt x="119690" y="62165"/>
                    </a:cubicBezTo>
                    <a:cubicBezTo>
                      <a:pt x="117499" y="77881"/>
                      <a:pt x="117023" y="85691"/>
                      <a:pt x="122262" y="89787"/>
                    </a:cubicBezTo>
                    <a:cubicBezTo>
                      <a:pt x="127500" y="93883"/>
                      <a:pt x="135025" y="91406"/>
                      <a:pt x="149694" y="85310"/>
                    </a:cubicBezTo>
                    <a:cubicBezTo>
                      <a:pt x="165220" y="78833"/>
                      <a:pt x="186556" y="69975"/>
                      <a:pt x="205510" y="84643"/>
                    </a:cubicBezTo>
                    <a:cubicBezTo>
                      <a:pt x="224465" y="99312"/>
                      <a:pt x="221227" y="122077"/>
                      <a:pt x="218940" y="138745"/>
                    </a:cubicBezTo>
                    <a:cubicBezTo>
                      <a:pt x="216750" y="154462"/>
                      <a:pt x="216274" y="162368"/>
                      <a:pt x="221512" y="166368"/>
                    </a:cubicBezTo>
                    <a:cubicBezTo>
                      <a:pt x="226751" y="170464"/>
                      <a:pt x="234276" y="167987"/>
                      <a:pt x="248944" y="161891"/>
                    </a:cubicBezTo>
                    <a:cubicBezTo>
                      <a:pt x="264470" y="155414"/>
                      <a:pt x="285806" y="146556"/>
                      <a:pt x="304761" y="161225"/>
                    </a:cubicBezTo>
                    <a:cubicBezTo>
                      <a:pt x="323716" y="175893"/>
                      <a:pt x="320477" y="198658"/>
                      <a:pt x="318191" y="215327"/>
                    </a:cubicBezTo>
                    <a:cubicBezTo>
                      <a:pt x="316000" y="231043"/>
                      <a:pt x="315524" y="238949"/>
                      <a:pt x="320763" y="242949"/>
                    </a:cubicBezTo>
                    <a:cubicBezTo>
                      <a:pt x="327049" y="247807"/>
                      <a:pt x="328192" y="256760"/>
                      <a:pt x="323334" y="262952"/>
                    </a:cubicBezTo>
                    <a:cubicBezTo>
                      <a:pt x="320572" y="266666"/>
                      <a:pt x="316286" y="268571"/>
                      <a:pt x="312095" y="2685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56" name="Google Shape;656;p4"/>
              <p:cNvGrpSpPr/>
              <p:nvPr/>
            </p:nvGrpSpPr>
            <p:grpSpPr>
              <a:xfrm>
                <a:off x="4661227" y="5807423"/>
                <a:ext cx="195857" cy="208030"/>
                <a:chOff x="4661227" y="5807423"/>
                <a:chExt cx="195857" cy="208030"/>
              </a:xfrm>
            </p:grpSpPr>
            <p:sp>
              <p:nvSpPr>
                <p:cNvPr id="657" name="Google Shape;657;p4"/>
                <p:cNvSpPr/>
                <p:nvPr/>
              </p:nvSpPr>
              <p:spPr>
                <a:xfrm rot="-3138037">
                  <a:off x="4670240" y="5856391"/>
                  <a:ext cx="177831" cy="110094"/>
                </a:xfrm>
                <a:custGeom>
                  <a:avLst/>
                  <a:gdLst/>
                  <a:ahLst/>
                  <a:cxnLst/>
                  <a:rect l="l" t="t" r="r" b="b"/>
                  <a:pathLst>
                    <a:path w="177546" h="109918" extrusionOk="0">
                      <a:moveTo>
                        <a:pt x="177546" y="54959"/>
                      </a:moveTo>
                      <a:cubicBezTo>
                        <a:pt x="177546" y="85313"/>
                        <a:pt x="137801" y="109919"/>
                        <a:pt x="88773" y="109919"/>
                      </a:cubicBezTo>
                      <a:cubicBezTo>
                        <a:pt x="39745" y="109919"/>
                        <a:pt x="0" y="85313"/>
                        <a:pt x="0" y="54959"/>
                      </a:cubicBezTo>
                      <a:cubicBezTo>
                        <a:pt x="0" y="24606"/>
                        <a:pt x="39745" y="0"/>
                        <a:pt x="88773" y="0"/>
                      </a:cubicBezTo>
                      <a:cubicBezTo>
                        <a:pt x="137801" y="0"/>
                        <a:pt x="177546" y="24606"/>
                        <a:pt x="177546" y="54959"/>
                      </a:cubicBezTo>
                      <a:close/>
                    </a:path>
                  </a:pathLst>
                </a:custGeom>
                <a:solidFill>
                  <a:srgbClr val="D8D7D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658;p4"/>
                <p:cNvSpPr/>
                <p:nvPr/>
              </p:nvSpPr>
              <p:spPr>
                <a:xfrm>
                  <a:off x="4675124" y="5819105"/>
                  <a:ext cx="167770" cy="184501"/>
                </a:xfrm>
                <a:custGeom>
                  <a:avLst/>
                  <a:gdLst/>
                  <a:ahLst/>
                  <a:cxnLst/>
                  <a:rect l="l" t="t" r="r" b="b"/>
                  <a:pathLst>
                    <a:path w="167770" h="184501" extrusionOk="0">
                      <a:moveTo>
                        <a:pt x="53657" y="184502"/>
                      </a:moveTo>
                      <a:cubicBezTo>
                        <a:pt x="41465" y="184502"/>
                        <a:pt x="30225" y="181073"/>
                        <a:pt x="20891" y="173834"/>
                      </a:cubicBezTo>
                      <a:cubicBezTo>
                        <a:pt x="-9875" y="150117"/>
                        <a:pt x="-6256" y="95633"/>
                        <a:pt x="29082" y="49914"/>
                      </a:cubicBezTo>
                      <a:cubicBezTo>
                        <a:pt x="45179" y="29054"/>
                        <a:pt x="65563" y="13243"/>
                        <a:pt x="86518" y="5432"/>
                      </a:cubicBezTo>
                      <a:cubicBezTo>
                        <a:pt x="109759" y="-3331"/>
                        <a:pt x="131285" y="-1426"/>
                        <a:pt x="146906" y="10671"/>
                      </a:cubicBezTo>
                      <a:cubicBezTo>
                        <a:pt x="162623" y="22768"/>
                        <a:pt x="169766" y="43056"/>
                        <a:pt x="167290" y="67821"/>
                      </a:cubicBezTo>
                      <a:cubicBezTo>
                        <a:pt x="165004" y="90014"/>
                        <a:pt x="154812" y="113731"/>
                        <a:pt x="138715" y="134591"/>
                      </a:cubicBezTo>
                      <a:lnTo>
                        <a:pt x="138715" y="134591"/>
                      </a:lnTo>
                      <a:cubicBezTo>
                        <a:pt x="114045" y="166499"/>
                        <a:pt x="81565" y="184502"/>
                        <a:pt x="53657" y="184502"/>
                      </a:cubicBezTo>
                      <a:close/>
                      <a:moveTo>
                        <a:pt x="114236" y="28673"/>
                      </a:moveTo>
                      <a:cubicBezTo>
                        <a:pt x="107568" y="28673"/>
                        <a:pt x="100996" y="30578"/>
                        <a:pt x="96519" y="32197"/>
                      </a:cubicBezTo>
                      <a:cubicBezTo>
                        <a:pt x="80707" y="38103"/>
                        <a:pt x="64420" y="50962"/>
                        <a:pt x="51656" y="67440"/>
                      </a:cubicBezTo>
                      <a:cubicBezTo>
                        <a:pt x="24796" y="102206"/>
                        <a:pt x="23081" y="139544"/>
                        <a:pt x="38321" y="151260"/>
                      </a:cubicBezTo>
                      <a:cubicBezTo>
                        <a:pt x="53561" y="162975"/>
                        <a:pt x="89185" y="151927"/>
                        <a:pt x="116045" y="117160"/>
                      </a:cubicBezTo>
                      <a:lnTo>
                        <a:pt x="116045" y="117160"/>
                      </a:lnTo>
                      <a:cubicBezTo>
                        <a:pt x="128714" y="100682"/>
                        <a:pt x="137000" y="81632"/>
                        <a:pt x="138810" y="64868"/>
                      </a:cubicBezTo>
                      <a:cubicBezTo>
                        <a:pt x="139667" y="56486"/>
                        <a:pt x="139572" y="41151"/>
                        <a:pt x="129380" y="33340"/>
                      </a:cubicBezTo>
                      <a:cubicBezTo>
                        <a:pt x="124904" y="29911"/>
                        <a:pt x="119474" y="28673"/>
                        <a:pt x="114236" y="28673"/>
                      </a:cubicBezTo>
                      <a:close/>
                      <a:moveTo>
                        <a:pt x="127380" y="125923"/>
                      </a:moveTo>
                      <a:lnTo>
                        <a:pt x="127380" y="125923"/>
                      </a:lnTo>
                      <a:lnTo>
                        <a:pt x="127380" y="12592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59" name="Google Shape;659;p4"/>
              <p:cNvSpPr/>
              <p:nvPr/>
            </p:nvSpPr>
            <p:spPr>
              <a:xfrm>
                <a:off x="4462652" y="5435059"/>
                <a:ext cx="812248" cy="844788"/>
              </a:xfrm>
              <a:custGeom>
                <a:avLst/>
                <a:gdLst/>
                <a:ahLst/>
                <a:cxnLst/>
                <a:rect l="l" t="t" r="r" b="b"/>
                <a:pathLst>
                  <a:path w="812248" h="844788" extrusionOk="0">
                    <a:moveTo>
                      <a:pt x="673703" y="304800"/>
                    </a:moveTo>
                    <a:lnTo>
                      <a:pt x="611696" y="385096"/>
                    </a:lnTo>
                    <a:lnTo>
                      <a:pt x="615125" y="387763"/>
                    </a:lnTo>
                    <a:cubicBezTo>
                      <a:pt x="629793" y="399098"/>
                      <a:pt x="632555" y="420434"/>
                      <a:pt x="621221" y="435102"/>
                    </a:cubicBezTo>
                    <a:lnTo>
                      <a:pt x="600456" y="461963"/>
                    </a:lnTo>
                    <a:cubicBezTo>
                      <a:pt x="589121" y="476726"/>
                      <a:pt x="567690" y="479393"/>
                      <a:pt x="553117" y="468059"/>
                    </a:cubicBezTo>
                    <a:lnTo>
                      <a:pt x="549688" y="465391"/>
                    </a:lnTo>
                    <a:lnTo>
                      <a:pt x="311944" y="773239"/>
                    </a:lnTo>
                    <a:lnTo>
                      <a:pt x="160973" y="822198"/>
                    </a:lnTo>
                    <a:lnTo>
                      <a:pt x="103442" y="840772"/>
                    </a:lnTo>
                    <a:cubicBezTo>
                      <a:pt x="56960" y="855916"/>
                      <a:pt x="9716" y="826484"/>
                      <a:pt x="0" y="781812"/>
                    </a:cubicBezTo>
                    <a:cubicBezTo>
                      <a:pt x="17812" y="790575"/>
                      <a:pt x="39148" y="793052"/>
                      <a:pt x="60293" y="786099"/>
                    </a:cubicBezTo>
                    <a:lnTo>
                      <a:pt x="117824" y="767525"/>
                    </a:lnTo>
                    <a:lnTo>
                      <a:pt x="268796" y="718566"/>
                    </a:lnTo>
                    <a:lnTo>
                      <a:pt x="506540" y="410718"/>
                    </a:lnTo>
                    <a:lnTo>
                      <a:pt x="509969" y="413385"/>
                    </a:lnTo>
                    <a:cubicBezTo>
                      <a:pt x="524637" y="424720"/>
                      <a:pt x="545973" y="421957"/>
                      <a:pt x="557308" y="407289"/>
                    </a:cubicBezTo>
                    <a:lnTo>
                      <a:pt x="578072" y="380429"/>
                    </a:lnTo>
                    <a:cubicBezTo>
                      <a:pt x="589407" y="365760"/>
                      <a:pt x="586645" y="344424"/>
                      <a:pt x="571976" y="333090"/>
                    </a:cubicBezTo>
                    <a:lnTo>
                      <a:pt x="568547" y="330422"/>
                    </a:lnTo>
                    <a:lnTo>
                      <a:pt x="630555" y="250127"/>
                    </a:lnTo>
                    <a:lnTo>
                      <a:pt x="633984" y="252794"/>
                    </a:lnTo>
                    <a:cubicBezTo>
                      <a:pt x="648653" y="264129"/>
                      <a:pt x="669988" y="261366"/>
                      <a:pt x="681323" y="246698"/>
                    </a:cubicBezTo>
                    <a:lnTo>
                      <a:pt x="702088" y="219837"/>
                    </a:lnTo>
                    <a:cubicBezTo>
                      <a:pt x="713422" y="205169"/>
                      <a:pt x="710660" y="183832"/>
                      <a:pt x="695992" y="172498"/>
                    </a:cubicBezTo>
                    <a:lnTo>
                      <a:pt x="692563" y="169831"/>
                    </a:lnTo>
                    <a:lnTo>
                      <a:pt x="747141" y="99156"/>
                    </a:lnTo>
                    <a:cubicBezTo>
                      <a:pt x="769716" y="69914"/>
                      <a:pt x="774478" y="32481"/>
                      <a:pt x="763143" y="0"/>
                    </a:cubicBezTo>
                    <a:lnTo>
                      <a:pt x="771335" y="6382"/>
                    </a:lnTo>
                    <a:cubicBezTo>
                      <a:pt x="817341" y="41910"/>
                      <a:pt x="825817" y="107918"/>
                      <a:pt x="790289" y="153924"/>
                    </a:cubicBezTo>
                    <a:lnTo>
                      <a:pt x="735711" y="224600"/>
                    </a:lnTo>
                    <a:lnTo>
                      <a:pt x="739140" y="227266"/>
                    </a:lnTo>
                    <a:cubicBezTo>
                      <a:pt x="753808" y="238601"/>
                      <a:pt x="756571" y="259938"/>
                      <a:pt x="745236" y="274606"/>
                    </a:cubicBezTo>
                    <a:lnTo>
                      <a:pt x="724472" y="301466"/>
                    </a:lnTo>
                    <a:cubicBezTo>
                      <a:pt x="713137" y="316230"/>
                      <a:pt x="691801" y="318897"/>
                      <a:pt x="677132" y="307563"/>
                    </a:cubicBezTo>
                    <a:lnTo>
                      <a:pt x="673703" y="3048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660" name="Google Shape;660;p4"/>
          <p:cNvGrpSpPr/>
          <p:nvPr/>
        </p:nvGrpSpPr>
        <p:grpSpPr>
          <a:xfrm rot="7022808">
            <a:off x="889371" y="900630"/>
            <a:ext cx="1661911" cy="1823131"/>
            <a:chOff x="848858" y="802503"/>
            <a:chExt cx="1661977" cy="1823204"/>
          </a:xfrm>
        </p:grpSpPr>
        <p:grpSp>
          <p:nvGrpSpPr>
            <p:cNvPr id="661" name="Google Shape;661;p4"/>
            <p:cNvGrpSpPr/>
            <p:nvPr/>
          </p:nvGrpSpPr>
          <p:grpSpPr>
            <a:xfrm rot="1662196">
              <a:off x="1130426" y="972965"/>
              <a:ext cx="1098840" cy="1482279"/>
              <a:chOff x="8283797" y="2441867"/>
              <a:chExt cx="597407" cy="805871"/>
            </a:xfrm>
          </p:grpSpPr>
          <p:grpSp>
            <p:nvGrpSpPr>
              <p:cNvPr id="662" name="Google Shape;662;p4"/>
              <p:cNvGrpSpPr/>
              <p:nvPr/>
            </p:nvGrpSpPr>
            <p:grpSpPr>
              <a:xfrm>
                <a:off x="8284787" y="2441867"/>
                <a:ext cx="419765" cy="628420"/>
                <a:chOff x="8284787" y="2441867"/>
                <a:chExt cx="419765" cy="628420"/>
              </a:xfrm>
            </p:grpSpPr>
            <p:sp>
              <p:nvSpPr>
                <p:cNvPr id="663" name="Google Shape;663;p4"/>
                <p:cNvSpPr/>
                <p:nvPr/>
              </p:nvSpPr>
              <p:spPr>
                <a:xfrm>
                  <a:off x="8299028" y="2456115"/>
                  <a:ext cx="391200" cy="599979"/>
                </a:xfrm>
                <a:custGeom>
                  <a:avLst/>
                  <a:gdLst/>
                  <a:ahLst/>
                  <a:cxnLst/>
                  <a:rect l="l" t="t" r="r" b="b"/>
                  <a:pathLst>
                    <a:path w="391200" h="599979" extrusionOk="0">
                      <a:moveTo>
                        <a:pt x="29060" y="0"/>
                      </a:moveTo>
                      <a:cubicBezTo>
                        <a:pt x="10296" y="41910"/>
                        <a:pt x="-12659" y="111919"/>
                        <a:pt x="8391" y="186214"/>
                      </a:cubicBezTo>
                      <a:cubicBezTo>
                        <a:pt x="23345" y="238887"/>
                        <a:pt x="54301" y="272129"/>
                        <a:pt x="70494" y="289655"/>
                      </a:cubicBezTo>
                      <a:cubicBezTo>
                        <a:pt x="137740" y="362807"/>
                        <a:pt x="220227" y="461105"/>
                        <a:pt x="329098" y="599980"/>
                      </a:cubicBezTo>
                      <a:cubicBezTo>
                        <a:pt x="349767" y="586169"/>
                        <a:pt x="370436" y="572357"/>
                        <a:pt x="391201" y="558641"/>
                      </a:cubicBezTo>
                      <a:cubicBezTo>
                        <a:pt x="270424" y="372332"/>
                        <a:pt x="149742" y="186119"/>
                        <a:pt x="29060"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4" name="Google Shape;664;p4"/>
                <p:cNvSpPr/>
                <p:nvPr/>
              </p:nvSpPr>
              <p:spPr>
                <a:xfrm>
                  <a:off x="8284787" y="2441867"/>
                  <a:ext cx="419765" cy="628420"/>
                </a:xfrm>
                <a:custGeom>
                  <a:avLst/>
                  <a:gdLst/>
                  <a:ahLst/>
                  <a:cxnLst/>
                  <a:rect l="l" t="t" r="r" b="b"/>
                  <a:pathLst>
                    <a:path w="419765" h="628420" extrusionOk="0">
                      <a:moveTo>
                        <a:pt x="343339" y="628421"/>
                      </a:moveTo>
                      <a:cubicBezTo>
                        <a:pt x="339053" y="628421"/>
                        <a:pt x="334862" y="626516"/>
                        <a:pt x="332099" y="622991"/>
                      </a:cubicBezTo>
                      <a:cubicBezTo>
                        <a:pt x="228086" y="490308"/>
                        <a:pt x="143695" y="389057"/>
                        <a:pt x="74258" y="313524"/>
                      </a:cubicBezTo>
                      <a:cubicBezTo>
                        <a:pt x="56541" y="294284"/>
                        <a:pt x="24633" y="259613"/>
                        <a:pt x="9011" y="204368"/>
                      </a:cubicBezTo>
                      <a:cubicBezTo>
                        <a:pt x="-8038" y="144074"/>
                        <a:pt x="-894" y="78161"/>
                        <a:pt x="30443" y="8438"/>
                      </a:cubicBezTo>
                      <a:cubicBezTo>
                        <a:pt x="32538" y="3676"/>
                        <a:pt x="37206" y="437"/>
                        <a:pt x="42349" y="56"/>
                      </a:cubicBezTo>
                      <a:cubicBezTo>
                        <a:pt x="47588" y="-420"/>
                        <a:pt x="52636" y="2152"/>
                        <a:pt x="55398" y="6533"/>
                      </a:cubicBezTo>
                      <a:lnTo>
                        <a:pt x="417443" y="565079"/>
                      </a:lnTo>
                      <a:cubicBezTo>
                        <a:pt x="421730" y="571652"/>
                        <a:pt x="419920" y="580415"/>
                        <a:pt x="413348" y="584701"/>
                      </a:cubicBezTo>
                      <a:lnTo>
                        <a:pt x="351245" y="626039"/>
                      </a:lnTo>
                      <a:cubicBezTo>
                        <a:pt x="348768" y="627659"/>
                        <a:pt x="346006" y="628421"/>
                        <a:pt x="343339" y="628421"/>
                      </a:cubicBezTo>
                      <a:close/>
                      <a:moveTo>
                        <a:pt x="46254" y="45014"/>
                      </a:moveTo>
                      <a:cubicBezTo>
                        <a:pt x="26538" y="99116"/>
                        <a:pt x="23204" y="149980"/>
                        <a:pt x="36443" y="196557"/>
                      </a:cubicBezTo>
                      <a:cubicBezTo>
                        <a:pt x="50255" y="245325"/>
                        <a:pt x="79115" y="276662"/>
                        <a:pt x="94641" y="293522"/>
                      </a:cubicBezTo>
                      <a:cubicBezTo>
                        <a:pt x="163412" y="368293"/>
                        <a:pt x="245613" y="466686"/>
                        <a:pt x="346387" y="594988"/>
                      </a:cubicBezTo>
                      <a:lnTo>
                        <a:pt x="385725" y="568794"/>
                      </a:lnTo>
                      <a:lnTo>
                        <a:pt x="46254" y="4501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65" name="Google Shape;665;p4"/>
              <p:cNvSpPr/>
              <p:nvPr/>
            </p:nvSpPr>
            <p:spPr>
              <a:xfrm>
                <a:off x="8299028" y="2465640"/>
                <a:ext cx="391200" cy="599979"/>
              </a:xfrm>
              <a:custGeom>
                <a:avLst/>
                <a:gdLst/>
                <a:ahLst/>
                <a:cxnLst/>
                <a:rect l="l" t="t" r="r" b="b"/>
                <a:pathLst>
                  <a:path w="391200" h="599979" extrusionOk="0">
                    <a:moveTo>
                      <a:pt x="29060" y="0"/>
                    </a:moveTo>
                    <a:cubicBezTo>
                      <a:pt x="10296" y="41910"/>
                      <a:pt x="-12659" y="111919"/>
                      <a:pt x="8391" y="186214"/>
                    </a:cubicBezTo>
                    <a:cubicBezTo>
                      <a:pt x="23345" y="238887"/>
                      <a:pt x="54301" y="272129"/>
                      <a:pt x="70494" y="289655"/>
                    </a:cubicBezTo>
                    <a:cubicBezTo>
                      <a:pt x="137740" y="362807"/>
                      <a:pt x="220227" y="461105"/>
                      <a:pt x="329098" y="599980"/>
                    </a:cubicBezTo>
                    <a:cubicBezTo>
                      <a:pt x="349767" y="586169"/>
                      <a:pt x="370436" y="572357"/>
                      <a:pt x="391201" y="558641"/>
                    </a:cubicBezTo>
                    <a:cubicBezTo>
                      <a:pt x="270424" y="372332"/>
                      <a:pt x="149742" y="186119"/>
                      <a:pt x="29060"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66" name="Google Shape;666;p4"/>
              <p:cNvGrpSpPr/>
              <p:nvPr/>
            </p:nvGrpSpPr>
            <p:grpSpPr>
              <a:xfrm>
                <a:off x="8460611" y="2441867"/>
                <a:ext cx="419676" cy="628420"/>
                <a:chOff x="8460611" y="2441867"/>
                <a:chExt cx="419676" cy="628420"/>
              </a:xfrm>
            </p:grpSpPr>
            <p:sp>
              <p:nvSpPr>
                <p:cNvPr id="667" name="Google Shape;667;p4"/>
                <p:cNvSpPr/>
                <p:nvPr/>
              </p:nvSpPr>
              <p:spPr>
                <a:xfrm>
                  <a:off x="8474773" y="2456115"/>
                  <a:ext cx="391200" cy="599979"/>
                </a:xfrm>
                <a:custGeom>
                  <a:avLst/>
                  <a:gdLst/>
                  <a:ahLst/>
                  <a:cxnLst/>
                  <a:rect l="l" t="t" r="r" b="b"/>
                  <a:pathLst>
                    <a:path w="391200" h="599979" extrusionOk="0">
                      <a:moveTo>
                        <a:pt x="362141" y="0"/>
                      </a:moveTo>
                      <a:cubicBezTo>
                        <a:pt x="380905" y="41910"/>
                        <a:pt x="403860" y="111919"/>
                        <a:pt x="382810" y="186214"/>
                      </a:cubicBezTo>
                      <a:cubicBezTo>
                        <a:pt x="367855" y="238887"/>
                        <a:pt x="336899" y="272129"/>
                        <a:pt x="320707" y="289655"/>
                      </a:cubicBezTo>
                      <a:cubicBezTo>
                        <a:pt x="253460" y="362807"/>
                        <a:pt x="170974" y="461105"/>
                        <a:pt x="62103" y="599980"/>
                      </a:cubicBezTo>
                      <a:cubicBezTo>
                        <a:pt x="41434" y="586169"/>
                        <a:pt x="20764" y="572357"/>
                        <a:pt x="0" y="558641"/>
                      </a:cubicBezTo>
                      <a:cubicBezTo>
                        <a:pt x="120777" y="372332"/>
                        <a:pt x="241459" y="186119"/>
                        <a:pt x="362141"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668;p4"/>
                <p:cNvSpPr/>
                <p:nvPr/>
              </p:nvSpPr>
              <p:spPr>
                <a:xfrm>
                  <a:off x="8460611" y="2441867"/>
                  <a:ext cx="419676" cy="628420"/>
                </a:xfrm>
                <a:custGeom>
                  <a:avLst/>
                  <a:gdLst/>
                  <a:ahLst/>
                  <a:cxnLst/>
                  <a:rect l="l" t="t" r="r" b="b"/>
                  <a:pathLst>
                    <a:path w="419676" h="628420" extrusionOk="0">
                      <a:moveTo>
                        <a:pt x="76360" y="628421"/>
                      </a:moveTo>
                      <a:cubicBezTo>
                        <a:pt x="73598" y="628421"/>
                        <a:pt x="70836" y="627659"/>
                        <a:pt x="68455" y="626039"/>
                      </a:cubicBezTo>
                      <a:lnTo>
                        <a:pt x="6351" y="584701"/>
                      </a:lnTo>
                      <a:cubicBezTo>
                        <a:pt x="-126" y="580319"/>
                        <a:pt x="-1935" y="571556"/>
                        <a:pt x="2256" y="565079"/>
                      </a:cubicBezTo>
                      <a:lnTo>
                        <a:pt x="364301" y="6533"/>
                      </a:lnTo>
                      <a:cubicBezTo>
                        <a:pt x="367158" y="2152"/>
                        <a:pt x="372207" y="-420"/>
                        <a:pt x="377350" y="56"/>
                      </a:cubicBezTo>
                      <a:cubicBezTo>
                        <a:pt x="382589" y="437"/>
                        <a:pt x="387161" y="3676"/>
                        <a:pt x="389256" y="8438"/>
                      </a:cubicBezTo>
                      <a:cubicBezTo>
                        <a:pt x="420499" y="78161"/>
                        <a:pt x="427737" y="144074"/>
                        <a:pt x="410688" y="204368"/>
                      </a:cubicBezTo>
                      <a:cubicBezTo>
                        <a:pt x="394971" y="259708"/>
                        <a:pt x="363158" y="294284"/>
                        <a:pt x="346013" y="312857"/>
                      </a:cubicBezTo>
                      <a:cubicBezTo>
                        <a:pt x="275909" y="389057"/>
                        <a:pt x="191613" y="490213"/>
                        <a:pt x="87505" y="622991"/>
                      </a:cubicBezTo>
                      <a:cubicBezTo>
                        <a:pt x="84743" y="626516"/>
                        <a:pt x="80551" y="628421"/>
                        <a:pt x="76360" y="628421"/>
                      </a:cubicBezTo>
                      <a:close/>
                      <a:moveTo>
                        <a:pt x="33974" y="568699"/>
                      </a:moveTo>
                      <a:lnTo>
                        <a:pt x="73312" y="594893"/>
                      </a:lnTo>
                      <a:cubicBezTo>
                        <a:pt x="174087" y="466686"/>
                        <a:pt x="256287" y="368198"/>
                        <a:pt x="324487" y="294188"/>
                      </a:cubicBezTo>
                      <a:cubicBezTo>
                        <a:pt x="340584" y="276662"/>
                        <a:pt x="369444" y="245325"/>
                        <a:pt x="383351" y="196557"/>
                      </a:cubicBezTo>
                      <a:cubicBezTo>
                        <a:pt x="396591" y="149980"/>
                        <a:pt x="393257" y="99116"/>
                        <a:pt x="373540" y="45014"/>
                      </a:cubicBezTo>
                      <a:lnTo>
                        <a:pt x="33974" y="56869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69" name="Google Shape;669;p4"/>
              <p:cNvGrpSpPr/>
              <p:nvPr/>
            </p:nvGrpSpPr>
            <p:grpSpPr>
              <a:xfrm>
                <a:off x="8283797" y="2970942"/>
                <a:ext cx="597407" cy="276796"/>
                <a:chOff x="8283797" y="2970942"/>
                <a:chExt cx="597407" cy="276796"/>
              </a:xfrm>
            </p:grpSpPr>
            <p:grpSp>
              <p:nvGrpSpPr>
                <p:cNvPr id="670" name="Google Shape;670;p4"/>
                <p:cNvGrpSpPr/>
                <p:nvPr/>
              </p:nvGrpSpPr>
              <p:grpSpPr>
                <a:xfrm>
                  <a:off x="8283797" y="2970942"/>
                  <a:ext cx="276796" cy="276796"/>
                  <a:chOff x="8283797" y="2970942"/>
                  <a:chExt cx="276796" cy="276796"/>
                </a:xfrm>
              </p:grpSpPr>
              <p:sp>
                <p:nvSpPr>
                  <p:cNvPr id="671" name="Google Shape;671;p4"/>
                  <p:cNvSpPr/>
                  <p:nvPr/>
                </p:nvSpPr>
                <p:spPr>
                  <a:xfrm>
                    <a:off x="8298084" y="2985229"/>
                    <a:ext cx="248221" cy="248221"/>
                  </a:xfrm>
                  <a:custGeom>
                    <a:avLst/>
                    <a:gdLst/>
                    <a:ahLst/>
                    <a:cxnLst/>
                    <a:rect l="l" t="t" r="r" b="b"/>
                    <a:pathLst>
                      <a:path w="248221" h="248221" extrusionOk="0">
                        <a:moveTo>
                          <a:pt x="124110" y="0"/>
                        </a:moveTo>
                        <a:cubicBezTo>
                          <a:pt x="55531" y="0"/>
                          <a:pt x="0" y="55531"/>
                          <a:pt x="0" y="124111"/>
                        </a:cubicBezTo>
                        <a:cubicBezTo>
                          <a:pt x="0" y="192691"/>
                          <a:pt x="55531" y="248221"/>
                          <a:pt x="124110" y="248221"/>
                        </a:cubicBezTo>
                        <a:cubicBezTo>
                          <a:pt x="192691" y="248221"/>
                          <a:pt x="248221" y="192691"/>
                          <a:pt x="248221" y="124111"/>
                        </a:cubicBezTo>
                        <a:cubicBezTo>
                          <a:pt x="248221" y="55531"/>
                          <a:pt x="192691" y="0"/>
                          <a:pt x="124110" y="0"/>
                        </a:cubicBezTo>
                        <a:close/>
                        <a:moveTo>
                          <a:pt x="124110" y="175831"/>
                        </a:moveTo>
                        <a:cubicBezTo>
                          <a:pt x="95535" y="175831"/>
                          <a:pt x="72390" y="152686"/>
                          <a:pt x="72390" y="124111"/>
                        </a:cubicBezTo>
                        <a:cubicBezTo>
                          <a:pt x="72390" y="95536"/>
                          <a:pt x="95535" y="72390"/>
                          <a:pt x="124110" y="72390"/>
                        </a:cubicBezTo>
                        <a:cubicBezTo>
                          <a:pt x="152685" y="72390"/>
                          <a:pt x="175832" y="95536"/>
                          <a:pt x="175832" y="124111"/>
                        </a:cubicBezTo>
                        <a:cubicBezTo>
                          <a:pt x="175832" y="152686"/>
                          <a:pt x="152685" y="175831"/>
                          <a:pt x="124110" y="17583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672;p4"/>
                  <p:cNvSpPr/>
                  <p:nvPr/>
                </p:nvSpPr>
                <p:spPr>
                  <a:xfrm>
                    <a:off x="8283797" y="2970942"/>
                    <a:ext cx="276796" cy="276796"/>
                  </a:xfrm>
                  <a:custGeom>
                    <a:avLst/>
                    <a:gdLst/>
                    <a:ahLst/>
                    <a:cxnLst/>
                    <a:rect l="l" t="t" r="r" b="b"/>
                    <a:pathLst>
                      <a:path w="276796" h="276796" extrusionOk="0">
                        <a:moveTo>
                          <a:pt x="138398" y="276796"/>
                        </a:moveTo>
                        <a:cubicBezTo>
                          <a:pt x="62103" y="276796"/>
                          <a:pt x="0" y="214693"/>
                          <a:pt x="0" y="138398"/>
                        </a:cubicBezTo>
                        <a:cubicBezTo>
                          <a:pt x="0" y="62103"/>
                          <a:pt x="62103" y="0"/>
                          <a:pt x="138398" y="0"/>
                        </a:cubicBezTo>
                        <a:cubicBezTo>
                          <a:pt x="214693" y="0"/>
                          <a:pt x="276796" y="62103"/>
                          <a:pt x="276796" y="138398"/>
                        </a:cubicBezTo>
                        <a:cubicBezTo>
                          <a:pt x="276796" y="214693"/>
                          <a:pt x="214693" y="276796"/>
                          <a:pt x="138398" y="276796"/>
                        </a:cubicBezTo>
                        <a:close/>
                        <a:moveTo>
                          <a:pt x="138398" y="28575"/>
                        </a:moveTo>
                        <a:cubicBezTo>
                          <a:pt x="77819" y="28575"/>
                          <a:pt x="28575" y="77819"/>
                          <a:pt x="28575" y="138398"/>
                        </a:cubicBezTo>
                        <a:cubicBezTo>
                          <a:pt x="28575" y="198977"/>
                          <a:pt x="77819" y="248221"/>
                          <a:pt x="138398" y="248221"/>
                        </a:cubicBezTo>
                        <a:cubicBezTo>
                          <a:pt x="198977" y="248221"/>
                          <a:pt x="248221" y="198977"/>
                          <a:pt x="248221" y="138398"/>
                        </a:cubicBezTo>
                        <a:cubicBezTo>
                          <a:pt x="248221" y="77819"/>
                          <a:pt x="198977" y="28575"/>
                          <a:pt x="138398" y="28575"/>
                        </a:cubicBezTo>
                        <a:close/>
                        <a:moveTo>
                          <a:pt x="138398" y="204406"/>
                        </a:moveTo>
                        <a:cubicBezTo>
                          <a:pt x="102013" y="204406"/>
                          <a:pt x="72390" y="174784"/>
                          <a:pt x="72390" y="138398"/>
                        </a:cubicBezTo>
                        <a:cubicBezTo>
                          <a:pt x="72390" y="102013"/>
                          <a:pt x="102013" y="72390"/>
                          <a:pt x="138398" y="72390"/>
                        </a:cubicBezTo>
                        <a:cubicBezTo>
                          <a:pt x="174784" y="72390"/>
                          <a:pt x="204407" y="102013"/>
                          <a:pt x="204407" y="138398"/>
                        </a:cubicBezTo>
                        <a:cubicBezTo>
                          <a:pt x="204407" y="174784"/>
                          <a:pt x="174784" y="204406"/>
                          <a:pt x="138398" y="204406"/>
                        </a:cubicBezTo>
                        <a:close/>
                        <a:moveTo>
                          <a:pt x="138398" y="100965"/>
                        </a:moveTo>
                        <a:cubicBezTo>
                          <a:pt x="117729" y="100965"/>
                          <a:pt x="100965" y="117729"/>
                          <a:pt x="100965" y="138398"/>
                        </a:cubicBezTo>
                        <a:cubicBezTo>
                          <a:pt x="100965" y="159067"/>
                          <a:pt x="117729" y="175831"/>
                          <a:pt x="138398" y="175831"/>
                        </a:cubicBezTo>
                        <a:cubicBezTo>
                          <a:pt x="159068" y="175831"/>
                          <a:pt x="175832" y="159067"/>
                          <a:pt x="175832" y="138398"/>
                        </a:cubicBezTo>
                        <a:cubicBezTo>
                          <a:pt x="175832" y="117729"/>
                          <a:pt x="159068" y="100965"/>
                          <a:pt x="138398" y="10096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73" name="Google Shape;673;p4"/>
                <p:cNvGrpSpPr/>
                <p:nvPr/>
              </p:nvGrpSpPr>
              <p:grpSpPr>
                <a:xfrm>
                  <a:off x="8604408" y="2970942"/>
                  <a:ext cx="276796" cy="276796"/>
                  <a:chOff x="8604408" y="2970942"/>
                  <a:chExt cx="276796" cy="276796"/>
                </a:xfrm>
              </p:grpSpPr>
              <p:sp>
                <p:nvSpPr>
                  <p:cNvPr id="674" name="Google Shape;674;p4"/>
                  <p:cNvSpPr/>
                  <p:nvPr/>
                </p:nvSpPr>
                <p:spPr>
                  <a:xfrm>
                    <a:off x="8618696" y="2985229"/>
                    <a:ext cx="248221" cy="248221"/>
                  </a:xfrm>
                  <a:custGeom>
                    <a:avLst/>
                    <a:gdLst/>
                    <a:ahLst/>
                    <a:cxnLst/>
                    <a:rect l="l" t="t" r="r" b="b"/>
                    <a:pathLst>
                      <a:path w="248221" h="248221" extrusionOk="0">
                        <a:moveTo>
                          <a:pt x="124111" y="0"/>
                        </a:moveTo>
                        <a:cubicBezTo>
                          <a:pt x="55531" y="0"/>
                          <a:pt x="0" y="55531"/>
                          <a:pt x="0" y="124111"/>
                        </a:cubicBezTo>
                        <a:cubicBezTo>
                          <a:pt x="0" y="192691"/>
                          <a:pt x="55531" y="248221"/>
                          <a:pt x="124111" y="248221"/>
                        </a:cubicBezTo>
                        <a:cubicBezTo>
                          <a:pt x="192691" y="248221"/>
                          <a:pt x="248221" y="192691"/>
                          <a:pt x="248221" y="124111"/>
                        </a:cubicBezTo>
                        <a:cubicBezTo>
                          <a:pt x="248221" y="55531"/>
                          <a:pt x="192691" y="0"/>
                          <a:pt x="124111" y="0"/>
                        </a:cubicBezTo>
                        <a:close/>
                        <a:moveTo>
                          <a:pt x="124111" y="175831"/>
                        </a:moveTo>
                        <a:cubicBezTo>
                          <a:pt x="95536" y="175831"/>
                          <a:pt x="72390" y="152686"/>
                          <a:pt x="72390" y="124111"/>
                        </a:cubicBezTo>
                        <a:cubicBezTo>
                          <a:pt x="72390" y="95536"/>
                          <a:pt x="95536" y="72390"/>
                          <a:pt x="124111" y="72390"/>
                        </a:cubicBezTo>
                        <a:cubicBezTo>
                          <a:pt x="152686" y="72390"/>
                          <a:pt x="175832" y="95536"/>
                          <a:pt x="175832" y="124111"/>
                        </a:cubicBezTo>
                        <a:cubicBezTo>
                          <a:pt x="175832" y="152686"/>
                          <a:pt x="152686" y="175831"/>
                          <a:pt x="124111" y="17583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4"/>
                  <p:cNvSpPr/>
                  <p:nvPr/>
                </p:nvSpPr>
                <p:spPr>
                  <a:xfrm>
                    <a:off x="8604408" y="2970942"/>
                    <a:ext cx="276796" cy="276796"/>
                  </a:xfrm>
                  <a:custGeom>
                    <a:avLst/>
                    <a:gdLst/>
                    <a:ahLst/>
                    <a:cxnLst/>
                    <a:rect l="l" t="t" r="r" b="b"/>
                    <a:pathLst>
                      <a:path w="276796" h="276796" extrusionOk="0">
                        <a:moveTo>
                          <a:pt x="138399" y="276796"/>
                        </a:moveTo>
                        <a:cubicBezTo>
                          <a:pt x="62103" y="276796"/>
                          <a:pt x="0" y="214693"/>
                          <a:pt x="0" y="138398"/>
                        </a:cubicBezTo>
                        <a:cubicBezTo>
                          <a:pt x="0" y="62103"/>
                          <a:pt x="62103" y="0"/>
                          <a:pt x="138399" y="0"/>
                        </a:cubicBezTo>
                        <a:cubicBezTo>
                          <a:pt x="214694" y="0"/>
                          <a:pt x="276796" y="62103"/>
                          <a:pt x="276796" y="138398"/>
                        </a:cubicBezTo>
                        <a:cubicBezTo>
                          <a:pt x="276796" y="214693"/>
                          <a:pt x="214694" y="276796"/>
                          <a:pt x="138399" y="276796"/>
                        </a:cubicBezTo>
                        <a:close/>
                        <a:moveTo>
                          <a:pt x="138399" y="28575"/>
                        </a:moveTo>
                        <a:cubicBezTo>
                          <a:pt x="77820" y="28575"/>
                          <a:pt x="28575" y="77819"/>
                          <a:pt x="28575" y="138398"/>
                        </a:cubicBezTo>
                        <a:cubicBezTo>
                          <a:pt x="28575" y="198977"/>
                          <a:pt x="77820" y="248221"/>
                          <a:pt x="138399" y="248221"/>
                        </a:cubicBezTo>
                        <a:cubicBezTo>
                          <a:pt x="198977" y="248221"/>
                          <a:pt x="248221" y="198977"/>
                          <a:pt x="248221" y="138398"/>
                        </a:cubicBezTo>
                        <a:cubicBezTo>
                          <a:pt x="248221" y="77819"/>
                          <a:pt x="198977" y="28575"/>
                          <a:pt x="138399" y="28575"/>
                        </a:cubicBezTo>
                        <a:close/>
                        <a:moveTo>
                          <a:pt x="138399" y="204406"/>
                        </a:moveTo>
                        <a:cubicBezTo>
                          <a:pt x="102013" y="204406"/>
                          <a:pt x="72390" y="174784"/>
                          <a:pt x="72390" y="138398"/>
                        </a:cubicBezTo>
                        <a:cubicBezTo>
                          <a:pt x="72390" y="102013"/>
                          <a:pt x="102013" y="72390"/>
                          <a:pt x="138399" y="72390"/>
                        </a:cubicBezTo>
                        <a:cubicBezTo>
                          <a:pt x="174784" y="72390"/>
                          <a:pt x="204407" y="102013"/>
                          <a:pt x="204407" y="138398"/>
                        </a:cubicBezTo>
                        <a:cubicBezTo>
                          <a:pt x="204407" y="174784"/>
                          <a:pt x="174784" y="204406"/>
                          <a:pt x="138399" y="204406"/>
                        </a:cubicBezTo>
                        <a:close/>
                        <a:moveTo>
                          <a:pt x="138399" y="100965"/>
                        </a:moveTo>
                        <a:cubicBezTo>
                          <a:pt x="117729" y="100965"/>
                          <a:pt x="100965" y="117729"/>
                          <a:pt x="100965" y="138398"/>
                        </a:cubicBezTo>
                        <a:cubicBezTo>
                          <a:pt x="100965" y="159067"/>
                          <a:pt x="117729" y="175831"/>
                          <a:pt x="138399" y="175831"/>
                        </a:cubicBezTo>
                        <a:cubicBezTo>
                          <a:pt x="159068" y="175831"/>
                          <a:pt x="175832" y="159067"/>
                          <a:pt x="175832" y="138398"/>
                        </a:cubicBezTo>
                        <a:cubicBezTo>
                          <a:pt x="175832" y="117729"/>
                          <a:pt x="159068" y="100965"/>
                          <a:pt x="138399" y="10096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676" name="Google Shape;676;p4"/>
              <p:cNvSpPr/>
              <p:nvPr/>
            </p:nvSpPr>
            <p:spPr>
              <a:xfrm>
                <a:off x="8294846" y="2985229"/>
                <a:ext cx="248221" cy="248221"/>
              </a:xfrm>
              <a:custGeom>
                <a:avLst/>
                <a:gdLst/>
                <a:ahLst/>
                <a:cxnLst/>
                <a:rect l="l" t="t" r="r" b="b"/>
                <a:pathLst>
                  <a:path w="248221" h="248221" extrusionOk="0">
                    <a:moveTo>
                      <a:pt x="124111" y="0"/>
                    </a:moveTo>
                    <a:cubicBezTo>
                      <a:pt x="55531" y="0"/>
                      <a:pt x="0" y="55531"/>
                      <a:pt x="0" y="124111"/>
                    </a:cubicBezTo>
                    <a:cubicBezTo>
                      <a:pt x="0" y="192691"/>
                      <a:pt x="55531" y="248221"/>
                      <a:pt x="124111" y="248221"/>
                    </a:cubicBezTo>
                    <a:cubicBezTo>
                      <a:pt x="192691" y="248221"/>
                      <a:pt x="248221" y="192691"/>
                      <a:pt x="248221" y="124111"/>
                    </a:cubicBezTo>
                    <a:cubicBezTo>
                      <a:pt x="248221" y="55531"/>
                      <a:pt x="192691" y="0"/>
                      <a:pt x="124111" y="0"/>
                    </a:cubicBezTo>
                    <a:close/>
                    <a:moveTo>
                      <a:pt x="124111" y="175831"/>
                    </a:moveTo>
                    <a:cubicBezTo>
                      <a:pt x="95536" y="175831"/>
                      <a:pt x="72390" y="152686"/>
                      <a:pt x="72390" y="124111"/>
                    </a:cubicBezTo>
                    <a:cubicBezTo>
                      <a:pt x="72390" y="95536"/>
                      <a:pt x="95536" y="72390"/>
                      <a:pt x="124111" y="72390"/>
                    </a:cubicBezTo>
                    <a:cubicBezTo>
                      <a:pt x="152686" y="72390"/>
                      <a:pt x="175832" y="95536"/>
                      <a:pt x="175832" y="124111"/>
                    </a:cubicBezTo>
                    <a:cubicBezTo>
                      <a:pt x="175832" y="152686"/>
                      <a:pt x="152686" y="175831"/>
                      <a:pt x="124111" y="17583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77" name="Google Shape;677;p4"/>
            <p:cNvGrpSpPr/>
            <p:nvPr/>
          </p:nvGrpSpPr>
          <p:grpSpPr>
            <a:xfrm rot="1662196">
              <a:off x="1130426" y="972965"/>
              <a:ext cx="1098840" cy="1482279"/>
              <a:chOff x="8283797" y="2441867"/>
              <a:chExt cx="597407" cy="805871"/>
            </a:xfrm>
          </p:grpSpPr>
          <p:grpSp>
            <p:nvGrpSpPr>
              <p:cNvPr id="678" name="Google Shape;678;p4"/>
              <p:cNvGrpSpPr/>
              <p:nvPr/>
            </p:nvGrpSpPr>
            <p:grpSpPr>
              <a:xfrm>
                <a:off x="8284787" y="2441867"/>
                <a:ext cx="419765" cy="628420"/>
                <a:chOff x="8284787" y="2441867"/>
                <a:chExt cx="419765" cy="628420"/>
              </a:xfrm>
            </p:grpSpPr>
            <p:sp>
              <p:nvSpPr>
                <p:cNvPr id="679" name="Google Shape;679;p4"/>
                <p:cNvSpPr/>
                <p:nvPr/>
              </p:nvSpPr>
              <p:spPr>
                <a:xfrm>
                  <a:off x="8299028" y="2456115"/>
                  <a:ext cx="391200" cy="599979"/>
                </a:xfrm>
                <a:custGeom>
                  <a:avLst/>
                  <a:gdLst/>
                  <a:ahLst/>
                  <a:cxnLst/>
                  <a:rect l="l" t="t" r="r" b="b"/>
                  <a:pathLst>
                    <a:path w="391200" h="599979" extrusionOk="0">
                      <a:moveTo>
                        <a:pt x="29060" y="0"/>
                      </a:moveTo>
                      <a:cubicBezTo>
                        <a:pt x="10296" y="41910"/>
                        <a:pt x="-12659" y="111919"/>
                        <a:pt x="8391" y="186214"/>
                      </a:cubicBezTo>
                      <a:cubicBezTo>
                        <a:pt x="23345" y="238887"/>
                        <a:pt x="54301" y="272129"/>
                        <a:pt x="70494" y="289655"/>
                      </a:cubicBezTo>
                      <a:cubicBezTo>
                        <a:pt x="137740" y="362807"/>
                        <a:pt x="220227" y="461105"/>
                        <a:pt x="329098" y="599980"/>
                      </a:cubicBezTo>
                      <a:cubicBezTo>
                        <a:pt x="349767" y="586169"/>
                        <a:pt x="370436" y="572357"/>
                        <a:pt x="391201" y="558641"/>
                      </a:cubicBezTo>
                      <a:cubicBezTo>
                        <a:pt x="270424" y="372332"/>
                        <a:pt x="149742" y="186119"/>
                        <a:pt x="29060" y="0"/>
                      </a:cubicBezTo>
                      <a:close/>
                    </a:path>
                  </a:pathLst>
                </a:custGeom>
                <a:solidFill>
                  <a:srgbClr val="D3D3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4"/>
                <p:cNvSpPr/>
                <p:nvPr/>
              </p:nvSpPr>
              <p:spPr>
                <a:xfrm>
                  <a:off x="8284787" y="2441867"/>
                  <a:ext cx="419765" cy="628420"/>
                </a:xfrm>
                <a:custGeom>
                  <a:avLst/>
                  <a:gdLst/>
                  <a:ahLst/>
                  <a:cxnLst/>
                  <a:rect l="l" t="t" r="r" b="b"/>
                  <a:pathLst>
                    <a:path w="419765" h="628420" extrusionOk="0">
                      <a:moveTo>
                        <a:pt x="343339" y="628421"/>
                      </a:moveTo>
                      <a:cubicBezTo>
                        <a:pt x="339053" y="628421"/>
                        <a:pt x="334862" y="626516"/>
                        <a:pt x="332099" y="622991"/>
                      </a:cubicBezTo>
                      <a:cubicBezTo>
                        <a:pt x="228086" y="490308"/>
                        <a:pt x="143695" y="389057"/>
                        <a:pt x="74258" y="313524"/>
                      </a:cubicBezTo>
                      <a:cubicBezTo>
                        <a:pt x="56541" y="294284"/>
                        <a:pt x="24633" y="259613"/>
                        <a:pt x="9011" y="204368"/>
                      </a:cubicBezTo>
                      <a:cubicBezTo>
                        <a:pt x="-8038" y="144074"/>
                        <a:pt x="-894" y="78161"/>
                        <a:pt x="30443" y="8438"/>
                      </a:cubicBezTo>
                      <a:cubicBezTo>
                        <a:pt x="32538" y="3676"/>
                        <a:pt x="37206" y="437"/>
                        <a:pt x="42349" y="56"/>
                      </a:cubicBezTo>
                      <a:cubicBezTo>
                        <a:pt x="47588" y="-420"/>
                        <a:pt x="52636" y="2152"/>
                        <a:pt x="55398" y="6533"/>
                      </a:cubicBezTo>
                      <a:lnTo>
                        <a:pt x="417443" y="565079"/>
                      </a:lnTo>
                      <a:cubicBezTo>
                        <a:pt x="421730" y="571652"/>
                        <a:pt x="419920" y="580415"/>
                        <a:pt x="413348" y="584701"/>
                      </a:cubicBezTo>
                      <a:lnTo>
                        <a:pt x="351245" y="626039"/>
                      </a:lnTo>
                      <a:cubicBezTo>
                        <a:pt x="348768" y="627659"/>
                        <a:pt x="346006" y="628421"/>
                        <a:pt x="343339" y="628421"/>
                      </a:cubicBezTo>
                      <a:close/>
                      <a:moveTo>
                        <a:pt x="46254" y="45014"/>
                      </a:moveTo>
                      <a:cubicBezTo>
                        <a:pt x="26538" y="99116"/>
                        <a:pt x="23204" y="149980"/>
                        <a:pt x="36443" y="196557"/>
                      </a:cubicBezTo>
                      <a:cubicBezTo>
                        <a:pt x="50255" y="245325"/>
                        <a:pt x="79115" y="276662"/>
                        <a:pt x="94641" y="293522"/>
                      </a:cubicBezTo>
                      <a:cubicBezTo>
                        <a:pt x="163412" y="368293"/>
                        <a:pt x="245613" y="466686"/>
                        <a:pt x="346387" y="594988"/>
                      </a:cubicBezTo>
                      <a:lnTo>
                        <a:pt x="385725" y="568794"/>
                      </a:lnTo>
                      <a:lnTo>
                        <a:pt x="46254" y="4501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81" name="Google Shape;681;p4"/>
              <p:cNvSpPr/>
              <p:nvPr/>
            </p:nvSpPr>
            <p:spPr>
              <a:xfrm>
                <a:off x="8299028" y="2465640"/>
                <a:ext cx="391200" cy="599979"/>
              </a:xfrm>
              <a:custGeom>
                <a:avLst/>
                <a:gdLst/>
                <a:ahLst/>
                <a:cxnLst/>
                <a:rect l="l" t="t" r="r" b="b"/>
                <a:pathLst>
                  <a:path w="391200" h="599979" extrusionOk="0">
                    <a:moveTo>
                      <a:pt x="29060" y="0"/>
                    </a:moveTo>
                    <a:cubicBezTo>
                      <a:pt x="10296" y="41910"/>
                      <a:pt x="-12659" y="111919"/>
                      <a:pt x="8391" y="186214"/>
                    </a:cubicBezTo>
                    <a:cubicBezTo>
                      <a:pt x="23345" y="238887"/>
                      <a:pt x="54301" y="272129"/>
                      <a:pt x="70494" y="289655"/>
                    </a:cubicBezTo>
                    <a:cubicBezTo>
                      <a:pt x="137740" y="362807"/>
                      <a:pt x="220227" y="461105"/>
                      <a:pt x="329098" y="599980"/>
                    </a:cubicBezTo>
                    <a:cubicBezTo>
                      <a:pt x="349767" y="586169"/>
                      <a:pt x="370436" y="572357"/>
                      <a:pt x="391201" y="558641"/>
                    </a:cubicBezTo>
                    <a:cubicBezTo>
                      <a:pt x="270424" y="372332"/>
                      <a:pt x="149742" y="186119"/>
                      <a:pt x="29060" y="0"/>
                    </a:cubicBez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82" name="Google Shape;682;p4"/>
              <p:cNvGrpSpPr/>
              <p:nvPr/>
            </p:nvGrpSpPr>
            <p:grpSpPr>
              <a:xfrm>
                <a:off x="8460611" y="2441867"/>
                <a:ext cx="419676" cy="628420"/>
                <a:chOff x="8460611" y="2441867"/>
                <a:chExt cx="419676" cy="628420"/>
              </a:xfrm>
            </p:grpSpPr>
            <p:sp>
              <p:nvSpPr>
                <p:cNvPr id="683" name="Google Shape;683;p4"/>
                <p:cNvSpPr/>
                <p:nvPr/>
              </p:nvSpPr>
              <p:spPr>
                <a:xfrm>
                  <a:off x="8474773" y="2456115"/>
                  <a:ext cx="391200" cy="599979"/>
                </a:xfrm>
                <a:custGeom>
                  <a:avLst/>
                  <a:gdLst/>
                  <a:ahLst/>
                  <a:cxnLst/>
                  <a:rect l="l" t="t" r="r" b="b"/>
                  <a:pathLst>
                    <a:path w="391200" h="599979" extrusionOk="0">
                      <a:moveTo>
                        <a:pt x="362141" y="0"/>
                      </a:moveTo>
                      <a:cubicBezTo>
                        <a:pt x="380905" y="41910"/>
                        <a:pt x="403860" y="111919"/>
                        <a:pt x="382810" y="186214"/>
                      </a:cubicBezTo>
                      <a:cubicBezTo>
                        <a:pt x="367855" y="238887"/>
                        <a:pt x="336899" y="272129"/>
                        <a:pt x="320707" y="289655"/>
                      </a:cubicBezTo>
                      <a:cubicBezTo>
                        <a:pt x="253460" y="362807"/>
                        <a:pt x="170974" y="461105"/>
                        <a:pt x="62103" y="599980"/>
                      </a:cubicBezTo>
                      <a:cubicBezTo>
                        <a:pt x="41434" y="586169"/>
                        <a:pt x="20764" y="572357"/>
                        <a:pt x="0" y="558641"/>
                      </a:cubicBezTo>
                      <a:cubicBezTo>
                        <a:pt x="120777" y="372332"/>
                        <a:pt x="241459" y="186119"/>
                        <a:pt x="362141" y="0"/>
                      </a:cubicBezTo>
                      <a:close/>
                    </a:path>
                  </a:pathLst>
                </a:custGeom>
                <a:solidFill>
                  <a:srgbClr val="D3D3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684;p4"/>
                <p:cNvSpPr/>
                <p:nvPr/>
              </p:nvSpPr>
              <p:spPr>
                <a:xfrm>
                  <a:off x="8460611" y="2441867"/>
                  <a:ext cx="419676" cy="628420"/>
                </a:xfrm>
                <a:custGeom>
                  <a:avLst/>
                  <a:gdLst/>
                  <a:ahLst/>
                  <a:cxnLst/>
                  <a:rect l="l" t="t" r="r" b="b"/>
                  <a:pathLst>
                    <a:path w="419676" h="628420" extrusionOk="0">
                      <a:moveTo>
                        <a:pt x="76360" y="628421"/>
                      </a:moveTo>
                      <a:cubicBezTo>
                        <a:pt x="73598" y="628421"/>
                        <a:pt x="70836" y="627659"/>
                        <a:pt x="68455" y="626039"/>
                      </a:cubicBezTo>
                      <a:lnTo>
                        <a:pt x="6351" y="584701"/>
                      </a:lnTo>
                      <a:cubicBezTo>
                        <a:pt x="-126" y="580319"/>
                        <a:pt x="-1935" y="571556"/>
                        <a:pt x="2256" y="565079"/>
                      </a:cubicBezTo>
                      <a:lnTo>
                        <a:pt x="364301" y="6533"/>
                      </a:lnTo>
                      <a:cubicBezTo>
                        <a:pt x="367158" y="2152"/>
                        <a:pt x="372207" y="-420"/>
                        <a:pt x="377350" y="56"/>
                      </a:cubicBezTo>
                      <a:cubicBezTo>
                        <a:pt x="382589" y="437"/>
                        <a:pt x="387161" y="3676"/>
                        <a:pt x="389256" y="8438"/>
                      </a:cubicBezTo>
                      <a:cubicBezTo>
                        <a:pt x="420499" y="78161"/>
                        <a:pt x="427737" y="144074"/>
                        <a:pt x="410688" y="204368"/>
                      </a:cubicBezTo>
                      <a:cubicBezTo>
                        <a:pt x="394971" y="259708"/>
                        <a:pt x="363158" y="294284"/>
                        <a:pt x="346013" y="312857"/>
                      </a:cubicBezTo>
                      <a:cubicBezTo>
                        <a:pt x="275909" y="389057"/>
                        <a:pt x="191613" y="490213"/>
                        <a:pt x="87505" y="622991"/>
                      </a:cubicBezTo>
                      <a:cubicBezTo>
                        <a:pt x="84743" y="626516"/>
                        <a:pt x="80551" y="628421"/>
                        <a:pt x="76360" y="628421"/>
                      </a:cubicBezTo>
                      <a:close/>
                      <a:moveTo>
                        <a:pt x="33974" y="568699"/>
                      </a:moveTo>
                      <a:lnTo>
                        <a:pt x="73312" y="594893"/>
                      </a:lnTo>
                      <a:cubicBezTo>
                        <a:pt x="174087" y="466686"/>
                        <a:pt x="256287" y="368198"/>
                        <a:pt x="324487" y="294188"/>
                      </a:cubicBezTo>
                      <a:cubicBezTo>
                        <a:pt x="340584" y="276662"/>
                        <a:pt x="369444" y="245325"/>
                        <a:pt x="383351" y="196557"/>
                      </a:cubicBezTo>
                      <a:cubicBezTo>
                        <a:pt x="396591" y="149980"/>
                        <a:pt x="393257" y="99116"/>
                        <a:pt x="373540" y="45014"/>
                      </a:cubicBezTo>
                      <a:lnTo>
                        <a:pt x="33974" y="56869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85" name="Google Shape;685;p4"/>
              <p:cNvGrpSpPr/>
              <p:nvPr/>
            </p:nvGrpSpPr>
            <p:grpSpPr>
              <a:xfrm>
                <a:off x="8283797" y="2970942"/>
                <a:ext cx="597407" cy="276796"/>
                <a:chOff x="8283797" y="2970942"/>
                <a:chExt cx="597407" cy="276796"/>
              </a:xfrm>
            </p:grpSpPr>
            <p:grpSp>
              <p:nvGrpSpPr>
                <p:cNvPr id="686" name="Google Shape;686;p4"/>
                <p:cNvGrpSpPr/>
                <p:nvPr/>
              </p:nvGrpSpPr>
              <p:grpSpPr>
                <a:xfrm>
                  <a:off x="8283797" y="2970942"/>
                  <a:ext cx="276796" cy="276796"/>
                  <a:chOff x="8283797" y="2970942"/>
                  <a:chExt cx="276796" cy="276796"/>
                </a:xfrm>
              </p:grpSpPr>
              <p:sp>
                <p:nvSpPr>
                  <p:cNvPr id="687" name="Google Shape;687;p4"/>
                  <p:cNvSpPr/>
                  <p:nvPr/>
                </p:nvSpPr>
                <p:spPr>
                  <a:xfrm>
                    <a:off x="8298084" y="2985229"/>
                    <a:ext cx="248221" cy="248221"/>
                  </a:xfrm>
                  <a:custGeom>
                    <a:avLst/>
                    <a:gdLst/>
                    <a:ahLst/>
                    <a:cxnLst/>
                    <a:rect l="l" t="t" r="r" b="b"/>
                    <a:pathLst>
                      <a:path w="248221" h="248221" extrusionOk="0">
                        <a:moveTo>
                          <a:pt x="124110" y="0"/>
                        </a:moveTo>
                        <a:cubicBezTo>
                          <a:pt x="55531" y="0"/>
                          <a:pt x="0" y="55531"/>
                          <a:pt x="0" y="124111"/>
                        </a:cubicBezTo>
                        <a:cubicBezTo>
                          <a:pt x="0" y="192691"/>
                          <a:pt x="55531" y="248221"/>
                          <a:pt x="124110" y="248221"/>
                        </a:cubicBezTo>
                        <a:cubicBezTo>
                          <a:pt x="192691" y="248221"/>
                          <a:pt x="248221" y="192691"/>
                          <a:pt x="248221" y="124111"/>
                        </a:cubicBezTo>
                        <a:cubicBezTo>
                          <a:pt x="248221" y="55531"/>
                          <a:pt x="192691" y="0"/>
                          <a:pt x="124110" y="0"/>
                        </a:cubicBezTo>
                        <a:close/>
                        <a:moveTo>
                          <a:pt x="124110" y="175831"/>
                        </a:moveTo>
                        <a:cubicBezTo>
                          <a:pt x="95535" y="175831"/>
                          <a:pt x="72390" y="152686"/>
                          <a:pt x="72390" y="124111"/>
                        </a:cubicBezTo>
                        <a:cubicBezTo>
                          <a:pt x="72390" y="95536"/>
                          <a:pt x="95535" y="72390"/>
                          <a:pt x="124110" y="72390"/>
                        </a:cubicBezTo>
                        <a:cubicBezTo>
                          <a:pt x="152685" y="72390"/>
                          <a:pt x="175832" y="95536"/>
                          <a:pt x="175832" y="124111"/>
                        </a:cubicBezTo>
                        <a:cubicBezTo>
                          <a:pt x="175832" y="152686"/>
                          <a:pt x="152685" y="175831"/>
                          <a:pt x="124110" y="17583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4"/>
                  <p:cNvSpPr/>
                  <p:nvPr/>
                </p:nvSpPr>
                <p:spPr>
                  <a:xfrm>
                    <a:off x="8283797" y="2970942"/>
                    <a:ext cx="276796" cy="276796"/>
                  </a:xfrm>
                  <a:custGeom>
                    <a:avLst/>
                    <a:gdLst/>
                    <a:ahLst/>
                    <a:cxnLst/>
                    <a:rect l="l" t="t" r="r" b="b"/>
                    <a:pathLst>
                      <a:path w="276796" h="276796" extrusionOk="0">
                        <a:moveTo>
                          <a:pt x="138398" y="276796"/>
                        </a:moveTo>
                        <a:cubicBezTo>
                          <a:pt x="62103" y="276796"/>
                          <a:pt x="0" y="214693"/>
                          <a:pt x="0" y="138398"/>
                        </a:cubicBezTo>
                        <a:cubicBezTo>
                          <a:pt x="0" y="62103"/>
                          <a:pt x="62103" y="0"/>
                          <a:pt x="138398" y="0"/>
                        </a:cubicBezTo>
                        <a:cubicBezTo>
                          <a:pt x="214693" y="0"/>
                          <a:pt x="276796" y="62103"/>
                          <a:pt x="276796" y="138398"/>
                        </a:cubicBezTo>
                        <a:cubicBezTo>
                          <a:pt x="276796" y="214693"/>
                          <a:pt x="214693" y="276796"/>
                          <a:pt x="138398" y="276796"/>
                        </a:cubicBezTo>
                        <a:close/>
                        <a:moveTo>
                          <a:pt x="138398" y="28575"/>
                        </a:moveTo>
                        <a:cubicBezTo>
                          <a:pt x="77819" y="28575"/>
                          <a:pt x="28575" y="77819"/>
                          <a:pt x="28575" y="138398"/>
                        </a:cubicBezTo>
                        <a:cubicBezTo>
                          <a:pt x="28575" y="198977"/>
                          <a:pt x="77819" y="248221"/>
                          <a:pt x="138398" y="248221"/>
                        </a:cubicBezTo>
                        <a:cubicBezTo>
                          <a:pt x="198977" y="248221"/>
                          <a:pt x="248221" y="198977"/>
                          <a:pt x="248221" y="138398"/>
                        </a:cubicBezTo>
                        <a:cubicBezTo>
                          <a:pt x="248221" y="77819"/>
                          <a:pt x="198977" y="28575"/>
                          <a:pt x="138398" y="28575"/>
                        </a:cubicBezTo>
                        <a:close/>
                        <a:moveTo>
                          <a:pt x="138398" y="204406"/>
                        </a:moveTo>
                        <a:cubicBezTo>
                          <a:pt x="102013" y="204406"/>
                          <a:pt x="72390" y="174784"/>
                          <a:pt x="72390" y="138398"/>
                        </a:cubicBezTo>
                        <a:cubicBezTo>
                          <a:pt x="72390" y="102013"/>
                          <a:pt x="102013" y="72390"/>
                          <a:pt x="138398" y="72390"/>
                        </a:cubicBezTo>
                        <a:cubicBezTo>
                          <a:pt x="174784" y="72390"/>
                          <a:pt x="204407" y="102013"/>
                          <a:pt x="204407" y="138398"/>
                        </a:cubicBezTo>
                        <a:cubicBezTo>
                          <a:pt x="204407" y="174784"/>
                          <a:pt x="174784" y="204406"/>
                          <a:pt x="138398" y="204406"/>
                        </a:cubicBezTo>
                        <a:close/>
                        <a:moveTo>
                          <a:pt x="138398" y="100965"/>
                        </a:moveTo>
                        <a:cubicBezTo>
                          <a:pt x="117729" y="100965"/>
                          <a:pt x="100965" y="117729"/>
                          <a:pt x="100965" y="138398"/>
                        </a:cubicBezTo>
                        <a:cubicBezTo>
                          <a:pt x="100965" y="159067"/>
                          <a:pt x="117729" y="175831"/>
                          <a:pt x="138398" y="175831"/>
                        </a:cubicBezTo>
                        <a:cubicBezTo>
                          <a:pt x="159068" y="175831"/>
                          <a:pt x="175832" y="159067"/>
                          <a:pt x="175832" y="138398"/>
                        </a:cubicBezTo>
                        <a:cubicBezTo>
                          <a:pt x="175832" y="117729"/>
                          <a:pt x="159068" y="100965"/>
                          <a:pt x="138398" y="1009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89" name="Google Shape;689;p4"/>
                <p:cNvGrpSpPr/>
                <p:nvPr/>
              </p:nvGrpSpPr>
              <p:grpSpPr>
                <a:xfrm>
                  <a:off x="8604408" y="2970942"/>
                  <a:ext cx="276796" cy="276796"/>
                  <a:chOff x="8604408" y="2970942"/>
                  <a:chExt cx="276796" cy="276796"/>
                </a:xfrm>
              </p:grpSpPr>
              <p:sp>
                <p:nvSpPr>
                  <p:cNvPr id="690" name="Google Shape;690;p4"/>
                  <p:cNvSpPr/>
                  <p:nvPr/>
                </p:nvSpPr>
                <p:spPr>
                  <a:xfrm>
                    <a:off x="8618696" y="2985229"/>
                    <a:ext cx="248221" cy="248221"/>
                  </a:xfrm>
                  <a:custGeom>
                    <a:avLst/>
                    <a:gdLst/>
                    <a:ahLst/>
                    <a:cxnLst/>
                    <a:rect l="l" t="t" r="r" b="b"/>
                    <a:pathLst>
                      <a:path w="248221" h="248221" extrusionOk="0">
                        <a:moveTo>
                          <a:pt x="124111" y="0"/>
                        </a:moveTo>
                        <a:cubicBezTo>
                          <a:pt x="55531" y="0"/>
                          <a:pt x="0" y="55531"/>
                          <a:pt x="0" y="124111"/>
                        </a:cubicBezTo>
                        <a:cubicBezTo>
                          <a:pt x="0" y="192691"/>
                          <a:pt x="55531" y="248221"/>
                          <a:pt x="124111" y="248221"/>
                        </a:cubicBezTo>
                        <a:cubicBezTo>
                          <a:pt x="192691" y="248221"/>
                          <a:pt x="248221" y="192691"/>
                          <a:pt x="248221" y="124111"/>
                        </a:cubicBezTo>
                        <a:cubicBezTo>
                          <a:pt x="248221" y="55531"/>
                          <a:pt x="192691" y="0"/>
                          <a:pt x="124111" y="0"/>
                        </a:cubicBezTo>
                        <a:close/>
                        <a:moveTo>
                          <a:pt x="124111" y="175831"/>
                        </a:moveTo>
                        <a:cubicBezTo>
                          <a:pt x="95536" y="175831"/>
                          <a:pt x="72390" y="152686"/>
                          <a:pt x="72390" y="124111"/>
                        </a:cubicBezTo>
                        <a:cubicBezTo>
                          <a:pt x="72390" y="95536"/>
                          <a:pt x="95536" y="72390"/>
                          <a:pt x="124111" y="72390"/>
                        </a:cubicBezTo>
                        <a:cubicBezTo>
                          <a:pt x="152686" y="72390"/>
                          <a:pt x="175832" y="95536"/>
                          <a:pt x="175832" y="124111"/>
                        </a:cubicBezTo>
                        <a:cubicBezTo>
                          <a:pt x="175832" y="152686"/>
                          <a:pt x="152686" y="175831"/>
                          <a:pt x="124111" y="17583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4"/>
                  <p:cNvSpPr/>
                  <p:nvPr/>
                </p:nvSpPr>
                <p:spPr>
                  <a:xfrm>
                    <a:off x="8604408" y="2970942"/>
                    <a:ext cx="276796" cy="276796"/>
                  </a:xfrm>
                  <a:custGeom>
                    <a:avLst/>
                    <a:gdLst/>
                    <a:ahLst/>
                    <a:cxnLst/>
                    <a:rect l="l" t="t" r="r" b="b"/>
                    <a:pathLst>
                      <a:path w="276796" h="276796" extrusionOk="0">
                        <a:moveTo>
                          <a:pt x="138399" y="276796"/>
                        </a:moveTo>
                        <a:cubicBezTo>
                          <a:pt x="62103" y="276796"/>
                          <a:pt x="0" y="214693"/>
                          <a:pt x="0" y="138398"/>
                        </a:cubicBezTo>
                        <a:cubicBezTo>
                          <a:pt x="0" y="62103"/>
                          <a:pt x="62103" y="0"/>
                          <a:pt x="138399" y="0"/>
                        </a:cubicBezTo>
                        <a:cubicBezTo>
                          <a:pt x="214694" y="0"/>
                          <a:pt x="276796" y="62103"/>
                          <a:pt x="276796" y="138398"/>
                        </a:cubicBezTo>
                        <a:cubicBezTo>
                          <a:pt x="276796" y="214693"/>
                          <a:pt x="214694" y="276796"/>
                          <a:pt x="138399" y="276796"/>
                        </a:cubicBezTo>
                        <a:close/>
                        <a:moveTo>
                          <a:pt x="138399" y="28575"/>
                        </a:moveTo>
                        <a:cubicBezTo>
                          <a:pt x="77820" y="28575"/>
                          <a:pt x="28575" y="77819"/>
                          <a:pt x="28575" y="138398"/>
                        </a:cubicBezTo>
                        <a:cubicBezTo>
                          <a:pt x="28575" y="198977"/>
                          <a:pt x="77820" y="248221"/>
                          <a:pt x="138399" y="248221"/>
                        </a:cubicBezTo>
                        <a:cubicBezTo>
                          <a:pt x="198977" y="248221"/>
                          <a:pt x="248221" y="198977"/>
                          <a:pt x="248221" y="138398"/>
                        </a:cubicBezTo>
                        <a:cubicBezTo>
                          <a:pt x="248221" y="77819"/>
                          <a:pt x="198977" y="28575"/>
                          <a:pt x="138399" y="28575"/>
                        </a:cubicBezTo>
                        <a:close/>
                        <a:moveTo>
                          <a:pt x="138399" y="204406"/>
                        </a:moveTo>
                        <a:cubicBezTo>
                          <a:pt x="102013" y="204406"/>
                          <a:pt x="72390" y="174784"/>
                          <a:pt x="72390" y="138398"/>
                        </a:cubicBezTo>
                        <a:cubicBezTo>
                          <a:pt x="72390" y="102013"/>
                          <a:pt x="102013" y="72390"/>
                          <a:pt x="138399" y="72390"/>
                        </a:cubicBezTo>
                        <a:cubicBezTo>
                          <a:pt x="174784" y="72390"/>
                          <a:pt x="204407" y="102013"/>
                          <a:pt x="204407" y="138398"/>
                        </a:cubicBezTo>
                        <a:cubicBezTo>
                          <a:pt x="204407" y="174784"/>
                          <a:pt x="174784" y="204406"/>
                          <a:pt x="138399" y="204406"/>
                        </a:cubicBezTo>
                        <a:close/>
                        <a:moveTo>
                          <a:pt x="138399" y="100965"/>
                        </a:moveTo>
                        <a:cubicBezTo>
                          <a:pt x="117729" y="100965"/>
                          <a:pt x="100965" y="117729"/>
                          <a:pt x="100965" y="138398"/>
                        </a:cubicBezTo>
                        <a:cubicBezTo>
                          <a:pt x="100965" y="159067"/>
                          <a:pt x="117729" y="175831"/>
                          <a:pt x="138399" y="175831"/>
                        </a:cubicBezTo>
                        <a:cubicBezTo>
                          <a:pt x="159068" y="175831"/>
                          <a:pt x="175832" y="159067"/>
                          <a:pt x="175832" y="138398"/>
                        </a:cubicBezTo>
                        <a:cubicBezTo>
                          <a:pt x="175832" y="117729"/>
                          <a:pt x="159068" y="100965"/>
                          <a:pt x="138399" y="1009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692" name="Google Shape;692;p4"/>
              <p:cNvSpPr/>
              <p:nvPr/>
            </p:nvSpPr>
            <p:spPr>
              <a:xfrm>
                <a:off x="8294846" y="2985229"/>
                <a:ext cx="248221" cy="248221"/>
              </a:xfrm>
              <a:custGeom>
                <a:avLst/>
                <a:gdLst/>
                <a:ahLst/>
                <a:cxnLst/>
                <a:rect l="l" t="t" r="r" b="b"/>
                <a:pathLst>
                  <a:path w="248221" h="248221" extrusionOk="0">
                    <a:moveTo>
                      <a:pt x="124111" y="0"/>
                    </a:moveTo>
                    <a:cubicBezTo>
                      <a:pt x="55531" y="0"/>
                      <a:pt x="0" y="55531"/>
                      <a:pt x="0" y="124111"/>
                    </a:cubicBezTo>
                    <a:cubicBezTo>
                      <a:pt x="0" y="192691"/>
                      <a:pt x="55531" y="248221"/>
                      <a:pt x="124111" y="248221"/>
                    </a:cubicBezTo>
                    <a:cubicBezTo>
                      <a:pt x="192691" y="248221"/>
                      <a:pt x="248221" y="192691"/>
                      <a:pt x="248221" y="124111"/>
                    </a:cubicBezTo>
                    <a:cubicBezTo>
                      <a:pt x="248221" y="55531"/>
                      <a:pt x="192691" y="0"/>
                      <a:pt x="124111" y="0"/>
                    </a:cubicBezTo>
                    <a:close/>
                    <a:moveTo>
                      <a:pt x="124111" y="175831"/>
                    </a:moveTo>
                    <a:cubicBezTo>
                      <a:pt x="95536" y="175831"/>
                      <a:pt x="72390" y="152686"/>
                      <a:pt x="72390" y="124111"/>
                    </a:cubicBezTo>
                    <a:cubicBezTo>
                      <a:pt x="72390" y="95536"/>
                      <a:pt x="95536" y="72390"/>
                      <a:pt x="124111" y="72390"/>
                    </a:cubicBezTo>
                    <a:cubicBezTo>
                      <a:pt x="152686" y="72390"/>
                      <a:pt x="175832" y="95536"/>
                      <a:pt x="175832" y="124111"/>
                    </a:cubicBezTo>
                    <a:cubicBezTo>
                      <a:pt x="175832" y="152686"/>
                      <a:pt x="152686" y="175831"/>
                      <a:pt x="124111" y="175831"/>
                    </a:cubicBez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6 Cause and Effect">
  <p:cSld name="CUSTOM_21_2_1_1_1">
    <p:spTree>
      <p:nvGrpSpPr>
        <p:cNvPr id="1" name="Shape 894"/>
        <p:cNvGrpSpPr/>
        <p:nvPr/>
      </p:nvGrpSpPr>
      <p:grpSpPr>
        <a:xfrm>
          <a:off x="0" y="0"/>
          <a:ext cx="0" cy="0"/>
          <a:chOff x="0" y="0"/>
          <a:chExt cx="0" cy="0"/>
        </a:xfrm>
      </p:grpSpPr>
      <p:sp>
        <p:nvSpPr>
          <p:cNvPr id="895" name="Google Shape;895;p7"/>
          <p:cNvSpPr/>
          <p:nvPr/>
        </p:nvSpPr>
        <p:spPr>
          <a:xfrm>
            <a:off x="7804239" y="2943706"/>
            <a:ext cx="9670436" cy="1923766"/>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6" name="Google Shape;896;p7"/>
          <p:cNvSpPr/>
          <p:nvPr/>
        </p:nvSpPr>
        <p:spPr>
          <a:xfrm>
            <a:off x="7804239" y="7449157"/>
            <a:ext cx="9670436" cy="1923766"/>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7" name="Google Shape;897;p7"/>
          <p:cNvSpPr/>
          <p:nvPr/>
        </p:nvSpPr>
        <p:spPr>
          <a:xfrm>
            <a:off x="7804239" y="5187745"/>
            <a:ext cx="9670436" cy="1923766"/>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8" name="Google Shape;898;p7"/>
          <p:cNvSpPr/>
          <p:nvPr/>
        </p:nvSpPr>
        <p:spPr>
          <a:xfrm>
            <a:off x="827164" y="2943706"/>
            <a:ext cx="5921332" cy="6411638"/>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9" name="Google Shape;899;p7"/>
          <p:cNvSpPr/>
          <p:nvPr/>
        </p:nvSpPr>
        <p:spPr>
          <a:xfrm>
            <a:off x="512725" y="2626653"/>
            <a:ext cx="1269539" cy="1243578"/>
          </a:xfrm>
          <a:custGeom>
            <a:avLst/>
            <a:gdLst/>
            <a:ahLst/>
            <a:cxnLst/>
            <a:rect l="l" t="t" r="r" b="b"/>
            <a:pathLst>
              <a:path w="403669" h="421195" extrusionOk="0">
                <a:moveTo>
                  <a:pt x="16280" y="360223"/>
                </a:moveTo>
                <a:lnTo>
                  <a:pt x="50285" y="335934"/>
                </a:lnTo>
                <a:cubicBezTo>
                  <a:pt x="46722" y="347935"/>
                  <a:pt x="41322" y="359308"/>
                  <a:pt x="34283" y="369652"/>
                </a:cubicBezTo>
                <a:cubicBezTo>
                  <a:pt x="43265" y="363957"/>
                  <a:pt x="52847" y="359261"/>
                  <a:pt x="62858" y="355651"/>
                </a:cubicBezTo>
                <a:cubicBezTo>
                  <a:pt x="61505" y="364738"/>
                  <a:pt x="58467" y="373491"/>
                  <a:pt x="53904" y="381463"/>
                </a:cubicBezTo>
                <a:lnTo>
                  <a:pt x="65239" y="392036"/>
                </a:lnTo>
                <a:cubicBezTo>
                  <a:pt x="69954" y="386607"/>
                  <a:pt x="75297" y="381740"/>
                  <a:pt x="81146" y="377558"/>
                </a:cubicBezTo>
                <a:cubicBezTo>
                  <a:pt x="82955" y="382606"/>
                  <a:pt x="77050" y="388702"/>
                  <a:pt x="75621" y="394608"/>
                </a:cubicBezTo>
                <a:cubicBezTo>
                  <a:pt x="72478" y="408134"/>
                  <a:pt x="92576" y="409848"/>
                  <a:pt x="97148" y="421183"/>
                </a:cubicBezTo>
                <a:cubicBezTo>
                  <a:pt x="203256" y="313236"/>
                  <a:pt x="305431" y="201603"/>
                  <a:pt x="403662" y="86284"/>
                </a:cubicBezTo>
                <a:lnTo>
                  <a:pt x="378707" y="61709"/>
                </a:lnTo>
                <a:lnTo>
                  <a:pt x="358418" y="81902"/>
                </a:lnTo>
                <a:cubicBezTo>
                  <a:pt x="359257" y="73177"/>
                  <a:pt x="363019" y="64986"/>
                  <a:pt x="369086" y="58661"/>
                </a:cubicBezTo>
                <a:lnTo>
                  <a:pt x="353847" y="66186"/>
                </a:lnTo>
                <a:cubicBezTo>
                  <a:pt x="354989" y="60623"/>
                  <a:pt x="357371" y="55385"/>
                  <a:pt x="360800" y="50851"/>
                </a:cubicBezTo>
                <a:lnTo>
                  <a:pt x="346512" y="36754"/>
                </a:lnTo>
                <a:cubicBezTo>
                  <a:pt x="341997" y="40688"/>
                  <a:pt x="338140" y="45317"/>
                  <a:pt x="335082" y="50470"/>
                </a:cubicBezTo>
                <a:cubicBezTo>
                  <a:pt x="335187" y="42412"/>
                  <a:pt x="337178" y="34477"/>
                  <a:pt x="340892" y="27324"/>
                </a:cubicBezTo>
                <a:lnTo>
                  <a:pt x="331367" y="17799"/>
                </a:lnTo>
                <a:lnTo>
                  <a:pt x="319080" y="29038"/>
                </a:lnTo>
                <a:cubicBezTo>
                  <a:pt x="323900" y="18349"/>
                  <a:pt x="319766" y="5751"/>
                  <a:pt x="309555" y="-13"/>
                </a:cubicBezTo>
                <a:cubicBezTo>
                  <a:pt x="261930" y="61138"/>
                  <a:pt x="209733" y="119145"/>
                  <a:pt x="156203" y="175533"/>
                </a:cubicBezTo>
                <a:cubicBezTo>
                  <a:pt x="121913" y="211538"/>
                  <a:pt x="86985" y="246970"/>
                  <a:pt x="51428" y="281832"/>
                </a:cubicBezTo>
                <a:cubicBezTo>
                  <a:pt x="37712" y="295262"/>
                  <a:pt x="-7" y="331648"/>
                  <a:pt x="-7" y="331648"/>
                </a:cubicBezTo>
                <a:cubicBezTo>
                  <a:pt x="4279" y="338410"/>
                  <a:pt x="10280" y="356318"/>
                  <a:pt x="16280" y="360223"/>
                </a:cubicBezTo>
                <a:close/>
              </a:path>
            </a:pathLst>
          </a:custGeom>
          <a:solidFill>
            <a:schemeClr val="accent5"/>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0" name="Google Shape;900;p7"/>
          <p:cNvSpPr/>
          <p:nvPr/>
        </p:nvSpPr>
        <p:spPr>
          <a:xfrm>
            <a:off x="5889887" y="2556701"/>
            <a:ext cx="1262950" cy="1197738"/>
          </a:xfrm>
          <a:custGeom>
            <a:avLst/>
            <a:gdLst/>
            <a:ahLst/>
            <a:cxnLst/>
            <a:rect l="l" t="t" r="r" b="b"/>
            <a:pathLst>
              <a:path w="401574" h="405669" extrusionOk="0">
                <a:moveTo>
                  <a:pt x="401567" y="323551"/>
                </a:moveTo>
                <a:lnTo>
                  <a:pt x="380135" y="345269"/>
                </a:lnTo>
                <a:cubicBezTo>
                  <a:pt x="375354" y="339134"/>
                  <a:pt x="369096" y="334315"/>
                  <a:pt x="361943" y="331267"/>
                </a:cubicBezTo>
                <a:cubicBezTo>
                  <a:pt x="360428" y="338391"/>
                  <a:pt x="361800" y="345821"/>
                  <a:pt x="365752" y="351936"/>
                </a:cubicBezTo>
                <a:cubicBezTo>
                  <a:pt x="356066" y="352022"/>
                  <a:pt x="346417" y="350574"/>
                  <a:pt x="337177" y="347650"/>
                </a:cubicBezTo>
                <a:cubicBezTo>
                  <a:pt x="338321" y="353460"/>
                  <a:pt x="348608" y="370415"/>
                  <a:pt x="349846" y="376225"/>
                </a:cubicBezTo>
                <a:cubicBezTo>
                  <a:pt x="339083" y="380701"/>
                  <a:pt x="326414" y="397084"/>
                  <a:pt x="310889" y="405657"/>
                </a:cubicBezTo>
                <a:cubicBezTo>
                  <a:pt x="201065" y="312979"/>
                  <a:pt x="104196" y="194583"/>
                  <a:pt x="-7" y="91903"/>
                </a:cubicBezTo>
                <a:cubicBezTo>
                  <a:pt x="3231" y="84855"/>
                  <a:pt x="13423" y="77902"/>
                  <a:pt x="16566" y="70853"/>
                </a:cubicBezTo>
                <a:lnTo>
                  <a:pt x="32949" y="81426"/>
                </a:lnTo>
                <a:cubicBezTo>
                  <a:pt x="30377" y="73234"/>
                  <a:pt x="32949" y="59804"/>
                  <a:pt x="30377" y="51613"/>
                </a:cubicBezTo>
                <a:cubicBezTo>
                  <a:pt x="38007" y="57880"/>
                  <a:pt x="46389" y="63157"/>
                  <a:pt x="55333" y="67329"/>
                </a:cubicBezTo>
                <a:cubicBezTo>
                  <a:pt x="54857" y="61900"/>
                  <a:pt x="51142" y="35230"/>
                  <a:pt x="50475" y="31324"/>
                </a:cubicBezTo>
                <a:lnTo>
                  <a:pt x="81527" y="-13"/>
                </a:lnTo>
                <a:cubicBezTo>
                  <a:pt x="124580" y="31039"/>
                  <a:pt x="186302" y="96571"/>
                  <a:pt x="212305" y="124479"/>
                </a:cubicBezTo>
                <a:cubicBezTo>
                  <a:pt x="282123" y="200012"/>
                  <a:pt x="331748" y="247542"/>
                  <a:pt x="401567" y="323551"/>
                </a:cubicBezTo>
                <a:close/>
              </a:path>
            </a:pathLst>
          </a:custGeom>
          <a:solidFill>
            <a:schemeClr val="accent4"/>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01" name="Google Shape;901;p7"/>
          <p:cNvGrpSpPr/>
          <p:nvPr/>
        </p:nvGrpSpPr>
        <p:grpSpPr>
          <a:xfrm rot="-7619478">
            <a:off x="6878442" y="3931359"/>
            <a:ext cx="395535" cy="1213377"/>
            <a:chOff x="5847863" y="4281335"/>
            <a:chExt cx="358150" cy="1075915"/>
          </a:xfrm>
        </p:grpSpPr>
        <p:sp>
          <p:nvSpPr>
            <p:cNvPr id="902" name="Google Shape;902;p7"/>
            <p:cNvSpPr/>
            <p:nvPr/>
          </p:nvSpPr>
          <p:spPr>
            <a:xfrm>
              <a:off x="5888440" y="4281335"/>
              <a:ext cx="317573" cy="1046246"/>
            </a:xfrm>
            <a:custGeom>
              <a:avLst/>
              <a:gdLst/>
              <a:ahLst/>
              <a:cxnLst/>
              <a:rect l="l" t="t" r="r" b="b"/>
              <a:pathLst>
                <a:path w="118830" h="391486" extrusionOk="0">
                  <a:moveTo>
                    <a:pt x="35089" y="714"/>
                  </a:moveTo>
                  <a:cubicBezTo>
                    <a:pt x="15981" y="65971"/>
                    <a:pt x="8906" y="134164"/>
                    <a:pt x="14210" y="201956"/>
                  </a:cubicBezTo>
                  <a:cubicBezTo>
                    <a:pt x="16726" y="233182"/>
                    <a:pt x="25861" y="269628"/>
                    <a:pt x="55036" y="280906"/>
                  </a:cubicBezTo>
                  <a:cubicBezTo>
                    <a:pt x="84211" y="292185"/>
                    <a:pt x="121589" y="263010"/>
                    <a:pt x="118606" y="230945"/>
                  </a:cubicBezTo>
                  <a:cubicBezTo>
                    <a:pt x="115623" y="198880"/>
                    <a:pt x="77500" y="176323"/>
                    <a:pt x="47113" y="187043"/>
                  </a:cubicBezTo>
                  <a:cubicBezTo>
                    <a:pt x="9829" y="200279"/>
                    <a:pt x="-3034" y="247909"/>
                    <a:pt x="508" y="287617"/>
                  </a:cubicBezTo>
                  <a:cubicBezTo>
                    <a:pt x="3360" y="324678"/>
                    <a:pt x="14993" y="360527"/>
                    <a:pt x="34437" y="392200"/>
                  </a:cubicBezTo>
                </a:path>
              </a:pathLst>
            </a:custGeom>
            <a:noFill/>
            <a:ln w="38100" cap="rnd" cmpd="sng">
              <a:solidFill>
                <a:schemeClr val="dk1"/>
              </a:solidFill>
              <a:prstDash val="solid"/>
              <a:round/>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Clr>
                  <a:srgbClr val="000000"/>
                </a:buClr>
                <a:buSzPts val="2700"/>
                <a:buFont typeface="Arial"/>
                <a:buNone/>
              </a:pPr>
              <a:endParaRPr sz="2700" b="0" i="0" u="none" strike="noStrike" cap="none">
                <a:solidFill>
                  <a:srgbClr val="000000"/>
                </a:solidFill>
                <a:latin typeface="Calibri"/>
                <a:ea typeface="Calibri"/>
                <a:cs typeface="Calibri"/>
                <a:sym typeface="Calibri"/>
              </a:endParaRPr>
            </a:p>
          </p:txBody>
        </p:sp>
        <p:sp>
          <p:nvSpPr>
            <p:cNvPr id="903" name="Google Shape;903;p7"/>
            <p:cNvSpPr/>
            <p:nvPr/>
          </p:nvSpPr>
          <p:spPr>
            <a:xfrm>
              <a:off x="5847863" y="5204549"/>
              <a:ext cx="145229" cy="152701"/>
            </a:xfrm>
            <a:custGeom>
              <a:avLst/>
              <a:gdLst/>
              <a:ahLst/>
              <a:cxnLst/>
              <a:rect l="l" t="t" r="r" b="b"/>
              <a:pathLst>
                <a:path w="54342" h="57138" extrusionOk="0">
                  <a:moveTo>
                    <a:pt x="7960" y="23178"/>
                  </a:moveTo>
                  <a:lnTo>
                    <a:pt x="-56" y="17212"/>
                  </a:lnTo>
                  <a:lnTo>
                    <a:pt x="54286" y="57852"/>
                  </a:lnTo>
                  <a:lnTo>
                    <a:pt x="52608" y="714"/>
                  </a:lnTo>
                </a:path>
              </a:pathLst>
            </a:custGeom>
            <a:noFill/>
            <a:ln w="38100" cap="rnd" cmpd="sng">
              <a:solidFill>
                <a:schemeClr val="dk1"/>
              </a:solidFill>
              <a:prstDash val="solid"/>
              <a:round/>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Clr>
                  <a:srgbClr val="000000"/>
                </a:buClr>
                <a:buSzPts val="2700"/>
                <a:buFont typeface="Arial"/>
                <a:buNone/>
              </a:pPr>
              <a:endParaRPr sz="2700" b="0" i="0" u="none" strike="noStrike" cap="none">
                <a:solidFill>
                  <a:srgbClr val="000000"/>
                </a:solidFill>
                <a:latin typeface="Calibri"/>
                <a:ea typeface="Calibri"/>
                <a:cs typeface="Calibri"/>
                <a:sym typeface="Calibri"/>
              </a:endParaRPr>
            </a:p>
          </p:txBody>
        </p:sp>
      </p:grpSp>
      <p:grpSp>
        <p:nvGrpSpPr>
          <p:cNvPr id="904" name="Google Shape;904;p7"/>
          <p:cNvGrpSpPr/>
          <p:nvPr/>
        </p:nvGrpSpPr>
        <p:grpSpPr>
          <a:xfrm rot="-4158542">
            <a:off x="6853412" y="7301601"/>
            <a:ext cx="389850" cy="1229742"/>
            <a:chOff x="5847863" y="4281335"/>
            <a:chExt cx="358150" cy="1075915"/>
          </a:xfrm>
        </p:grpSpPr>
        <p:sp>
          <p:nvSpPr>
            <p:cNvPr id="905" name="Google Shape;905;p7"/>
            <p:cNvSpPr/>
            <p:nvPr/>
          </p:nvSpPr>
          <p:spPr>
            <a:xfrm>
              <a:off x="5888440" y="4281335"/>
              <a:ext cx="317573" cy="1046246"/>
            </a:xfrm>
            <a:custGeom>
              <a:avLst/>
              <a:gdLst/>
              <a:ahLst/>
              <a:cxnLst/>
              <a:rect l="l" t="t" r="r" b="b"/>
              <a:pathLst>
                <a:path w="118830" h="391486" extrusionOk="0">
                  <a:moveTo>
                    <a:pt x="35089" y="714"/>
                  </a:moveTo>
                  <a:cubicBezTo>
                    <a:pt x="15981" y="65971"/>
                    <a:pt x="8906" y="134164"/>
                    <a:pt x="14210" y="201956"/>
                  </a:cubicBezTo>
                  <a:cubicBezTo>
                    <a:pt x="16726" y="233182"/>
                    <a:pt x="25861" y="269628"/>
                    <a:pt x="55036" y="280906"/>
                  </a:cubicBezTo>
                  <a:cubicBezTo>
                    <a:pt x="84211" y="292185"/>
                    <a:pt x="121589" y="263010"/>
                    <a:pt x="118606" y="230945"/>
                  </a:cubicBezTo>
                  <a:cubicBezTo>
                    <a:pt x="115623" y="198880"/>
                    <a:pt x="77500" y="176323"/>
                    <a:pt x="47113" y="187043"/>
                  </a:cubicBezTo>
                  <a:cubicBezTo>
                    <a:pt x="9829" y="200279"/>
                    <a:pt x="-3034" y="247909"/>
                    <a:pt x="508" y="287617"/>
                  </a:cubicBezTo>
                  <a:cubicBezTo>
                    <a:pt x="3360" y="324678"/>
                    <a:pt x="14993" y="360527"/>
                    <a:pt x="34437" y="392200"/>
                  </a:cubicBezTo>
                </a:path>
              </a:pathLst>
            </a:custGeom>
            <a:noFill/>
            <a:ln w="38100" cap="rnd" cmpd="sng">
              <a:solidFill>
                <a:schemeClr val="dk1"/>
              </a:solidFill>
              <a:prstDash val="solid"/>
              <a:round/>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Clr>
                  <a:srgbClr val="000000"/>
                </a:buClr>
                <a:buSzPts val="2700"/>
                <a:buFont typeface="Arial"/>
                <a:buNone/>
              </a:pPr>
              <a:endParaRPr sz="2700" b="0" i="0" u="none" strike="noStrike" cap="none">
                <a:solidFill>
                  <a:srgbClr val="000000"/>
                </a:solidFill>
                <a:latin typeface="Calibri"/>
                <a:ea typeface="Calibri"/>
                <a:cs typeface="Calibri"/>
                <a:sym typeface="Calibri"/>
              </a:endParaRPr>
            </a:p>
          </p:txBody>
        </p:sp>
        <p:sp>
          <p:nvSpPr>
            <p:cNvPr id="906" name="Google Shape;906;p7"/>
            <p:cNvSpPr/>
            <p:nvPr/>
          </p:nvSpPr>
          <p:spPr>
            <a:xfrm>
              <a:off x="5847863" y="5204549"/>
              <a:ext cx="145229" cy="152701"/>
            </a:xfrm>
            <a:custGeom>
              <a:avLst/>
              <a:gdLst/>
              <a:ahLst/>
              <a:cxnLst/>
              <a:rect l="l" t="t" r="r" b="b"/>
              <a:pathLst>
                <a:path w="54342" h="57138" extrusionOk="0">
                  <a:moveTo>
                    <a:pt x="7960" y="23178"/>
                  </a:moveTo>
                  <a:lnTo>
                    <a:pt x="-56" y="17212"/>
                  </a:lnTo>
                  <a:lnTo>
                    <a:pt x="54286" y="57852"/>
                  </a:lnTo>
                  <a:lnTo>
                    <a:pt x="52608" y="714"/>
                  </a:lnTo>
                </a:path>
              </a:pathLst>
            </a:custGeom>
            <a:noFill/>
            <a:ln w="38100" cap="rnd" cmpd="sng">
              <a:solidFill>
                <a:schemeClr val="dk1"/>
              </a:solidFill>
              <a:prstDash val="solid"/>
              <a:round/>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Clr>
                  <a:srgbClr val="000000"/>
                </a:buClr>
                <a:buSzPts val="2700"/>
                <a:buFont typeface="Arial"/>
                <a:buNone/>
              </a:pPr>
              <a:endParaRPr sz="2700" b="0" i="0" u="none" strike="noStrike" cap="none">
                <a:solidFill>
                  <a:srgbClr val="000000"/>
                </a:solidFill>
                <a:latin typeface="Calibri"/>
                <a:ea typeface="Calibri"/>
                <a:cs typeface="Calibri"/>
                <a:sym typeface="Calibri"/>
              </a:endParaRPr>
            </a:p>
          </p:txBody>
        </p:sp>
      </p:grpSp>
      <p:grpSp>
        <p:nvGrpSpPr>
          <p:cNvPr id="907" name="Google Shape;907;p7"/>
          <p:cNvGrpSpPr/>
          <p:nvPr/>
        </p:nvGrpSpPr>
        <p:grpSpPr>
          <a:xfrm rot="-5558147">
            <a:off x="6854804" y="5666311"/>
            <a:ext cx="387068" cy="1237892"/>
            <a:chOff x="5847863" y="4281335"/>
            <a:chExt cx="358150" cy="1075915"/>
          </a:xfrm>
        </p:grpSpPr>
        <p:sp>
          <p:nvSpPr>
            <p:cNvPr id="908" name="Google Shape;908;p7"/>
            <p:cNvSpPr/>
            <p:nvPr/>
          </p:nvSpPr>
          <p:spPr>
            <a:xfrm>
              <a:off x="5888440" y="4281335"/>
              <a:ext cx="317573" cy="1046246"/>
            </a:xfrm>
            <a:custGeom>
              <a:avLst/>
              <a:gdLst/>
              <a:ahLst/>
              <a:cxnLst/>
              <a:rect l="l" t="t" r="r" b="b"/>
              <a:pathLst>
                <a:path w="118830" h="391486" extrusionOk="0">
                  <a:moveTo>
                    <a:pt x="35089" y="714"/>
                  </a:moveTo>
                  <a:cubicBezTo>
                    <a:pt x="15981" y="65971"/>
                    <a:pt x="8906" y="134164"/>
                    <a:pt x="14210" y="201956"/>
                  </a:cubicBezTo>
                  <a:cubicBezTo>
                    <a:pt x="16726" y="233182"/>
                    <a:pt x="25861" y="269628"/>
                    <a:pt x="55036" y="280906"/>
                  </a:cubicBezTo>
                  <a:cubicBezTo>
                    <a:pt x="84211" y="292185"/>
                    <a:pt x="121589" y="263010"/>
                    <a:pt x="118606" y="230945"/>
                  </a:cubicBezTo>
                  <a:cubicBezTo>
                    <a:pt x="115623" y="198880"/>
                    <a:pt x="77500" y="176323"/>
                    <a:pt x="47113" y="187043"/>
                  </a:cubicBezTo>
                  <a:cubicBezTo>
                    <a:pt x="9829" y="200279"/>
                    <a:pt x="-3034" y="247909"/>
                    <a:pt x="508" y="287617"/>
                  </a:cubicBezTo>
                  <a:cubicBezTo>
                    <a:pt x="3360" y="324678"/>
                    <a:pt x="14993" y="360527"/>
                    <a:pt x="34437" y="392200"/>
                  </a:cubicBezTo>
                </a:path>
              </a:pathLst>
            </a:custGeom>
            <a:noFill/>
            <a:ln w="38100" cap="rnd" cmpd="sng">
              <a:solidFill>
                <a:schemeClr val="dk1"/>
              </a:solidFill>
              <a:prstDash val="solid"/>
              <a:round/>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Clr>
                  <a:srgbClr val="000000"/>
                </a:buClr>
                <a:buSzPts val="2700"/>
                <a:buFont typeface="Arial"/>
                <a:buNone/>
              </a:pPr>
              <a:endParaRPr sz="2700" b="0" i="0" u="none" strike="noStrike" cap="none">
                <a:solidFill>
                  <a:srgbClr val="000000"/>
                </a:solidFill>
                <a:latin typeface="Calibri"/>
                <a:ea typeface="Calibri"/>
                <a:cs typeface="Calibri"/>
                <a:sym typeface="Calibri"/>
              </a:endParaRPr>
            </a:p>
          </p:txBody>
        </p:sp>
        <p:sp>
          <p:nvSpPr>
            <p:cNvPr id="909" name="Google Shape;909;p7"/>
            <p:cNvSpPr/>
            <p:nvPr/>
          </p:nvSpPr>
          <p:spPr>
            <a:xfrm>
              <a:off x="5847863" y="5204549"/>
              <a:ext cx="145229" cy="152701"/>
            </a:xfrm>
            <a:custGeom>
              <a:avLst/>
              <a:gdLst/>
              <a:ahLst/>
              <a:cxnLst/>
              <a:rect l="l" t="t" r="r" b="b"/>
              <a:pathLst>
                <a:path w="54342" h="57138" extrusionOk="0">
                  <a:moveTo>
                    <a:pt x="7960" y="23178"/>
                  </a:moveTo>
                  <a:lnTo>
                    <a:pt x="-56" y="17212"/>
                  </a:lnTo>
                  <a:lnTo>
                    <a:pt x="54286" y="57852"/>
                  </a:lnTo>
                  <a:lnTo>
                    <a:pt x="52608" y="714"/>
                  </a:lnTo>
                </a:path>
              </a:pathLst>
            </a:custGeom>
            <a:noFill/>
            <a:ln w="38100" cap="rnd" cmpd="sng">
              <a:solidFill>
                <a:schemeClr val="dk1"/>
              </a:solidFill>
              <a:prstDash val="solid"/>
              <a:round/>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Clr>
                  <a:srgbClr val="000000"/>
                </a:buClr>
                <a:buSzPts val="2700"/>
                <a:buFont typeface="Arial"/>
                <a:buNone/>
              </a:pPr>
              <a:endParaRPr sz="2700" b="0" i="0" u="none" strike="noStrike" cap="none">
                <a:solidFill>
                  <a:srgbClr val="000000"/>
                </a:solidFill>
                <a:latin typeface="Calibri"/>
                <a:ea typeface="Calibri"/>
                <a:cs typeface="Calibri"/>
                <a:sym typeface="Calibri"/>
              </a:endParaRPr>
            </a:p>
          </p:txBody>
        </p:sp>
      </p:grpSp>
      <p:sp>
        <p:nvSpPr>
          <p:cNvPr id="910" name="Google Shape;910;p7"/>
          <p:cNvSpPr/>
          <p:nvPr/>
        </p:nvSpPr>
        <p:spPr>
          <a:xfrm>
            <a:off x="7935408" y="2626645"/>
            <a:ext cx="2833139" cy="587754"/>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911" name="Google Shape;911;p7"/>
          <p:cNvSpPr/>
          <p:nvPr/>
        </p:nvSpPr>
        <p:spPr>
          <a:xfrm>
            <a:off x="7935408" y="4745457"/>
            <a:ext cx="2833139" cy="587754"/>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2"/>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912" name="Google Shape;912;p7"/>
          <p:cNvSpPr/>
          <p:nvPr/>
        </p:nvSpPr>
        <p:spPr>
          <a:xfrm>
            <a:off x="7956633" y="6981655"/>
            <a:ext cx="2833139" cy="587754"/>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3"/>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grpSp>
        <p:nvGrpSpPr>
          <p:cNvPr id="913" name="Google Shape;913;p7"/>
          <p:cNvGrpSpPr/>
          <p:nvPr/>
        </p:nvGrpSpPr>
        <p:grpSpPr>
          <a:xfrm>
            <a:off x="16831057" y="6494242"/>
            <a:ext cx="952664" cy="1210645"/>
            <a:chOff x="16453107" y="5822292"/>
            <a:chExt cx="952664" cy="1210645"/>
          </a:xfrm>
        </p:grpSpPr>
        <p:grpSp>
          <p:nvGrpSpPr>
            <p:cNvPr id="914" name="Google Shape;914;p7"/>
            <p:cNvGrpSpPr/>
            <p:nvPr/>
          </p:nvGrpSpPr>
          <p:grpSpPr>
            <a:xfrm rot="-408978">
              <a:off x="16516689" y="5867319"/>
              <a:ext cx="825500" cy="1120590"/>
              <a:chOff x="4584954" y="2452115"/>
              <a:chExt cx="607790" cy="825055"/>
            </a:xfrm>
          </p:grpSpPr>
          <p:grpSp>
            <p:nvGrpSpPr>
              <p:cNvPr id="915" name="Google Shape;915;p7"/>
              <p:cNvGrpSpPr/>
              <p:nvPr/>
            </p:nvGrpSpPr>
            <p:grpSpPr>
              <a:xfrm>
                <a:off x="4584954" y="2452115"/>
                <a:ext cx="607790" cy="825055"/>
                <a:chOff x="4584954" y="2452115"/>
                <a:chExt cx="607790" cy="825055"/>
              </a:xfrm>
            </p:grpSpPr>
            <p:sp>
              <p:nvSpPr>
                <p:cNvPr id="916" name="Google Shape;916;p7"/>
                <p:cNvSpPr/>
                <p:nvPr/>
              </p:nvSpPr>
              <p:spPr>
                <a:xfrm>
                  <a:off x="4599241" y="2466402"/>
                  <a:ext cx="579215" cy="796480"/>
                </a:xfrm>
                <a:custGeom>
                  <a:avLst/>
                  <a:gdLst/>
                  <a:ahLst/>
                  <a:cxnLst/>
                  <a:rect l="l" t="t" r="r" b="b"/>
                  <a:pathLst>
                    <a:path w="579215" h="796480" extrusionOk="0">
                      <a:moveTo>
                        <a:pt x="470630" y="398240"/>
                      </a:moveTo>
                      <a:cubicBezTo>
                        <a:pt x="470630" y="472916"/>
                        <a:pt x="516731" y="535686"/>
                        <a:pt x="579215" y="553498"/>
                      </a:cubicBezTo>
                      <a:lnTo>
                        <a:pt x="579215" y="796481"/>
                      </a:lnTo>
                      <a:lnTo>
                        <a:pt x="0" y="796481"/>
                      </a:lnTo>
                      <a:lnTo>
                        <a:pt x="0" y="553498"/>
                      </a:lnTo>
                      <a:cubicBezTo>
                        <a:pt x="62484" y="535686"/>
                        <a:pt x="108585" y="472916"/>
                        <a:pt x="108585" y="398240"/>
                      </a:cubicBezTo>
                      <a:cubicBezTo>
                        <a:pt x="108585" y="323564"/>
                        <a:pt x="62484" y="260795"/>
                        <a:pt x="0" y="242983"/>
                      </a:cubicBezTo>
                      <a:lnTo>
                        <a:pt x="0" y="0"/>
                      </a:lnTo>
                      <a:lnTo>
                        <a:pt x="579215" y="0"/>
                      </a:lnTo>
                      <a:lnTo>
                        <a:pt x="579215" y="242983"/>
                      </a:lnTo>
                      <a:cubicBezTo>
                        <a:pt x="516731" y="260795"/>
                        <a:pt x="470630" y="323564"/>
                        <a:pt x="470630" y="39824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7" name="Google Shape;917;p7"/>
                <p:cNvSpPr/>
                <p:nvPr/>
              </p:nvSpPr>
              <p:spPr>
                <a:xfrm>
                  <a:off x="4584954" y="2452115"/>
                  <a:ext cx="607790" cy="825055"/>
                </a:xfrm>
                <a:custGeom>
                  <a:avLst/>
                  <a:gdLst/>
                  <a:ahLst/>
                  <a:cxnLst/>
                  <a:rect l="l" t="t" r="r" b="b"/>
                  <a:pathLst>
                    <a:path w="607790" h="825055" extrusionOk="0">
                      <a:moveTo>
                        <a:pt x="593503" y="825056"/>
                      </a:moveTo>
                      <a:lnTo>
                        <a:pt x="14288" y="825056"/>
                      </a:lnTo>
                      <a:cubicBezTo>
                        <a:pt x="6382" y="825056"/>
                        <a:pt x="0" y="818674"/>
                        <a:pt x="0" y="810768"/>
                      </a:cubicBezTo>
                      <a:lnTo>
                        <a:pt x="0" y="567785"/>
                      </a:lnTo>
                      <a:cubicBezTo>
                        <a:pt x="0" y="561404"/>
                        <a:pt x="4191" y="555784"/>
                        <a:pt x="10382" y="554069"/>
                      </a:cubicBezTo>
                      <a:cubicBezTo>
                        <a:pt x="68199" y="537591"/>
                        <a:pt x="108585" y="479393"/>
                        <a:pt x="108585" y="412528"/>
                      </a:cubicBezTo>
                      <a:cubicBezTo>
                        <a:pt x="108585" y="345662"/>
                        <a:pt x="68199" y="287465"/>
                        <a:pt x="10382" y="270986"/>
                      </a:cubicBezTo>
                      <a:cubicBezTo>
                        <a:pt x="4286" y="269272"/>
                        <a:pt x="0" y="263652"/>
                        <a:pt x="0" y="257270"/>
                      </a:cubicBezTo>
                      <a:lnTo>
                        <a:pt x="0" y="14288"/>
                      </a:lnTo>
                      <a:cubicBezTo>
                        <a:pt x="0" y="6382"/>
                        <a:pt x="6382" y="0"/>
                        <a:pt x="14288" y="0"/>
                      </a:cubicBezTo>
                      <a:lnTo>
                        <a:pt x="593503" y="0"/>
                      </a:lnTo>
                      <a:cubicBezTo>
                        <a:pt x="601409" y="0"/>
                        <a:pt x="607790" y="6382"/>
                        <a:pt x="607790" y="14288"/>
                      </a:cubicBezTo>
                      <a:lnTo>
                        <a:pt x="607790" y="257270"/>
                      </a:lnTo>
                      <a:cubicBezTo>
                        <a:pt x="607790" y="263652"/>
                        <a:pt x="603599" y="269272"/>
                        <a:pt x="597408" y="270986"/>
                      </a:cubicBezTo>
                      <a:cubicBezTo>
                        <a:pt x="539591" y="287465"/>
                        <a:pt x="499205" y="345662"/>
                        <a:pt x="499205" y="412528"/>
                      </a:cubicBezTo>
                      <a:cubicBezTo>
                        <a:pt x="499205" y="479393"/>
                        <a:pt x="539591" y="537591"/>
                        <a:pt x="597408" y="554069"/>
                      </a:cubicBezTo>
                      <a:cubicBezTo>
                        <a:pt x="603504" y="555784"/>
                        <a:pt x="607790" y="561404"/>
                        <a:pt x="607790" y="567785"/>
                      </a:cubicBezTo>
                      <a:lnTo>
                        <a:pt x="607790" y="810768"/>
                      </a:lnTo>
                      <a:cubicBezTo>
                        <a:pt x="607790" y="818579"/>
                        <a:pt x="601409" y="825056"/>
                        <a:pt x="593503" y="825056"/>
                      </a:cubicBezTo>
                      <a:close/>
                      <a:moveTo>
                        <a:pt x="28575" y="796481"/>
                      </a:moveTo>
                      <a:lnTo>
                        <a:pt x="579215" y="796481"/>
                      </a:lnTo>
                      <a:lnTo>
                        <a:pt x="579215" y="578168"/>
                      </a:lnTo>
                      <a:cubicBezTo>
                        <a:pt x="514731" y="554641"/>
                        <a:pt x="470630" y="488061"/>
                        <a:pt x="470630" y="412528"/>
                      </a:cubicBezTo>
                      <a:cubicBezTo>
                        <a:pt x="470630" y="336995"/>
                        <a:pt x="514731" y="270510"/>
                        <a:pt x="579215" y="246888"/>
                      </a:cubicBezTo>
                      <a:lnTo>
                        <a:pt x="579215" y="28575"/>
                      </a:lnTo>
                      <a:lnTo>
                        <a:pt x="28575" y="28575"/>
                      </a:lnTo>
                      <a:lnTo>
                        <a:pt x="28575" y="246888"/>
                      </a:lnTo>
                      <a:cubicBezTo>
                        <a:pt x="93059" y="270415"/>
                        <a:pt x="137160" y="336899"/>
                        <a:pt x="137160" y="412528"/>
                      </a:cubicBezTo>
                      <a:cubicBezTo>
                        <a:pt x="137160" y="488061"/>
                        <a:pt x="93059" y="554546"/>
                        <a:pt x="28575" y="578168"/>
                      </a:cubicBezTo>
                      <a:lnTo>
                        <a:pt x="28575" y="79648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18" name="Google Shape;918;p7"/>
              <p:cNvSpPr/>
              <p:nvPr/>
            </p:nvSpPr>
            <p:spPr>
              <a:xfrm>
                <a:off x="4599241" y="2466402"/>
                <a:ext cx="232409" cy="796480"/>
              </a:xfrm>
              <a:custGeom>
                <a:avLst/>
                <a:gdLst/>
                <a:ahLst/>
                <a:cxnLst/>
                <a:rect l="l" t="t" r="r" b="b"/>
                <a:pathLst>
                  <a:path w="232409" h="796480" extrusionOk="0">
                    <a:moveTo>
                      <a:pt x="232410" y="398240"/>
                    </a:moveTo>
                    <a:cubicBezTo>
                      <a:pt x="232410" y="472916"/>
                      <a:pt x="186214" y="535686"/>
                      <a:pt x="123825" y="553498"/>
                    </a:cubicBezTo>
                    <a:lnTo>
                      <a:pt x="123825" y="796481"/>
                    </a:lnTo>
                    <a:lnTo>
                      <a:pt x="0" y="796481"/>
                    </a:lnTo>
                    <a:lnTo>
                      <a:pt x="0" y="553498"/>
                    </a:lnTo>
                    <a:cubicBezTo>
                      <a:pt x="62389" y="535686"/>
                      <a:pt x="108585" y="472916"/>
                      <a:pt x="108585" y="398240"/>
                    </a:cubicBezTo>
                    <a:cubicBezTo>
                      <a:pt x="108585" y="323564"/>
                      <a:pt x="62389" y="260795"/>
                      <a:pt x="0" y="242983"/>
                    </a:cubicBezTo>
                    <a:lnTo>
                      <a:pt x="0" y="0"/>
                    </a:lnTo>
                    <a:lnTo>
                      <a:pt x="123825" y="0"/>
                    </a:lnTo>
                    <a:lnTo>
                      <a:pt x="123825" y="242983"/>
                    </a:lnTo>
                    <a:cubicBezTo>
                      <a:pt x="186214" y="260795"/>
                      <a:pt x="232410" y="323564"/>
                      <a:pt x="232410" y="39824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19" name="Google Shape;919;p7"/>
              <p:cNvGrpSpPr/>
              <p:nvPr/>
            </p:nvGrpSpPr>
            <p:grpSpPr>
              <a:xfrm>
                <a:off x="4745259" y="2514218"/>
                <a:ext cx="287178" cy="752570"/>
                <a:chOff x="4745259" y="2514218"/>
                <a:chExt cx="287178" cy="752570"/>
              </a:xfrm>
            </p:grpSpPr>
            <p:sp>
              <p:nvSpPr>
                <p:cNvPr id="920" name="Google Shape;920;p7"/>
                <p:cNvSpPr/>
                <p:nvPr/>
              </p:nvSpPr>
              <p:spPr>
                <a:xfrm>
                  <a:off x="4759547" y="2528506"/>
                  <a:ext cx="258603" cy="723995"/>
                </a:xfrm>
                <a:custGeom>
                  <a:avLst/>
                  <a:gdLst/>
                  <a:ahLst/>
                  <a:cxnLst/>
                  <a:rect l="l" t="t" r="r" b="b"/>
                  <a:pathLst>
                    <a:path w="258603" h="723995" extrusionOk="0">
                      <a:moveTo>
                        <a:pt x="0" y="0"/>
                      </a:moveTo>
                      <a:lnTo>
                        <a:pt x="258604" y="0"/>
                      </a:lnTo>
                      <a:lnTo>
                        <a:pt x="258604" y="723995"/>
                      </a:lnTo>
                      <a:lnTo>
                        <a:pt x="0" y="72399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1" name="Google Shape;921;p7"/>
                <p:cNvSpPr/>
                <p:nvPr/>
              </p:nvSpPr>
              <p:spPr>
                <a:xfrm>
                  <a:off x="4745259" y="2514218"/>
                  <a:ext cx="287178" cy="752570"/>
                </a:xfrm>
                <a:custGeom>
                  <a:avLst/>
                  <a:gdLst/>
                  <a:ahLst/>
                  <a:cxnLst/>
                  <a:rect l="l" t="t" r="r" b="b"/>
                  <a:pathLst>
                    <a:path w="287178" h="752570" extrusionOk="0">
                      <a:moveTo>
                        <a:pt x="272891" y="752570"/>
                      </a:moveTo>
                      <a:lnTo>
                        <a:pt x="14288" y="752570"/>
                      </a:lnTo>
                      <a:cubicBezTo>
                        <a:pt x="6382" y="752570"/>
                        <a:pt x="0" y="746189"/>
                        <a:pt x="0" y="738283"/>
                      </a:cubicBezTo>
                      <a:lnTo>
                        <a:pt x="0" y="14288"/>
                      </a:lnTo>
                      <a:cubicBezTo>
                        <a:pt x="0" y="6382"/>
                        <a:pt x="6382" y="0"/>
                        <a:pt x="14288" y="0"/>
                      </a:cubicBezTo>
                      <a:lnTo>
                        <a:pt x="272891" y="0"/>
                      </a:lnTo>
                      <a:cubicBezTo>
                        <a:pt x="280797" y="0"/>
                        <a:pt x="287179" y="6382"/>
                        <a:pt x="287179" y="14288"/>
                      </a:cubicBezTo>
                      <a:lnTo>
                        <a:pt x="287179" y="738283"/>
                      </a:lnTo>
                      <a:cubicBezTo>
                        <a:pt x="287179" y="746189"/>
                        <a:pt x="280797" y="752570"/>
                        <a:pt x="272891" y="752570"/>
                      </a:cubicBezTo>
                      <a:close/>
                      <a:moveTo>
                        <a:pt x="28575" y="723995"/>
                      </a:moveTo>
                      <a:lnTo>
                        <a:pt x="258604" y="723995"/>
                      </a:lnTo>
                      <a:lnTo>
                        <a:pt x="258604" y="28575"/>
                      </a:lnTo>
                      <a:lnTo>
                        <a:pt x="28575" y="28575"/>
                      </a:lnTo>
                      <a:lnTo>
                        <a:pt x="28575" y="72399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22" name="Google Shape;922;p7"/>
              <p:cNvGrpSpPr/>
              <p:nvPr/>
            </p:nvGrpSpPr>
            <p:grpSpPr>
              <a:xfrm>
                <a:off x="4923662" y="2514218"/>
                <a:ext cx="111347" cy="752570"/>
                <a:chOff x="4923662" y="2514218"/>
                <a:chExt cx="111347" cy="752570"/>
              </a:xfrm>
            </p:grpSpPr>
            <p:sp>
              <p:nvSpPr>
                <p:cNvPr id="923" name="Google Shape;923;p7"/>
                <p:cNvSpPr/>
                <p:nvPr/>
              </p:nvSpPr>
              <p:spPr>
                <a:xfrm>
                  <a:off x="4937950" y="2528506"/>
                  <a:ext cx="82772" cy="723995"/>
                </a:xfrm>
                <a:custGeom>
                  <a:avLst/>
                  <a:gdLst/>
                  <a:ahLst/>
                  <a:cxnLst/>
                  <a:rect l="l" t="t" r="r" b="b"/>
                  <a:pathLst>
                    <a:path w="82772" h="723995" extrusionOk="0">
                      <a:moveTo>
                        <a:pt x="0" y="0"/>
                      </a:moveTo>
                      <a:lnTo>
                        <a:pt x="82772" y="0"/>
                      </a:lnTo>
                      <a:lnTo>
                        <a:pt x="82772" y="723995"/>
                      </a:lnTo>
                      <a:lnTo>
                        <a:pt x="0" y="72399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4" name="Google Shape;924;p7"/>
                <p:cNvSpPr/>
                <p:nvPr/>
              </p:nvSpPr>
              <p:spPr>
                <a:xfrm>
                  <a:off x="4923662" y="2514218"/>
                  <a:ext cx="111347" cy="752570"/>
                </a:xfrm>
                <a:custGeom>
                  <a:avLst/>
                  <a:gdLst/>
                  <a:ahLst/>
                  <a:cxnLst/>
                  <a:rect l="l" t="t" r="r" b="b"/>
                  <a:pathLst>
                    <a:path w="111347" h="752570" extrusionOk="0">
                      <a:moveTo>
                        <a:pt x="97060" y="752570"/>
                      </a:moveTo>
                      <a:lnTo>
                        <a:pt x="14288" y="752570"/>
                      </a:lnTo>
                      <a:cubicBezTo>
                        <a:pt x="6382" y="752570"/>
                        <a:pt x="0" y="746189"/>
                        <a:pt x="0" y="738283"/>
                      </a:cubicBezTo>
                      <a:lnTo>
                        <a:pt x="0" y="14288"/>
                      </a:lnTo>
                      <a:cubicBezTo>
                        <a:pt x="0" y="6382"/>
                        <a:pt x="6382" y="0"/>
                        <a:pt x="14288" y="0"/>
                      </a:cubicBezTo>
                      <a:lnTo>
                        <a:pt x="97060" y="0"/>
                      </a:lnTo>
                      <a:cubicBezTo>
                        <a:pt x="104966" y="0"/>
                        <a:pt x="111347" y="6382"/>
                        <a:pt x="111347" y="14288"/>
                      </a:cubicBezTo>
                      <a:lnTo>
                        <a:pt x="111347" y="738283"/>
                      </a:lnTo>
                      <a:cubicBezTo>
                        <a:pt x="111347" y="746189"/>
                        <a:pt x="104966" y="752570"/>
                        <a:pt x="97060" y="752570"/>
                      </a:cubicBezTo>
                      <a:close/>
                      <a:moveTo>
                        <a:pt x="28575" y="723995"/>
                      </a:moveTo>
                      <a:lnTo>
                        <a:pt x="82772" y="723995"/>
                      </a:lnTo>
                      <a:lnTo>
                        <a:pt x="82772" y="28575"/>
                      </a:lnTo>
                      <a:lnTo>
                        <a:pt x="28575" y="28575"/>
                      </a:lnTo>
                      <a:lnTo>
                        <a:pt x="28575" y="72399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25" name="Google Shape;925;p7"/>
              <p:cNvGrpSpPr/>
              <p:nvPr/>
            </p:nvGrpSpPr>
            <p:grpSpPr>
              <a:xfrm>
                <a:off x="4799552" y="2803778"/>
                <a:ext cx="100965" cy="100964"/>
                <a:chOff x="4799552" y="2803778"/>
                <a:chExt cx="100965" cy="100964"/>
              </a:xfrm>
            </p:grpSpPr>
            <p:sp>
              <p:nvSpPr>
                <p:cNvPr id="926" name="Google Shape;926;p7"/>
                <p:cNvSpPr/>
                <p:nvPr/>
              </p:nvSpPr>
              <p:spPr>
                <a:xfrm>
                  <a:off x="4813839" y="2818066"/>
                  <a:ext cx="72390" cy="72389"/>
                </a:xfrm>
                <a:custGeom>
                  <a:avLst/>
                  <a:gdLst/>
                  <a:ahLst/>
                  <a:cxnLst/>
                  <a:rect l="l" t="t" r="r" b="b"/>
                  <a:pathLst>
                    <a:path w="72390" h="72389" extrusionOk="0">
                      <a:moveTo>
                        <a:pt x="72390" y="36195"/>
                      </a:moveTo>
                      <a:cubicBezTo>
                        <a:pt x="72390" y="56185"/>
                        <a:pt x="56185" y="72390"/>
                        <a:pt x="36195" y="72390"/>
                      </a:cubicBezTo>
                      <a:cubicBezTo>
                        <a:pt x="16205" y="72390"/>
                        <a:pt x="0" y="56185"/>
                        <a:pt x="0" y="36195"/>
                      </a:cubicBezTo>
                      <a:cubicBezTo>
                        <a:pt x="0" y="16205"/>
                        <a:pt x="16205" y="0"/>
                        <a:pt x="36195" y="0"/>
                      </a:cubicBezTo>
                      <a:cubicBezTo>
                        <a:pt x="56185" y="0"/>
                        <a:pt x="72390" y="16205"/>
                        <a:pt x="72390" y="3619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7" name="Google Shape;927;p7"/>
                <p:cNvSpPr/>
                <p:nvPr/>
              </p:nvSpPr>
              <p:spPr>
                <a:xfrm>
                  <a:off x="4799552" y="2803778"/>
                  <a:ext cx="100965" cy="100964"/>
                </a:xfrm>
                <a:custGeom>
                  <a:avLst/>
                  <a:gdLst/>
                  <a:ahLst/>
                  <a:cxnLst/>
                  <a:rect l="l" t="t" r="r" b="b"/>
                  <a:pathLst>
                    <a:path w="100965" h="100964" extrusionOk="0">
                      <a:moveTo>
                        <a:pt x="50483" y="100965"/>
                      </a:moveTo>
                      <a:cubicBezTo>
                        <a:pt x="22670" y="100965"/>
                        <a:pt x="0" y="78296"/>
                        <a:pt x="0" y="50482"/>
                      </a:cubicBezTo>
                      <a:cubicBezTo>
                        <a:pt x="0" y="22670"/>
                        <a:pt x="22670" y="0"/>
                        <a:pt x="50483" y="0"/>
                      </a:cubicBezTo>
                      <a:cubicBezTo>
                        <a:pt x="78296" y="0"/>
                        <a:pt x="100965" y="22670"/>
                        <a:pt x="100965" y="50482"/>
                      </a:cubicBezTo>
                      <a:cubicBezTo>
                        <a:pt x="100965" y="78391"/>
                        <a:pt x="78296" y="100965"/>
                        <a:pt x="50483" y="100965"/>
                      </a:cubicBezTo>
                      <a:close/>
                      <a:moveTo>
                        <a:pt x="50483" y="28575"/>
                      </a:moveTo>
                      <a:cubicBezTo>
                        <a:pt x="38386" y="28575"/>
                        <a:pt x="28575" y="38386"/>
                        <a:pt x="28575" y="50482"/>
                      </a:cubicBezTo>
                      <a:cubicBezTo>
                        <a:pt x="28575" y="62579"/>
                        <a:pt x="38386" y="72390"/>
                        <a:pt x="50483" y="72390"/>
                      </a:cubicBezTo>
                      <a:cubicBezTo>
                        <a:pt x="62579" y="72390"/>
                        <a:pt x="72390" y="62579"/>
                        <a:pt x="72390" y="50482"/>
                      </a:cubicBezTo>
                      <a:cubicBezTo>
                        <a:pt x="72390" y="38386"/>
                        <a:pt x="62579" y="28575"/>
                        <a:pt x="5048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928" name="Google Shape;928;p7"/>
            <p:cNvGrpSpPr/>
            <p:nvPr/>
          </p:nvGrpSpPr>
          <p:grpSpPr>
            <a:xfrm rot="-408978">
              <a:off x="16516689" y="5867319"/>
              <a:ext cx="825500" cy="1120590"/>
              <a:chOff x="4584954" y="2452115"/>
              <a:chExt cx="607790" cy="825055"/>
            </a:xfrm>
          </p:grpSpPr>
          <p:grpSp>
            <p:nvGrpSpPr>
              <p:cNvPr id="929" name="Google Shape;929;p7"/>
              <p:cNvGrpSpPr/>
              <p:nvPr/>
            </p:nvGrpSpPr>
            <p:grpSpPr>
              <a:xfrm>
                <a:off x="4584954" y="2452115"/>
                <a:ext cx="607790" cy="825055"/>
                <a:chOff x="4584954" y="2452115"/>
                <a:chExt cx="607790" cy="825055"/>
              </a:xfrm>
            </p:grpSpPr>
            <p:sp>
              <p:nvSpPr>
                <p:cNvPr id="930" name="Google Shape;930;p7"/>
                <p:cNvSpPr/>
                <p:nvPr/>
              </p:nvSpPr>
              <p:spPr>
                <a:xfrm>
                  <a:off x="4599241" y="2466402"/>
                  <a:ext cx="579215" cy="796480"/>
                </a:xfrm>
                <a:custGeom>
                  <a:avLst/>
                  <a:gdLst/>
                  <a:ahLst/>
                  <a:cxnLst/>
                  <a:rect l="l" t="t" r="r" b="b"/>
                  <a:pathLst>
                    <a:path w="579215" h="796480" extrusionOk="0">
                      <a:moveTo>
                        <a:pt x="470630" y="398240"/>
                      </a:moveTo>
                      <a:cubicBezTo>
                        <a:pt x="470630" y="472916"/>
                        <a:pt x="516731" y="535686"/>
                        <a:pt x="579215" y="553498"/>
                      </a:cubicBezTo>
                      <a:lnTo>
                        <a:pt x="579215" y="796481"/>
                      </a:lnTo>
                      <a:lnTo>
                        <a:pt x="0" y="796481"/>
                      </a:lnTo>
                      <a:lnTo>
                        <a:pt x="0" y="553498"/>
                      </a:lnTo>
                      <a:cubicBezTo>
                        <a:pt x="62484" y="535686"/>
                        <a:pt x="108585" y="472916"/>
                        <a:pt x="108585" y="398240"/>
                      </a:cubicBezTo>
                      <a:cubicBezTo>
                        <a:pt x="108585" y="323564"/>
                        <a:pt x="62484" y="260795"/>
                        <a:pt x="0" y="242983"/>
                      </a:cubicBezTo>
                      <a:lnTo>
                        <a:pt x="0" y="0"/>
                      </a:lnTo>
                      <a:lnTo>
                        <a:pt x="579215" y="0"/>
                      </a:lnTo>
                      <a:lnTo>
                        <a:pt x="579215" y="242983"/>
                      </a:lnTo>
                      <a:cubicBezTo>
                        <a:pt x="516731" y="260795"/>
                        <a:pt x="470630" y="323564"/>
                        <a:pt x="470630" y="39824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1" name="Google Shape;931;p7"/>
                <p:cNvSpPr/>
                <p:nvPr/>
              </p:nvSpPr>
              <p:spPr>
                <a:xfrm>
                  <a:off x="4584954" y="2452115"/>
                  <a:ext cx="607790" cy="825055"/>
                </a:xfrm>
                <a:custGeom>
                  <a:avLst/>
                  <a:gdLst/>
                  <a:ahLst/>
                  <a:cxnLst/>
                  <a:rect l="l" t="t" r="r" b="b"/>
                  <a:pathLst>
                    <a:path w="607790" h="825055" extrusionOk="0">
                      <a:moveTo>
                        <a:pt x="593503" y="825056"/>
                      </a:moveTo>
                      <a:lnTo>
                        <a:pt x="14288" y="825056"/>
                      </a:lnTo>
                      <a:cubicBezTo>
                        <a:pt x="6382" y="825056"/>
                        <a:pt x="0" y="818674"/>
                        <a:pt x="0" y="810768"/>
                      </a:cubicBezTo>
                      <a:lnTo>
                        <a:pt x="0" y="567785"/>
                      </a:lnTo>
                      <a:cubicBezTo>
                        <a:pt x="0" y="561404"/>
                        <a:pt x="4191" y="555784"/>
                        <a:pt x="10382" y="554069"/>
                      </a:cubicBezTo>
                      <a:cubicBezTo>
                        <a:pt x="68199" y="537591"/>
                        <a:pt x="108585" y="479393"/>
                        <a:pt x="108585" y="412528"/>
                      </a:cubicBezTo>
                      <a:cubicBezTo>
                        <a:pt x="108585" y="345662"/>
                        <a:pt x="68199" y="287465"/>
                        <a:pt x="10382" y="270986"/>
                      </a:cubicBezTo>
                      <a:cubicBezTo>
                        <a:pt x="4286" y="269272"/>
                        <a:pt x="0" y="263652"/>
                        <a:pt x="0" y="257270"/>
                      </a:cubicBezTo>
                      <a:lnTo>
                        <a:pt x="0" y="14288"/>
                      </a:lnTo>
                      <a:cubicBezTo>
                        <a:pt x="0" y="6382"/>
                        <a:pt x="6382" y="0"/>
                        <a:pt x="14288" y="0"/>
                      </a:cubicBezTo>
                      <a:lnTo>
                        <a:pt x="593503" y="0"/>
                      </a:lnTo>
                      <a:cubicBezTo>
                        <a:pt x="601409" y="0"/>
                        <a:pt x="607790" y="6382"/>
                        <a:pt x="607790" y="14288"/>
                      </a:cubicBezTo>
                      <a:lnTo>
                        <a:pt x="607790" y="257270"/>
                      </a:lnTo>
                      <a:cubicBezTo>
                        <a:pt x="607790" y="263652"/>
                        <a:pt x="603599" y="269272"/>
                        <a:pt x="597408" y="270986"/>
                      </a:cubicBezTo>
                      <a:cubicBezTo>
                        <a:pt x="539591" y="287465"/>
                        <a:pt x="499205" y="345662"/>
                        <a:pt x="499205" y="412528"/>
                      </a:cubicBezTo>
                      <a:cubicBezTo>
                        <a:pt x="499205" y="479393"/>
                        <a:pt x="539591" y="537591"/>
                        <a:pt x="597408" y="554069"/>
                      </a:cubicBezTo>
                      <a:cubicBezTo>
                        <a:pt x="603504" y="555784"/>
                        <a:pt x="607790" y="561404"/>
                        <a:pt x="607790" y="567785"/>
                      </a:cubicBezTo>
                      <a:lnTo>
                        <a:pt x="607790" y="810768"/>
                      </a:lnTo>
                      <a:cubicBezTo>
                        <a:pt x="607790" y="818579"/>
                        <a:pt x="601409" y="825056"/>
                        <a:pt x="593503" y="825056"/>
                      </a:cubicBezTo>
                      <a:close/>
                      <a:moveTo>
                        <a:pt x="28575" y="796481"/>
                      </a:moveTo>
                      <a:lnTo>
                        <a:pt x="579215" y="796481"/>
                      </a:lnTo>
                      <a:lnTo>
                        <a:pt x="579215" y="578168"/>
                      </a:lnTo>
                      <a:cubicBezTo>
                        <a:pt x="514731" y="554641"/>
                        <a:pt x="470630" y="488061"/>
                        <a:pt x="470630" y="412528"/>
                      </a:cubicBezTo>
                      <a:cubicBezTo>
                        <a:pt x="470630" y="336995"/>
                        <a:pt x="514731" y="270510"/>
                        <a:pt x="579215" y="246888"/>
                      </a:cubicBezTo>
                      <a:lnTo>
                        <a:pt x="579215" y="28575"/>
                      </a:lnTo>
                      <a:lnTo>
                        <a:pt x="28575" y="28575"/>
                      </a:lnTo>
                      <a:lnTo>
                        <a:pt x="28575" y="246888"/>
                      </a:lnTo>
                      <a:cubicBezTo>
                        <a:pt x="93059" y="270415"/>
                        <a:pt x="137160" y="336899"/>
                        <a:pt x="137160" y="412528"/>
                      </a:cubicBezTo>
                      <a:cubicBezTo>
                        <a:pt x="137160" y="488061"/>
                        <a:pt x="93059" y="554546"/>
                        <a:pt x="28575" y="578168"/>
                      </a:cubicBezTo>
                      <a:lnTo>
                        <a:pt x="28575" y="79648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32" name="Google Shape;932;p7"/>
              <p:cNvSpPr/>
              <p:nvPr/>
            </p:nvSpPr>
            <p:spPr>
              <a:xfrm>
                <a:off x="4599241" y="2466402"/>
                <a:ext cx="232409" cy="796480"/>
              </a:xfrm>
              <a:custGeom>
                <a:avLst/>
                <a:gdLst/>
                <a:ahLst/>
                <a:cxnLst/>
                <a:rect l="l" t="t" r="r" b="b"/>
                <a:pathLst>
                  <a:path w="232409" h="796480" extrusionOk="0">
                    <a:moveTo>
                      <a:pt x="232410" y="398240"/>
                    </a:moveTo>
                    <a:cubicBezTo>
                      <a:pt x="232410" y="472916"/>
                      <a:pt x="186214" y="535686"/>
                      <a:pt x="123825" y="553498"/>
                    </a:cubicBezTo>
                    <a:lnTo>
                      <a:pt x="123825" y="796481"/>
                    </a:lnTo>
                    <a:lnTo>
                      <a:pt x="0" y="796481"/>
                    </a:lnTo>
                    <a:lnTo>
                      <a:pt x="0" y="553498"/>
                    </a:lnTo>
                    <a:cubicBezTo>
                      <a:pt x="62389" y="535686"/>
                      <a:pt x="108585" y="472916"/>
                      <a:pt x="108585" y="398240"/>
                    </a:cubicBezTo>
                    <a:cubicBezTo>
                      <a:pt x="108585" y="323564"/>
                      <a:pt x="62389" y="260795"/>
                      <a:pt x="0" y="242983"/>
                    </a:cubicBezTo>
                    <a:lnTo>
                      <a:pt x="0" y="0"/>
                    </a:lnTo>
                    <a:lnTo>
                      <a:pt x="123825" y="0"/>
                    </a:lnTo>
                    <a:lnTo>
                      <a:pt x="123825" y="242983"/>
                    </a:lnTo>
                    <a:cubicBezTo>
                      <a:pt x="186214" y="260795"/>
                      <a:pt x="232410" y="323564"/>
                      <a:pt x="232410" y="398240"/>
                    </a:cubicBez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33" name="Google Shape;933;p7"/>
              <p:cNvGrpSpPr/>
              <p:nvPr/>
            </p:nvGrpSpPr>
            <p:grpSpPr>
              <a:xfrm>
                <a:off x="4745259" y="2514218"/>
                <a:ext cx="287178" cy="752570"/>
                <a:chOff x="4745259" y="2514218"/>
                <a:chExt cx="287178" cy="752570"/>
              </a:xfrm>
            </p:grpSpPr>
            <p:sp>
              <p:nvSpPr>
                <p:cNvPr id="934" name="Google Shape;934;p7"/>
                <p:cNvSpPr/>
                <p:nvPr/>
              </p:nvSpPr>
              <p:spPr>
                <a:xfrm>
                  <a:off x="4759547" y="2528506"/>
                  <a:ext cx="258603" cy="723995"/>
                </a:xfrm>
                <a:custGeom>
                  <a:avLst/>
                  <a:gdLst/>
                  <a:ahLst/>
                  <a:cxnLst/>
                  <a:rect l="l" t="t" r="r" b="b"/>
                  <a:pathLst>
                    <a:path w="258603" h="723995" extrusionOk="0">
                      <a:moveTo>
                        <a:pt x="0" y="0"/>
                      </a:moveTo>
                      <a:lnTo>
                        <a:pt x="258604" y="0"/>
                      </a:lnTo>
                      <a:lnTo>
                        <a:pt x="258604" y="723995"/>
                      </a:lnTo>
                      <a:lnTo>
                        <a:pt x="0" y="723995"/>
                      </a:lnTo>
                      <a:close/>
                    </a:path>
                  </a:pathLst>
                </a:custGeom>
                <a:solidFill>
                  <a:srgbClr val="A1A1A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5" name="Google Shape;935;p7"/>
                <p:cNvSpPr/>
                <p:nvPr/>
              </p:nvSpPr>
              <p:spPr>
                <a:xfrm>
                  <a:off x="4745259" y="2514218"/>
                  <a:ext cx="287178" cy="752570"/>
                </a:xfrm>
                <a:custGeom>
                  <a:avLst/>
                  <a:gdLst/>
                  <a:ahLst/>
                  <a:cxnLst/>
                  <a:rect l="l" t="t" r="r" b="b"/>
                  <a:pathLst>
                    <a:path w="287178" h="752570" extrusionOk="0">
                      <a:moveTo>
                        <a:pt x="272891" y="752570"/>
                      </a:moveTo>
                      <a:lnTo>
                        <a:pt x="14288" y="752570"/>
                      </a:lnTo>
                      <a:cubicBezTo>
                        <a:pt x="6382" y="752570"/>
                        <a:pt x="0" y="746189"/>
                        <a:pt x="0" y="738283"/>
                      </a:cubicBezTo>
                      <a:lnTo>
                        <a:pt x="0" y="14288"/>
                      </a:lnTo>
                      <a:cubicBezTo>
                        <a:pt x="0" y="6382"/>
                        <a:pt x="6382" y="0"/>
                        <a:pt x="14288" y="0"/>
                      </a:cubicBezTo>
                      <a:lnTo>
                        <a:pt x="272891" y="0"/>
                      </a:lnTo>
                      <a:cubicBezTo>
                        <a:pt x="280797" y="0"/>
                        <a:pt x="287179" y="6382"/>
                        <a:pt x="287179" y="14288"/>
                      </a:cubicBezTo>
                      <a:lnTo>
                        <a:pt x="287179" y="738283"/>
                      </a:lnTo>
                      <a:cubicBezTo>
                        <a:pt x="287179" y="746189"/>
                        <a:pt x="280797" y="752570"/>
                        <a:pt x="272891" y="752570"/>
                      </a:cubicBezTo>
                      <a:close/>
                      <a:moveTo>
                        <a:pt x="28575" y="723995"/>
                      </a:moveTo>
                      <a:lnTo>
                        <a:pt x="258604" y="723995"/>
                      </a:lnTo>
                      <a:lnTo>
                        <a:pt x="258604" y="28575"/>
                      </a:lnTo>
                      <a:lnTo>
                        <a:pt x="28575" y="28575"/>
                      </a:lnTo>
                      <a:lnTo>
                        <a:pt x="28575" y="72399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36" name="Google Shape;936;p7"/>
              <p:cNvGrpSpPr/>
              <p:nvPr/>
            </p:nvGrpSpPr>
            <p:grpSpPr>
              <a:xfrm>
                <a:off x="4923662" y="2514218"/>
                <a:ext cx="111347" cy="752570"/>
                <a:chOff x="4923662" y="2514218"/>
                <a:chExt cx="111347" cy="752570"/>
              </a:xfrm>
            </p:grpSpPr>
            <p:sp>
              <p:nvSpPr>
                <p:cNvPr id="937" name="Google Shape;937;p7"/>
                <p:cNvSpPr/>
                <p:nvPr/>
              </p:nvSpPr>
              <p:spPr>
                <a:xfrm>
                  <a:off x="4937950" y="2528506"/>
                  <a:ext cx="82772" cy="723995"/>
                </a:xfrm>
                <a:custGeom>
                  <a:avLst/>
                  <a:gdLst/>
                  <a:ahLst/>
                  <a:cxnLst/>
                  <a:rect l="l" t="t" r="r" b="b"/>
                  <a:pathLst>
                    <a:path w="82772" h="723995" extrusionOk="0">
                      <a:moveTo>
                        <a:pt x="0" y="0"/>
                      </a:moveTo>
                      <a:lnTo>
                        <a:pt x="82772" y="0"/>
                      </a:lnTo>
                      <a:lnTo>
                        <a:pt x="82772" y="723995"/>
                      </a:lnTo>
                      <a:lnTo>
                        <a:pt x="0" y="723995"/>
                      </a:lnTo>
                      <a:close/>
                    </a:path>
                  </a:pathLst>
                </a:custGeom>
                <a:solidFill>
                  <a:srgbClr val="D3D3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8" name="Google Shape;938;p7"/>
                <p:cNvSpPr/>
                <p:nvPr/>
              </p:nvSpPr>
              <p:spPr>
                <a:xfrm>
                  <a:off x="4923662" y="2514218"/>
                  <a:ext cx="111347" cy="752570"/>
                </a:xfrm>
                <a:custGeom>
                  <a:avLst/>
                  <a:gdLst/>
                  <a:ahLst/>
                  <a:cxnLst/>
                  <a:rect l="l" t="t" r="r" b="b"/>
                  <a:pathLst>
                    <a:path w="111347" h="752570" extrusionOk="0">
                      <a:moveTo>
                        <a:pt x="97060" y="752570"/>
                      </a:moveTo>
                      <a:lnTo>
                        <a:pt x="14288" y="752570"/>
                      </a:lnTo>
                      <a:cubicBezTo>
                        <a:pt x="6382" y="752570"/>
                        <a:pt x="0" y="746189"/>
                        <a:pt x="0" y="738283"/>
                      </a:cubicBezTo>
                      <a:lnTo>
                        <a:pt x="0" y="14288"/>
                      </a:lnTo>
                      <a:cubicBezTo>
                        <a:pt x="0" y="6382"/>
                        <a:pt x="6382" y="0"/>
                        <a:pt x="14288" y="0"/>
                      </a:cubicBezTo>
                      <a:lnTo>
                        <a:pt x="97060" y="0"/>
                      </a:lnTo>
                      <a:cubicBezTo>
                        <a:pt x="104966" y="0"/>
                        <a:pt x="111347" y="6382"/>
                        <a:pt x="111347" y="14288"/>
                      </a:cubicBezTo>
                      <a:lnTo>
                        <a:pt x="111347" y="738283"/>
                      </a:lnTo>
                      <a:cubicBezTo>
                        <a:pt x="111347" y="746189"/>
                        <a:pt x="104966" y="752570"/>
                        <a:pt x="97060" y="752570"/>
                      </a:cubicBezTo>
                      <a:close/>
                      <a:moveTo>
                        <a:pt x="28575" y="723995"/>
                      </a:moveTo>
                      <a:lnTo>
                        <a:pt x="82772" y="723995"/>
                      </a:lnTo>
                      <a:lnTo>
                        <a:pt x="82772" y="28575"/>
                      </a:lnTo>
                      <a:lnTo>
                        <a:pt x="28575" y="28575"/>
                      </a:lnTo>
                      <a:lnTo>
                        <a:pt x="28575" y="72399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39" name="Google Shape;939;p7"/>
              <p:cNvGrpSpPr/>
              <p:nvPr/>
            </p:nvGrpSpPr>
            <p:grpSpPr>
              <a:xfrm>
                <a:off x="4799552" y="2803778"/>
                <a:ext cx="100965" cy="100964"/>
                <a:chOff x="4799552" y="2803778"/>
                <a:chExt cx="100965" cy="100964"/>
              </a:xfrm>
            </p:grpSpPr>
            <p:sp>
              <p:nvSpPr>
                <p:cNvPr id="940" name="Google Shape;940;p7"/>
                <p:cNvSpPr/>
                <p:nvPr/>
              </p:nvSpPr>
              <p:spPr>
                <a:xfrm>
                  <a:off x="4813839" y="2818066"/>
                  <a:ext cx="72390" cy="72389"/>
                </a:xfrm>
                <a:custGeom>
                  <a:avLst/>
                  <a:gdLst/>
                  <a:ahLst/>
                  <a:cxnLst/>
                  <a:rect l="l" t="t" r="r" b="b"/>
                  <a:pathLst>
                    <a:path w="72390" h="72389" extrusionOk="0">
                      <a:moveTo>
                        <a:pt x="72390" y="36195"/>
                      </a:moveTo>
                      <a:cubicBezTo>
                        <a:pt x="72390" y="56185"/>
                        <a:pt x="56185" y="72390"/>
                        <a:pt x="36195" y="72390"/>
                      </a:cubicBezTo>
                      <a:cubicBezTo>
                        <a:pt x="16205" y="72390"/>
                        <a:pt x="0" y="56185"/>
                        <a:pt x="0" y="36195"/>
                      </a:cubicBezTo>
                      <a:cubicBezTo>
                        <a:pt x="0" y="16205"/>
                        <a:pt x="16205" y="0"/>
                        <a:pt x="36195" y="0"/>
                      </a:cubicBezTo>
                      <a:cubicBezTo>
                        <a:pt x="56185" y="0"/>
                        <a:pt x="72390" y="16205"/>
                        <a:pt x="72390" y="36195"/>
                      </a:cubicBezTo>
                      <a:close/>
                    </a:path>
                  </a:pathLst>
                </a:custGeom>
                <a:solidFill>
                  <a:srgbClr val="D3D3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1" name="Google Shape;941;p7"/>
                <p:cNvSpPr/>
                <p:nvPr/>
              </p:nvSpPr>
              <p:spPr>
                <a:xfrm>
                  <a:off x="4799552" y="2803778"/>
                  <a:ext cx="100965" cy="100964"/>
                </a:xfrm>
                <a:custGeom>
                  <a:avLst/>
                  <a:gdLst/>
                  <a:ahLst/>
                  <a:cxnLst/>
                  <a:rect l="l" t="t" r="r" b="b"/>
                  <a:pathLst>
                    <a:path w="100965" h="100964" extrusionOk="0">
                      <a:moveTo>
                        <a:pt x="50483" y="100965"/>
                      </a:moveTo>
                      <a:cubicBezTo>
                        <a:pt x="22670" y="100965"/>
                        <a:pt x="0" y="78296"/>
                        <a:pt x="0" y="50482"/>
                      </a:cubicBezTo>
                      <a:cubicBezTo>
                        <a:pt x="0" y="22670"/>
                        <a:pt x="22670" y="0"/>
                        <a:pt x="50483" y="0"/>
                      </a:cubicBezTo>
                      <a:cubicBezTo>
                        <a:pt x="78296" y="0"/>
                        <a:pt x="100965" y="22670"/>
                        <a:pt x="100965" y="50482"/>
                      </a:cubicBezTo>
                      <a:cubicBezTo>
                        <a:pt x="100965" y="78391"/>
                        <a:pt x="78296" y="100965"/>
                        <a:pt x="50483" y="100965"/>
                      </a:cubicBezTo>
                      <a:close/>
                      <a:moveTo>
                        <a:pt x="50483" y="28575"/>
                      </a:moveTo>
                      <a:cubicBezTo>
                        <a:pt x="38386" y="28575"/>
                        <a:pt x="28575" y="38386"/>
                        <a:pt x="28575" y="50482"/>
                      </a:cubicBezTo>
                      <a:cubicBezTo>
                        <a:pt x="28575" y="62579"/>
                        <a:pt x="38386" y="72390"/>
                        <a:pt x="50483" y="72390"/>
                      </a:cubicBezTo>
                      <a:cubicBezTo>
                        <a:pt x="62579" y="72390"/>
                        <a:pt x="72390" y="62579"/>
                        <a:pt x="72390" y="50482"/>
                      </a:cubicBezTo>
                      <a:cubicBezTo>
                        <a:pt x="72390" y="38386"/>
                        <a:pt x="62579" y="28575"/>
                        <a:pt x="5048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942" name="Google Shape;942;p7"/>
          <p:cNvGrpSpPr/>
          <p:nvPr/>
        </p:nvGrpSpPr>
        <p:grpSpPr>
          <a:xfrm>
            <a:off x="16678869" y="7908447"/>
            <a:ext cx="1385387" cy="1640167"/>
            <a:chOff x="15662019" y="7573647"/>
            <a:chExt cx="1385387" cy="1640167"/>
          </a:xfrm>
        </p:grpSpPr>
        <p:grpSp>
          <p:nvGrpSpPr>
            <p:cNvPr id="943" name="Google Shape;943;p7"/>
            <p:cNvGrpSpPr/>
            <p:nvPr/>
          </p:nvGrpSpPr>
          <p:grpSpPr>
            <a:xfrm>
              <a:off x="15662019" y="7580072"/>
              <a:ext cx="1385387" cy="1633742"/>
              <a:chOff x="4444301" y="5303307"/>
              <a:chExt cx="837446" cy="987573"/>
            </a:xfrm>
          </p:grpSpPr>
          <p:grpSp>
            <p:nvGrpSpPr>
              <p:cNvPr id="944" name="Google Shape;944;p7"/>
              <p:cNvGrpSpPr/>
              <p:nvPr/>
            </p:nvGrpSpPr>
            <p:grpSpPr>
              <a:xfrm>
                <a:off x="4447958" y="5864581"/>
                <a:ext cx="411276" cy="403725"/>
                <a:chOff x="4447958" y="5864581"/>
                <a:chExt cx="411276" cy="403725"/>
              </a:xfrm>
            </p:grpSpPr>
            <p:sp>
              <p:nvSpPr>
                <p:cNvPr id="945" name="Google Shape;945;p7"/>
                <p:cNvSpPr/>
                <p:nvPr/>
              </p:nvSpPr>
              <p:spPr>
                <a:xfrm>
                  <a:off x="4462272" y="5878734"/>
                  <a:ext cx="382714" cy="375285"/>
                </a:xfrm>
                <a:custGeom>
                  <a:avLst/>
                  <a:gdLst/>
                  <a:ahLst/>
                  <a:cxnLst/>
                  <a:rect l="l" t="t" r="r" b="b"/>
                  <a:pathLst>
                    <a:path w="382714" h="375285" extrusionOk="0">
                      <a:moveTo>
                        <a:pt x="310324" y="326327"/>
                      </a:moveTo>
                      <a:lnTo>
                        <a:pt x="382714" y="232600"/>
                      </a:lnTo>
                      <a:lnTo>
                        <a:pt x="81629" y="0"/>
                      </a:lnTo>
                      <a:lnTo>
                        <a:pt x="9239" y="93726"/>
                      </a:lnTo>
                      <a:lnTo>
                        <a:pt x="0" y="252222"/>
                      </a:lnTo>
                      <a:cubicBezTo>
                        <a:pt x="53530" y="293561"/>
                        <a:pt x="106204" y="334233"/>
                        <a:pt x="159258" y="375285"/>
                      </a:cubicBezTo>
                      <a:lnTo>
                        <a:pt x="310324" y="32632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6" name="Google Shape;946;p7"/>
                <p:cNvSpPr/>
                <p:nvPr/>
              </p:nvSpPr>
              <p:spPr>
                <a:xfrm>
                  <a:off x="4447958" y="5864581"/>
                  <a:ext cx="411276" cy="403725"/>
                </a:xfrm>
                <a:custGeom>
                  <a:avLst/>
                  <a:gdLst/>
                  <a:ahLst/>
                  <a:cxnLst/>
                  <a:rect l="l" t="t" r="r" b="b"/>
                  <a:pathLst>
                    <a:path w="411276" h="403725" extrusionOk="0">
                      <a:moveTo>
                        <a:pt x="173571" y="403726"/>
                      </a:moveTo>
                      <a:cubicBezTo>
                        <a:pt x="170428" y="403726"/>
                        <a:pt x="167380" y="402678"/>
                        <a:pt x="164808" y="400773"/>
                      </a:cubicBezTo>
                      <a:lnTo>
                        <a:pt x="5550" y="277710"/>
                      </a:lnTo>
                      <a:cubicBezTo>
                        <a:pt x="1836" y="274852"/>
                        <a:pt x="-260" y="270280"/>
                        <a:pt x="26" y="265613"/>
                      </a:cubicBezTo>
                      <a:lnTo>
                        <a:pt x="9265" y="107117"/>
                      </a:lnTo>
                      <a:cubicBezTo>
                        <a:pt x="9456" y="104260"/>
                        <a:pt x="10408" y="101497"/>
                        <a:pt x="12218" y="99211"/>
                      </a:cubicBezTo>
                      <a:lnTo>
                        <a:pt x="84608" y="5580"/>
                      </a:lnTo>
                      <a:cubicBezTo>
                        <a:pt x="89465" y="-706"/>
                        <a:pt x="98419" y="-1849"/>
                        <a:pt x="104610" y="3009"/>
                      </a:cubicBezTo>
                      <a:lnTo>
                        <a:pt x="405696" y="235609"/>
                      </a:lnTo>
                      <a:cubicBezTo>
                        <a:pt x="411982" y="240467"/>
                        <a:pt x="413125" y="249421"/>
                        <a:pt x="408267" y="255612"/>
                      </a:cubicBezTo>
                      <a:lnTo>
                        <a:pt x="335877" y="349338"/>
                      </a:lnTo>
                      <a:cubicBezTo>
                        <a:pt x="334163" y="351624"/>
                        <a:pt x="331686" y="353338"/>
                        <a:pt x="329019" y="354196"/>
                      </a:cubicBezTo>
                      <a:lnTo>
                        <a:pt x="177953" y="403154"/>
                      </a:lnTo>
                      <a:cubicBezTo>
                        <a:pt x="176619" y="403440"/>
                        <a:pt x="175095" y="403726"/>
                        <a:pt x="173571" y="403726"/>
                      </a:cubicBezTo>
                      <a:close/>
                      <a:moveTo>
                        <a:pt x="28982" y="259707"/>
                      </a:moveTo>
                      <a:lnTo>
                        <a:pt x="176333" y="373531"/>
                      </a:lnTo>
                      <a:lnTo>
                        <a:pt x="315970" y="328287"/>
                      </a:lnTo>
                      <a:lnTo>
                        <a:pt x="376930" y="249421"/>
                      </a:lnTo>
                      <a:lnTo>
                        <a:pt x="98419" y="34346"/>
                      </a:lnTo>
                      <a:lnTo>
                        <a:pt x="37459" y="113213"/>
                      </a:lnTo>
                      <a:lnTo>
                        <a:pt x="28982" y="259707"/>
                      </a:lnTo>
                      <a:close/>
                      <a:moveTo>
                        <a:pt x="324638" y="340480"/>
                      </a:moveTo>
                      <a:lnTo>
                        <a:pt x="324638" y="340480"/>
                      </a:lnTo>
                      <a:lnTo>
                        <a:pt x="324638" y="34048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47" name="Google Shape;947;p7"/>
              <p:cNvGrpSpPr/>
              <p:nvPr/>
            </p:nvGrpSpPr>
            <p:grpSpPr>
              <a:xfrm>
                <a:off x="4444301" y="6116630"/>
                <a:ext cx="191552" cy="174250"/>
                <a:chOff x="4444301" y="6116630"/>
                <a:chExt cx="191552" cy="174250"/>
              </a:xfrm>
            </p:grpSpPr>
            <p:sp>
              <p:nvSpPr>
                <p:cNvPr id="948" name="Google Shape;948;p7"/>
                <p:cNvSpPr/>
                <p:nvPr/>
              </p:nvSpPr>
              <p:spPr>
                <a:xfrm>
                  <a:off x="4458610" y="6130956"/>
                  <a:ext cx="162919" cy="145708"/>
                </a:xfrm>
                <a:custGeom>
                  <a:avLst/>
                  <a:gdLst/>
                  <a:ahLst/>
                  <a:cxnLst/>
                  <a:rect l="l" t="t" r="r" b="b"/>
                  <a:pathLst>
                    <a:path w="162919" h="145708" extrusionOk="0">
                      <a:moveTo>
                        <a:pt x="3662" y="0"/>
                      </a:moveTo>
                      <a:lnTo>
                        <a:pt x="137" y="60389"/>
                      </a:lnTo>
                      <a:cubicBezTo>
                        <a:pt x="-3101" y="116967"/>
                        <a:pt x="51477" y="159163"/>
                        <a:pt x="105389" y="141732"/>
                      </a:cubicBezTo>
                      <a:lnTo>
                        <a:pt x="162920" y="123063"/>
                      </a:lnTo>
                      <a:cubicBezTo>
                        <a:pt x="109866" y="82011"/>
                        <a:pt x="57192" y="41339"/>
                        <a:pt x="3662"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9" name="Google Shape;949;p7"/>
                <p:cNvSpPr/>
                <p:nvPr/>
              </p:nvSpPr>
              <p:spPr>
                <a:xfrm>
                  <a:off x="4444301" y="6116630"/>
                  <a:ext cx="191552" cy="174250"/>
                </a:xfrm>
                <a:custGeom>
                  <a:avLst/>
                  <a:gdLst/>
                  <a:ahLst/>
                  <a:cxnLst/>
                  <a:rect l="l" t="t" r="r" b="b"/>
                  <a:pathLst>
                    <a:path w="191552" h="174250" extrusionOk="0">
                      <a:moveTo>
                        <a:pt x="94838" y="174250"/>
                      </a:moveTo>
                      <a:cubicBezTo>
                        <a:pt x="74169" y="174250"/>
                        <a:pt x="53690" y="167487"/>
                        <a:pt x="36830" y="154438"/>
                      </a:cubicBezTo>
                      <a:cubicBezTo>
                        <a:pt x="12065" y="135293"/>
                        <a:pt x="-1650" y="105194"/>
                        <a:pt x="159" y="73857"/>
                      </a:cubicBezTo>
                      <a:lnTo>
                        <a:pt x="3684" y="13468"/>
                      </a:lnTo>
                      <a:cubicBezTo>
                        <a:pt x="3969" y="8134"/>
                        <a:pt x="7208" y="3467"/>
                        <a:pt x="12065" y="1276"/>
                      </a:cubicBezTo>
                      <a:cubicBezTo>
                        <a:pt x="16923" y="-914"/>
                        <a:pt x="22543" y="-248"/>
                        <a:pt x="26734" y="2991"/>
                      </a:cubicBezTo>
                      <a:lnTo>
                        <a:pt x="185992" y="126054"/>
                      </a:lnTo>
                      <a:cubicBezTo>
                        <a:pt x="190183" y="129292"/>
                        <a:pt x="192278" y="134626"/>
                        <a:pt x="191326" y="139770"/>
                      </a:cubicBezTo>
                      <a:cubicBezTo>
                        <a:pt x="190469" y="145009"/>
                        <a:pt x="186659" y="149295"/>
                        <a:pt x="181706" y="150914"/>
                      </a:cubicBezTo>
                      <a:lnTo>
                        <a:pt x="124175" y="169583"/>
                      </a:lnTo>
                      <a:cubicBezTo>
                        <a:pt x="114554" y="172726"/>
                        <a:pt x="104648" y="174250"/>
                        <a:pt x="94838" y="174250"/>
                      </a:cubicBezTo>
                      <a:close/>
                      <a:moveTo>
                        <a:pt x="30639" y="42139"/>
                      </a:moveTo>
                      <a:lnTo>
                        <a:pt x="28734" y="75476"/>
                      </a:lnTo>
                      <a:cubicBezTo>
                        <a:pt x="27496" y="97669"/>
                        <a:pt x="36830" y="118148"/>
                        <a:pt x="54356" y="131769"/>
                      </a:cubicBezTo>
                      <a:cubicBezTo>
                        <a:pt x="71978" y="145389"/>
                        <a:pt x="94171" y="149200"/>
                        <a:pt x="115317" y="142341"/>
                      </a:cubicBezTo>
                      <a:lnTo>
                        <a:pt x="147130" y="132055"/>
                      </a:lnTo>
                      <a:lnTo>
                        <a:pt x="30639" y="4213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50" name="Google Shape;950;p7"/>
              <p:cNvGrpSpPr/>
              <p:nvPr/>
            </p:nvGrpSpPr>
            <p:grpSpPr>
              <a:xfrm>
                <a:off x="4462311" y="5636933"/>
                <a:ext cx="572525" cy="575651"/>
                <a:chOff x="4462311" y="5636933"/>
                <a:chExt cx="572525" cy="575651"/>
              </a:xfrm>
            </p:grpSpPr>
            <p:sp>
              <p:nvSpPr>
                <p:cNvPr id="951" name="Google Shape;951;p7"/>
                <p:cNvSpPr/>
                <p:nvPr/>
              </p:nvSpPr>
              <p:spPr>
                <a:xfrm>
                  <a:off x="4476654" y="5651277"/>
                  <a:ext cx="544067" cy="547116"/>
                </a:xfrm>
                <a:custGeom>
                  <a:avLst/>
                  <a:gdLst/>
                  <a:ahLst/>
                  <a:cxnLst/>
                  <a:rect l="l" t="t" r="r" b="b"/>
                  <a:pathLst>
                    <a:path w="544067" h="547116" extrusionOk="0">
                      <a:moveTo>
                        <a:pt x="544068" y="232600"/>
                      </a:moveTo>
                      <a:lnTo>
                        <a:pt x="301180" y="547116"/>
                      </a:lnTo>
                      <a:lnTo>
                        <a:pt x="297847" y="544544"/>
                      </a:lnTo>
                      <a:cubicBezTo>
                        <a:pt x="272987" y="525399"/>
                        <a:pt x="306610" y="481870"/>
                        <a:pt x="281845" y="462725"/>
                      </a:cubicBezTo>
                      <a:cubicBezTo>
                        <a:pt x="256985" y="443579"/>
                        <a:pt x="223457" y="487013"/>
                        <a:pt x="198596" y="467868"/>
                      </a:cubicBezTo>
                      <a:cubicBezTo>
                        <a:pt x="173736" y="448723"/>
                        <a:pt x="207359" y="405193"/>
                        <a:pt x="182594" y="386049"/>
                      </a:cubicBezTo>
                      <a:cubicBezTo>
                        <a:pt x="157734" y="366903"/>
                        <a:pt x="124206" y="410337"/>
                        <a:pt x="99346" y="391192"/>
                      </a:cubicBezTo>
                      <a:cubicBezTo>
                        <a:pt x="74486" y="372046"/>
                        <a:pt x="108109" y="328517"/>
                        <a:pt x="83249" y="309372"/>
                      </a:cubicBezTo>
                      <a:cubicBezTo>
                        <a:pt x="58388" y="290227"/>
                        <a:pt x="24860" y="333661"/>
                        <a:pt x="0" y="314516"/>
                      </a:cubicBezTo>
                      <a:lnTo>
                        <a:pt x="242888" y="0"/>
                      </a:lnTo>
                      <a:lnTo>
                        <a:pt x="544068" y="23260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2" name="Google Shape;952;p7"/>
                <p:cNvSpPr/>
                <p:nvPr/>
              </p:nvSpPr>
              <p:spPr>
                <a:xfrm>
                  <a:off x="4462311" y="5636933"/>
                  <a:ext cx="572525" cy="575651"/>
                </a:xfrm>
                <a:custGeom>
                  <a:avLst/>
                  <a:gdLst/>
                  <a:ahLst/>
                  <a:cxnLst/>
                  <a:rect l="l" t="t" r="r" b="b"/>
                  <a:pathLst>
                    <a:path w="572525" h="575651" extrusionOk="0">
                      <a:moveTo>
                        <a:pt x="315429" y="575652"/>
                      </a:moveTo>
                      <a:cubicBezTo>
                        <a:pt x="312381" y="575652"/>
                        <a:pt x="309333" y="574700"/>
                        <a:pt x="306666" y="572699"/>
                      </a:cubicBezTo>
                      <a:lnTo>
                        <a:pt x="303332" y="570127"/>
                      </a:lnTo>
                      <a:cubicBezTo>
                        <a:pt x="284282" y="555459"/>
                        <a:pt x="287521" y="532599"/>
                        <a:pt x="289902" y="515835"/>
                      </a:cubicBezTo>
                      <a:cubicBezTo>
                        <a:pt x="292092" y="500119"/>
                        <a:pt x="292569" y="492308"/>
                        <a:pt x="287330" y="488308"/>
                      </a:cubicBezTo>
                      <a:cubicBezTo>
                        <a:pt x="282091" y="484212"/>
                        <a:pt x="274567" y="486689"/>
                        <a:pt x="259898" y="492784"/>
                      </a:cubicBezTo>
                      <a:cubicBezTo>
                        <a:pt x="244372" y="499261"/>
                        <a:pt x="223036" y="508120"/>
                        <a:pt x="204082" y="493451"/>
                      </a:cubicBezTo>
                      <a:cubicBezTo>
                        <a:pt x="185127" y="478783"/>
                        <a:pt x="188270" y="455923"/>
                        <a:pt x="190651" y="439158"/>
                      </a:cubicBezTo>
                      <a:cubicBezTo>
                        <a:pt x="192842" y="423443"/>
                        <a:pt x="193318" y="415632"/>
                        <a:pt x="188080" y="411632"/>
                      </a:cubicBezTo>
                      <a:cubicBezTo>
                        <a:pt x="182841" y="407536"/>
                        <a:pt x="175316" y="410012"/>
                        <a:pt x="160648" y="416108"/>
                      </a:cubicBezTo>
                      <a:cubicBezTo>
                        <a:pt x="145122" y="422585"/>
                        <a:pt x="123786" y="431443"/>
                        <a:pt x="104831" y="416775"/>
                      </a:cubicBezTo>
                      <a:cubicBezTo>
                        <a:pt x="85876" y="402107"/>
                        <a:pt x="89019" y="379246"/>
                        <a:pt x="91401" y="362578"/>
                      </a:cubicBezTo>
                      <a:cubicBezTo>
                        <a:pt x="93592" y="346861"/>
                        <a:pt x="94068" y="339051"/>
                        <a:pt x="88829" y="334955"/>
                      </a:cubicBezTo>
                      <a:cubicBezTo>
                        <a:pt x="83590" y="330859"/>
                        <a:pt x="76066" y="333336"/>
                        <a:pt x="61397" y="339432"/>
                      </a:cubicBezTo>
                      <a:cubicBezTo>
                        <a:pt x="45871" y="345909"/>
                        <a:pt x="24535" y="354767"/>
                        <a:pt x="5581" y="340099"/>
                      </a:cubicBezTo>
                      <a:cubicBezTo>
                        <a:pt x="-706" y="335241"/>
                        <a:pt x="-1849" y="326287"/>
                        <a:pt x="3009" y="320096"/>
                      </a:cubicBezTo>
                      <a:lnTo>
                        <a:pt x="245896" y="5581"/>
                      </a:lnTo>
                      <a:cubicBezTo>
                        <a:pt x="250754" y="-706"/>
                        <a:pt x="259708" y="-1849"/>
                        <a:pt x="265899" y="3009"/>
                      </a:cubicBezTo>
                      <a:lnTo>
                        <a:pt x="566984" y="235609"/>
                      </a:lnTo>
                      <a:cubicBezTo>
                        <a:pt x="569937" y="237896"/>
                        <a:pt x="571937" y="241325"/>
                        <a:pt x="572413" y="245134"/>
                      </a:cubicBezTo>
                      <a:cubicBezTo>
                        <a:pt x="572890" y="248849"/>
                        <a:pt x="571842" y="252659"/>
                        <a:pt x="569556" y="255707"/>
                      </a:cubicBezTo>
                      <a:lnTo>
                        <a:pt x="326668" y="570223"/>
                      </a:lnTo>
                      <a:cubicBezTo>
                        <a:pt x="323906" y="573747"/>
                        <a:pt x="319715" y="575652"/>
                        <a:pt x="315429" y="575652"/>
                      </a:cubicBezTo>
                      <a:close/>
                      <a:moveTo>
                        <a:pt x="281520" y="457732"/>
                      </a:moveTo>
                      <a:cubicBezTo>
                        <a:pt x="289330" y="457732"/>
                        <a:pt x="297236" y="459828"/>
                        <a:pt x="304856" y="465638"/>
                      </a:cubicBezTo>
                      <a:cubicBezTo>
                        <a:pt x="323811" y="480307"/>
                        <a:pt x="320572" y="503071"/>
                        <a:pt x="318286" y="519740"/>
                      </a:cubicBezTo>
                      <a:cubicBezTo>
                        <a:pt x="317334" y="526693"/>
                        <a:pt x="316667" y="532123"/>
                        <a:pt x="316762" y="536314"/>
                      </a:cubicBezTo>
                      <a:lnTo>
                        <a:pt x="538314" y="249516"/>
                      </a:lnTo>
                      <a:lnTo>
                        <a:pt x="259803" y="34441"/>
                      </a:lnTo>
                      <a:lnTo>
                        <a:pt x="41871" y="316572"/>
                      </a:lnTo>
                      <a:cubicBezTo>
                        <a:pt x="44442" y="315619"/>
                        <a:pt x="47205" y="314477"/>
                        <a:pt x="50443" y="313143"/>
                      </a:cubicBezTo>
                      <a:cubicBezTo>
                        <a:pt x="65969" y="306666"/>
                        <a:pt x="87305" y="297808"/>
                        <a:pt x="106260" y="312476"/>
                      </a:cubicBezTo>
                      <a:cubicBezTo>
                        <a:pt x="125215" y="327145"/>
                        <a:pt x="122071" y="350005"/>
                        <a:pt x="119690" y="366673"/>
                      </a:cubicBezTo>
                      <a:cubicBezTo>
                        <a:pt x="117499" y="382390"/>
                        <a:pt x="117023" y="390200"/>
                        <a:pt x="122357" y="394296"/>
                      </a:cubicBezTo>
                      <a:cubicBezTo>
                        <a:pt x="127596" y="398392"/>
                        <a:pt x="135121" y="395915"/>
                        <a:pt x="149789" y="389819"/>
                      </a:cubicBezTo>
                      <a:cubicBezTo>
                        <a:pt x="165315" y="383342"/>
                        <a:pt x="186651" y="374484"/>
                        <a:pt x="205606" y="389152"/>
                      </a:cubicBezTo>
                      <a:cubicBezTo>
                        <a:pt x="224560" y="403821"/>
                        <a:pt x="221322" y="426586"/>
                        <a:pt x="219036" y="443255"/>
                      </a:cubicBezTo>
                      <a:cubicBezTo>
                        <a:pt x="216845" y="458971"/>
                        <a:pt x="216369" y="466877"/>
                        <a:pt x="221608" y="470877"/>
                      </a:cubicBezTo>
                      <a:cubicBezTo>
                        <a:pt x="226846" y="474973"/>
                        <a:pt x="234371" y="472496"/>
                        <a:pt x="249040" y="466400"/>
                      </a:cubicBezTo>
                      <a:cubicBezTo>
                        <a:pt x="258374" y="462495"/>
                        <a:pt x="269804" y="457732"/>
                        <a:pt x="281520" y="457732"/>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53" name="Google Shape;953;p7"/>
              <p:cNvGrpSpPr/>
              <p:nvPr/>
            </p:nvGrpSpPr>
            <p:grpSpPr>
              <a:xfrm>
                <a:off x="4751814" y="5483009"/>
                <a:ext cx="402028" cy="354862"/>
                <a:chOff x="4751814" y="5483009"/>
                <a:chExt cx="402028" cy="354862"/>
              </a:xfrm>
            </p:grpSpPr>
            <p:sp>
              <p:nvSpPr>
                <p:cNvPr id="954" name="Google Shape;954;p7"/>
                <p:cNvSpPr/>
                <p:nvPr/>
              </p:nvSpPr>
              <p:spPr>
                <a:xfrm rot="-3138037">
                  <a:off x="4893835" y="5470086"/>
                  <a:ext cx="118585" cy="381135"/>
                </a:xfrm>
                <a:custGeom>
                  <a:avLst/>
                  <a:gdLst/>
                  <a:ahLst/>
                  <a:cxnLst/>
                  <a:rect l="l" t="t" r="r" b="b"/>
                  <a:pathLst>
                    <a:path w="118395" h="380524" extrusionOk="0">
                      <a:moveTo>
                        <a:pt x="0" y="0"/>
                      </a:moveTo>
                      <a:lnTo>
                        <a:pt x="118396" y="0"/>
                      </a:lnTo>
                      <a:lnTo>
                        <a:pt x="118396" y="380524"/>
                      </a:lnTo>
                      <a:lnTo>
                        <a:pt x="0" y="38052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5" name="Google Shape;955;p7"/>
                <p:cNvSpPr/>
                <p:nvPr/>
              </p:nvSpPr>
              <p:spPr>
                <a:xfrm>
                  <a:off x="4751814" y="5483009"/>
                  <a:ext cx="402028" cy="354862"/>
                </a:xfrm>
                <a:custGeom>
                  <a:avLst/>
                  <a:gdLst/>
                  <a:ahLst/>
                  <a:cxnLst/>
                  <a:rect l="l" t="t" r="r" b="b"/>
                  <a:pathLst>
                    <a:path w="402028" h="354862" extrusionOk="0">
                      <a:moveTo>
                        <a:pt x="315390" y="354862"/>
                      </a:moveTo>
                      <a:cubicBezTo>
                        <a:pt x="312342" y="354862"/>
                        <a:pt x="309294" y="353910"/>
                        <a:pt x="306627" y="351910"/>
                      </a:cubicBezTo>
                      <a:lnTo>
                        <a:pt x="5542" y="119309"/>
                      </a:lnTo>
                      <a:cubicBezTo>
                        <a:pt x="2589" y="117023"/>
                        <a:pt x="589" y="113594"/>
                        <a:pt x="113" y="109784"/>
                      </a:cubicBezTo>
                      <a:cubicBezTo>
                        <a:pt x="-364" y="106069"/>
                        <a:pt x="684" y="102259"/>
                        <a:pt x="2970" y="99211"/>
                      </a:cubicBezTo>
                      <a:lnTo>
                        <a:pt x="75360" y="5580"/>
                      </a:lnTo>
                      <a:cubicBezTo>
                        <a:pt x="80218" y="-706"/>
                        <a:pt x="89171" y="-1849"/>
                        <a:pt x="95363" y="3009"/>
                      </a:cubicBezTo>
                      <a:lnTo>
                        <a:pt x="396448" y="235609"/>
                      </a:lnTo>
                      <a:cubicBezTo>
                        <a:pt x="402734" y="240467"/>
                        <a:pt x="403878" y="249421"/>
                        <a:pt x="399020" y="255612"/>
                      </a:cubicBezTo>
                      <a:lnTo>
                        <a:pt x="326630" y="349242"/>
                      </a:lnTo>
                      <a:cubicBezTo>
                        <a:pt x="323867" y="352957"/>
                        <a:pt x="319676" y="354862"/>
                        <a:pt x="315390" y="354862"/>
                      </a:cubicBezTo>
                      <a:close/>
                      <a:moveTo>
                        <a:pt x="34308" y="105403"/>
                      </a:moveTo>
                      <a:lnTo>
                        <a:pt x="312818" y="320477"/>
                      </a:lnTo>
                      <a:lnTo>
                        <a:pt x="367682" y="249421"/>
                      </a:lnTo>
                      <a:lnTo>
                        <a:pt x="89171" y="34251"/>
                      </a:lnTo>
                      <a:lnTo>
                        <a:pt x="34308" y="10540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56" name="Google Shape;956;p7"/>
              <p:cNvGrpSpPr/>
              <p:nvPr/>
            </p:nvGrpSpPr>
            <p:grpSpPr>
              <a:xfrm>
                <a:off x="4865542" y="5303307"/>
                <a:ext cx="416205" cy="387402"/>
                <a:chOff x="4865542" y="5303307"/>
                <a:chExt cx="416205" cy="387402"/>
              </a:xfrm>
            </p:grpSpPr>
            <p:sp>
              <p:nvSpPr>
                <p:cNvPr id="957" name="Google Shape;957;p7"/>
                <p:cNvSpPr/>
                <p:nvPr/>
              </p:nvSpPr>
              <p:spPr>
                <a:xfrm>
                  <a:off x="4879848" y="5317553"/>
                  <a:ext cx="387730" cy="358870"/>
                </a:xfrm>
                <a:custGeom>
                  <a:avLst/>
                  <a:gdLst/>
                  <a:ahLst/>
                  <a:cxnLst/>
                  <a:rect l="l" t="t" r="r" b="b"/>
                  <a:pathLst>
                    <a:path w="387730" h="358870" extrusionOk="0">
                      <a:moveTo>
                        <a:pt x="301085" y="358870"/>
                      </a:moveTo>
                      <a:lnTo>
                        <a:pt x="0" y="126270"/>
                      </a:lnTo>
                      <a:lnTo>
                        <a:pt x="61913" y="46069"/>
                      </a:lnTo>
                      <a:cubicBezTo>
                        <a:pt x="101917" y="-5747"/>
                        <a:pt x="176308" y="-15272"/>
                        <a:pt x="228124" y="24733"/>
                      </a:cubicBezTo>
                      <a:lnTo>
                        <a:pt x="341662" y="112459"/>
                      </a:lnTo>
                      <a:cubicBezTo>
                        <a:pt x="393478" y="152464"/>
                        <a:pt x="403003" y="226854"/>
                        <a:pt x="362998" y="278670"/>
                      </a:cubicBezTo>
                      <a:lnTo>
                        <a:pt x="301085" y="35887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8" name="Google Shape;958;p7"/>
                <p:cNvSpPr/>
                <p:nvPr/>
              </p:nvSpPr>
              <p:spPr>
                <a:xfrm>
                  <a:off x="4865542" y="5303307"/>
                  <a:ext cx="416205" cy="387402"/>
                </a:xfrm>
                <a:custGeom>
                  <a:avLst/>
                  <a:gdLst/>
                  <a:ahLst/>
                  <a:cxnLst/>
                  <a:rect l="l" t="t" r="r" b="b"/>
                  <a:pathLst>
                    <a:path w="416205" h="387402" extrusionOk="0">
                      <a:moveTo>
                        <a:pt x="315390" y="387403"/>
                      </a:moveTo>
                      <a:cubicBezTo>
                        <a:pt x="312247" y="387403"/>
                        <a:pt x="309199" y="386355"/>
                        <a:pt x="306627" y="384450"/>
                      </a:cubicBezTo>
                      <a:lnTo>
                        <a:pt x="5542" y="151849"/>
                      </a:lnTo>
                      <a:cubicBezTo>
                        <a:pt x="2589" y="149563"/>
                        <a:pt x="589" y="146135"/>
                        <a:pt x="113" y="142324"/>
                      </a:cubicBezTo>
                      <a:cubicBezTo>
                        <a:pt x="-363" y="138515"/>
                        <a:pt x="684" y="134800"/>
                        <a:pt x="2970" y="131752"/>
                      </a:cubicBezTo>
                      <a:lnTo>
                        <a:pt x="64883" y="51551"/>
                      </a:lnTo>
                      <a:cubicBezTo>
                        <a:pt x="109650" y="-6361"/>
                        <a:pt x="193185" y="-17124"/>
                        <a:pt x="251096" y="27644"/>
                      </a:cubicBezTo>
                      <a:lnTo>
                        <a:pt x="364634" y="115369"/>
                      </a:lnTo>
                      <a:cubicBezTo>
                        <a:pt x="392733" y="137086"/>
                        <a:pt x="410640" y="168328"/>
                        <a:pt x="415117" y="203571"/>
                      </a:cubicBezTo>
                      <a:cubicBezTo>
                        <a:pt x="419594" y="238718"/>
                        <a:pt x="410164" y="273579"/>
                        <a:pt x="388542" y="301678"/>
                      </a:cubicBezTo>
                      <a:lnTo>
                        <a:pt x="326630" y="381878"/>
                      </a:lnTo>
                      <a:cubicBezTo>
                        <a:pt x="324344" y="384831"/>
                        <a:pt x="320915" y="386832"/>
                        <a:pt x="317105" y="387308"/>
                      </a:cubicBezTo>
                      <a:cubicBezTo>
                        <a:pt x="316629" y="387308"/>
                        <a:pt x="315962" y="387403"/>
                        <a:pt x="315390" y="387403"/>
                      </a:cubicBezTo>
                      <a:close/>
                      <a:moveTo>
                        <a:pt x="34308" y="137943"/>
                      </a:moveTo>
                      <a:lnTo>
                        <a:pt x="312818" y="353113"/>
                      </a:lnTo>
                      <a:lnTo>
                        <a:pt x="366063" y="284247"/>
                      </a:lnTo>
                      <a:cubicBezTo>
                        <a:pt x="383113" y="262244"/>
                        <a:pt x="390543" y="234908"/>
                        <a:pt x="386923" y="207285"/>
                      </a:cubicBezTo>
                      <a:cubicBezTo>
                        <a:pt x="383304" y="179663"/>
                        <a:pt x="369302" y="155088"/>
                        <a:pt x="347299" y="138134"/>
                      </a:cubicBezTo>
                      <a:lnTo>
                        <a:pt x="233761" y="50408"/>
                      </a:lnTo>
                      <a:cubicBezTo>
                        <a:pt x="188231" y="15261"/>
                        <a:pt x="122700" y="23739"/>
                        <a:pt x="87647" y="69172"/>
                      </a:cubicBezTo>
                      <a:lnTo>
                        <a:pt x="34308" y="13794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59" name="Google Shape;959;p7"/>
              <p:cNvGrpSpPr/>
              <p:nvPr/>
            </p:nvGrpSpPr>
            <p:grpSpPr>
              <a:xfrm>
                <a:off x="4804248" y="5401592"/>
                <a:ext cx="421233" cy="357222"/>
                <a:chOff x="4804248" y="5401592"/>
                <a:chExt cx="421233" cy="357222"/>
              </a:xfrm>
            </p:grpSpPr>
            <p:sp>
              <p:nvSpPr>
                <p:cNvPr id="960" name="Google Shape;960;p7"/>
                <p:cNvSpPr/>
                <p:nvPr/>
              </p:nvSpPr>
              <p:spPr>
                <a:xfrm>
                  <a:off x="4818528" y="5415840"/>
                  <a:ext cx="392578" cy="328665"/>
                </a:xfrm>
                <a:custGeom>
                  <a:avLst/>
                  <a:gdLst/>
                  <a:ahLst/>
                  <a:cxnLst/>
                  <a:rect l="l" t="t" r="r" b="b"/>
                  <a:pathLst>
                    <a:path w="392578" h="328665" extrusionOk="0">
                      <a:moveTo>
                        <a:pt x="315828" y="320781"/>
                      </a:moveTo>
                      <a:lnTo>
                        <a:pt x="14743" y="88180"/>
                      </a:lnTo>
                      <a:cubicBezTo>
                        <a:pt x="-1831" y="75417"/>
                        <a:pt x="-4879" y="51318"/>
                        <a:pt x="7885" y="34745"/>
                      </a:cubicBezTo>
                      <a:lnTo>
                        <a:pt x="23315" y="14743"/>
                      </a:lnTo>
                      <a:cubicBezTo>
                        <a:pt x="36079" y="-1831"/>
                        <a:pt x="60177" y="-4879"/>
                        <a:pt x="76750" y="7884"/>
                      </a:cubicBezTo>
                      <a:lnTo>
                        <a:pt x="377836" y="240485"/>
                      </a:lnTo>
                      <a:cubicBezTo>
                        <a:pt x="394409" y="253248"/>
                        <a:pt x="397457" y="277347"/>
                        <a:pt x="384694" y="293920"/>
                      </a:cubicBezTo>
                      <a:lnTo>
                        <a:pt x="369263" y="313923"/>
                      </a:lnTo>
                      <a:cubicBezTo>
                        <a:pt x="356500" y="330496"/>
                        <a:pt x="332402" y="333544"/>
                        <a:pt x="315828" y="32078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1" name="Google Shape;961;p7"/>
                <p:cNvSpPr/>
                <p:nvPr/>
              </p:nvSpPr>
              <p:spPr>
                <a:xfrm>
                  <a:off x="4804248" y="5401592"/>
                  <a:ext cx="421233" cy="357222"/>
                </a:xfrm>
                <a:custGeom>
                  <a:avLst/>
                  <a:gdLst/>
                  <a:ahLst/>
                  <a:cxnLst/>
                  <a:rect l="l" t="t" r="r" b="b"/>
                  <a:pathLst>
                    <a:path w="421233" h="357222" extrusionOk="0">
                      <a:moveTo>
                        <a:pt x="353253" y="357222"/>
                      </a:moveTo>
                      <a:cubicBezTo>
                        <a:pt x="341729" y="357222"/>
                        <a:pt x="330584" y="353412"/>
                        <a:pt x="321440" y="346364"/>
                      </a:cubicBezTo>
                      <a:lnTo>
                        <a:pt x="20355" y="113763"/>
                      </a:lnTo>
                      <a:cubicBezTo>
                        <a:pt x="9306" y="105191"/>
                        <a:pt x="2257" y="92903"/>
                        <a:pt x="448" y="78997"/>
                      </a:cubicBezTo>
                      <a:cubicBezTo>
                        <a:pt x="-1362" y="65091"/>
                        <a:pt x="2353" y="51374"/>
                        <a:pt x="10925" y="40326"/>
                      </a:cubicBezTo>
                      <a:lnTo>
                        <a:pt x="26356" y="20323"/>
                      </a:lnTo>
                      <a:cubicBezTo>
                        <a:pt x="44072" y="-2537"/>
                        <a:pt x="76933" y="-6728"/>
                        <a:pt x="99793" y="10893"/>
                      </a:cubicBezTo>
                      <a:lnTo>
                        <a:pt x="400878" y="243494"/>
                      </a:lnTo>
                      <a:cubicBezTo>
                        <a:pt x="411928" y="252066"/>
                        <a:pt x="418976" y="264353"/>
                        <a:pt x="420786" y="278260"/>
                      </a:cubicBezTo>
                      <a:cubicBezTo>
                        <a:pt x="422596" y="292167"/>
                        <a:pt x="418881" y="305883"/>
                        <a:pt x="410309" y="316932"/>
                      </a:cubicBezTo>
                      <a:lnTo>
                        <a:pt x="394878" y="336934"/>
                      </a:lnTo>
                      <a:cubicBezTo>
                        <a:pt x="386305" y="347983"/>
                        <a:pt x="374018" y="355032"/>
                        <a:pt x="360112" y="356841"/>
                      </a:cubicBezTo>
                      <a:cubicBezTo>
                        <a:pt x="357826" y="357032"/>
                        <a:pt x="355540" y="357222"/>
                        <a:pt x="353253" y="357222"/>
                      </a:cubicBezTo>
                      <a:close/>
                      <a:moveTo>
                        <a:pt x="67885" y="28515"/>
                      </a:moveTo>
                      <a:cubicBezTo>
                        <a:pt x="60741" y="28515"/>
                        <a:pt x="53692" y="31658"/>
                        <a:pt x="49025" y="37754"/>
                      </a:cubicBezTo>
                      <a:lnTo>
                        <a:pt x="33595" y="57756"/>
                      </a:lnTo>
                      <a:cubicBezTo>
                        <a:pt x="29689" y="62709"/>
                        <a:pt x="28070" y="68996"/>
                        <a:pt x="28832" y="75282"/>
                      </a:cubicBezTo>
                      <a:cubicBezTo>
                        <a:pt x="29689" y="81664"/>
                        <a:pt x="32833" y="87189"/>
                        <a:pt x="37881" y="91094"/>
                      </a:cubicBezTo>
                      <a:lnTo>
                        <a:pt x="338966" y="323694"/>
                      </a:lnTo>
                      <a:lnTo>
                        <a:pt x="338966" y="323694"/>
                      </a:lnTo>
                      <a:cubicBezTo>
                        <a:pt x="344014" y="327599"/>
                        <a:pt x="350206" y="329219"/>
                        <a:pt x="356492" y="328457"/>
                      </a:cubicBezTo>
                      <a:cubicBezTo>
                        <a:pt x="362874" y="327599"/>
                        <a:pt x="368398" y="324456"/>
                        <a:pt x="372303" y="319408"/>
                      </a:cubicBezTo>
                      <a:lnTo>
                        <a:pt x="387734" y="299406"/>
                      </a:lnTo>
                      <a:cubicBezTo>
                        <a:pt x="391639" y="294453"/>
                        <a:pt x="393259" y="288166"/>
                        <a:pt x="392497" y="281880"/>
                      </a:cubicBezTo>
                      <a:cubicBezTo>
                        <a:pt x="391639" y="275593"/>
                        <a:pt x="388496" y="269973"/>
                        <a:pt x="383448" y="266068"/>
                      </a:cubicBezTo>
                      <a:lnTo>
                        <a:pt x="82363" y="33467"/>
                      </a:lnTo>
                      <a:cubicBezTo>
                        <a:pt x="78076" y="30134"/>
                        <a:pt x="72933" y="28515"/>
                        <a:pt x="67885" y="2851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62" name="Google Shape;962;p7"/>
              <p:cNvGrpSpPr/>
              <p:nvPr/>
            </p:nvGrpSpPr>
            <p:grpSpPr>
              <a:xfrm>
                <a:off x="4680264" y="5562151"/>
                <a:ext cx="421201" cy="357254"/>
                <a:chOff x="4680264" y="5562151"/>
                <a:chExt cx="421201" cy="357254"/>
              </a:xfrm>
            </p:grpSpPr>
            <p:sp>
              <p:nvSpPr>
                <p:cNvPr id="963" name="Google Shape;963;p7"/>
                <p:cNvSpPr/>
                <p:nvPr/>
              </p:nvSpPr>
              <p:spPr>
                <a:xfrm>
                  <a:off x="4694512" y="5576431"/>
                  <a:ext cx="392578" cy="328665"/>
                </a:xfrm>
                <a:custGeom>
                  <a:avLst/>
                  <a:gdLst/>
                  <a:ahLst/>
                  <a:cxnLst/>
                  <a:rect l="l" t="t" r="r" b="b"/>
                  <a:pathLst>
                    <a:path w="392578" h="328665" extrusionOk="0">
                      <a:moveTo>
                        <a:pt x="315828" y="320781"/>
                      </a:moveTo>
                      <a:lnTo>
                        <a:pt x="14743" y="88180"/>
                      </a:lnTo>
                      <a:cubicBezTo>
                        <a:pt x="-1831" y="75417"/>
                        <a:pt x="-4879" y="51319"/>
                        <a:pt x="7885" y="34745"/>
                      </a:cubicBezTo>
                      <a:lnTo>
                        <a:pt x="23315" y="14743"/>
                      </a:lnTo>
                      <a:cubicBezTo>
                        <a:pt x="36078" y="-1831"/>
                        <a:pt x="60177" y="-4879"/>
                        <a:pt x="76750" y="7885"/>
                      </a:cubicBezTo>
                      <a:lnTo>
                        <a:pt x="377836" y="240485"/>
                      </a:lnTo>
                      <a:cubicBezTo>
                        <a:pt x="394409" y="253248"/>
                        <a:pt x="397457" y="277347"/>
                        <a:pt x="384694" y="293920"/>
                      </a:cubicBezTo>
                      <a:lnTo>
                        <a:pt x="369263" y="313923"/>
                      </a:lnTo>
                      <a:cubicBezTo>
                        <a:pt x="356404" y="330497"/>
                        <a:pt x="332401" y="333544"/>
                        <a:pt x="315828" y="32078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4" name="Google Shape;964;p7"/>
                <p:cNvSpPr/>
                <p:nvPr/>
              </p:nvSpPr>
              <p:spPr>
                <a:xfrm>
                  <a:off x="4680264" y="5562151"/>
                  <a:ext cx="421201" cy="357254"/>
                </a:xfrm>
                <a:custGeom>
                  <a:avLst/>
                  <a:gdLst/>
                  <a:ahLst/>
                  <a:cxnLst/>
                  <a:rect l="l" t="t" r="r" b="b"/>
                  <a:pathLst>
                    <a:path w="421201" h="357254" extrusionOk="0">
                      <a:moveTo>
                        <a:pt x="353317" y="357254"/>
                      </a:moveTo>
                      <a:cubicBezTo>
                        <a:pt x="342173" y="357254"/>
                        <a:pt x="330838" y="353730"/>
                        <a:pt x="321408" y="346396"/>
                      </a:cubicBezTo>
                      <a:lnTo>
                        <a:pt x="321408" y="346396"/>
                      </a:lnTo>
                      <a:lnTo>
                        <a:pt x="20323" y="113795"/>
                      </a:lnTo>
                      <a:cubicBezTo>
                        <a:pt x="-2537" y="96174"/>
                        <a:pt x="-6728" y="63218"/>
                        <a:pt x="10893" y="40357"/>
                      </a:cubicBezTo>
                      <a:lnTo>
                        <a:pt x="26324" y="20355"/>
                      </a:lnTo>
                      <a:cubicBezTo>
                        <a:pt x="34896" y="9306"/>
                        <a:pt x="47184" y="2257"/>
                        <a:pt x="61090" y="448"/>
                      </a:cubicBezTo>
                      <a:cubicBezTo>
                        <a:pt x="74997" y="-1362"/>
                        <a:pt x="88713" y="2353"/>
                        <a:pt x="99762" y="10925"/>
                      </a:cubicBezTo>
                      <a:lnTo>
                        <a:pt x="400847" y="243430"/>
                      </a:lnTo>
                      <a:cubicBezTo>
                        <a:pt x="411896" y="252003"/>
                        <a:pt x="418944" y="264290"/>
                        <a:pt x="420754" y="278196"/>
                      </a:cubicBezTo>
                      <a:cubicBezTo>
                        <a:pt x="422564" y="292103"/>
                        <a:pt x="418849" y="305819"/>
                        <a:pt x="410277" y="316868"/>
                      </a:cubicBezTo>
                      <a:lnTo>
                        <a:pt x="394846" y="336871"/>
                      </a:lnTo>
                      <a:cubicBezTo>
                        <a:pt x="384464" y="350301"/>
                        <a:pt x="368938" y="357254"/>
                        <a:pt x="353317" y="357254"/>
                      </a:cubicBezTo>
                      <a:close/>
                      <a:moveTo>
                        <a:pt x="338839" y="323726"/>
                      </a:moveTo>
                      <a:cubicBezTo>
                        <a:pt x="349221" y="331727"/>
                        <a:pt x="364176" y="329822"/>
                        <a:pt x="372177" y="319440"/>
                      </a:cubicBezTo>
                      <a:lnTo>
                        <a:pt x="387607" y="299438"/>
                      </a:lnTo>
                      <a:cubicBezTo>
                        <a:pt x="391512" y="294484"/>
                        <a:pt x="393132" y="288198"/>
                        <a:pt x="392370" y="281911"/>
                      </a:cubicBezTo>
                      <a:cubicBezTo>
                        <a:pt x="391512" y="275530"/>
                        <a:pt x="388369" y="270005"/>
                        <a:pt x="383321" y="266100"/>
                      </a:cubicBezTo>
                      <a:lnTo>
                        <a:pt x="82236" y="33499"/>
                      </a:lnTo>
                      <a:cubicBezTo>
                        <a:pt x="77187" y="29594"/>
                        <a:pt x="70901" y="27975"/>
                        <a:pt x="64710" y="28737"/>
                      </a:cubicBezTo>
                      <a:cubicBezTo>
                        <a:pt x="58328" y="29594"/>
                        <a:pt x="52803" y="32738"/>
                        <a:pt x="48898" y="37785"/>
                      </a:cubicBezTo>
                      <a:lnTo>
                        <a:pt x="33468" y="57788"/>
                      </a:lnTo>
                      <a:cubicBezTo>
                        <a:pt x="25467" y="68170"/>
                        <a:pt x="27372" y="83125"/>
                        <a:pt x="37754" y="91126"/>
                      </a:cubicBezTo>
                      <a:lnTo>
                        <a:pt x="338839" y="32372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65" name="Google Shape;965;p7"/>
              <p:cNvSpPr/>
              <p:nvPr/>
            </p:nvSpPr>
            <p:spPr>
              <a:xfrm>
                <a:off x="4464025" y="5942775"/>
                <a:ext cx="326343" cy="268571"/>
              </a:xfrm>
              <a:custGeom>
                <a:avLst/>
                <a:gdLst/>
                <a:ahLst/>
                <a:cxnLst/>
                <a:rect l="l" t="t" r="r" b="b"/>
                <a:pathLst>
                  <a:path w="326343" h="268571" extrusionOk="0">
                    <a:moveTo>
                      <a:pt x="312095" y="268571"/>
                    </a:moveTo>
                    <a:cubicBezTo>
                      <a:pt x="309047" y="268571"/>
                      <a:pt x="305999" y="267619"/>
                      <a:pt x="303332" y="265618"/>
                    </a:cubicBezTo>
                    <a:cubicBezTo>
                      <a:pt x="284377" y="250950"/>
                      <a:pt x="287521" y="228090"/>
                      <a:pt x="289902" y="211421"/>
                    </a:cubicBezTo>
                    <a:cubicBezTo>
                      <a:pt x="292092" y="195705"/>
                      <a:pt x="292569" y="187895"/>
                      <a:pt x="287330" y="183894"/>
                    </a:cubicBezTo>
                    <a:cubicBezTo>
                      <a:pt x="282091" y="179798"/>
                      <a:pt x="274566" y="182275"/>
                      <a:pt x="259898" y="188371"/>
                    </a:cubicBezTo>
                    <a:cubicBezTo>
                      <a:pt x="244372" y="194848"/>
                      <a:pt x="223036" y="203706"/>
                      <a:pt x="204082" y="189038"/>
                    </a:cubicBezTo>
                    <a:cubicBezTo>
                      <a:pt x="185127" y="174369"/>
                      <a:pt x="188270" y="151509"/>
                      <a:pt x="190651" y="134745"/>
                    </a:cubicBezTo>
                    <a:cubicBezTo>
                      <a:pt x="192842" y="119029"/>
                      <a:pt x="193318" y="111219"/>
                      <a:pt x="188080" y="107218"/>
                    </a:cubicBezTo>
                    <a:cubicBezTo>
                      <a:pt x="182841" y="103122"/>
                      <a:pt x="175316" y="105599"/>
                      <a:pt x="160648" y="111695"/>
                    </a:cubicBezTo>
                    <a:cubicBezTo>
                      <a:pt x="145122" y="118172"/>
                      <a:pt x="123786" y="127030"/>
                      <a:pt x="104831" y="112362"/>
                    </a:cubicBezTo>
                    <a:cubicBezTo>
                      <a:pt x="85876" y="97693"/>
                      <a:pt x="89020" y="74833"/>
                      <a:pt x="91401" y="58164"/>
                    </a:cubicBezTo>
                    <a:cubicBezTo>
                      <a:pt x="93591" y="42448"/>
                      <a:pt x="94068" y="34637"/>
                      <a:pt x="88829" y="30542"/>
                    </a:cubicBezTo>
                    <a:cubicBezTo>
                      <a:pt x="83590" y="26446"/>
                      <a:pt x="76065" y="28922"/>
                      <a:pt x="61397" y="35019"/>
                    </a:cubicBezTo>
                    <a:cubicBezTo>
                      <a:pt x="45871" y="41496"/>
                      <a:pt x="24535" y="50354"/>
                      <a:pt x="5581" y="35685"/>
                    </a:cubicBezTo>
                    <a:cubicBezTo>
                      <a:pt x="-706" y="30828"/>
                      <a:pt x="-1849" y="21874"/>
                      <a:pt x="3009" y="15683"/>
                    </a:cubicBezTo>
                    <a:cubicBezTo>
                      <a:pt x="7866" y="9396"/>
                      <a:pt x="16820" y="8253"/>
                      <a:pt x="23011" y="13111"/>
                    </a:cubicBezTo>
                    <a:cubicBezTo>
                      <a:pt x="28250" y="17206"/>
                      <a:pt x="35775" y="14730"/>
                      <a:pt x="50443" y="8634"/>
                    </a:cubicBezTo>
                    <a:cubicBezTo>
                      <a:pt x="65969" y="2157"/>
                      <a:pt x="87305" y="-6701"/>
                      <a:pt x="106260" y="7967"/>
                    </a:cubicBezTo>
                    <a:cubicBezTo>
                      <a:pt x="125215" y="22636"/>
                      <a:pt x="122071" y="45496"/>
                      <a:pt x="119690" y="62165"/>
                    </a:cubicBezTo>
                    <a:cubicBezTo>
                      <a:pt x="117499" y="77881"/>
                      <a:pt x="117023" y="85691"/>
                      <a:pt x="122262" y="89787"/>
                    </a:cubicBezTo>
                    <a:cubicBezTo>
                      <a:pt x="127500" y="93883"/>
                      <a:pt x="135025" y="91406"/>
                      <a:pt x="149694" y="85310"/>
                    </a:cubicBezTo>
                    <a:cubicBezTo>
                      <a:pt x="165220" y="78833"/>
                      <a:pt x="186556" y="69975"/>
                      <a:pt x="205510" y="84643"/>
                    </a:cubicBezTo>
                    <a:cubicBezTo>
                      <a:pt x="224465" y="99312"/>
                      <a:pt x="221227" y="122077"/>
                      <a:pt x="218940" y="138745"/>
                    </a:cubicBezTo>
                    <a:cubicBezTo>
                      <a:pt x="216750" y="154462"/>
                      <a:pt x="216274" y="162368"/>
                      <a:pt x="221512" y="166368"/>
                    </a:cubicBezTo>
                    <a:cubicBezTo>
                      <a:pt x="226751" y="170464"/>
                      <a:pt x="234276" y="167987"/>
                      <a:pt x="248944" y="161891"/>
                    </a:cubicBezTo>
                    <a:cubicBezTo>
                      <a:pt x="264470" y="155414"/>
                      <a:pt x="285806" y="146556"/>
                      <a:pt x="304761" y="161225"/>
                    </a:cubicBezTo>
                    <a:cubicBezTo>
                      <a:pt x="323716" y="175893"/>
                      <a:pt x="320477" y="198658"/>
                      <a:pt x="318191" y="215327"/>
                    </a:cubicBezTo>
                    <a:cubicBezTo>
                      <a:pt x="316000" y="231043"/>
                      <a:pt x="315524" y="238949"/>
                      <a:pt x="320763" y="242949"/>
                    </a:cubicBezTo>
                    <a:cubicBezTo>
                      <a:pt x="327049" y="247807"/>
                      <a:pt x="328192" y="256760"/>
                      <a:pt x="323334" y="262952"/>
                    </a:cubicBezTo>
                    <a:cubicBezTo>
                      <a:pt x="320572" y="266666"/>
                      <a:pt x="316286" y="268571"/>
                      <a:pt x="312095" y="26857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66" name="Google Shape;966;p7"/>
              <p:cNvGrpSpPr/>
              <p:nvPr/>
            </p:nvGrpSpPr>
            <p:grpSpPr>
              <a:xfrm>
                <a:off x="4661227" y="5807423"/>
                <a:ext cx="195857" cy="208030"/>
                <a:chOff x="4661227" y="5807423"/>
                <a:chExt cx="195857" cy="208030"/>
              </a:xfrm>
            </p:grpSpPr>
            <p:sp>
              <p:nvSpPr>
                <p:cNvPr id="967" name="Google Shape;967;p7"/>
                <p:cNvSpPr/>
                <p:nvPr/>
              </p:nvSpPr>
              <p:spPr>
                <a:xfrm rot="-3138037">
                  <a:off x="4670240" y="5856391"/>
                  <a:ext cx="177831" cy="110094"/>
                </a:xfrm>
                <a:custGeom>
                  <a:avLst/>
                  <a:gdLst/>
                  <a:ahLst/>
                  <a:cxnLst/>
                  <a:rect l="l" t="t" r="r" b="b"/>
                  <a:pathLst>
                    <a:path w="177546" h="109918" extrusionOk="0">
                      <a:moveTo>
                        <a:pt x="177546" y="54959"/>
                      </a:moveTo>
                      <a:cubicBezTo>
                        <a:pt x="177546" y="85313"/>
                        <a:pt x="137801" y="109919"/>
                        <a:pt x="88773" y="109919"/>
                      </a:cubicBezTo>
                      <a:cubicBezTo>
                        <a:pt x="39745" y="109919"/>
                        <a:pt x="0" y="85313"/>
                        <a:pt x="0" y="54959"/>
                      </a:cubicBezTo>
                      <a:cubicBezTo>
                        <a:pt x="0" y="24606"/>
                        <a:pt x="39745" y="0"/>
                        <a:pt x="88773" y="0"/>
                      </a:cubicBezTo>
                      <a:cubicBezTo>
                        <a:pt x="137801" y="0"/>
                        <a:pt x="177546" y="24606"/>
                        <a:pt x="177546" y="54959"/>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8" name="Google Shape;968;p7"/>
                <p:cNvSpPr/>
                <p:nvPr/>
              </p:nvSpPr>
              <p:spPr>
                <a:xfrm>
                  <a:off x="4675124" y="5819105"/>
                  <a:ext cx="167770" cy="184501"/>
                </a:xfrm>
                <a:custGeom>
                  <a:avLst/>
                  <a:gdLst/>
                  <a:ahLst/>
                  <a:cxnLst/>
                  <a:rect l="l" t="t" r="r" b="b"/>
                  <a:pathLst>
                    <a:path w="167770" h="184501" extrusionOk="0">
                      <a:moveTo>
                        <a:pt x="53657" y="184502"/>
                      </a:moveTo>
                      <a:cubicBezTo>
                        <a:pt x="41465" y="184502"/>
                        <a:pt x="30225" y="181073"/>
                        <a:pt x="20891" y="173834"/>
                      </a:cubicBezTo>
                      <a:cubicBezTo>
                        <a:pt x="-9875" y="150117"/>
                        <a:pt x="-6256" y="95633"/>
                        <a:pt x="29082" y="49914"/>
                      </a:cubicBezTo>
                      <a:cubicBezTo>
                        <a:pt x="45179" y="29054"/>
                        <a:pt x="65563" y="13243"/>
                        <a:pt x="86518" y="5432"/>
                      </a:cubicBezTo>
                      <a:cubicBezTo>
                        <a:pt x="109759" y="-3331"/>
                        <a:pt x="131285" y="-1426"/>
                        <a:pt x="146906" y="10671"/>
                      </a:cubicBezTo>
                      <a:cubicBezTo>
                        <a:pt x="162623" y="22768"/>
                        <a:pt x="169766" y="43056"/>
                        <a:pt x="167290" y="67821"/>
                      </a:cubicBezTo>
                      <a:cubicBezTo>
                        <a:pt x="165004" y="90014"/>
                        <a:pt x="154812" y="113731"/>
                        <a:pt x="138715" y="134591"/>
                      </a:cubicBezTo>
                      <a:lnTo>
                        <a:pt x="138715" y="134591"/>
                      </a:lnTo>
                      <a:cubicBezTo>
                        <a:pt x="114045" y="166499"/>
                        <a:pt x="81565" y="184502"/>
                        <a:pt x="53657" y="184502"/>
                      </a:cubicBezTo>
                      <a:close/>
                      <a:moveTo>
                        <a:pt x="114236" y="28673"/>
                      </a:moveTo>
                      <a:cubicBezTo>
                        <a:pt x="107568" y="28673"/>
                        <a:pt x="100996" y="30578"/>
                        <a:pt x="96519" y="32197"/>
                      </a:cubicBezTo>
                      <a:cubicBezTo>
                        <a:pt x="80707" y="38103"/>
                        <a:pt x="64420" y="50962"/>
                        <a:pt x="51656" y="67440"/>
                      </a:cubicBezTo>
                      <a:cubicBezTo>
                        <a:pt x="24796" y="102206"/>
                        <a:pt x="23081" y="139544"/>
                        <a:pt x="38321" y="151260"/>
                      </a:cubicBezTo>
                      <a:cubicBezTo>
                        <a:pt x="53561" y="162975"/>
                        <a:pt x="89185" y="151927"/>
                        <a:pt x="116045" y="117160"/>
                      </a:cubicBezTo>
                      <a:lnTo>
                        <a:pt x="116045" y="117160"/>
                      </a:lnTo>
                      <a:cubicBezTo>
                        <a:pt x="128714" y="100682"/>
                        <a:pt x="137000" y="81632"/>
                        <a:pt x="138810" y="64868"/>
                      </a:cubicBezTo>
                      <a:cubicBezTo>
                        <a:pt x="139667" y="56486"/>
                        <a:pt x="139572" y="41151"/>
                        <a:pt x="129380" y="33340"/>
                      </a:cubicBezTo>
                      <a:cubicBezTo>
                        <a:pt x="124904" y="29911"/>
                        <a:pt x="119474" y="28673"/>
                        <a:pt x="114236" y="28673"/>
                      </a:cubicBezTo>
                      <a:close/>
                      <a:moveTo>
                        <a:pt x="127380" y="125923"/>
                      </a:moveTo>
                      <a:lnTo>
                        <a:pt x="127380" y="125923"/>
                      </a:lnTo>
                      <a:lnTo>
                        <a:pt x="127380" y="12592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69" name="Google Shape;969;p7"/>
              <p:cNvSpPr/>
              <p:nvPr/>
            </p:nvSpPr>
            <p:spPr>
              <a:xfrm>
                <a:off x="4462652" y="5435059"/>
                <a:ext cx="812248" cy="844788"/>
              </a:xfrm>
              <a:custGeom>
                <a:avLst/>
                <a:gdLst/>
                <a:ahLst/>
                <a:cxnLst/>
                <a:rect l="l" t="t" r="r" b="b"/>
                <a:pathLst>
                  <a:path w="812248" h="844788" extrusionOk="0">
                    <a:moveTo>
                      <a:pt x="673703" y="304800"/>
                    </a:moveTo>
                    <a:lnTo>
                      <a:pt x="611696" y="385096"/>
                    </a:lnTo>
                    <a:lnTo>
                      <a:pt x="615125" y="387763"/>
                    </a:lnTo>
                    <a:cubicBezTo>
                      <a:pt x="629793" y="399098"/>
                      <a:pt x="632555" y="420434"/>
                      <a:pt x="621221" y="435102"/>
                    </a:cubicBezTo>
                    <a:lnTo>
                      <a:pt x="600456" y="461963"/>
                    </a:lnTo>
                    <a:cubicBezTo>
                      <a:pt x="589121" y="476726"/>
                      <a:pt x="567690" y="479393"/>
                      <a:pt x="553117" y="468059"/>
                    </a:cubicBezTo>
                    <a:lnTo>
                      <a:pt x="549688" y="465391"/>
                    </a:lnTo>
                    <a:lnTo>
                      <a:pt x="311944" y="773239"/>
                    </a:lnTo>
                    <a:lnTo>
                      <a:pt x="160973" y="822198"/>
                    </a:lnTo>
                    <a:lnTo>
                      <a:pt x="103442" y="840772"/>
                    </a:lnTo>
                    <a:cubicBezTo>
                      <a:pt x="56960" y="855916"/>
                      <a:pt x="9716" y="826484"/>
                      <a:pt x="0" y="781812"/>
                    </a:cubicBezTo>
                    <a:cubicBezTo>
                      <a:pt x="17812" y="790575"/>
                      <a:pt x="39148" y="793052"/>
                      <a:pt x="60293" y="786099"/>
                    </a:cubicBezTo>
                    <a:lnTo>
                      <a:pt x="117824" y="767525"/>
                    </a:lnTo>
                    <a:lnTo>
                      <a:pt x="268796" y="718566"/>
                    </a:lnTo>
                    <a:lnTo>
                      <a:pt x="506540" y="410718"/>
                    </a:lnTo>
                    <a:lnTo>
                      <a:pt x="509969" y="413385"/>
                    </a:lnTo>
                    <a:cubicBezTo>
                      <a:pt x="524637" y="424720"/>
                      <a:pt x="545973" y="421957"/>
                      <a:pt x="557308" y="407289"/>
                    </a:cubicBezTo>
                    <a:lnTo>
                      <a:pt x="578072" y="380429"/>
                    </a:lnTo>
                    <a:cubicBezTo>
                      <a:pt x="589407" y="365760"/>
                      <a:pt x="586645" y="344424"/>
                      <a:pt x="571976" y="333090"/>
                    </a:cubicBezTo>
                    <a:lnTo>
                      <a:pt x="568547" y="330422"/>
                    </a:lnTo>
                    <a:lnTo>
                      <a:pt x="630555" y="250127"/>
                    </a:lnTo>
                    <a:lnTo>
                      <a:pt x="633984" y="252794"/>
                    </a:lnTo>
                    <a:cubicBezTo>
                      <a:pt x="648653" y="264129"/>
                      <a:pt x="669988" y="261366"/>
                      <a:pt x="681323" y="246698"/>
                    </a:cubicBezTo>
                    <a:lnTo>
                      <a:pt x="702088" y="219837"/>
                    </a:lnTo>
                    <a:cubicBezTo>
                      <a:pt x="713422" y="205169"/>
                      <a:pt x="710660" y="183832"/>
                      <a:pt x="695992" y="172498"/>
                    </a:cubicBezTo>
                    <a:lnTo>
                      <a:pt x="692563" y="169831"/>
                    </a:lnTo>
                    <a:lnTo>
                      <a:pt x="747141" y="99156"/>
                    </a:lnTo>
                    <a:cubicBezTo>
                      <a:pt x="769716" y="69914"/>
                      <a:pt x="774478" y="32481"/>
                      <a:pt x="763143" y="0"/>
                    </a:cubicBezTo>
                    <a:lnTo>
                      <a:pt x="771335" y="6382"/>
                    </a:lnTo>
                    <a:cubicBezTo>
                      <a:pt x="817341" y="41910"/>
                      <a:pt x="825817" y="107918"/>
                      <a:pt x="790289" y="153924"/>
                    </a:cubicBezTo>
                    <a:lnTo>
                      <a:pt x="735711" y="224600"/>
                    </a:lnTo>
                    <a:lnTo>
                      <a:pt x="739140" y="227266"/>
                    </a:lnTo>
                    <a:cubicBezTo>
                      <a:pt x="753808" y="238601"/>
                      <a:pt x="756571" y="259938"/>
                      <a:pt x="745236" y="274606"/>
                    </a:cubicBezTo>
                    <a:lnTo>
                      <a:pt x="724472" y="301466"/>
                    </a:lnTo>
                    <a:cubicBezTo>
                      <a:pt x="713137" y="316230"/>
                      <a:pt x="691801" y="318897"/>
                      <a:pt x="677132" y="307563"/>
                    </a:cubicBezTo>
                    <a:lnTo>
                      <a:pt x="673703" y="30480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70" name="Google Shape;970;p7"/>
            <p:cNvGrpSpPr/>
            <p:nvPr/>
          </p:nvGrpSpPr>
          <p:grpSpPr>
            <a:xfrm>
              <a:off x="15662019" y="7573647"/>
              <a:ext cx="1385387" cy="1633742"/>
              <a:chOff x="4444301" y="5303307"/>
              <a:chExt cx="837446" cy="987573"/>
            </a:xfrm>
          </p:grpSpPr>
          <p:grpSp>
            <p:nvGrpSpPr>
              <p:cNvPr id="971" name="Google Shape;971;p7"/>
              <p:cNvGrpSpPr/>
              <p:nvPr/>
            </p:nvGrpSpPr>
            <p:grpSpPr>
              <a:xfrm>
                <a:off x="4447958" y="5864581"/>
                <a:ext cx="411276" cy="403725"/>
                <a:chOff x="4447958" y="5864581"/>
                <a:chExt cx="411276" cy="403725"/>
              </a:xfrm>
            </p:grpSpPr>
            <p:sp>
              <p:nvSpPr>
                <p:cNvPr id="972" name="Google Shape;972;p7"/>
                <p:cNvSpPr/>
                <p:nvPr/>
              </p:nvSpPr>
              <p:spPr>
                <a:xfrm>
                  <a:off x="4462272" y="5878734"/>
                  <a:ext cx="382714" cy="375285"/>
                </a:xfrm>
                <a:custGeom>
                  <a:avLst/>
                  <a:gdLst/>
                  <a:ahLst/>
                  <a:cxnLst/>
                  <a:rect l="l" t="t" r="r" b="b"/>
                  <a:pathLst>
                    <a:path w="382714" h="375285" extrusionOk="0">
                      <a:moveTo>
                        <a:pt x="310324" y="326327"/>
                      </a:moveTo>
                      <a:lnTo>
                        <a:pt x="382714" y="232600"/>
                      </a:lnTo>
                      <a:lnTo>
                        <a:pt x="81629" y="0"/>
                      </a:lnTo>
                      <a:lnTo>
                        <a:pt x="9239" y="93726"/>
                      </a:lnTo>
                      <a:lnTo>
                        <a:pt x="0" y="252222"/>
                      </a:lnTo>
                      <a:cubicBezTo>
                        <a:pt x="53530" y="293561"/>
                        <a:pt x="106204" y="334233"/>
                        <a:pt x="159258" y="375285"/>
                      </a:cubicBezTo>
                      <a:lnTo>
                        <a:pt x="310324" y="3263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3" name="Google Shape;973;p7"/>
                <p:cNvSpPr/>
                <p:nvPr/>
              </p:nvSpPr>
              <p:spPr>
                <a:xfrm>
                  <a:off x="4447958" y="5864581"/>
                  <a:ext cx="411276" cy="403725"/>
                </a:xfrm>
                <a:custGeom>
                  <a:avLst/>
                  <a:gdLst/>
                  <a:ahLst/>
                  <a:cxnLst/>
                  <a:rect l="l" t="t" r="r" b="b"/>
                  <a:pathLst>
                    <a:path w="411276" h="403725" extrusionOk="0">
                      <a:moveTo>
                        <a:pt x="173571" y="403726"/>
                      </a:moveTo>
                      <a:cubicBezTo>
                        <a:pt x="170428" y="403726"/>
                        <a:pt x="167380" y="402678"/>
                        <a:pt x="164808" y="400773"/>
                      </a:cubicBezTo>
                      <a:lnTo>
                        <a:pt x="5550" y="277710"/>
                      </a:lnTo>
                      <a:cubicBezTo>
                        <a:pt x="1836" y="274852"/>
                        <a:pt x="-260" y="270280"/>
                        <a:pt x="26" y="265613"/>
                      </a:cubicBezTo>
                      <a:lnTo>
                        <a:pt x="9265" y="107117"/>
                      </a:lnTo>
                      <a:cubicBezTo>
                        <a:pt x="9456" y="104260"/>
                        <a:pt x="10408" y="101497"/>
                        <a:pt x="12218" y="99211"/>
                      </a:cubicBezTo>
                      <a:lnTo>
                        <a:pt x="84608" y="5580"/>
                      </a:lnTo>
                      <a:cubicBezTo>
                        <a:pt x="89465" y="-706"/>
                        <a:pt x="98419" y="-1849"/>
                        <a:pt x="104610" y="3009"/>
                      </a:cubicBezTo>
                      <a:lnTo>
                        <a:pt x="405696" y="235609"/>
                      </a:lnTo>
                      <a:cubicBezTo>
                        <a:pt x="411982" y="240467"/>
                        <a:pt x="413125" y="249421"/>
                        <a:pt x="408267" y="255612"/>
                      </a:cubicBezTo>
                      <a:lnTo>
                        <a:pt x="335877" y="349338"/>
                      </a:lnTo>
                      <a:cubicBezTo>
                        <a:pt x="334163" y="351624"/>
                        <a:pt x="331686" y="353338"/>
                        <a:pt x="329019" y="354196"/>
                      </a:cubicBezTo>
                      <a:lnTo>
                        <a:pt x="177953" y="403154"/>
                      </a:lnTo>
                      <a:cubicBezTo>
                        <a:pt x="176619" y="403440"/>
                        <a:pt x="175095" y="403726"/>
                        <a:pt x="173571" y="403726"/>
                      </a:cubicBezTo>
                      <a:close/>
                      <a:moveTo>
                        <a:pt x="28982" y="259707"/>
                      </a:moveTo>
                      <a:lnTo>
                        <a:pt x="176333" y="373531"/>
                      </a:lnTo>
                      <a:lnTo>
                        <a:pt x="315970" y="328287"/>
                      </a:lnTo>
                      <a:lnTo>
                        <a:pt x="376930" y="249421"/>
                      </a:lnTo>
                      <a:lnTo>
                        <a:pt x="98419" y="34346"/>
                      </a:lnTo>
                      <a:lnTo>
                        <a:pt x="37459" y="113213"/>
                      </a:lnTo>
                      <a:lnTo>
                        <a:pt x="28982" y="259707"/>
                      </a:lnTo>
                      <a:close/>
                      <a:moveTo>
                        <a:pt x="324638" y="340480"/>
                      </a:moveTo>
                      <a:lnTo>
                        <a:pt x="324638" y="340480"/>
                      </a:lnTo>
                      <a:lnTo>
                        <a:pt x="324638" y="3404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74" name="Google Shape;974;p7"/>
              <p:cNvGrpSpPr/>
              <p:nvPr/>
            </p:nvGrpSpPr>
            <p:grpSpPr>
              <a:xfrm>
                <a:off x="4444301" y="6116630"/>
                <a:ext cx="191552" cy="174250"/>
                <a:chOff x="4444301" y="6116630"/>
                <a:chExt cx="191552" cy="174250"/>
              </a:xfrm>
            </p:grpSpPr>
            <p:sp>
              <p:nvSpPr>
                <p:cNvPr id="975" name="Google Shape;975;p7"/>
                <p:cNvSpPr/>
                <p:nvPr/>
              </p:nvSpPr>
              <p:spPr>
                <a:xfrm>
                  <a:off x="4458610" y="6130956"/>
                  <a:ext cx="162919" cy="145708"/>
                </a:xfrm>
                <a:custGeom>
                  <a:avLst/>
                  <a:gdLst/>
                  <a:ahLst/>
                  <a:cxnLst/>
                  <a:rect l="l" t="t" r="r" b="b"/>
                  <a:pathLst>
                    <a:path w="162919" h="145708" extrusionOk="0">
                      <a:moveTo>
                        <a:pt x="3662" y="0"/>
                      </a:moveTo>
                      <a:lnTo>
                        <a:pt x="137" y="60389"/>
                      </a:lnTo>
                      <a:cubicBezTo>
                        <a:pt x="-3101" y="116967"/>
                        <a:pt x="51477" y="159163"/>
                        <a:pt x="105389" y="141732"/>
                      </a:cubicBezTo>
                      <a:lnTo>
                        <a:pt x="162920" y="123063"/>
                      </a:lnTo>
                      <a:cubicBezTo>
                        <a:pt x="109866" y="82011"/>
                        <a:pt x="57192" y="41339"/>
                        <a:pt x="3662"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6" name="Google Shape;976;p7"/>
                <p:cNvSpPr/>
                <p:nvPr/>
              </p:nvSpPr>
              <p:spPr>
                <a:xfrm>
                  <a:off x="4444301" y="6116630"/>
                  <a:ext cx="191552" cy="174250"/>
                </a:xfrm>
                <a:custGeom>
                  <a:avLst/>
                  <a:gdLst/>
                  <a:ahLst/>
                  <a:cxnLst/>
                  <a:rect l="l" t="t" r="r" b="b"/>
                  <a:pathLst>
                    <a:path w="191552" h="174250" extrusionOk="0">
                      <a:moveTo>
                        <a:pt x="94838" y="174250"/>
                      </a:moveTo>
                      <a:cubicBezTo>
                        <a:pt x="74169" y="174250"/>
                        <a:pt x="53690" y="167487"/>
                        <a:pt x="36830" y="154438"/>
                      </a:cubicBezTo>
                      <a:cubicBezTo>
                        <a:pt x="12065" y="135293"/>
                        <a:pt x="-1650" y="105194"/>
                        <a:pt x="159" y="73857"/>
                      </a:cubicBezTo>
                      <a:lnTo>
                        <a:pt x="3684" y="13468"/>
                      </a:lnTo>
                      <a:cubicBezTo>
                        <a:pt x="3969" y="8134"/>
                        <a:pt x="7208" y="3467"/>
                        <a:pt x="12065" y="1276"/>
                      </a:cubicBezTo>
                      <a:cubicBezTo>
                        <a:pt x="16923" y="-914"/>
                        <a:pt x="22543" y="-248"/>
                        <a:pt x="26734" y="2991"/>
                      </a:cubicBezTo>
                      <a:lnTo>
                        <a:pt x="185992" y="126054"/>
                      </a:lnTo>
                      <a:cubicBezTo>
                        <a:pt x="190183" y="129292"/>
                        <a:pt x="192278" y="134626"/>
                        <a:pt x="191326" y="139770"/>
                      </a:cubicBezTo>
                      <a:cubicBezTo>
                        <a:pt x="190469" y="145009"/>
                        <a:pt x="186659" y="149295"/>
                        <a:pt x="181706" y="150914"/>
                      </a:cubicBezTo>
                      <a:lnTo>
                        <a:pt x="124175" y="169583"/>
                      </a:lnTo>
                      <a:cubicBezTo>
                        <a:pt x="114554" y="172726"/>
                        <a:pt x="104648" y="174250"/>
                        <a:pt x="94838" y="174250"/>
                      </a:cubicBezTo>
                      <a:close/>
                      <a:moveTo>
                        <a:pt x="30639" y="42139"/>
                      </a:moveTo>
                      <a:lnTo>
                        <a:pt x="28734" y="75476"/>
                      </a:lnTo>
                      <a:cubicBezTo>
                        <a:pt x="27496" y="97669"/>
                        <a:pt x="36830" y="118148"/>
                        <a:pt x="54356" y="131769"/>
                      </a:cubicBezTo>
                      <a:cubicBezTo>
                        <a:pt x="71978" y="145389"/>
                        <a:pt x="94171" y="149200"/>
                        <a:pt x="115317" y="142341"/>
                      </a:cubicBezTo>
                      <a:lnTo>
                        <a:pt x="147130" y="132055"/>
                      </a:lnTo>
                      <a:lnTo>
                        <a:pt x="30639" y="4213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77" name="Google Shape;977;p7"/>
              <p:cNvGrpSpPr/>
              <p:nvPr/>
            </p:nvGrpSpPr>
            <p:grpSpPr>
              <a:xfrm>
                <a:off x="4462311" y="5636933"/>
                <a:ext cx="572525" cy="575651"/>
                <a:chOff x="4462311" y="5636933"/>
                <a:chExt cx="572525" cy="575651"/>
              </a:xfrm>
            </p:grpSpPr>
            <p:sp>
              <p:nvSpPr>
                <p:cNvPr id="978" name="Google Shape;978;p7"/>
                <p:cNvSpPr/>
                <p:nvPr/>
              </p:nvSpPr>
              <p:spPr>
                <a:xfrm>
                  <a:off x="4476654" y="5651277"/>
                  <a:ext cx="544067" cy="547116"/>
                </a:xfrm>
                <a:custGeom>
                  <a:avLst/>
                  <a:gdLst/>
                  <a:ahLst/>
                  <a:cxnLst/>
                  <a:rect l="l" t="t" r="r" b="b"/>
                  <a:pathLst>
                    <a:path w="544067" h="547116" extrusionOk="0">
                      <a:moveTo>
                        <a:pt x="544068" y="232600"/>
                      </a:moveTo>
                      <a:lnTo>
                        <a:pt x="301180" y="547116"/>
                      </a:lnTo>
                      <a:lnTo>
                        <a:pt x="297847" y="544544"/>
                      </a:lnTo>
                      <a:cubicBezTo>
                        <a:pt x="272987" y="525399"/>
                        <a:pt x="306610" y="481870"/>
                        <a:pt x="281845" y="462725"/>
                      </a:cubicBezTo>
                      <a:cubicBezTo>
                        <a:pt x="256985" y="443579"/>
                        <a:pt x="223457" y="487013"/>
                        <a:pt x="198596" y="467868"/>
                      </a:cubicBezTo>
                      <a:cubicBezTo>
                        <a:pt x="173736" y="448723"/>
                        <a:pt x="207359" y="405193"/>
                        <a:pt x="182594" y="386049"/>
                      </a:cubicBezTo>
                      <a:cubicBezTo>
                        <a:pt x="157734" y="366903"/>
                        <a:pt x="124206" y="410337"/>
                        <a:pt x="99346" y="391192"/>
                      </a:cubicBezTo>
                      <a:cubicBezTo>
                        <a:pt x="74486" y="372046"/>
                        <a:pt x="108109" y="328517"/>
                        <a:pt x="83249" y="309372"/>
                      </a:cubicBezTo>
                      <a:cubicBezTo>
                        <a:pt x="58388" y="290227"/>
                        <a:pt x="24860" y="333661"/>
                        <a:pt x="0" y="314516"/>
                      </a:cubicBezTo>
                      <a:lnTo>
                        <a:pt x="242888" y="0"/>
                      </a:lnTo>
                      <a:lnTo>
                        <a:pt x="544068" y="23260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9" name="Google Shape;979;p7"/>
                <p:cNvSpPr/>
                <p:nvPr/>
              </p:nvSpPr>
              <p:spPr>
                <a:xfrm>
                  <a:off x="4462311" y="5636933"/>
                  <a:ext cx="572525" cy="575651"/>
                </a:xfrm>
                <a:custGeom>
                  <a:avLst/>
                  <a:gdLst/>
                  <a:ahLst/>
                  <a:cxnLst/>
                  <a:rect l="l" t="t" r="r" b="b"/>
                  <a:pathLst>
                    <a:path w="572525" h="575651" extrusionOk="0">
                      <a:moveTo>
                        <a:pt x="315429" y="575652"/>
                      </a:moveTo>
                      <a:cubicBezTo>
                        <a:pt x="312381" y="575652"/>
                        <a:pt x="309333" y="574700"/>
                        <a:pt x="306666" y="572699"/>
                      </a:cubicBezTo>
                      <a:lnTo>
                        <a:pt x="303332" y="570127"/>
                      </a:lnTo>
                      <a:cubicBezTo>
                        <a:pt x="284282" y="555459"/>
                        <a:pt x="287521" y="532599"/>
                        <a:pt x="289902" y="515835"/>
                      </a:cubicBezTo>
                      <a:cubicBezTo>
                        <a:pt x="292092" y="500119"/>
                        <a:pt x="292569" y="492308"/>
                        <a:pt x="287330" y="488308"/>
                      </a:cubicBezTo>
                      <a:cubicBezTo>
                        <a:pt x="282091" y="484212"/>
                        <a:pt x="274567" y="486689"/>
                        <a:pt x="259898" y="492784"/>
                      </a:cubicBezTo>
                      <a:cubicBezTo>
                        <a:pt x="244372" y="499261"/>
                        <a:pt x="223036" y="508120"/>
                        <a:pt x="204082" y="493451"/>
                      </a:cubicBezTo>
                      <a:cubicBezTo>
                        <a:pt x="185127" y="478783"/>
                        <a:pt x="188270" y="455923"/>
                        <a:pt x="190651" y="439158"/>
                      </a:cubicBezTo>
                      <a:cubicBezTo>
                        <a:pt x="192842" y="423443"/>
                        <a:pt x="193318" y="415632"/>
                        <a:pt x="188080" y="411632"/>
                      </a:cubicBezTo>
                      <a:cubicBezTo>
                        <a:pt x="182841" y="407536"/>
                        <a:pt x="175316" y="410012"/>
                        <a:pt x="160648" y="416108"/>
                      </a:cubicBezTo>
                      <a:cubicBezTo>
                        <a:pt x="145122" y="422585"/>
                        <a:pt x="123786" y="431443"/>
                        <a:pt x="104831" y="416775"/>
                      </a:cubicBezTo>
                      <a:cubicBezTo>
                        <a:pt x="85876" y="402107"/>
                        <a:pt x="89019" y="379246"/>
                        <a:pt x="91401" y="362578"/>
                      </a:cubicBezTo>
                      <a:cubicBezTo>
                        <a:pt x="93592" y="346861"/>
                        <a:pt x="94068" y="339051"/>
                        <a:pt x="88829" y="334955"/>
                      </a:cubicBezTo>
                      <a:cubicBezTo>
                        <a:pt x="83590" y="330859"/>
                        <a:pt x="76066" y="333336"/>
                        <a:pt x="61397" y="339432"/>
                      </a:cubicBezTo>
                      <a:cubicBezTo>
                        <a:pt x="45871" y="345909"/>
                        <a:pt x="24535" y="354767"/>
                        <a:pt x="5581" y="340099"/>
                      </a:cubicBezTo>
                      <a:cubicBezTo>
                        <a:pt x="-706" y="335241"/>
                        <a:pt x="-1849" y="326287"/>
                        <a:pt x="3009" y="320096"/>
                      </a:cubicBezTo>
                      <a:lnTo>
                        <a:pt x="245896" y="5581"/>
                      </a:lnTo>
                      <a:cubicBezTo>
                        <a:pt x="250754" y="-706"/>
                        <a:pt x="259708" y="-1849"/>
                        <a:pt x="265899" y="3009"/>
                      </a:cubicBezTo>
                      <a:lnTo>
                        <a:pt x="566984" y="235609"/>
                      </a:lnTo>
                      <a:cubicBezTo>
                        <a:pt x="569937" y="237896"/>
                        <a:pt x="571937" y="241325"/>
                        <a:pt x="572413" y="245134"/>
                      </a:cubicBezTo>
                      <a:cubicBezTo>
                        <a:pt x="572890" y="248849"/>
                        <a:pt x="571842" y="252659"/>
                        <a:pt x="569556" y="255707"/>
                      </a:cubicBezTo>
                      <a:lnTo>
                        <a:pt x="326668" y="570223"/>
                      </a:lnTo>
                      <a:cubicBezTo>
                        <a:pt x="323906" y="573747"/>
                        <a:pt x="319715" y="575652"/>
                        <a:pt x="315429" y="575652"/>
                      </a:cubicBezTo>
                      <a:close/>
                      <a:moveTo>
                        <a:pt x="281520" y="457732"/>
                      </a:moveTo>
                      <a:cubicBezTo>
                        <a:pt x="289330" y="457732"/>
                        <a:pt x="297236" y="459828"/>
                        <a:pt x="304856" y="465638"/>
                      </a:cubicBezTo>
                      <a:cubicBezTo>
                        <a:pt x="323811" y="480307"/>
                        <a:pt x="320572" y="503071"/>
                        <a:pt x="318286" y="519740"/>
                      </a:cubicBezTo>
                      <a:cubicBezTo>
                        <a:pt x="317334" y="526693"/>
                        <a:pt x="316667" y="532123"/>
                        <a:pt x="316762" y="536314"/>
                      </a:cubicBezTo>
                      <a:lnTo>
                        <a:pt x="538314" y="249516"/>
                      </a:lnTo>
                      <a:lnTo>
                        <a:pt x="259803" y="34441"/>
                      </a:lnTo>
                      <a:lnTo>
                        <a:pt x="41871" y="316572"/>
                      </a:lnTo>
                      <a:cubicBezTo>
                        <a:pt x="44442" y="315619"/>
                        <a:pt x="47205" y="314477"/>
                        <a:pt x="50443" y="313143"/>
                      </a:cubicBezTo>
                      <a:cubicBezTo>
                        <a:pt x="65969" y="306666"/>
                        <a:pt x="87305" y="297808"/>
                        <a:pt x="106260" y="312476"/>
                      </a:cubicBezTo>
                      <a:cubicBezTo>
                        <a:pt x="125215" y="327145"/>
                        <a:pt x="122071" y="350005"/>
                        <a:pt x="119690" y="366673"/>
                      </a:cubicBezTo>
                      <a:cubicBezTo>
                        <a:pt x="117499" y="382390"/>
                        <a:pt x="117023" y="390200"/>
                        <a:pt x="122357" y="394296"/>
                      </a:cubicBezTo>
                      <a:cubicBezTo>
                        <a:pt x="127596" y="398392"/>
                        <a:pt x="135121" y="395915"/>
                        <a:pt x="149789" y="389819"/>
                      </a:cubicBezTo>
                      <a:cubicBezTo>
                        <a:pt x="165315" y="383342"/>
                        <a:pt x="186651" y="374484"/>
                        <a:pt x="205606" y="389152"/>
                      </a:cubicBezTo>
                      <a:cubicBezTo>
                        <a:pt x="224560" y="403821"/>
                        <a:pt x="221322" y="426586"/>
                        <a:pt x="219036" y="443255"/>
                      </a:cubicBezTo>
                      <a:cubicBezTo>
                        <a:pt x="216845" y="458971"/>
                        <a:pt x="216369" y="466877"/>
                        <a:pt x="221608" y="470877"/>
                      </a:cubicBezTo>
                      <a:cubicBezTo>
                        <a:pt x="226846" y="474973"/>
                        <a:pt x="234371" y="472496"/>
                        <a:pt x="249040" y="466400"/>
                      </a:cubicBezTo>
                      <a:cubicBezTo>
                        <a:pt x="258374" y="462495"/>
                        <a:pt x="269804" y="457732"/>
                        <a:pt x="281520" y="4577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80" name="Google Shape;980;p7"/>
              <p:cNvGrpSpPr/>
              <p:nvPr/>
            </p:nvGrpSpPr>
            <p:grpSpPr>
              <a:xfrm>
                <a:off x="4751814" y="5483009"/>
                <a:ext cx="402028" cy="354862"/>
                <a:chOff x="4751814" y="5483009"/>
                <a:chExt cx="402028" cy="354862"/>
              </a:xfrm>
            </p:grpSpPr>
            <p:sp>
              <p:nvSpPr>
                <p:cNvPr id="981" name="Google Shape;981;p7"/>
                <p:cNvSpPr/>
                <p:nvPr/>
              </p:nvSpPr>
              <p:spPr>
                <a:xfrm rot="-3138037">
                  <a:off x="4893835" y="5470086"/>
                  <a:ext cx="118585" cy="381135"/>
                </a:xfrm>
                <a:custGeom>
                  <a:avLst/>
                  <a:gdLst/>
                  <a:ahLst/>
                  <a:cxnLst/>
                  <a:rect l="l" t="t" r="r" b="b"/>
                  <a:pathLst>
                    <a:path w="118395" h="380524" extrusionOk="0">
                      <a:moveTo>
                        <a:pt x="0" y="0"/>
                      </a:moveTo>
                      <a:lnTo>
                        <a:pt x="118396" y="0"/>
                      </a:lnTo>
                      <a:lnTo>
                        <a:pt x="118396" y="380524"/>
                      </a:lnTo>
                      <a:lnTo>
                        <a:pt x="0" y="380524"/>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2" name="Google Shape;982;p7"/>
                <p:cNvSpPr/>
                <p:nvPr/>
              </p:nvSpPr>
              <p:spPr>
                <a:xfrm>
                  <a:off x="4751814" y="5483009"/>
                  <a:ext cx="402028" cy="354862"/>
                </a:xfrm>
                <a:custGeom>
                  <a:avLst/>
                  <a:gdLst/>
                  <a:ahLst/>
                  <a:cxnLst/>
                  <a:rect l="l" t="t" r="r" b="b"/>
                  <a:pathLst>
                    <a:path w="402028" h="354862" extrusionOk="0">
                      <a:moveTo>
                        <a:pt x="315390" y="354862"/>
                      </a:moveTo>
                      <a:cubicBezTo>
                        <a:pt x="312342" y="354862"/>
                        <a:pt x="309294" y="353910"/>
                        <a:pt x="306627" y="351910"/>
                      </a:cubicBezTo>
                      <a:lnTo>
                        <a:pt x="5542" y="119309"/>
                      </a:lnTo>
                      <a:cubicBezTo>
                        <a:pt x="2589" y="117023"/>
                        <a:pt x="589" y="113594"/>
                        <a:pt x="113" y="109784"/>
                      </a:cubicBezTo>
                      <a:cubicBezTo>
                        <a:pt x="-364" y="106069"/>
                        <a:pt x="684" y="102259"/>
                        <a:pt x="2970" y="99211"/>
                      </a:cubicBezTo>
                      <a:lnTo>
                        <a:pt x="75360" y="5580"/>
                      </a:lnTo>
                      <a:cubicBezTo>
                        <a:pt x="80218" y="-706"/>
                        <a:pt x="89171" y="-1849"/>
                        <a:pt x="95363" y="3009"/>
                      </a:cubicBezTo>
                      <a:lnTo>
                        <a:pt x="396448" y="235609"/>
                      </a:lnTo>
                      <a:cubicBezTo>
                        <a:pt x="402734" y="240467"/>
                        <a:pt x="403878" y="249421"/>
                        <a:pt x="399020" y="255612"/>
                      </a:cubicBezTo>
                      <a:lnTo>
                        <a:pt x="326630" y="349242"/>
                      </a:lnTo>
                      <a:cubicBezTo>
                        <a:pt x="323867" y="352957"/>
                        <a:pt x="319676" y="354862"/>
                        <a:pt x="315390" y="354862"/>
                      </a:cubicBezTo>
                      <a:close/>
                      <a:moveTo>
                        <a:pt x="34308" y="105403"/>
                      </a:moveTo>
                      <a:lnTo>
                        <a:pt x="312818" y="320477"/>
                      </a:lnTo>
                      <a:lnTo>
                        <a:pt x="367682" y="249421"/>
                      </a:lnTo>
                      <a:lnTo>
                        <a:pt x="89171" y="34251"/>
                      </a:lnTo>
                      <a:lnTo>
                        <a:pt x="34308" y="10540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83" name="Google Shape;983;p7"/>
              <p:cNvGrpSpPr/>
              <p:nvPr/>
            </p:nvGrpSpPr>
            <p:grpSpPr>
              <a:xfrm>
                <a:off x="4865542" y="5303307"/>
                <a:ext cx="416205" cy="387402"/>
                <a:chOff x="4865542" y="5303307"/>
                <a:chExt cx="416205" cy="387402"/>
              </a:xfrm>
            </p:grpSpPr>
            <p:sp>
              <p:nvSpPr>
                <p:cNvPr id="984" name="Google Shape;984;p7"/>
                <p:cNvSpPr/>
                <p:nvPr/>
              </p:nvSpPr>
              <p:spPr>
                <a:xfrm>
                  <a:off x="4879848" y="5317553"/>
                  <a:ext cx="387730" cy="358870"/>
                </a:xfrm>
                <a:custGeom>
                  <a:avLst/>
                  <a:gdLst/>
                  <a:ahLst/>
                  <a:cxnLst/>
                  <a:rect l="l" t="t" r="r" b="b"/>
                  <a:pathLst>
                    <a:path w="387730" h="358870" extrusionOk="0">
                      <a:moveTo>
                        <a:pt x="301085" y="358870"/>
                      </a:moveTo>
                      <a:lnTo>
                        <a:pt x="0" y="126270"/>
                      </a:lnTo>
                      <a:lnTo>
                        <a:pt x="61913" y="46069"/>
                      </a:lnTo>
                      <a:cubicBezTo>
                        <a:pt x="101917" y="-5747"/>
                        <a:pt x="176308" y="-15272"/>
                        <a:pt x="228124" y="24733"/>
                      </a:cubicBezTo>
                      <a:lnTo>
                        <a:pt x="341662" y="112459"/>
                      </a:lnTo>
                      <a:cubicBezTo>
                        <a:pt x="393478" y="152464"/>
                        <a:pt x="403003" y="226854"/>
                        <a:pt x="362998" y="278670"/>
                      </a:cubicBezTo>
                      <a:lnTo>
                        <a:pt x="301085" y="35887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5" name="Google Shape;985;p7"/>
                <p:cNvSpPr/>
                <p:nvPr/>
              </p:nvSpPr>
              <p:spPr>
                <a:xfrm>
                  <a:off x="4865542" y="5303307"/>
                  <a:ext cx="416205" cy="387402"/>
                </a:xfrm>
                <a:custGeom>
                  <a:avLst/>
                  <a:gdLst/>
                  <a:ahLst/>
                  <a:cxnLst/>
                  <a:rect l="l" t="t" r="r" b="b"/>
                  <a:pathLst>
                    <a:path w="416205" h="387402" extrusionOk="0">
                      <a:moveTo>
                        <a:pt x="315390" y="387403"/>
                      </a:moveTo>
                      <a:cubicBezTo>
                        <a:pt x="312247" y="387403"/>
                        <a:pt x="309199" y="386355"/>
                        <a:pt x="306627" y="384450"/>
                      </a:cubicBezTo>
                      <a:lnTo>
                        <a:pt x="5542" y="151849"/>
                      </a:lnTo>
                      <a:cubicBezTo>
                        <a:pt x="2589" y="149563"/>
                        <a:pt x="589" y="146135"/>
                        <a:pt x="113" y="142324"/>
                      </a:cubicBezTo>
                      <a:cubicBezTo>
                        <a:pt x="-363" y="138515"/>
                        <a:pt x="684" y="134800"/>
                        <a:pt x="2970" y="131752"/>
                      </a:cubicBezTo>
                      <a:lnTo>
                        <a:pt x="64883" y="51551"/>
                      </a:lnTo>
                      <a:cubicBezTo>
                        <a:pt x="109650" y="-6361"/>
                        <a:pt x="193185" y="-17124"/>
                        <a:pt x="251096" y="27644"/>
                      </a:cubicBezTo>
                      <a:lnTo>
                        <a:pt x="364634" y="115369"/>
                      </a:lnTo>
                      <a:cubicBezTo>
                        <a:pt x="392733" y="137086"/>
                        <a:pt x="410640" y="168328"/>
                        <a:pt x="415117" y="203571"/>
                      </a:cubicBezTo>
                      <a:cubicBezTo>
                        <a:pt x="419594" y="238718"/>
                        <a:pt x="410164" y="273579"/>
                        <a:pt x="388542" y="301678"/>
                      </a:cubicBezTo>
                      <a:lnTo>
                        <a:pt x="326630" y="381878"/>
                      </a:lnTo>
                      <a:cubicBezTo>
                        <a:pt x="324344" y="384831"/>
                        <a:pt x="320915" y="386832"/>
                        <a:pt x="317105" y="387308"/>
                      </a:cubicBezTo>
                      <a:cubicBezTo>
                        <a:pt x="316629" y="387308"/>
                        <a:pt x="315962" y="387403"/>
                        <a:pt x="315390" y="387403"/>
                      </a:cubicBezTo>
                      <a:close/>
                      <a:moveTo>
                        <a:pt x="34308" y="137943"/>
                      </a:moveTo>
                      <a:lnTo>
                        <a:pt x="312818" y="353113"/>
                      </a:lnTo>
                      <a:lnTo>
                        <a:pt x="366063" y="284247"/>
                      </a:lnTo>
                      <a:cubicBezTo>
                        <a:pt x="383113" y="262244"/>
                        <a:pt x="390543" y="234908"/>
                        <a:pt x="386923" y="207285"/>
                      </a:cubicBezTo>
                      <a:cubicBezTo>
                        <a:pt x="383304" y="179663"/>
                        <a:pt x="369302" y="155088"/>
                        <a:pt x="347299" y="138134"/>
                      </a:cubicBezTo>
                      <a:lnTo>
                        <a:pt x="233761" y="50408"/>
                      </a:lnTo>
                      <a:cubicBezTo>
                        <a:pt x="188231" y="15261"/>
                        <a:pt x="122700" y="23739"/>
                        <a:pt x="87647" y="69172"/>
                      </a:cubicBezTo>
                      <a:lnTo>
                        <a:pt x="34308" y="1379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86" name="Google Shape;986;p7"/>
              <p:cNvGrpSpPr/>
              <p:nvPr/>
            </p:nvGrpSpPr>
            <p:grpSpPr>
              <a:xfrm>
                <a:off x="4804248" y="5401592"/>
                <a:ext cx="421233" cy="357222"/>
                <a:chOff x="4804248" y="5401592"/>
                <a:chExt cx="421233" cy="357222"/>
              </a:xfrm>
            </p:grpSpPr>
            <p:sp>
              <p:nvSpPr>
                <p:cNvPr id="987" name="Google Shape;987;p7"/>
                <p:cNvSpPr/>
                <p:nvPr/>
              </p:nvSpPr>
              <p:spPr>
                <a:xfrm>
                  <a:off x="4818528" y="5415840"/>
                  <a:ext cx="392578" cy="328665"/>
                </a:xfrm>
                <a:custGeom>
                  <a:avLst/>
                  <a:gdLst/>
                  <a:ahLst/>
                  <a:cxnLst/>
                  <a:rect l="l" t="t" r="r" b="b"/>
                  <a:pathLst>
                    <a:path w="392578" h="328665" extrusionOk="0">
                      <a:moveTo>
                        <a:pt x="315828" y="320781"/>
                      </a:moveTo>
                      <a:lnTo>
                        <a:pt x="14743" y="88180"/>
                      </a:lnTo>
                      <a:cubicBezTo>
                        <a:pt x="-1831" y="75417"/>
                        <a:pt x="-4879" y="51318"/>
                        <a:pt x="7885" y="34745"/>
                      </a:cubicBezTo>
                      <a:lnTo>
                        <a:pt x="23315" y="14743"/>
                      </a:lnTo>
                      <a:cubicBezTo>
                        <a:pt x="36079" y="-1831"/>
                        <a:pt x="60177" y="-4879"/>
                        <a:pt x="76750" y="7884"/>
                      </a:cubicBezTo>
                      <a:lnTo>
                        <a:pt x="377836" y="240485"/>
                      </a:lnTo>
                      <a:cubicBezTo>
                        <a:pt x="394409" y="253248"/>
                        <a:pt x="397457" y="277347"/>
                        <a:pt x="384694" y="293920"/>
                      </a:cubicBezTo>
                      <a:lnTo>
                        <a:pt x="369263" y="313923"/>
                      </a:lnTo>
                      <a:cubicBezTo>
                        <a:pt x="356500" y="330496"/>
                        <a:pt x="332402" y="333544"/>
                        <a:pt x="315828" y="320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8" name="Google Shape;988;p7"/>
                <p:cNvSpPr/>
                <p:nvPr/>
              </p:nvSpPr>
              <p:spPr>
                <a:xfrm>
                  <a:off x="4804248" y="5401592"/>
                  <a:ext cx="421233" cy="357222"/>
                </a:xfrm>
                <a:custGeom>
                  <a:avLst/>
                  <a:gdLst/>
                  <a:ahLst/>
                  <a:cxnLst/>
                  <a:rect l="l" t="t" r="r" b="b"/>
                  <a:pathLst>
                    <a:path w="421233" h="357222" extrusionOk="0">
                      <a:moveTo>
                        <a:pt x="353253" y="357222"/>
                      </a:moveTo>
                      <a:cubicBezTo>
                        <a:pt x="341729" y="357222"/>
                        <a:pt x="330584" y="353412"/>
                        <a:pt x="321440" y="346364"/>
                      </a:cubicBezTo>
                      <a:lnTo>
                        <a:pt x="20355" y="113763"/>
                      </a:lnTo>
                      <a:cubicBezTo>
                        <a:pt x="9306" y="105191"/>
                        <a:pt x="2257" y="92903"/>
                        <a:pt x="448" y="78997"/>
                      </a:cubicBezTo>
                      <a:cubicBezTo>
                        <a:pt x="-1362" y="65091"/>
                        <a:pt x="2353" y="51374"/>
                        <a:pt x="10925" y="40326"/>
                      </a:cubicBezTo>
                      <a:lnTo>
                        <a:pt x="26356" y="20323"/>
                      </a:lnTo>
                      <a:cubicBezTo>
                        <a:pt x="44072" y="-2537"/>
                        <a:pt x="76933" y="-6728"/>
                        <a:pt x="99793" y="10893"/>
                      </a:cubicBezTo>
                      <a:lnTo>
                        <a:pt x="400878" y="243494"/>
                      </a:lnTo>
                      <a:cubicBezTo>
                        <a:pt x="411928" y="252066"/>
                        <a:pt x="418976" y="264353"/>
                        <a:pt x="420786" y="278260"/>
                      </a:cubicBezTo>
                      <a:cubicBezTo>
                        <a:pt x="422596" y="292167"/>
                        <a:pt x="418881" y="305883"/>
                        <a:pt x="410309" y="316932"/>
                      </a:cubicBezTo>
                      <a:lnTo>
                        <a:pt x="394878" y="336934"/>
                      </a:lnTo>
                      <a:cubicBezTo>
                        <a:pt x="386305" y="347983"/>
                        <a:pt x="374018" y="355032"/>
                        <a:pt x="360112" y="356841"/>
                      </a:cubicBezTo>
                      <a:cubicBezTo>
                        <a:pt x="357826" y="357032"/>
                        <a:pt x="355540" y="357222"/>
                        <a:pt x="353253" y="357222"/>
                      </a:cubicBezTo>
                      <a:close/>
                      <a:moveTo>
                        <a:pt x="67885" y="28515"/>
                      </a:moveTo>
                      <a:cubicBezTo>
                        <a:pt x="60741" y="28515"/>
                        <a:pt x="53692" y="31658"/>
                        <a:pt x="49025" y="37754"/>
                      </a:cubicBezTo>
                      <a:lnTo>
                        <a:pt x="33595" y="57756"/>
                      </a:lnTo>
                      <a:cubicBezTo>
                        <a:pt x="29689" y="62709"/>
                        <a:pt x="28070" y="68996"/>
                        <a:pt x="28832" y="75282"/>
                      </a:cubicBezTo>
                      <a:cubicBezTo>
                        <a:pt x="29689" y="81664"/>
                        <a:pt x="32833" y="87189"/>
                        <a:pt x="37881" y="91094"/>
                      </a:cubicBezTo>
                      <a:lnTo>
                        <a:pt x="338966" y="323694"/>
                      </a:lnTo>
                      <a:lnTo>
                        <a:pt x="338966" y="323694"/>
                      </a:lnTo>
                      <a:cubicBezTo>
                        <a:pt x="344014" y="327599"/>
                        <a:pt x="350206" y="329219"/>
                        <a:pt x="356492" y="328457"/>
                      </a:cubicBezTo>
                      <a:cubicBezTo>
                        <a:pt x="362874" y="327599"/>
                        <a:pt x="368398" y="324456"/>
                        <a:pt x="372303" y="319408"/>
                      </a:cubicBezTo>
                      <a:lnTo>
                        <a:pt x="387734" y="299406"/>
                      </a:lnTo>
                      <a:cubicBezTo>
                        <a:pt x="391639" y="294453"/>
                        <a:pt x="393259" y="288166"/>
                        <a:pt x="392497" y="281880"/>
                      </a:cubicBezTo>
                      <a:cubicBezTo>
                        <a:pt x="391639" y="275593"/>
                        <a:pt x="388496" y="269973"/>
                        <a:pt x="383448" y="266068"/>
                      </a:cubicBezTo>
                      <a:lnTo>
                        <a:pt x="82363" y="33467"/>
                      </a:lnTo>
                      <a:cubicBezTo>
                        <a:pt x="78076" y="30134"/>
                        <a:pt x="72933" y="28515"/>
                        <a:pt x="67885" y="285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89" name="Google Shape;989;p7"/>
              <p:cNvGrpSpPr/>
              <p:nvPr/>
            </p:nvGrpSpPr>
            <p:grpSpPr>
              <a:xfrm>
                <a:off x="4680264" y="5562151"/>
                <a:ext cx="421201" cy="357254"/>
                <a:chOff x="4680264" y="5562151"/>
                <a:chExt cx="421201" cy="357254"/>
              </a:xfrm>
            </p:grpSpPr>
            <p:sp>
              <p:nvSpPr>
                <p:cNvPr id="990" name="Google Shape;990;p7"/>
                <p:cNvSpPr/>
                <p:nvPr/>
              </p:nvSpPr>
              <p:spPr>
                <a:xfrm>
                  <a:off x="4694512" y="5576431"/>
                  <a:ext cx="392578" cy="328665"/>
                </a:xfrm>
                <a:custGeom>
                  <a:avLst/>
                  <a:gdLst/>
                  <a:ahLst/>
                  <a:cxnLst/>
                  <a:rect l="l" t="t" r="r" b="b"/>
                  <a:pathLst>
                    <a:path w="392578" h="328665" extrusionOk="0">
                      <a:moveTo>
                        <a:pt x="315828" y="320781"/>
                      </a:moveTo>
                      <a:lnTo>
                        <a:pt x="14743" y="88180"/>
                      </a:lnTo>
                      <a:cubicBezTo>
                        <a:pt x="-1831" y="75417"/>
                        <a:pt x="-4879" y="51319"/>
                        <a:pt x="7885" y="34745"/>
                      </a:cubicBezTo>
                      <a:lnTo>
                        <a:pt x="23315" y="14743"/>
                      </a:lnTo>
                      <a:cubicBezTo>
                        <a:pt x="36078" y="-1831"/>
                        <a:pt x="60177" y="-4879"/>
                        <a:pt x="76750" y="7885"/>
                      </a:cubicBezTo>
                      <a:lnTo>
                        <a:pt x="377836" y="240485"/>
                      </a:lnTo>
                      <a:cubicBezTo>
                        <a:pt x="394409" y="253248"/>
                        <a:pt x="397457" y="277347"/>
                        <a:pt x="384694" y="293920"/>
                      </a:cubicBezTo>
                      <a:lnTo>
                        <a:pt x="369263" y="313923"/>
                      </a:lnTo>
                      <a:cubicBezTo>
                        <a:pt x="356404" y="330497"/>
                        <a:pt x="332401" y="333544"/>
                        <a:pt x="315828" y="320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1" name="Google Shape;991;p7"/>
                <p:cNvSpPr/>
                <p:nvPr/>
              </p:nvSpPr>
              <p:spPr>
                <a:xfrm>
                  <a:off x="4680264" y="5562151"/>
                  <a:ext cx="421201" cy="357254"/>
                </a:xfrm>
                <a:custGeom>
                  <a:avLst/>
                  <a:gdLst/>
                  <a:ahLst/>
                  <a:cxnLst/>
                  <a:rect l="l" t="t" r="r" b="b"/>
                  <a:pathLst>
                    <a:path w="421201" h="357254" extrusionOk="0">
                      <a:moveTo>
                        <a:pt x="353317" y="357254"/>
                      </a:moveTo>
                      <a:cubicBezTo>
                        <a:pt x="342173" y="357254"/>
                        <a:pt x="330838" y="353730"/>
                        <a:pt x="321408" y="346396"/>
                      </a:cubicBezTo>
                      <a:lnTo>
                        <a:pt x="321408" y="346396"/>
                      </a:lnTo>
                      <a:lnTo>
                        <a:pt x="20323" y="113795"/>
                      </a:lnTo>
                      <a:cubicBezTo>
                        <a:pt x="-2537" y="96174"/>
                        <a:pt x="-6728" y="63218"/>
                        <a:pt x="10893" y="40357"/>
                      </a:cubicBezTo>
                      <a:lnTo>
                        <a:pt x="26324" y="20355"/>
                      </a:lnTo>
                      <a:cubicBezTo>
                        <a:pt x="34896" y="9306"/>
                        <a:pt x="47184" y="2257"/>
                        <a:pt x="61090" y="448"/>
                      </a:cubicBezTo>
                      <a:cubicBezTo>
                        <a:pt x="74997" y="-1362"/>
                        <a:pt x="88713" y="2353"/>
                        <a:pt x="99762" y="10925"/>
                      </a:cubicBezTo>
                      <a:lnTo>
                        <a:pt x="400847" y="243430"/>
                      </a:lnTo>
                      <a:cubicBezTo>
                        <a:pt x="411896" y="252003"/>
                        <a:pt x="418944" y="264290"/>
                        <a:pt x="420754" y="278196"/>
                      </a:cubicBezTo>
                      <a:cubicBezTo>
                        <a:pt x="422564" y="292103"/>
                        <a:pt x="418849" y="305819"/>
                        <a:pt x="410277" y="316868"/>
                      </a:cubicBezTo>
                      <a:lnTo>
                        <a:pt x="394846" y="336871"/>
                      </a:lnTo>
                      <a:cubicBezTo>
                        <a:pt x="384464" y="350301"/>
                        <a:pt x="368938" y="357254"/>
                        <a:pt x="353317" y="357254"/>
                      </a:cubicBezTo>
                      <a:close/>
                      <a:moveTo>
                        <a:pt x="338839" y="323726"/>
                      </a:moveTo>
                      <a:cubicBezTo>
                        <a:pt x="349221" y="331727"/>
                        <a:pt x="364176" y="329822"/>
                        <a:pt x="372177" y="319440"/>
                      </a:cubicBezTo>
                      <a:lnTo>
                        <a:pt x="387607" y="299438"/>
                      </a:lnTo>
                      <a:cubicBezTo>
                        <a:pt x="391512" y="294484"/>
                        <a:pt x="393132" y="288198"/>
                        <a:pt x="392370" y="281911"/>
                      </a:cubicBezTo>
                      <a:cubicBezTo>
                        <a:pt x="391512" y="275530"/>
                        <a:pt x="388369" y="270005"/>
                        <a:pt x="383321" y="266100"/>
                      </a:cubicBezTo>
                      <a:lnTo>
                        <a:pt x="82236" y="33499"/>
                      </a:lnTo>
                      <a:cubicBezTo>
                        <a:pt x="77187" y="29594"/>
                        <a:pt x="70901" y="27975"/>
                        <a:pt x="64710" y="28737"/>
                      </a:cubicBezTo>
                      <a:cubicBezTo>
                        <a:pt x="58328" y="29594"/>
                        <a:pt x="52803" y="32738"/>
                        <a:pt x="48898" y="37785"/>
                      </a:cubicBezTo>
                      <a:lnTo>
                        <a:pt x="33468" y="57788"/>
                      </a:lnTo>
                      <a:cubicBezTo>
                        <a:pt x="25467" y="68170"/>
                        <a:pt x="27372" y="83125"/>
                        <a:pt x="37754" y="91126"/>
                      </a:cubicBezTo>
                      <a:lnTo>
                        <a:pt x="338839" y="32372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92" name="Google Shape;992;p7"/>
              <p:cNvSpPr/>
              <p:nvPr/>
            </p:nvSpPr>
            <p:spPr>
              <a:xfrm>
                <a:off x="4464025" y="5942775"/>
                <a:ext cx="326343" cy="268571"/>
              </a:xfrm>
              <a:custGeom>
                <a:avLst/>
                <a:gdLst/>
                <a:ahLst/>
                <a:cxnLst/>
                <a:rect l="l" t="t" r="r" b="b"/>
                <a:pathLst>
                  <a:path w="326343" h="268571" extrusionOk="0">
                    <a:moveTo>
                      <a:pt x="312095" y="268571"/>
                    </a:moveTo>
                    <a:cubicBezTo>
                      <a:pt x="309047" y="268571"/>
                      <a:pt x="305999" y="267619"/>
                      <a:pt x="303332" y="265618"/>
                    </a:cubicBezTo>
                    <a:cubicBezTo>
                      <a:pt x="284377" y="250950"/>
                      <a:pt x="287521" y="228090"/>
                      <a:pt x="289902" y="211421"/>
                    </a:cubicBezTo>
                    <a:cubicBezTo>
                      <a:pt x="292092" y="195705"/>
                      <a:pt x="292569" y="187895"/>
                      <a:pt x="287330" y="183894"/>
                    </a:cubicBezTo>
                    <a:cubicBezTo>
                      <a:pt x="282091" y="179798"/>
                      <a:pt x="274566" y="182275"/>
                      <a:pt x="259898" y="188371"/>
                    </a:cubicBezTo>
                    <a:cubicBezTo>
                      <a:pt x="244372" y="194848"/>
                      <a:pt x="223036" y="203706"/>
                      <a:pt x="204082" y="189038"/>
                    </a:cubicBezTo>
                    <a:cubicBezTo>
                      <a:pt x="185127" y="174369"/>
                      <a:pt x="188270" y="151509"/>
                      <a:pt x="190651" y="134745"/>
                    </a:cubicBezTo>
                    <a:cubicBezTo>
                      <a:pt x="192842" y="119029"/>
                      <a:pt x="193318" y="111219"/>
                      <a:pt x="188080" y="107218"/>
                    </a:cubicBezTo>
                    <a:cubicBezTo>
                      <a:pt x="182841" y="103122"/>
                      <a:pt x="175316" y="105599"/>
                      <a:pt x="160648" y="111695"/>
                    </a:cubicBezTo>
                    <a:cubicBezTo>
                      <a:pt x="145122" y="118172"/>
                      <a:pt x="123786" y="127030"/>
                      <a:pt x="104831" y="112362"/>
                    </a:cubicBezTo>
                    <a:cubicBezTo>
                      <a:pt x="85876" y="97693"/>
                      <a:pt x="89020" y="74833"/>
                      <a:pt x="91401" y="58164"/>
                    </a:cubicBezTo>
                    <a:cubicBezTo>
                      <a:pt x="93591" y="42448"/>
                      <a:pt x="94068" y="34637"/>
                      <a:pt x="88829" y="30542"/>
                    </a:cubicBezTo>
                    <a:cubicBezTo>
                      <a:pt x="83590" y="26446"/>
                      <a:pt x="76065" y="28922"/>
                      <a:pt x="61397" y="35019"/>
                    </a:cubicBezTo>
                    <a:cubicBezTo>
                      <a:pt x="45871" y="41496"/>
                      <a:pt x="24535" y="50354"/>
                      <a:pt x="5581" y="35685"/>
                    </a:cubicBezTo>
                    <a:cubicBezTo>
                      <a:pt x="-706" y="30828"/>
                      <a:pt x="-1849" y="21874"/>
                      <a:pt x="3009" y="15683"/>
                    </a:cubicBezTo>
                    <a:cubicBezTo>
                      <a:pt x="7866" y="9396"/>
                      <a:pt x="16820" y="8253"/>
                      <a:pt x="23011" y="13111"/>
                    </a:cubicBezTo>
                    <a:cubicBezTo>
                      <a:pt x="28250" y="17206"/>
                      <a:pt x="35775" y="14730"/>
                      <a:pt x="50443" y="8634"/>
                    </a:cubicBezTo>
                    <a:cubicBezTo>
                      <a:pt x="65969" y="2157"/>
                      <a:pt x="87305" y="-6701"/>
                      <a:pt x="106260" y="7967"/>
                    </a:cubicBezTo>
                    <a:cubicBezTo>
                      <a:pt x="125215" y="22636"/>
                      <a:pt x="122071" y="45496"/>
                      <a:pt x="119690" y="62165"/>
                    </a:cubicBezTo>
                    <a:cubicBezTo>
                      <a:pt x="117499" y="77881"/>
                      <a:pt x="117023" y="85691"/>
                      <a:pt x="122262" y="89787"/>
                    </a:cubicBezTo>
                    <a:cubicBezTo>
                      <a:pt x="127500" y="93883"/>
                      <a:pt x="135025" y="91406"/>
                      <a:pt x="149694" y="85310"/>
                    </a:cubicBezTo>
                    <a:cubicBezTo>
                      <a:pt x="165220" y="78833"/>
                      <a:pt x="186556" y="69975"/>
                      <a:pt x="205510" y="84643"/>
                    </a:cubicBezTo>
                    <a:cubicBezTo>
                      <a:pt x="224465" y="99312"/>
                      <a:pt x="221227" y="122077"/>
                      <a:pt x="218940" y="138745"/>
                    </a:cubicBezTo>
                    <a:cubicBezTo>
                      <a:pt x="216750" y="154462"/>
                      <a:pt x="216274" y="162368"/>
                      <a:pt x="221512" y="166368"/>
                    </a:cubicBezTo>
                    <a:cubicBezTo>
                      <a:pt x="226751" y="170464"/>
                      <a:pt x="234276" y="167987"/>
                      <a:pt x="248944" y="161891"/>
                    </a:cubicBezTo>
                    <a:cubicBezTo>
                      <a:pt x="264470" y="155414"/>
                      <a:pt x="285806" y="146556"/>
                      <a:pt x="304761" y="161225"/>
                    </a:cubicBezTo>
                    <a:cubicBezTo>
                      <a:pt x="323716" y="175893"/>
                      <a:pt x="320477" y="198658"/>
                      <a:pt x="318191" y="215327"/>
                    </a:cubicBezTo>
                    <a:cubicBezTo>
                      <a:pt x="316000" y="231043"/>
                      <a:pt x="315524" y="238949"/>
                      <a:pt x="320763" y="242949"/>
                    </a:cubicBezTo>
                    <a:cubicBezTo>
                      <a:pt x="327049" y="247807"/>
                      <a:pt x="328192" y="256760"/>
                      <a:pt x="323334" y="262952"/>
                    </a:cubicBezTo>
                    <a:cubicBezTo>
                      <a:pt x="320572" y="266666"/>
                      <a:pt x="316286" y="268571"/>
                      <a:pt x="312095" y="2685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93" name="Google Shape;993;p7"/>
              <p:cNvGrpSpPr/>
              <p:nvPr/>
            </p:nvGrpSpPr>
            <p:grpSpPr>
              <a:xfrm>
                <a:off x="4661227" y="5807423"/>
                <a:ext cx="195857" cy="208030"/>
                <a:chOff x="4661227" y="5807423"/>
                <a:chExt cx="195857" cy="208030"/>
              </a:xfrm>
            </p:grpSpPr>
            <p:sp>
              <p:nvSpPr>
                <p:cNvPr id="994" name="Google Shape;994;p7"/>
                <p:cNvSpPr/>
                <p:nvPr/>
              </p:nvSpPr>
              <p:spPr>
                <a:xfrm rot="-3138037">
                  <a:off x="4670240" y="5856391"/>
                  <a:ext cx="177831" cy="110094"/>
                </a:xfrm>
                <a:custGeom>
                  <a:avLst/>
                  <a:gdLst/>
                  <a:ahLst/>
                  <a:cxnLst/>
                  <a:rect l="l" t="t" r="r" b="b"/>
                  <a:pathLst>
                    <a:path w="177546" h="109918" extrusionOk="0">
                      <a:moveTo>
                        <a:pt x="177546" y="54959"/>
                      </a:moveTo>
                      <a:cubicBezTo>
                        <a:pt x="177546" y="85313"/>
                        <a:pt x="137801" y="109919"/>
                        <a:pt x="88773" y="109919"/>
                      </a:cubicBezTo>
                      <a:cubicBezTo>
                        <a:pt x="39745" y="109919"/>
                        <a:pt x="0" y="85313"/>
                        <a:pt x="0" y="54959"/>
                      </a:cubicBezTo>
                      <a:cubicBezTo>
                        <a:pt x="0" y="24606"/>
                        <a:pt x="39745" y="0"/>
                        <a:pt x="88773" y="0"/>
                      </a:cubicBezTo>
                      <a:cubicBezTo>
                        <a:pt x="137801" y="0"/>
                        <a:pt x="177546" y="24606"/>
                        <a:pt x="177546" y="54959"/>
                      </a:cubicBezTo>
                      <a:close/>
                    </a:path>
                  </a:pathLst>
                </a:custGeom>
                <a:solidFill>
                  <a:srgbClr val="D8D7D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5" name="Google Shape;995;p7"/>
                <p:cNvSpPr/>
                <p:nvPr/>
              </p:nvSpPr>
              <p:spPr>
                <a:xfrm>
                  <a:off x="4675124" y="5819105"/>
                  <a:ext cx="167770" cy="184501"/>
                </a:xfrm>
                <a:custGeom>
                  <a:avLst/>
                  <a:gdLst/>
                  <a:ahLst/>
                  <a:cxnLst/>
                  <a:rect l="l" t="t" r="r" b="b"/>
                  <a:pathLst>
                    <a:path w="167770" h="184501" extrusionOk="0">
                      <a:moveTo>
                        <a:pt x="53657" y="184502"/>
                      </a:moveTo>
                      <a:cubicBezTo>
                        <a:pt x="41465" y="184502"/>
                        <a:pt x="30225" y="181073"/>
                        <a:pt x="20891" y="173834"/>
                      </a:cubicBezTo>
                      <a:cubicBezTo>
                        <a:pt x="-9875" y="150117"/>
                        <a:pt x="-6256" y="95633"/>
                        <a:pt x="29082" y="49914"/>
                      </a:cubicBezTo>
                      <a:cubicBezTo>
                        <a:pt x="45179" y="29054"/>
                        <a:pt x="65563" y="13243"/>
                        <a:pt x="86518" y="5432"/>
                      </a:cubicBezTo>
                      <a:cubicBezTo>
                        <a:pt x="109759" y="-3331"/>
                        <a:pt x="131285" y="-1426"/>
                        <a:pt x="146906" y="10671"/>
                      </a:cubicBezTo>
                      <a:cubicBezTo>
                        <a:pt x="162623" y="22768"/>
                        <a:pt x="169766" y="43056"/>
                        <a:pt x="167290" y="67821"/>
                      </a:cubicBezTo>
                      <a:cubicBezTo>
                        <a:pt x="165004" y="90014"/>
                        <a:pt x="154812" y="113731"/>
                        <a:pt x="138715" y="134591"/>
                      </a:cubicBezTo>
                      <a:lnTo>
                        <a:pt x="138715" y="134591"/>
                      </a:lnTo>
                      <a:cubicBezTo>
                        <a:pt x="114045" y="166499"/>
                        <a:pt x="81565" y="184502"/>
                        <a:pt x="53657" y="184502"/>
                      </a:cubicBezTo>
                      <a:close/>
                      <a:moveTo>
                        <a:pt x="114236" y="28673"/>
                      </a:moveTo>
                      <a:cubicBezTo>
                        <a:pt x="107568" y="28673"/>
                        <a:pt x="100996" y="30578"/>
                        <a:pt x="96519" y="32197"/>
                      </a:cubicBezTo>
                      <a:cubicBezTo>
                        <a:pt x="80707" y="38103"/>
                        <a:pt x="64420" y="50962"/>
                        <a:pt x="51656" y="67440"/>
                      </a:cubicBezTo>
                      <a:cubicBezTo>
                        <a:pt x="24796" y="102206"/>
                        <a:pt x="23081" y="139544"/>
                        <a:pt x="38321" y="151260"/>
                      </a:cubicBezTo>
                      <a:cubicBezTo>
                        <a:pt x="53561" y="162975"/>
                        <a:pt x="89185" y="151927"/>
                        <a:pt x="116045" y="117160"/>
                      </a:cubicBezTo>
                      <a:lnTo>
                        <a:pt x="116045" y="117160"/>
                      </a:lnTo>
                      <a:cubicBezTo>
                        <a:pt x="128714" y="100682"/>
                        <a:pt x="137000" y="81632"/>
                        <a:pt x="138810" y="64868"/>
                      </a:cubicBezTo>
                      <a:cubicBezTo>
                        <a:pt x="139667" y="56486"/>
                        <a:pt x="139572" y="41151"/>
                        <a:pt x="129380" y="33340"/>
                      </a:cubicBezTo>
                      <a:cubicBezTo>
                        <a:pt x="124904" y="29911"/>
                        <a:pt x="119474" y="28673"/>
                        <a:pt x="114236" y="28673"/>
                      </a:cubicBezTo>
                      <a:close/>
                      <a:moveTo>
                        <a:pt x="127380" y="125923"/>
                      </a:moveTo>
                      <a:lnTo>
                        <a:pt x="127380" y="125923"/>
                      </a:lnTo>
                      <a:lnTo>
                        <a:pt x="127380" y="12592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96" name="Google Shape;996;p7"/>
              <p:cNvSpPr/>
              <p:nvPr/>
            </p:nvSpPr>
            <p:spPr>
              <a:xfrm>
                <a:off x="4462652" y="5435059"/>
                <a:ext cx="812248" cy="844788"/>
              </a:xfrm>
              <a:custGeom>
                <a:avLst/>
                <a:gdLst/>
                <a:ahLst/>
                <a:cxnLst/>
                <a:rect l="l" t="t" r="r" b="b"/>
                <a:pathLst>
                  <a:path w="812248" h="844788" extrusionOk="0">
                    <a:moveTo>
                      <a:pt x="673703" y="304800"/>
                    </a:moveTo>
                    <a:lnTo>
                      <a:pt x="611696" y="385096"/>
                    </a:lnTo>
                    <a:lnTo>
                      <a:pt x="615125" y="387763"/>
                    </a:lnTo>
                    <a:cubicBezTo>
                      <a:pt x="629793" y="399098"/>
                      <a:pt x="632555" y="420434"/>
                      <a:pt x="621221" y="435102"/>
                    </a:cubicBezTo>
                    <a:lnTo>
                      <a:pt x="600456" y="461963"/>
                    </a:lnTo>
                    <a:cubicBezTo>
                      <a:pt x="589121" y="476726"/>
                      <a:pt x="567690" y="479393"/>
                      <a:pt x="553117" y="468059"/>
                    </a:cubicBezTo>
                    <a:lnTo>
                      <a:pt x="549688" y="465391"/>
                    </a:lnTo>
                    <a:lnTo>
                      <a:pt x="311944" y="773239"/>
                    </a:lnTo>
                    <a:lnTo>
                      <a:pt x="160973" y="822198"/>
                    </a:lnTo>
                    <a:lnTo>
                      <a:pt x="103442" y="840772"/>
                    </a:lnTo>
                    <a:cubicBezTo>
                      <a:pt x="56960" y="855916"/>
                      <a:pt x="9716" y="826484"/>
                      <a:pt x="0" y="781812"/>
                    </a:cubicBezTo>
                    <a:cubicBezTo>
                      <a:pt x="17812" y="790575"/>
                      <a:pt x="39148" y="793052"/>
                      <a:pt x="60293" y="786099"/>
                    </a:cubicBezTo>
                    <a:lnTo>
                      <a:pt x="117824" y="767525"/>
                    </a:lnTo>
                    <a:lnTo>
                      <a:pt x="268796" y="718566"/>
                    </a:lnTo>
                    <a:lnTo>
                      <a:pt x="506540" y="410718"/>
                    </a:lnTo>
                    <a:lnTo>
                      <a:pt x="509969" y="413385"/>
                    </a:lnTo>
                    <a:cubicBezTo>
                      <a:pt x="524637" y="424720"/>
                      <a:pt x="545973" y="421957"/>
                      <a:pt x="557308" y="407289"/>
                    </a:cubicBezTo>
                    <a:lnTo>
                      <a:pt x="578072" y="380429"/>
                    </a:lnTo>
                    <a:cubicBezTo>
                      <a:pt x="589407" y="365760"/>
                      <a:pt x="586645" y="344424"/>
                      <a:pt x="571976" y="333090"/>
                    </a:cubicBezTo>
                    <a:lnTo>
                      <a:pt x="568547" y="330422"/>
                    </a:lnTo>
                    <a:lnTo>
                      <a:pt x="630555" y="250127"/>
                    </a:lnTo>
                    <a:lnTo>
                      <a:pt x="633984" y="252794"/>
                    </a:lnTo>
                    <a:cubicBezTo>
                      <a:pt x="648653" y="264129"/>
                      <a:pt x="669988" y="261366"/>
                      <a:pt x="681323" y="246698"/>
                    </a:cubicBezTo>
                    <a:lnTo>
                      <a:pt x="702088" y="219837"/>
                    </a:lnTo>
                    <a:cubicBezTo>
                      <a:pt x="713422" y="205169"/>
                      <a:pt x="710660" y="183832"/>
                      <a:pt x="695992" y="172498"/>
                    </a:cubicBezTo>
                    <a:lnTo>
                      <a:pt x="692563" y="169831"/>
                    </a:lnTo>
                    <a:lnTo>
                      <a:pt x="747141" y="99156"/>
                    </a:lnTo>
                    <a:cubicBezTo>
                      <a:pt x="769716" y="69914"/>
                      <a:pt x="774478" y="32481"/>
                      <a:pt x="763143" y="0"/>
                    </a:cubicBezTo>
                    <a:lnTo>
                      <a:pt x="771335" y="6382"/>
                    </a:lnTo>
                    <a:cubicBezTo>
                      <a:pt x="817341" y="41910"/>
                      <a:pt x="825817" y="107918"/>
                      <a:pt x="790289" y="153924"/>
                    </a:cubicBezTo>
                    <a:lnTo>
                      <a:pt x="735711" y="224600"/>
                    </a:lnTo>
                    <a:lnTo>
                      <a:pt x="739140" y="227266"/>
                    </a:lnTo>
                    <a:cubicBezTo>
                      <a:pt x="753808" y="238601"/>
                      <a:pt x="756571" y="259938"/>
                      <a:pt x="745236" y="274606"/>
                    </a:cubicBezTo>
                    <a:lnTo>
                      <a:pt x="724472" y="301466"/>
                    </a:lnTo>
                    <a:cubicBezTo>
                      <a:pt x="713137" y="316230"/>
                      <a:pt x="691801" y="318897"/>
                      <a:pt x="677132" y="307563"/>
                    </a:cubicBezTo>
                    <a:lnTo>
                      <a:pt x="673703" y="3048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997" name="Google Shape;997;p7"/>
          <p:cNvGrpSpPr/>
          <p:nvPr/>
        </p:nvGrpSpPr>
        <p:grpSpPr>
          <a:xfrm>
            <a:off x="1020763" y="614972"/>
            <a:ext cx="1477581" cy="1724761"/>
            <a:chOff x="8127313" y="716372"/>
            <a:chExt cx="1477581" cy="1724761"/>
          </a:xfrm>
        </p:grpSpPr>
        <p:grpSp>
          <p:nvGrpSpPr>
            <p:cNvPr id="998" name="Google Shape;998;p7"/>
            <p:cNvGrpSpPr/>
            <p:nvPr/>
          </p:nvGrpSpPr>
          <p:grpSpPr>
            <a:xfrm flipH="1">
              <a:off x="8127313" y="730397"/>
              <a:ext cx="1477581" cy="1710736"/>
              <a:chOff x="8390004" y="456115"/>
              <a:chExt cx="904162" cy="1046834"/>
            </a:xfrm>
          </p:grpSpPr>
          <p:grpSp>
            <p:nvGrpSpPr>
              <p:cNvPr id="999" name="Google Shape;999;p7"/>
              <p:cNvGrpSpPr/>
              <p:nvPr/>
            </p:nvGrpSpPr>
            <p:grpSpPr>
              <a:xfrm>
                <a:off x="8390004" y="1344626"/>
                <a:ext cx="193429" cy="158323"/>
                <a:chOff x="8390004" y="1344626"/>
                <a:chExt cx="193429" cy="158323"/>
              </a:xfrm>
            </p:grpSpPr>
            <p:sp>
              <p:nvSpPr>
                <p:cNvPr id="1000" name="Google Shape;1000;p7"/>
                <p:cNvSpPr/>
                <p:nvPr/>
              </p:nvSpPr>
              <p:spPr>
                <a:xfrm>
                  <a:off x="8404193" y="1358836"/>
                  <a:ext cx="164687" cy="129825"/>
                </a:xfrm>
                <a:custGeom>
                  <a:avLst/>
                  <a:gdLst/>
                  <a:ahLst/>
                  <a:cxnLst/>
                  <a:rect l="l" t="t" r="r" b="b"/>
                  <a:pathLst>
                    <a:path w="164687" h="129825" extrusionOk="0">
                      <a:moveTo>
                        <a:pt x="94012" y="0"/>
                      </a:moveTo>
                      <a:lnTo>
                        <a:pt x="0" y="122396"/>
                      </a:lnTo>
                      <a:lnTo>
                        <a:pt x="106680" y="129826"/>
                      </a:lnTo>
                      <a:lnTo>
                        <a:pt x="164687" y="54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1" name="Google Shape;1001;p7"/>
                <p:cNvSpPr/>
                <p:nvPr/>
              </p:nvSpPr>
              <p:spPr>
                <a:xfrm>
                  <a:off x="8390004" y="1344626"/>
                  <a:ext cx="193429" cy="158323"/>
                </a:xfrm>
                <a:custGeom>
                  <a:avLst/>
                  <a:gdLst/>
                  <a:ahLst/>
                  <a:cxnLst/>
                  <a:rect l="l" t="t" r="r" b="b"/>
                  <a:pathLst>
                    <a:path w="193429" h="158323" extrusionOk="0">
                      <a:moveTo>
                        <a:pt x="120869" y="158323"/>
                      </a:moveTo>
                      <a:cubicBezTo>
                        <a:pt x="120488" y="158323"/>
                        <a:pt x="120202" y="158323"/>
                        <a:pt x="119916" y="158323"/>
                      </a:cubicBezTo>
                      <a:lnTo>
                        <a:pt x="13236" y="150894"/>
                      </a:lnTo>
                      <a:cubicBezTo>
                        <a:pt x="7998" y="150513"/>
                        <a:pt x="3330" y="147274"/>
                        <a:pt x="1235" y="142511"/>
                      </a:cubicBezTo>
                      <a:cubicBezTo>
                        <a:pt x="-861" y="137749"/>
                        <a:pt x="-289" y="132129"/>
                        <a:pt x="2950" y="127938"/>
                      </a:cubicBezTo>
                      <a:lnTo>
                        <a:pt x="97057" y="5542"/>
                      </a:lnTo>
                      <a:cubicBezTo>
                        <a:pt x="99343" y="2494"/>
                        <a:pt x="102771" y="589"/>
                        <a:pt x="106582" y="113"/>
                      </a:cubicBezTo>
                      <a:cubicBezTo>
                        <a:pt x="110296" y="-364"/>
                        <a:pt x="114106" y="684"/>
                        <a:pt x="117154" y="2970"/>
                      </a:cubicBezTo>
                      <a:lnTo>
                        <a:pt x="187830" y="57263"/>
                      </a:lnTo>
                      <a:cubicBezTo>
                        <a:pt x="194116" y="62025"/>
                        <a:pt x="195259" y="71074"/>
                        <a:pt x="190497" y="77265"/>
                      </a:cubicBezTo>
                      <a:lnTo>
                        <a:pt x="132394" y="152798"/>
                      </a:lnTo>
                      <a:cubicBezTo>
                        <a:pt x="129441" y="156227"/>
                        <a:pt x="125250" y="158323"/>
                        <a:pt x="120869" y="158323"/>
                      </a:cubicBezTo>
                      <a:close/>
                      <a:moveTo>
                        <a:pt x="41716" y="124128"/>
                      </a:moveTo>
                      <a:lnTo>
                        <a:pt x="114202" y="129177"/>
                      </a:lnTo>
                      <a:lnTo>
                        <a:pt x="158874" y="71074"/>
                      </a:lnTo>
                      <a:lnTo>
                        <a:pt x="110867" y="34117"/>
                      </a:lnTo>
                      <a:lnTo>
                        <a:pt x="41716" y="12412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02" name="Google Shape;1002;p7"/>
              <p:cNvGrpSpPr/>
              <p:nvPr/>
            </p:nvGrpSpPr>
            <p:grpSpPr>
              <a:xfrm>
                <a:off x="8437418" y="1249718"/>
                <a:ext cx="235873" cy="221893"/>
                <a:chOff x="8437418" y="1249718"/>
                <a:chExt cx="235873" cy="221893"/>
              </a:xfrm>
            </p:grpSpPr>
            <p:sp>
              <p:nvSpPr>
                <p:cNvPr id="1003" name="Google Shape;1003;p7"/>
                <p:cNvSpPr/>
                <p:nvPr/>
              </p:nvSpPr>
              <p:spPr>
                <a:xfrm rot="-3144837">
                  <a:off x="8502712" y="1270078"/>
                  <a:ext cx="104782" cy="180987"/>
                </a:xfrm>
                <a:custGeom>
                  <a:avLst/>
                  <a:gdLst/>
                  <a:ahLst/>
                  <a:cxnLst/>
                  <a:rect l="l" t="t" r="r" b="b"/>
                  <a:pathLst>
                    <a:path w="104774" h="180973" extrusionOk="0">
                      <a:moveTo>
                        <a:pt x="0" y="0"/>
                      </a:moveTo>
                      <a:lnTo>
                        <a:pt x="104774" y="0"/>
                      </a:lnTo>
                      <a:lnTo>
                        <a:pt x="104774" y="180974"/>
                      </a:lnTo>
                      <a:lnTo>
                        <a:pt x="0" y="18097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4" name="Google Shape;1004;p7"/>
                <p:cNvSpPr/>
                <p:nvPr/>
              </p:nvSpPr>
              <p:spPr>
                <a:xfrm>
                  <a:off x="8437418" y="1249718"/>
                  <a:ext cx="235873" cy="221893"/>
                </a:xfrm>
                <a:custGeom>
                  <a:avLst/>
                  <a:gdLst/>
                  <a:ahLst/>
                  <a:cxnLst/>
                  <a:rect l="l" t="t" r="r" b="b"/>
                  <a:pathLst>
                    <a:path w="235873" h="221893" extrusionOk="0">
                      <a:moveTo>
                        <a:pt x="157656" y="221893"/>
                      </a:moveTo>
                      <a:cubicBezTo>
                        <a:pt x="154608" y="221893"/>
                        <a:pt x="151560" y="220941"/>
                        <a:pt x="148989" y="218941"/>
                      </a:cubicBezTo>
                      <a:lnTo>
                        <a:pt x="5542" y="108641"/>
                      </a:lnTo>
                      <a:cubicBezTo>
                        <a:pt x="2494" y="106355"/>
                        <a:pt x="589" y="102926"/>
                        <a:pt x="113" y="99211"/>
                      </a:cubicBezTo>
                      <a:cubicBezTo>
                        <a:pt x="-363" y="95497"/>
                        <a:pt x="684" y="91687"/>
                        <a:pt x="2970" y="88639"/>
                      </a:cubicBezTo>
                      <a:lnTo>
                        <a:pt x="66883" y="5581"/>
                      </a:lnTo>
                      <a:cubicBezTo>
                        <a:pt x="71740" y="-706"/>
                        <a:pt x="80694" y="-1849"/>
                        <a:pt x="86885" y="3009"/>
                      </a:cubicBezTo>
                      <a:lnTo>
                        <a:pt x="230332" y="113308"/>
                      </a:lnTo>
                      <a:cubicBezTo>
                        <a:pt x="233380" y="115594"/>
                        <a:pt x="235285" y="119023"/>
                        <a:pt x="235761" y="122738"/>
                      </a:cubicBezTo>
                      <a:cubicBezTo>
                        <a:pt x="236237" y="126453"/>
                        <a:pt x="235190" y="130263"/>
                        <a:pt x="232904" y="133311"/>
                      </a:cubicBezTo>
                      <a:lnTo>
                        <a:pt x="168991" y="216369"/>
                      </a:lnTo>
                      <a:cubicBezTo>
                        <a:pt x="166133" y="219893"/>
                        <a:pt x="161847" y="221893"/>
                        <a:pt x="157656" y="221893"/>
                      </a:cubicBezTo>
                      <a:close/>
                      <a:moveTo>
                        <a:pt x="34212" y="94639"/>
                      </a:moveTo>
                      <a:lnTo>
                        <a:pt x="154989" y="187508"/>
                      </a:lnTo>
                      <a:lnTo>
                        <a:pt x="201471" y="127120"/>
                      </a:lnTo>
                      <a:lnTo>
                        <a:pt x="80694" y="34251"/>
                      </a:lnTo>
                      <a:lnTo>
                        <a:pt x="34212" y="9463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05" name="Google Shape;1005;p7"/>
              <p:cNvSpPr/>
              <p:nvPr/>
            </p:nvSpPr>
            <p:spPr>
              <a:xfrm>
                <a:off x="8403145" y="1357978"/>
                <a:ext cx="131254" cy="126301"/>
              </a:xfrm>
              <a:custGeom>
                <a:avLst/>
                <a:gdLst/>
                <a:ahLst/>
                <a:cxnLst/>
                <a:rect l="l" t="t" r="r" b="b"/>
                <a:pathLst>
                  <a:path w="131254" h="126301" extrusionOk="0">
                    <a:moveTo>
                      <a:pt x="131255" y="28480"/>
                    </a:moveTo>
                    <a:lnTo>
                      <a:pt x="56007" y="126302"/>
                    </a:lnTo>
                    <a:lnTo>
                      <a:pt x="0" y="122396"/>
                    </a:lnTo>
                    <a:lnTo>
                      <a:pt x="94202" y="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6" name="Google Shape;1006;p7"/>
              <p:cNvSpPr/>
              <p:nvPr/>
            </p:nvSpPr>
            <p:spPr>
              <a:xfrm rot="-3144837">
                <a:off x="8450770" y="1293300"/>
                <a:ext cx="104782" cy="66679"/>
              </a:xfrm>
              <a:custGeom>
                <a:avLst/>
                <a:gdLst/>
                <a:ahLst/>
                <a:cxnLst/>
                <a:rect l="l" t="t" r="r" b="b"/>
                <a:pathLst>
                  <a:path w="104774" h="66674" extrusionOk="0">
                    <a:moveTo>
                      <a:pt x="0" y="0"/>
                    </a:moveTo>
                    <a:lnTo>
                      <a:pt x="104774" y="0"/>
                    </a:lnTo>
                    <a:lnTo>
                      <a:pt x="104774" y="66675"/>
                    </a:lnTo>
                    <a:lnTo>
                      <a:pt x="0" y="6667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07" name="Google Shape;1007;p7"/>
              <p:cNvGrpSpPr/>
              <p:nvPr/>
            </p:nvGrpSpPr>
            <p:grpSpPr>
              <a:xfrm>
                <a:off x="8433011" y="1095392"/>
                <a:ext cx="388579" cy="353169"/>
                <a:chOff x="8433011" y="1095392"/>
                <a:chExt cx="388579" cy="353169"/>
              </a:xfrm>
            </p:grpSpPr>
            <p:sp>
              <p:nvSpPr>
                <p:cNvPr id="1008" name="Google Shape;1008;p7"/>
                <p:cNvSpPr/>
                <p:nvPr/>
              </p:nvSpPr>
              <p:spPr>
                <a:xfrm>
                  <a:off x="8447246" y="1109662"/>
                  <a:ext cx="360045" cy="324612"/>
                </a:xfrm>
                <a:custGeom>
                  <a:avLst/>
                  <a:gdLst/>
                  <a:ahLst/>
                  <a:cxnLst/>
                  <a:rect l="l" t="t" r="r" b="b"/>
                  <a:pathLst>
                    <a:path w="360045" h="324612" extrusionOk="0">
                      <a:moveTo>
                        <a:pt x="55150" y="0"/>
                      </a:moveTo>
                      <a:lnTo>
                        <a:pt x="0" y="149828"/>
                      </a:lnTo>
                      <a:lnTo>
                        <a:pt x="227267" y="324612"/>
                      </a:lnTo>
                      <a:lnTo>
                        <a:pt x="360045" y="23450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9" name="Google Shape;1009;p7"/>
                <p:cNvSpPr/>
                <p:nvPr/>
              </p:nvSpPr>
              <p:spPr>
                <a:xfrm>
                  <a:off x="8433011" y="1095392"/>
                  <a:ext cx="388579" cy="353169"/>
                </a:xfrm>
                <a:custGeom>
                  <a:avLst/>
                  <a:gdLst/>
                  <a:ahLst/>
                  <a:cxnLst/>
                  <a:rect l="l" t="t" r="r" b="b"/>
                  <a:pathLst>
                    <a:path w="388579" h="353169" extrusionOk="0">
                      <a:moveTo>
                        <a:pt x="241502" y="353169"/>
                      </a:moveTo>
                      <a:cubicBezTo>
                        <a:pt x="238454" y="353169"/>
                        <a:pt x="235310" y="352217"/>
                        <a:pt x="232834" y="350217"/>
                      </a:cubicBezTo>
                      <a:lnTo>
                        <a:pt x="5567" y="175433"/>
                      </a:lnTo>
                      <a:cubicBezTo>
                        <a:pt x="614" y="171623"/>
                        <a:pt x="-1291" y="165051"/>
                        <a:pt x="900" y="159145"/>
                      </a:cubicBezTo>
                      <a:lnTo>
                        <a:pt x="56050" y="9317"/>
                      </a:lnTo>
                      <a:cubicBezTo>
                        <a:pt x="57574" y="5031"/>
                        <a:pt x="61098" y="1792"/>
                        <a:pt x="65479" y="554"/>
                      </a:cubicBezTo>
                      <a:cubicBezTo>
                        <a:pt x="69861" y="-684"/>
                        <a:pt x="74528" y="173"/>
                        <a:pt x="78148" y="2935"/>
                      </a:cubicBezTo>
                      <a:lnTo>
                        <a:pt x="383043" y="237441"/>
                      </a:lnTo>
                      <a:cubicBezTo>
                        <a:pt x="386663" y="240203"/>
                        <a:pt x="388758" y="244584"/>
                        <a:pt x="388568" y="249156"/>
                      </a:cubicBezTo>
                      <a:cubicBezTo>
                        <a:pt x="388473" y="253728"/>
                        <a:pt x="386091" y="258015"/>
                        <a:pt x="382281" y="260586"/>
                      </a:cubicBezTo>
                      <a:lnTo>
                        <a:pt x="249502" y="350693"/>
                      </a:lnTo>
                      <a:cubicBezTo>
                        <a:pt x="247121" y="352407"/>
                        <a:pt x="244264" y="353169"/>
                        <a:pt x="241502" y="353169"/>
                      </a:cubicBezTo>
                      <a:close/>
                      <a:moveTo>
                        <a:pt x="31285" y="159145"/>
                      </a:moveTo>
                      <a:lnTo>
                        <a:pt x="242073" y="321261"/>
                      </a:lnTo>
                      <a:lnTo>
                        <a:pt x="349991" y="248013"/>
                      </a:lnTo>
                      <a:lnTo>
                        <a:pt x="76147" y="37416"/>
                      </a:lnTo>
                      <a:lnTo>
                        <a:pt x="31285" y="15914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10" name="Google Shape;1010;p7"/>
              <p:cNvGrpSpPr/>
              <p:nvPr/>
            </p:nvGrpSpPr>
            <p:grpSpPr>
              <a:xfrm>
                <a:off x="8457991" y="456115"/>
                <a:ext cx="836175" cy="922341"/>
                <a:chOff x="8457991" y="456115"/>
                <a:chExt cx="836175" cy="922341"/>
              </a:xfrm>
            </p:grpSpPr>
            <p:sp>
              <p:nvSpPr>
                <p:cNvPr id="1011" name="Google Shape;1011;p7"/>
                <p:cNvSpPr/>
                <p:nvPr/>
              </p:nvSpPr>
              <p:spPr>
                <a:xfrm>
                  <a:off x="8472298" y="470875"/>
                  <a:ext cx="807218" cy="893293"/>
                </a:xfrm>
                <a:custGeom>
                  <a:avLst/>
                  <a:gdLst/>
                  <a:ahLst/>
                  <a:cxnLst/>
                  <a:rect l="l" t="t" r="r" b="b"/>
                  <a:pathLst>
                    <a:path w="807218" h="893293" extrusionOk="0">
                      <a:moveTo>
                        <a:pt x="527017" y="680506"/>
                      </a:moveTo>
                      <a:lnTo>
                        <a:pt x="399573" y="880055"/>
                      </a:lnTo>
                      <a:cubicBezTo>
                        <a:pt x="388142" y="894914"/>
                        <a:pt x="366711" y="897676"/>
                        <a:pt x="351852" y="886246"/>
                      </a:cubicBezTo>
                      <a:lnTo>
                        <a:pt x="13239" y="625833"/>
                      </a:lnTo>
                      <a:cubicBezTo>
                        <a:pt x="-1620" y="614403"/>
                        <a:pt x="-4382" y="592972"/>
                        <a:pt x="7047" y="578112"/>
                      </a:cubicBezTo>
                      <a:lnTo>
                        <a:pt x="482345" y="60524"/>
                      </a:lnTo>
                      <a:cubicBezTo>
                        <a:pt x="547972" y="-10914"/>
                        <a:pt x="657319" y="-20343"/>
                        <a:pt x="734186" y="38807"/>
                      </a:cubicBezTo>
                      <a:lnTo>
                        <a:pt x="734186" y="38807"/>
                      </a:lnTo>
                      <a:cubicBezTo>
                        <a:pt x="811053" y="97957"/>
                        <a:pt x="830007" y="206066"/>
                        <a:pt x="777811" y="287791"/>
                      </a:cubicBezTo>
                      <a:lnTo>
                        <a:pt x="574642" y="606021"/>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2" name="Google Shape;1012;p7"/>
                <p:cNvSpPr/>
                <p:nvPr/>
              </p:nvSpPr>
              <p:spPr>
                <a:xfrm>
                  <a:off x="8457991" y="456115"/>
                  <a:ext cx="836175" cy="922341"/>
                </a:xfrm>
                <a:custGeom>
                  <a:avLst/>
                  <a:gdLst/>
                  <a:ahLst/>
                  <a:cxnLst/>
                  <a:rect l="l" t="t" r="r" b="b"/>
                  <a:pathLst>
                    <a:path w="836175" h="922341" extrusionOk="0">
                      <a:moveTo>
                        <a:pt x="386828" y="922342"/>
                      </a:moveTo>
                      <a:cubicBezTo>
                        <a:pt x="376541" y="922342"/>
                        <a:pt x="366159" y="919103"/>
                        <a:pt x="357396" y="912341"/>
                      </a:cubicBezTo>
                      <a:lnTo>
                        <a:pt x="18782" y="651927"/>
                      </a:lnTo>
                      <a:cubicBezTo>
                        <a:pt x="8590" y="644117"/>
                        <a:pt x="2018" y="632687"/>
                        <a:pt x="399" y="619828"/>
                      </a:cubicBezTo>
                      <a:cubicBezTo>
                        <a:pt x="-1221" y="606969"/>
                        <a:pt x="2113" y="594301"/>
                        <a:pt x="10019" y="584109"/>
                      </a:cubicBezTo>
                      <a:cubicBezTo>
                        <a:pt x="10305" y="583823"/>
                        <a:pt x="10495" y="583442"/>
                        <a:pt x="10781" y="583157"/>
                      </a:cubicBezTo>
                      <a:lnTo>
                        <a:pt x="486079" y="65568"/>
                      </a:lnTo>
                      <a:cubicBezTo>
                        <a:pt x="557230" y="-11965"/>
                        <a:pt x="673816" y="-21967"/>
                        <a:pt x="757160" y="42137"/>
                      </a:cubicBezTo>
                      <a:cubicBezTo>
                        <a:pt x="840599" y="106240"/>
                        <a:pt x="860792" y="221492"/>
                        <a:pt x="804118" y="310170"/>
                      </a:cubicBezTo>
                      <a:lnTo>
                        <a:pt x="600950" y="628400"/>
                      </a:lnTo>
                      <a:cubicBezTo>
                        <a:pt x="596664" y="635068"/>
                        <a:pt x="587805" y="636973"/>
                        <a:pt x="581233" y="632782"/>
                      </a:cubicBezTo>
                      <a:cubicBezTo>
                        <a:pt x="574566" y="628496"/>
                        <a:pt x="572660" y="619733"/>
                        <a:pt x="576851" y="613065"/>
                      </a:cubicBezTo>
                      <a:lnTo>
                        <a:pt x="780020" y="294835"/>
                      </a:lnTo>
                      <a:cubicBezTo>
                        <a:pt x="828597" y="218730"/>
                        <a:pt x="811262" y="119861"/>
                        <a:pt x="739729" y="64806"/>
                      </a:cubicBezTo>
                      <a:cubicBezTo>
                        <a:pt x="668196" y="9752"/>
                        <a:pt x="568184" y="18419"/>
                        <a:pt x="507128" y="84904"/>
                      </a:cubicBezTo>
                      <a:lnTo>
                        <a:pt x="32307" y="601921"/>
                      </a:lnTo>
                      <a:cubicBezTo>
                        <a:pt x="29355" y="606017"/>
                        <a:pt x="28116" y="610970"/>
                        <a:pt x="28688" y="616113"/>
                      </a:cubicBezTo>
                      <a:cubicBezTo>
                        <a:pt x="29355" y="621352"/>
                        <a:pt x="32022" y="626019"/>
                        <a:pt x="36213" y="629258"/>
                      </a:cubicBezTo>
                      <a:lnTo>
                        <a:pt x="374827" y="889671"/>
                      </a:lnTo>
                      <a:cubicBezTo>
                        <a:pt x="383303" y="896243"/>
                        <a:pt x="395496" y="894719"/>
                        <a:pt x="402259" y="886433"/>
                      </a:cubicBezTo>
                      <a:lnTo>
                        <a:pt x="529226" y="687551"/>
                      </a:lnTo>
                      <a:cubicBezTo>
                        <a:pt x="533513" y="680883"/>
                        <a:pt x="542371" y="678978"/>
                        <a:pt x="548943" y="683169"/>
                      </a:cubicBezTo>
                      <a:cubicBezTo>
                        <a:pt x="555611" y="687455"/>
                        <a:pt x="557516" y="696218"/>
                        <a:pt x="553325" y="702886"/>
                      </a:cubicBezTo>
                      <a:lnTo>
                        <a:pt x="425880" y="902435"/>
                      </a:lnTo>
                      <a:cubicBezTo>
                        <a:pt x="425690" y="902816"/>
                        <a:pt x="425404" y="903101"/>
                        <a:pt x="425118" y="903482"/>
                      </a:cubicBezTo>
                      <a:cubicBezTo>
                        <a:pt x="415689" y="915865"/>
                        <a:pt x="401401" y="922342"/>
                        <a:pt x="386828" y="922342"/>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13" name="Google Shape;1013;p7"/>
              <p:cNvGrpSpPr/>
              <p:nvPr/>
            </p:nvGrpSpPr>
            <p:grpSpPr>
              <a:xfrm>
                <a:off x="9017765" y="1062485"/>
                <a:ext cx="43394" cy="51843"/>
                <a:chOff x="9017765" y="1062485"/>
                <a:chExt cx="43394" cy="51843"/>
              </a:xfrm>
            </p:grpSpPr>
            <p:sp>
              <p:nvSpPr>
                <p:cNvPr id="1014" name="Google Shape;1014;p7"/>
                <p:cNvSpPr/>
                <p:nvPr/>
              </p:nvSpPr>
              <p:spPr>
                <a:xfrm>
                  <a:off x="9032081" y="1076800"/>
                  <a:ext cx="14858" cy="23240"/>
                </a:xfrm>
                <a:custGeom>
                  <a:avLst/>
                  <a:gdLst/>
                  <a:ahLst/>
                  <a:cxnLst/>
                  <a:rect l="l" t="t" r="r" b="b"/>
                  <a:pathLst>
                    <a:path w="14858" h="23240" extrusionOk="0">
                      <a:moveTo>
                        <a:pt x="14859" y="0"/>
                      </a:moveTo>
                      <a:lnTo>
                        <a:pt x="0" y="23241"/>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5" name="Google Shape;1015;p7"/>
                <p:cNvSpPr/>
                <p:nvPr/>
              </p:nvSpPr>
              <p:spPr>
                <a:xfrm>
                  <a:off x="9017765" y="1062485"/>
                  <a:ext cx="43394" cy="51843"/>
                </a:xfrm>
                <a:custGeom>
                  <a:avLst/>
                  <a:gdLst/>
                  <a:ahLst/>
                  <a:cxnLst/>
                  <a:rect l="l" t="t" r="r" b="b"/>
                  <a:pathLst>
                    <a:path w="43394" h="51843" extrusionOk="0">
                      <a:moveTo>
                        <a:pt x="14315" y="51844"/>
                      </a:moveTo>
                      <a:cubicBezTo>
                        <a:pt x="11648" y="51844"/>
                        <a:pt x="8981" y="51082"/>
                        <a:pt x="6600" y="49558"/>
                      </a:cubicBezTo>
                      <a:cubicBezTo>
                        <a:pt x="-67" y="45272"/>
                        <a:pt x="-1973" y="36508"/>
                        <a:pt x="2218" y="29841"/>
                      </a:cubicBezTo>
                      <a:lnTo>
                        <a:pt x="17077" y="6600"/>
                      </a:lnTo>
                      <a:cubicBezTo>
                        <a:pt x="21364" y="-68"/>
                        <a:pt x="30127" y="-1973"/>
                        <a:pt x="36794" y="2218"/>
                      </a:cubicBezTo>
                      <a:cubicBezTo>
                        <a:pt x="43462" y="6505"/>
                        <a:pt x="45367" y="15268"/>
                        <a:pt x="41176" y="21935"/>
                      </a:cubicBezTo>
                      <a:lnTo>
                        <a:pt x="26317" y="45176"/>
                      </a:lnTo>
                      <a:cubicBezTo>
                        <a:pt x="23650" y="49558"/>
                        <a:pt x="18983" y="51844"/>
                        <a:pt x="14315" y="51844"/>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16" name="Google Shape;1016;p7"/>
              <p:cNvGrpSpPr/>
              <p:nvPr/>
            </p:nvGrpSpPr>
            <p:grpSpPr>
              <a:xfrm>
                <a:off x="8715085" y="603328"/>
                <a:ext cx="436817" cy="522335"/>
                <a:chOff x="8715085" y="603328"/>
                <a:chExt cx="436817" cy="522335"/>
              </a:xfrm>
            </p:grpSpPr>
            <p:sp>
              <p:nvSpPr>
                <p:cNvPr id="1017" name="Google Shape;1017;p7"/>
                <p:cNvSpPr/>
                <p:nvPr/>
              </p:nvSpPr>
              <p:spPr>
                <a:xfrm>
                  <a:off x="8729477" y="617605"/>
                  <a:ext cx="408231" cy="493699"/>
                </a:xfrm>
                <a:custGeom>
                  <a:avLst/>
                  <a:gdLst/>
                  <a:ahLst/>
                  <a:cxnLst/>
                  <a:rect l="l" t="t" r="r" b="b"/>
                  <a:pathLst>
                    <a:path w="408231" h="493699" extrusionOk="0">
                      <a:moveTo>
                        <a:pt x="24093" y="480912"/>
                      </a:moveTo>
                      <a:lnTo>
                        <a:pt x="24093" y="480912"/>
                      </a:lnTo>
                      <a:cubicBezTo>
                        <a:pt x="-2863" y="460148"/>
                        <a:pt x="-8006" y="421095"/>
                        <a:pt x="12759" y="394044"/>
                      </a:cubicBezTo>
                      <a:lnTo>
                        <a:pt x="297270" y="24093"/>
                      </a:lnTo>
                      <a:cubicBezTo>
                        <a:pt x="318035" y="-2862"/>
                        <a:pt x="357087" y="-8006"/>
                        <a:pt x="384138" y="12759"/>
                      </a:cubicBezTo>
                      <a:lnTo>
                        <a:pt x="384138" y="12759"/>
                      </a:lnTo>
                      <a:cubicBezTo>
                        <a:pt x="411094" y="33523"/>
                        <a:pt x="416237" y="72576"/>
                        <a:pt x="395473" y="99627"/>
                      </a:cubicBezTo>
                      <a:lnTo>
                        <a:pt x="110961" y="469578"/>
                      </a:lnTo>
                      <a:cubicBezTo>
                        <a:pt x="90102" y="496629"/>
                        <a:pt x="51049" y="501677"/>
                        <a:pt x="24093" y="480912"/>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8" name="Google Shape;1018;p7"/>
                <p:cNvSpPr/>
                <p:nvPr/>
              </p:nvSpPr>
              <p:spPr>
                <a:xfrm>
                  <a:off x="8715085" y="603328"/>
                  <a:ext cx="436817" cy="522335"/>
                </a:xfrm>
                <a:custGeom>
                  <a:avLst/>
                  <a:gdLst/>
                  <a:ahLst/>
                  <a:cxnLst/>
                  <a:rect l="l" t="t" r="r" b="b"/>
                  <a:pathLst>
                    <a:path w="436817" h="522335" extrusionOk="0">
                      <a:moveTo>
                        <a:pt x="76108" y="522336"/>
                      </a:moveTo>
                      <a:cubicBezTo>
                        <a:pt x="59916" y="522336"/>
                        <a:pt x="43533" y="517192"/>
                        <a:pt x="29722" y="506524"/>
                      </a:cubicBezTo>
                      <a:cubicBezTo>
                        <a:pt x="-3616" y="480902"/>
                        <a:pt x="-9807" y="432991"/>
                        <a:pt x="15720" y="399654"/>
                      </a:cubicBezTo>
                      <a:lnTo>
                        <a:pt x="300231" y="29703"/>
                      </a:lnTo>
                      <a:cubicBezTo>
                        <a:pt x="325854" y="-3635"/>
                        <a:pt x="373765" y="-9826"/>
                        <a:pt x="407102" y="15796"/>
                      </a:cubicBezTo>
                      <a:cubicBezTo>
                        <a:pt x="423200" y="28179"/>
                        <a:pt x="433486" y="46086"/>
                        <a:pt x="436153" y="66374"/>
                      </a:cubicBezTo>
                      <a:cubicBezTo>
                        <a:pt x="438820" y="86662"/>
                        <a:pt x="433391" y="106569"/>
                        <a:pt x="421104" y="122667"/>
                      </a:cubicBezTo>
                      <a:lnTo>
                        <a:pt x="136592" y="492618"/>
                      </a:lnTo>
                      <a:cubicBezTo>
                        <a:pt x="121638" y="512049"/>
                        <a:pt x="98968" y="522336"/>
                        <a:pt x="76108" y="522336"/>
                      </a:cubicBezTo>
                      <a:close/>
                      <a:moveTo>
                        <a:pt x="360810" y="28560"/>
                      </a:moveTo>
                      <a:cubicBezTo>
                        <a:pt x="346523" y="28560"/>
                        <a:pt x="332331" y="34941"/>
                        <a:pt x="322996" y="47133"/>
                      </a:cubicBezTo>
                      <a:lnTo>
                        <a:pt x="38485" y="417084"/>
                      </a:lnTo>
                      <a:cubicBezTo>
                        <a:pt x="22483" y="437944"/>
                        <a:pt x="26388" y="467853"/>
                        <a:pt x="47247" y="483855"/>
                      </a:cubicBezTo>
                      <a:lnTo>
                        <a:pt x="47247" y="483855"/>
                      </a:lnTo>
                      <a:cubicBezTo>
                        <a:pt x="57249" y="491570"/>
                        <a:pt x="69726" y="494904"/>
                        <a:pt x="82395" y="493284"/>
                      </a:cubicBezTo>
                      <a:cubicBezTo>
                        <a:pt x="95063" y="491665"/>
                        <a:pt x="106303" y="485188"/>
                        <a:pt x="114018" y="475187"/>
                      </a:cubicBezTo>
                      <a:lnTo>
                        <a:pt x="398530" y="105236"/>
                      </a:lnTo>
                      <a:cubicBezTo>
                        <a:pt x="406245" y="95235"/>
                        <a:pt x="409578" y="82757"/>
                        <a:pt x="407959" y="70089"/>
                      </a:cubicBezTo>
                      <a:cubicBezTo>
                        <a:pt x="406340" y="57420"/>
                        <a:pt x="399863" y="46181"/>
                        <a:pt x="389862" y="38466"/>
                      </a:cubicBezTo>
                      <a:cubicBezTo>
                        <a:pt x="381099" y="31798"/>
                        <a:pt x="370907" y="28560"/>
                        <a:pt x="360810" y="2856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19" name="Google Shape;1019;p7"/>
              <p:cNvSpPr/>
              <p:nvPr/>
            </p:nvSpPr>
            <p:spPr>
              <a:xfrm>
                <a:off x="8435816" y="1106899"/>
                <a:ext cx="115538" cy="196310"/>
              </a:xfrm>
              <a:custGeom>
                <a:avLst/>
                <a:gdLst/>
                <a:ahLst/>
                <a:cxnLst/>
                <a:rect l="l" t="t" r="r" b="b"/>
                <a:pathLst>
                  <a:path w="115538" h="196310" extrusionOk="0">
                    <a:moveTo>
                      <a:pt x="60388" y="196310"/>
                    </a:moveTo>
                    <a:lnTo>
                      <a:pt x="0" y="149828"/>
                    </a:lnTo>
                    <a:lnTo>
                      <a:pt x="55150" y="0"/>
                    </a:lnTo>
                    <a:lnTo>
                      <a:pt x="115538" y="4638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0" name="Google Shape;1020;p7"/>
              <p:cNvSpPr/>
              <p:nvPr/>
            </p:nvSpPr>
            <p:spPr>
              <a:xfrm>
                <a:off x="8466611" y="460493"/>
                <a:ext cx="768161" cy="683935"/>
              </a:xfrm>
              <a:custGeom>
                <a:avLst/>
                <a:gdLst/>
                <a:ahLst/>
                <a:cxnLst/>
                <a:rect l="l" t="t" r="r" b="b"/>
                <a:pathLst>
                  <a:path w="768161" h="683935" extrusionOk="0">
                    <a:moveTo>
                      <a:pt x="768162" y="72716"/>
                    </a:moveTo>
                    <a:cubicBezTo>
                      <a:pt x="697010" y="42617"/>
                      <a:pt x="612332" y="59190"/>
                      <a:pt x="557850" y="118626"/>
                    </a:cubicBezTo>
                    <a:lnTo>
                      <a:pt x="82552" y="636215"/>
                    </a:lnTo>
                    <a:cubicBezTo>
                      <a:pt x="71122" y="651074"/>
                      <a:pt x="73884" y="672600"/>
                      <a:pt x="88743" y="683935"/>
                    </a:cubicBezTo>
                    <a:lnTo>
                      <a:pt x="13210" y="625833"/>
                    </a:lnTo>
                    <a:cubicBezTo>
                      <a:pt x="-1554" y="614498"/>
                      <a:pt x="-4411" y="592971"/>
                      <a:pt x="7019" y="578113"/>
                    </a:cubicBezTo>
                    <a:lnTo>
                      <a:pt x="482316" y="60524"/>
                    </a:lnTo>
                    <a:cubicBezTo>
                      <a:pt x="547943" y="-10914"/>
                      <a:pt x="657291" y="-20343"/>
                      <a:pt x="734157" y="38807"/>
                    </a:cubicBezTo>
                    <a:cubicBezTo>
                      <a:pt x="747207" y="48808"/>
                      <a:pt x="758637" y="60143"/>
                      <a:pt x="768162" y="72716"/>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1" name="Google Shape;1021;p7"/>
              <p:cNvSpPr/>
              <p:nvPr/>
            </p:nvSpPr>
            <p:spPr>
              <a:xfrm>
                <a:off x="8725685" y="613189"/>
                <a:ext cx="390596" cy="484128"/>
              </a:xfrm>
              <a:custGeom>
                <a:avLst/>
                <a:gdLst/>
                <a:ahLst/>
                <a:cxnLst/>
                <a:rect l="l" t="t" r="r" b="b"/>
                <a:pathLst>
                  <a:path w="390596" h="484128" extrusionOk="0">
                    <a:moveTo>
                      <a:pt x="44172" y="483995"/>
                    </a:moveTo>
                    <a:cubicBezTo>
                      <a:pt x="33695" y="484757"/>
                      <a:pt x="23789" y="482280"/>
                      <a:pt x="15788" y="476089"/>
                    </a:cubicBezTo>
                    <a:cubicBezTo>
                      <a:pt x="-5167" y="459992"/>
                      <a:pt x="-5262" y="424845"/>
                      <a:pt x="15502" y="397794"/>
                    </a:cubicBezTo>
                    <a:lnTo>
                      <a:pt x="300014" y="27843"/>
                    </a:lnTo>
                    <a:cubicBezTo>
                      <a:pt x="320779" y="792"/>
                      <a:pt x="354878" y="-8067"/>
                      <a:pt x="375738" y="8031"/>
                    </a:cubicBezTo>
                    <a:cubicBezTo>
                      <a:pt x="383739" y="14222"/>
                      <a:pt x="388692" y="23175"/>
                      <a:pt x="390597" y="33462"/>
                    </a:cubicBezTo>
                    <a:cubicBezTo>
                      <a:pt x="373833" y="34796"/>
                      <a:pt x="356021" y="44511"/>
                      <a:pt x="343257" y="61180"/>
                    </a:cubicBezTo>
                    <a:lnTo>
                      <a:pt x="58746" y="431131"/>
                    </a:lnTo>
                    <a:cubicBezTo>
                      <a:pt x="45982" y="447705"/>
                      <a:pt x="41125" y="467421"/>
                      <a:pt x="44172" y="48399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22" name="Google Shape;1022;p7"/>
            <p:cNvGrpSpPr/>
            <p:nvPr/>
          </p:nvGrpSpPr>
          <p:grpSpPr>
            <a:xfrm flipH="1">
              <a:off x="8127313" y="716372"/>
              <a:ext cx="1477581" cy="1710736"/>
              <a:chOff x="8390004" y="456115"/>
              <a:chExt cx="904162" cy="1046834"/>
            </a:xfrm>
          </p:grpSpPr>
          <p:grpSp>
            <p:nvGrpSpPr>
              <p:cNvPr id="1023" name="Google Shape;1023;p7"/>
              <p:cNvGrpSpPr/>
              <p:nvPr/>
            </p:nvGrpSpPr>
            <p:grpSpPr>
              <a:xfrm>
                <a:off x="8390004" y="1344626"/>
                <a:ext cx="193429" cy="158323"/>
                <a:chOff x="8390004" y="1344626"/>
                <a:chExt cx="193429" cy="158323"/>
              </a:xfrm>
            </p:grpSpPr>
            <p:sp>
              <p:nvSpPr>
                <p:cNvPr id="1024" name="Google Shape;1024;p7"/>
                <p:cNvSpPr/>
                <p:nvPr/>
              </p:nvSpPr>
              <p:spPr>
                <a:xfrm>
                  <a:off x="8404193" y="1358836"/>
                  <a:ext cx="164687" cy="129825"/>
                </a:xfrm>
                <a:custGeom>
                  <a:avLst/>
                  <a:gdLst/>
                  <a:ahLst/>
                  <a:cxnLst/>
                  <a:rect l="l" t="t" r="r" b="b"/>
                  <a:pathLst>
                    <a:path w="164687" h="129825" extrusionOk="0">
                      <a:moveTo>
                        <a:pt x="94012" y="0"/>
                      </a:moveTo>
                      <a:lnTo>
                        <a:pt x="0" y="122396"/>
                      </a:lnTo>
                      <a:lnTo>
                        <a:pt x="106680" y="129826"/>
                      </a:lnTo>
                      <a:lnTo>
                        <a:pt x="164687" y="54292"/>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5" name="Google Shape;1025;p7"/>
                <p:cNvSpPr/>
                <p:nvPr/>
              </p:nvSpPr>
              <p:spPr>
                <a:xfrm>
                  <a:off x="8390004" y="1344626"/>
                  <a:ext cx="193429" cy="158323"/>
                </a:xfrm>
                <a:custGeom>
                  <a:avLst/>
                  <a:gdLst/>
                  <a:ahLst/>
                  <a:cxnLst/>
                  <a:rect l="l" t="t" r="r" b="b"/>
                  <a:pathLst>
                    <a:path w="193429" h="158323" extrusionOk="0">
                      <a:moveTo>
                        <a:pt x="120869" y="158323"/>
                      </a:moveTo>
                      <a:cubicBezTo>
                        <a:pt x="120488" y="158323"/>
                        <a:pt x="120202" y="158323"/>
                        <a:pt x="119916" y="158323"/>
                      </a:cubicBezTo>
                      <a:lnTo>
                        <a:pt x="13236" y="150894"/>
                      </a:lnTo>
                      <a:cubicBezTo>
                        <a:pt x="7998" y="150513"/>
                        <a:pt x="3330" y="147274"/>
                        <a:pt x="1235" y="142511"/>
                      </a:cubicBezTo>
                      <a:cubicBezTo>
                        <a:pt x="-861" y="137749"/>
                        <a:pt x="-289" y="132129"/>
                        <a:pt x="2950" y="127938"/>
                      </a:cubicBezTo>
                      <a:lnTo>
                        <a:pt x="97057" y="5542"/>
                      </a:lnTo>
                      <a:cubicBezTo>
                        <a:pt x="99343" y="2494"/>
                        <a:pt x="102771" y="589"/>
                        <a:pt x="106582" y="113"/>
                      </a:cubicBezTo>
                      <a:cubicBezTo>
                        <a:pt x="110296" y="-364"/>
                        <a:pt x="114106" y="684"/>
                        <a:pt x="117154" y="2970"/>
                      </a:cubicBezTo>
                      <a:lnTo>
                        <a:pt x="187830" y="57263"/>
                      </a:lnTo>
                      <a:cubicBezTo>
                        <a:pt x="194116" y="62025"/>
                        <a:pt x="195259" y="71074"/>
                        <a:pt x="190497" y="77265"/>
                      </a:cubicBezTo>
                      <a:lnTo>
                        <a:pt x="132394" y="152798"/>
                      </a:lnTo>
                      <a:cubicBezTo>
                        <a:pt x="129441" y="156227"/>
                        <a:pt x="125250" y="158323"/>
                        <a:pt x="120869" y="158323"/>
                      </a:cubicBezTo>
                      <a:close/>
                      <a:moveTo>
                        <a:pt x="41716" y="124128"/>
                      </a:moveTo>
                      <a:lnTo>
                        <a:pt x="114202" y="129177"/>
                      </a:lnTo>
                      <a:lnTo>
                        <a:pt x="158874" y="71074"/>
                      </a:lnTo>
                      <a:lnTo>
                        <a:pt x="110867" y="34117"/>
                      </a:lnTo>
                      <a:lnTo>
                        <a:pt x="41716" y="12412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26" name="Google Shape;1026;p7"/>
              <p:cNvGrpSpPr/>
              <p:nvPr/>
            </p:nvGrpSpPr>
            <p:grpSpPr>
              <a:xfrm>
                <a:off x="8437418" y="1249718"/>
                <a:ext cx="235873" cy="221893"/>
                <a:chOff x="8437418" y="1249718"/>
                <a:chExt cx="235873" cy="221893"/>
              </a:xfrm>
            </p:grpSpPr>
            <p:sp>
              <p:nvSpPr>
                <p:cNvPr id="1027" name="Google Shape;1027;p7"/>
                <p:cNvSpPr/>
                <p:nvPr/>
              </p:nvSpPr>
              <p:spPr>
                <a:xfrm rot="-3144837">
                  <a:off x="8502712" y="1270078"/>
                  <a:ext cx="104782" cy="180987"/>
                </a:xfrm>
                <a:custGeom>
                  <a:avLst/>
                  <a:gdLst/>
                  <a:ahLst/>
                  <a:cxnLst/>
                  <a:rect l="l" t="t" r="r" b="b"/>
                  <a:pathLst>
                    <a:path w="104774" h="180973" extrusionOk="0">
                      <a:moveTo>
                        <a:pt x="0" y="0"/>
                      </a:moveTo>
                      <a:lnTo>
                        <a:pt x="104774" y="0"/>
                      </a:lnTo>
                      <a:lnTo>
                        <a:pt x="104774" y="180974"/>
                      </a:lnTo>
                      <a:lnTo>
                        <a:pt x="0" y="180974"/>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8" name="Google Shape;1028;p7"/>
                <p:cNvSpPr/>
                <p:nvPr/>
              </p:nvSpPr>
              <p:spPr>
                <a:xfrm>
                  <a:off x="8437418" y="1249718"/>
                  <a:ext cx="235873" cy="221893"/>
                </a:xfrm>
                <a:custGeom>
                  <a:avLst/>
                  <a:gdLst/>
                  <a:ahLst/>
                  <a:cxnLst/>
                  <a:rect l="l" t="t" r="r" b="b"/>
                  <a:pathLst>
                    <a:path w="235873" h="221893" extrusionOk="0">
                      <a:moveTo>
                        <a:pt x="157656" y="221893"/>
                      </a:moveTo>
                      <a:cubicBezTo>
                        <a:pt x="154608" y="221893"/>
                        <a:pt x="151560" y="220941"/>
                        <a:pt x="148989" y="218941"/>
                      </a:cubicBezTo>
                      <a:lnTo>
                        <a:pt x="5542" y="108641"/>
                      </a:lnTo>
                      <a:cubicBezTo>
                        <a:pt x="2494" y="106355"/>
                        <a:pt x="589" y="102926"/>
                        <a:pt x="113" y="99211"/>
                      </a:cubicBezTo>
                      <a:cubicBezTo>
                        <a:pt x="-363" y="95497"/>
                        <a:pt x="684" y="91687"/>
                        <a:pt x="2970" y="88639"/>
                      </a:cubicBezTo>
                      <a:lnTo>
                        <a:pt x="66883" y="5581"/>
                      </a:lnTo>
                      <a:cubicBezTo>
                        <a:pt x="71740" y="-706"/>
                        <a:pt x="80694" y="-1849"/>
                        <a:pt x="86885" y="3009"/>
                      </a:cubicBezTo>
                      <a:lnTo>
                        <a:pt x="230332" y="113308"/>
                      </a:lnTo>
                      <a:cubicBezTo>
                        <a:pt x="233380" y="115594"/>
                        <a:pt x="235285" y="119023"/>
                        <a:pt x="235761" y="122738"/>
                      </a:cubicBezTo>
                      <a:cubicBezTo>
                        <a:pt x="236237" y="126453"/>
                        <a:pt x="235190" y="130263"/>
                        <a:pt x="232904" y="133311"/>
                      </a:cubicBezTo>
                      <a:lnTo>
                        <a:pt x="168991" y="216369"/>
                      </a:lnTo>
                      <a:cubicBezTo>
                        <a:pt x="166133" y="219893"/>
                        <a:pt x="161847" y="221893"/>
                        <a:pt x="157656" y="221893"/>
                      </a:cubicBezTo>
                      <a:close/>
                      <a:moveTo>
                        <a:pt x="34212" y="94639"/>
                      </a:moveTo>
                      <a:lnTo>
                        <a:pt x="154989" y="187508"/>
                      </a:lnTo>
                      <a:lnTo>
                        <a:pt x="201471" y="127120"/>
                      </a:lnTo>
                      <a:lnTo>
                        <a:pt x="80694" y="34251"/>
                      </a:lnTo>
                      <a:lnTo>
                        <a:pt x="34212" y="9463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29" name="Google Shape;1029;p7"/>
              <p:cNvSpPr/>
              <p:nvPr/>
            </p:nvSpPr>
            <p:spPr>
              <a:xfrm>
                <a:off x="8403145" y="1357978"/>
                <a:ext cx="131254" cy="126301"/>
              </a:xfrm>
              <a:custGeom>
                <a:avLst/>
                <a:gdLst/>
                <a:ahLst/>
                <a:cxnLst/>
                <a:rect l="l" t="t" r="r" b="b"/>
                <a:pathLst>
                  <a:path w="131254" h="126301" extrusionOk="0">
                    <a:moveTo>
                      <a:pt x="131255" y="28480"/>
                    </a:moveTo>
                    <a:lnTo>
                      <a:pt x="56007" y="126302"/>
                    </a:lnTo>
                    <a:lnTo>
                      <a:pt x="0" y="122396"/>
                    </a:lnTo>
                    <a:lnTo>
                      <a:pt x="94202"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0" name="Google Shape;1030;p7"/>
              <p:cNvSpPr/>
              <p:nvPr/>
            </p:nvSpPr>
            <p:spPr>
              <a:xfrm rot="-3144837">
                <a:off x="8450770" y="1293300"/>
                <a:ext cx="104782" cy="66679"/>
              </a:xfrm>
              <a:custGeom>
                <a:avLst/>
                <a:gdLst/>
                <a:ahLst/>
                <a:cxnLst/>
                <a:rect l="l" t="t" r="r" b="b"/>
                <a:pathLst>
                  <a:path w="104774" h="66674" extrusionOk="0">
                    <a:moveTo>
                      <a:pt x="0" y="0"/>
                    </a:moveTo>
                    <a:lnTo>
                      <a:pt x="104774" y="0"/>
                    </a:lnTo>
                    <a:lnTo>
                      <a:pt x="104774" y="66675"/>
                    </a:lnTo>
                    <a:lnTo>
                      <a:pt x="0" y="66675"/>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31" name="Google Shape;1031;p7"/>
              <p:cNvGrpSpPr/>
              <p:nvPr/>
            </p:nvGrpSpPr>
            <p:grpSpPr>
              <a:xfrm>
                <a:off x="8433011" y="1095392"/>
                <a:ext cx="388579" cy="353169"/>
                <a:chOff x="8433011" y="1095392"/>
                <a:chExt cx="388579" cy="353169"/>
              </a:xfrm>
            </p:grpSpPr>
            <p:sp>
              <p:nvSpPr>
                <p:cNvPr id="1032" name="Google Shape;1032;p7"/>
                <p:cNvSpPr/>
                <p:nvPr/>
              </p:nvSpPr>
              <p:spPr>
                <a:xfrm>
                  <a:off x="8447246" y="1109662"/>
                  <a:ext cx="360045" cy="324612"/>
                </a:xfrm>
                <a:custGeom>
                  <a:avLst/>
                  <a:gdLst/>
                  <a:ahLst/>
                  <a:cxnLst/>
                  <a:rect l="l" t="t" r="r" b="b"/>
                  <a:pathLst>
                    <a:path w="360045" h="324612" extrusionOk="0">
                      <a:moveTo>
                        <a:pt x="55150" y="0"/>
                      </a:moveTo>
                      <a:lnTo>
                        <a:pt x="0" y="149828"/>
                      </a:lnTo>
                      <a:lnTo>
                        <a:pt x="227267" y="324612"/>
                      </a:lnTo>
                      <a:lnTo>
                        <a:pt x="360045" y="234506"/>
                      </a:lnTo>
                      <a:close/>
                    </a:path>
                  </a:pathLst>
                </a:custGeom>
                <a:solidFill>
                  <a:srgbClr val="4F4F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3" name="Google Shape;1033;p7"/>
                <p:cNvSpPr/>
                <p:nvPr/>
              </p:nvSpPr>
              <p:spPr>
                <a:xfrm>
                  <a:off x="8433011" y="1095392"/>
                  <a:ext cx="388579" cy="353169"/>
                </a:xfrm>
                <a:custGeom>
                  <a:avLst/>
                  <a:gdLst/>
                  <a:ahLst/>
                  <a:cxnLst/>
                  <a:rect l="l" t="t" r="r" b="b"/>
                  <a:pathLst>
                    <a:path w="388579" h="353169" extrusionOk="0">
                      <a:moveTo>
                        <a:pt x="241502" y="353169"/>
                      </a:moveTo>
                      <a:cubicBezTo>
                        <a:pt x="238454" y="353169"/>
                        <a:pt x="235310" y="352217"/>
                        <a:pt x="232834" y="350217"/>
                      </a:cubicBezTo>
                      <a:lnTo>
                        <a:pt x="5567" y="175433"/>
                      </a:lnTo>
                      <a:cubicBezTo>
                        <a:pt x="614" y="171623"/>
                        <a:pt x="-1291" y="165051"/>
                        <a:pt x="900" y="159145"/>
                      </a:cubicBezTo>
                      <a:lnTo>
                        <a:pt x="56050" y="9317"/>
                      </a:lnTo>
                      <a:cubicBezTo>
                        <a:pt x="57574" y="5031"/>
                        <a:pt x="61098" y="1792"/>
                        <a:pt x="65479" y="554"/>
                      </a:cubicBezTo>
                      <a:cubicBezTo>
                        <a:pt x="69861" y="-684"/>
                        <a:pt x="74528" y="173"/>
                        <a:pt x="78148" y="2935"/>
                      </a:cubicBezTo>
                      <a:lnTo>
                        <a:pt x="383043" y="237441"/>
                      </a:lnTo>
                      <a:cubicBezTo>
                        <a:pt x="386663" y="240203"/>
                        <a:pt x="388758" y="244584"/>
                        <a:pt x="388568" y="249156"/>
                      </a:cubicBezTo>
                      <a:cubicBezTo>
                        <a:pt x="388473" y="253728"/>
                        <a:pt x="386091" y="258015"/>
                        <a:pt x="382281" y="260586"/>
                      </a:cubicBezTo>
                      <a:lnTo>
                        <a:pt x="249502" y="350693"/>
                      </a:lnTo>
                      <a:cubicBezTo>
                        <a:pt x="247121" y="352407"/>
                        <a:pt x="244264" y="353169"/>
                        <a:pt x="241502" y="353169"/>
                      </a:cubicBezTo>
                      <a:close/>
                      <a:moveTo>
                        <a:pt x="31285" y="159145"/>
                      </a:moveTo>
                      <a:lnTo>
                        <a:pt x="242073" y="321261"/>
                      </a:lnTo>
                      <a:lnTo>
                        <a:pt x="349991" y="248013"/>
                      </a:lnTo>
                      <a:lnTo>
                        <a:pt x="76147" y="37416"/>
                      </a:lnTo>
                      <a:lnTo>
                        <a:pt x="31285" y="15914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34" name="Google Shape;1034;p7"/>
              <p:cNvGrpSpPr/>
              <p:nvPr/>
            </p:nvGrpSpPr>
            <p:grpSpPr>
              <a:xfrm>
                <a:off x="8457991" y="456115"/>
                <a:ext cx="836175" cy="922341"/>
                <a:chOff x="8457991" y="456115"/>
                <a:chExt cx="836175" cy="922341"/>
              </a:xfrm>
            </p:grpSpPr>
            <p:sp>
              <p:nvSpPr>
                <p:cNvPr id="1035" name="Google Shape;1035;p7"/>
                <p:cNvSpPr/>
                <p:nvPr/>
              </p:nvSpPr>
              <p:spPr>
                <a:xfrm>
                  <a:off x="8472298" y="470875"/>
                  <a:ext cx="807218" cy="893293"/>
                </a:xfrm>
                <a:custGeom>
                  <a:avLst/>
                  <a:gdLst/>
                  <a:ahLst/>
                  <a:cxnLst/>
                  <a:rect l="l" t="t" r="r" b="b"/>
                  <a:pathLst>
                    <a:path w="807218" h="893293" extrusionOk="0">
                      <a:moveTo>
                        <a:pt x="527017" y="680506"/>
                      </a:moveTo>
                      <a:lnTo>
                        <a:pt x="399573" y="880055"/>
                      </a:lnTo>
                      <a:cubicBezTo>
                        <a:pt x="388142" y="894914"/>
                        <a:pt x="366711" y="897676"/>
                        <a:pt x="351852" y="886246"/>
                      </a:cubicBezTo>
                      <a:lnTo>
                        <a:pt x="13239" y="625833"/>
                      </a:lnTo>
                      <a:cubicBezTo>
                        <a:pt x="-1620" y="614403"/>
                        <a:pt x="-4382" y="592972"/>
                        <a:pt x="7047" y="578112"/>
                      </a:cubicBezTo>
                      <a:lnTo>
                        <a:pt x="482345" y="60524"/>
                      </a:lnTo>
                      <a:cubicBezTo>
                        <a:pt x="547972" y="-10914"/>
                        <a:pt x="657319" y="-20343"/>
                        <a:pt x="734186" y="38807"/>
                      </a:cubicBezTo>
                      <a:lnTo>
                        <a:pt x="734186" y="38807"/>
                      </a:lnTo>
                      <a:cubicBezTo>
                        <a:pt x="811053" y="97957"/>
                        <a:pt x="830007" y="206066"/>
                        <a:pt x="777811" y="287791"/>
                      </a:cubicBezTo>
                      <a:lnTo>
                        <a:pt x="574642" y="606021"/>
                      </a:lnTo>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6" name="Google Shape;1036;p7"/>
                <p:cNvSpPr/>
                <p:nvPr/>
              </p:nvSpPr>
              <p:spPr>
                <a:xfrm>
                  <a:off x="8457991" y="456115"/>
                  <a:ext cx="836175" cy="922341"/>
                </a:xfrm>
                <a:custGeom>
                  <a:avLst/>
                  <a:gdLst/>
                  <a:ahLst/>
                  <a:cxnLst/>
                  <a:rect l="l" t="t" r="r" b="b"/>
                  <a:pathLst>
                    <a:path w="836175" h="922341" extrusionOk="0">
                      <a:moveTo>
                        <a:pt x="386828" y="922342"/>
                      </a:moveTo>
                      <a:cubicBezTo>
                        <a:pt x="376541" y="922342"/>
                        <a:pt x="366159" y="919103"/>
                        <a:pt x="357396" y="912341"/>
                      </a:cubicBezTo>
                      <a:lnTo>
                        <a:pt x="18782" y="651927"/>
                      </a:lnTo>
                      <a:cubicBezTo>
                        <a:pt x="8590" y="644117"/>
                        <a:pt x="2018" y="632687"/>
                        <a:pt x="399" y="619828"/>
                      </a:cubicBezTo>
                      <a:cubicBezTo>
                        <a:pt x="-1221" y="606969"/>
                        <a:pt x="2113" y="594301"/>
                        <a:pt x="10019" y="584109"/>
                      </a:cubicBezTo>
                      <a:cubicBezTo>
                        <a:pt x="10305" y="583823"/>
                        <a:pt x="10495" y="583442"/>
                        <a:pt x="10781" y="583157"/>
                      </a:cubicBezTo>
                      <a:lnTo>
                        <a:pt x="486079" y="65568"/>
                      </a:lnTo>
                      <a:cubicBezTo>
                        <a:pt x="557230" y="-11965"/>
                        <a:pt x="673816" y="-21967"/>
                        <a:pt x="757160" y="42137"/>
                      </a:cubicBezTo>
                      <a:cubicBezTo>
                        <a:pt x="840599" y="106240"/>
                        <a:pt x="860792" y="221492"/>
                        <a:pt x="804118" y="310170"/>
                      </a:cubicBezTo>
                      <a:lnTo>
                        <a:pt x="600950" y="628400"/>
                      </a:lnTo>
                      <a:cubicBezTo>
                        <a:pt x="596664" y="635068"/>
                        <a:pt x="587805" y="636973"/>
                        <a:pt x="581233" y="632782"/>
                      </a:cubicBezTo>
                      <a:cubicBezTo>
                        <a:pt x="574566" y="628496"/>
                        <a:pt x="572660" y="619733"/>
                        <a:pt x="576851" y="613065"/>
                      </a:cubicBezTo>
                      <a:lnTo>
                        <a:pt x="780020" y="294835"/>
                      </a:lnTo>
                      <a:cubicBezTo>
                        <a:pt x="828597" y="218730"/>
                        <a:pt x="811262" y="119861"/>
                        <a:pt x="739729" y="64806"/>
                      </a:cubicBezTo>
                      <a:cubicBezTo>
                        <a:pt x="668196" y="9752"/>
                        <a:pt x="568184" y="18419"/>
                        <a:pt x="507128" y="84904"/>
                      </a:cubicBezTo>
                      <a:lnTo>
                        <a:pt x="32307" y="601921"/>
                      </a:lnTo>
                      <a:cubicBezTo>
                        <a:pt x="29355" y="606017"/>
                        <a:pt x="28116" y="610970"/>
                        <a:pt x="28688" y="616113"/>
                      </a:cubicBezTo>
                      <a:cubicBezTo>
                        <a:pt x="29355" y="621352"/>
                        <a:pt x="32022" y="626019"/>
                        <a:pt x="36213" y="629258"/>
                      </a:cubicBezTo>
                      <a:lnTo>
                        <a:pt x="374827" y="889671"/>
                      </a:lnTo>
                      <a:cubicBezTo>
                        <a:pt x="383303" y="896243"/>
                        <a:pt x="395496" y="894719"/>
                        <a:pt x="402259" y="886433"/>
                      </a:cubicBezTo>
                      <a:lnTo>
                        <a:pt x="529226" y="687551"/>
                      </a:lnTo>
                      <a:cubicBezTo>
                        <a:pt x="533513" y="680883"/>
                        <a:pt x="542371" y="678978"/>
                        <a:pt x="548943" y="683169"/>
                      </a:cubicBezTo>
                      <a:cubicBezTo>
                        <a:pt x="555611" y="687455"/>
                        <a:pt x="557516" y="696218"/>
                        <a:pt x="553325" y="702886"/>
                      </a:cubicBezTo>
                      <a:lnTo>
                        <a:pt x="425880" y="902435"/>
                      </a:lnTo>
                      <a:cubicBezTo>
                        <a:pt x="425690" y="902816"/>
                        <a:pt x="425404" y="903101"/>
                        <a:pt x="425118" y="903482"/>
                      </a:cubicBezTo>
                      <a:cubicBezTo>
                        <a:pt x="415689" y="915865"/>
                        <a:pt x="401401" y="922342"/>
                        <a:pt x="386828" y="9223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37" name="Google Shape;1037;p7"/>
              <p:cNvGrpSpPr/>
              <p:nvPr/>
            </p:nvGrpSpPr>
            <p:grpSpPr>
              <a:xfrm>
                <a:off x="9017765" y="1062485"/>
                <a:ext cx="43394" cy="51843"/>
                <a:chOff x="9017765" y="1062485"/>
                <a:chExt cx="43394" cy="51843"/>
              </a:xfrm>
            </p:grpSpPr>
            <p:sp>
              <p:nvSpPr>
                <p:cNvPr id="1038" name="Google Shape;1038;p7"/>
                <p:cNvSpPr/>
                <p:nvPr/>
              </p:nvSpPr>
              <p:spPr>
                <a:xfrm>
                  <a:off x="9032081" y="1076800"/>
                  <a:ext cx="14858" cy="23240"/>
                </a:xfrm>
                <a:custGeom>
                  <a:avLst/>
                  <a:gdLst/>
                  <a:ahLst/>
                  <a:cxnLst/>
                  <a:rect l="l" t="t" r="r" b="b"/>
                  <a:pathLst>
                    <a:path w="14858" h="23240" extrusionOk="0">
                      <a:moveTo>
                        <a:pt x="14859" y="0"/>
                      </a:moveTo>
                      <a:lnTo>
                        <a:pt x="0" y="23241"/>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9" name="Google Shape;1039;p7"/>
                <p:cNvSpPr/>
                <p:nvPr/>
              </p:nvSpPr>
              <p:spPr>
                <a:xfrm>
                  <a:off x="9017765" y="1062485"/>
                  <a:ext cx="43394" cy="51843"/>
                </a:xfrm>
                <a:custGeom>
                  <a:avLst/>
                  <a:gdLst/>
                  <a:ahLst/>
                  <a:cxnLst/>
                  <a:rect l="l" t="t" r="r" b="b"/>
                  <a:pathLst>
                    <a:path w="43394" h="51843" extrusionOk="0">
                      <a:moveTo>
                        <a:pt x="14315" y="51844"/>
                      </a:moveTo>
                      <a:cubicBezTo>
                        <a:pt x="11648" y="51844"/>
                        <a:pt x="8981" y="51082"/>
                        <a:pt x="6600" y="49558"/>
                      </a:cubicBezTo>
                      <a:cubicBezTo>
                        <a:pt x="-67" y="45272"/>
                        <a:pt x="-1973" y="36508"/>
                        <a:pt x="2218" y="29841"/>
                      </a:cubicBezTo>
                      <a:lnTo>
                        <a:pt x="17077" y="6600"/>
                      </a:lnTo>
                      <a:cubicBezTo>
                        <a:pt x="21364" y="-68"/>
                        <a:pt x="30127" y="-1973"/>
                        <a:pt x="36794" y="2218"/>
                      </a:cubicBezTo>
                      <a:cubicBezTo>
                        <a:pt x="43462" y="6505"/>
                        <a:pt x="45367" y="15268"/>
                        <a:pt x="41176" y="21935"/>
                      </a:cubicBezTo>
                      <a:lnTo>
                        <a:pt x="26317" y="45176"/>
                      </a:lnTo>
                      <a:cubicBezTo>
                        <a:pt x="23650" y="49558"/>
                        <a:pt x="18983" y="51844"/>
                        <a:pt x="14315" y="5184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40" name="Google Shape;1040;p7"/>
              <p:cNvGrpSpPr/>
              <p:nvPr/>
            </p:nvGrpSpPr>
            <p:grpSpPr>
              <a:xfrm>
                <a:off x="8715085" y="603328"/>
                <a:ext cx="436817" cy="522335"/>
                <a:chOff x="8715085" y="603328"/>
                <a:chExt cx="436817" cy="522335"/>
              </a:xfrm>
            </p:grpSpPr>
            <p:sp>
              <p:nvSpPr>
                <p:cNvPr id="1041" name="Google Shape;1041;p7"/>
                <p:cNvSpPr/>
                <p:nvPr/>
              </p:nvSpPr>
              <p:spPr>
                <a:xfrm>
                  <a:off x="8729477" y="617605"/>
                  <a:ext cx="408231" cy="493699"/>
                </a:xfrm>
                <a:custGeom>
                  <a:avLst/>
                  <a:gdLst/>
                  <a:ahLst/>
                  <a:cxnLst/>
                  <a:rect l="l" t="t" r="r" b="b"/>
                  <a:pathLst>
                    <a:path w="408231" h="493699" extrusionOk="0">
                      <a:moveTo>
                        <a:pt x="24093" y="480912"/>
                      </a:moveTo>
                      <a:lnTo>
                        <a:pt x="24093" y="480912"/>
                      </a:lnTo>
                      <a:cubicBezTo>
                        <a:pt x="-2863" y="460148"/>
                        <a:pt x="-8006" y="421095"/>
                        <a:pt x="12759" y="394044"/>
                      </a:cubicBezTo>
                      <a:lnTo>
                        <a:pt x="297270" y="24093"/>
                      </a:lnTo>
                      <a:cubicBezTo>
                        <a:pt x="318035" y="-2862"/>
                        <a:pt x="357087" y="-8006"/>
                        <a:pt x="384138" y="12759"/>
                      </a:cubicBezTo>
                      <a:lnTo>
                        <a:pt x="384138" y="12759"/>
                      </a:lnTo>
                      <a:cubicBezTo>
                        <a:pt x="411094" y="33523"/>
                        <a:pt x="416237" y="72576"/>
                        <a:pt x="395473" y="99627"/>
                      </a:cubicBezTo>
                      <a:lnTo>
                        <a:pt x="110961" y="469578"/>
                      </a:lnTo>
                      <a:cubicBezTo>
                        <a:pt x="90102" y="496629"/>
                        <a:pt x="51049" y="501677"/>
                        <a:pt x="24093" y="48091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2" name="Google Shape;1042;p7"/>
                <p:cNvSpPr/>
                <p:nvPr/>
              </p:nvSpPr>
              <p:spPr>
                <a:xfrm>
                  <a:off x="8715085" y="603328"/>
                  <a:ext cx="436817" cy="522335"/>
                </a:xfrm>
                <a:custGeom>
                  <a:avLst/>
                  <a:gdLst/>
                  <a:ahLst/>
                  <a:cxnLst/>
                  <a:rect l="l" t="t" r="r" b="b"/>
                  <a:pathLst>
                    <a:path w="436817" h="522335" extrusionOk="0">
                      <a:moveTo>
                        <a:pt x="76108" y="522336"/>
                      </a:moveTo>
                      <a:cubicBezTo>
                        <a:pt x="59916" y="522336"/>
                        <a:pt x="43533" y="517192"/>
                        <a:pt x="29722" y="506524"/>
                      </a:cubicBezTo>
                      <a:cubicBezTo>
                        <a:pt x="-3616" y="480902"/>
                        <a:pt x="-9807" y="432991"/>
                        <a:pt x="15720" y="399654"/>
                      </a:cubicBezTo>
                      <a:lnTo>
                        <a:pt x="300231" y="29703"/>
                      </a:lnTo>
                      <a:cubicBezTo>
                        <a:pt x="325854" y="-3635"/>
                        <a:pt x="373765" y="-9826"/>
                        <a:pt x="407102" y="15796"/>
                      </a:cubicBezTo>
                      <a:cubicBezTo>
                        <a:pt x="423200" y="28179"/>
                        <a:pt x="433486" y="46086"/>
                        <a:pt x="436153" y="66374"/>
                      </a:cubicBezTo>
                      <a:cubicBezTo>
                        <a:pt x="438820" y="86662"/>
                        <a:pt x="433391" y="106569"/>
                        <a:pt x="421104" y="122667"/>
                      </a:cubicBezTo>
                      <a:lnTo>
                        <a:pt x="136592" y="492618"/>
                      </a:lnTo>
                      <a:cubicBezTo>
                        <a:pt x="121638" y="512049"/>
                        <a:pt x="98968" y="522336"/>
                        <a:pt x="76108" y="522336"/>
                      </a:cubicBezTo>
                      <a:close/>
                      <a:moveTo>
                        <a:pt x="360810" y="28560"/>
                      </a:moveTo>
                      <a:cubicBezTo>
                        <a:pt x="346523" y="28560"/>
                        <a:pt x="332331" y="34941"/>
                        <a:pt x="322996" y="47133"/>
                      </a:cubicBezTo>
                      <a:lnTo>
                        <a:pt x="38485" y="417084"/>
                      </a:lnTo>
                      <a:cubicBezTo>
                        <a:pt x="22483" y="437944"/>
                        <a:pt x="26388" y="467853"/>
                        <a:pt x="47247" y="483855"/>
                      </a:cubicBezTo>
                      <a:lnTo>
                        <a:pt x="47247" y="483855"/>
                      </a:lnTo>
                      <a:cubicBezTo>
                        <a:pt x="57249" y="491570"/>
                        <a:pt x="69726" y="494904"/>
                        <a:pt x="82395" y="493284"/>
                      </a:cubicBezTo>
                      <a:cubicBezTo>
                        <a:pt x="95063" y="491665"/>
                        <a:pt x="106303" y="485188"/>
                        <a:pt x="114018" y="475187"/>
                      </a:cubicBezTo>
                      <a:lnTo>
                        <a:pt x="398530" y="105236"/>
                      </a:lnTo>
                      <a:cubicBezTo>
                        <a:pt x="406245" y="95235"/>
                        <a:pt x="409578" y="82757"/>
                        <a:pt x="407959" y="70089"/>
                      </a:cubicBezTo>
                      <a:cubicBezTo>
                        <a:pt x="406340" y="57420"/>
                        <a:pt x="399863" y="46181"/>
                        <a:pt x="389862" y="38466"/>
                      </a:cubicBezTo>
                      <a:cubicBezTo>
                        <a:pt x="381099" y="31798"/>
                        <a:pt x="370907" y="28560"/>
                        <a:pt x="360810" y="28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43" name="Google Shape;1043;p7"/>
              <p:cNvSpPr/>
              <p:nvPr/>
            </p:nvSpPr>
            <p:spPr>
              <a:xfrm>
                <a:off x="8435816" y="1106899"/>
                <a:ext cx="115538" cy="196310"/>
              </a:xfrm>
              <a:custGeom>
                <a:avLst/>
                <a:gdLst/>
                <a:ahLst/>
                <a:cxnLst/>
                <a:rect l="l" t="t" r="r" b="b"/>
                <a:pathLst>
                  <a:path w="115538" h="196310" extrusionOk="0">
                    <a:moveTo>
                      <a:pt x="60388" y="196310"/>
                    </a:moveTo>
                    <a:lnTo>
                      <a:pt x="0" y="149828"/>
                    </a:lnTo>
                    <a:lnTo>
                      <a:pt x="55150" y="0"/>
                    </a:lnTo>
                    <a:lnTo>
                      <a:pt x="115538" y="46387"/>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4" name="Google Shape;1044;p7"/>
              <p:cNvSpPr/>
              <p:nvPr/>
            </p:nvSpPr>
            <p:spPr>
              <a:xfrm>
                <a:off x="8466611" y="460493"/>
                <a:ext cx="768161" cy="683935"/>
              </a:xfrm>
              <a:custGeom>
                <a:avLst/>
                <a:gdLst/>
                <a:ahLst/>
                <a:cxnLst/>
                <a:rect l="l" t="t" r="r" b="b"/>
                <a:pathLst>
                  <a:path w="768161" h="683935" extrusionOk="0">
                    <a:moveTo>
                      <a:pt x="768162" y="72716"/>
                    </a:moveTo>
                    <a:cubicBezTo>
                      <a:pt x="697010" y="42617"/>
                      <a:pt x="612332" y="59190"/>
                      <a:pt x="557850" y="118626"/>
                    </a:cubicBezTo>
                    <a:lnTo>
                      <a:pt x="82552" y="636215"/>
                    </a:lnTo>
                    <a:cubicBezTo>
                      <a:pt x="71122" y="651074"/>
                      <a:pt x="73884" y="672600"/>
                      <a:pt x="88743" y="683935"/>
                    </a:cubicBezTo>
                    <a:lnTo>
                      <a:pt x="13210" y="625833"/>
                    </a:lnTo>
                    <a:cubicBezTo>
                      <a:pt x="-1554" y="614498"/>
                      <a:pt x="-4411" y="592971"/>
                      <a:pt x="7019" y="578113"/>
                    </a:cubicBezTo>
                    <a:lnTo>
                      <a:pt x="482316" y="60524"/>
                    </a:lnTo>
                    <a:cubicBezTo>
                      <a:pt x="547943" y="-10914"/>
                      <a:pt x="657291" y="-20343"/>
                      <a:pt x="734157" y="38807"/>
                    </a:cubicBezTo>
                    <a:cubicBezTo>
                      <a:pt x="747207" y="48808"/>
                      <a:pt x="758637" y="60143"/>
                      <a:pt x="768162" y="72716"/>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5" name="Google Shape;1045;p7"/>
              <p:cNvSpPr/>
              <p:nvPr/>
            </p:nvSpPr>
            <p:spPr>
              <a:xfrm>
                <a:off x="8725685" y="613189"/>
                <a:ext cx="390596" cy="484128"/>
              </a:xfrm>
              <a:custGeom>
                <a:avLst/>
                <a:gdLst/>
                <a:ahLst/>
                <a:cxnLst/>
                <a:rect l="l" t="t" r="r" b="b"/>
                <a:pathLst>
                  <a:path w="390596" h="484128" extrusionOk="0">
                    <a:moveTo>
                      <a:pt x="44172" y="483995"/>
                    </a:moveTo>
                    <a:cubicBezTo>
                      <a:pt x="33695" y="484757"/>
                      <a:pt x="23789" y="482280"/>
                      <a:pt x="15788" y="476089"/>
                    </a:cubicBezTo>
                    <a:cubicBezTo>
                      <a:pt x="-5167" y="459992"/>
                      <a:pt x="-5262" y="424845"/>
                      <a:pt x="15502" y="397794"/>
                    </a:cubicBezTo>
                    <a:lnTo>
                      <a:pt x="300014" y="27843"/>
                    </a:lnTo>
                    <a:cubicBezTo>
                      <a:pt x="320779" y="792"/>
                      <a:pt x="354878" y="-8067"/>
                      <a:pt x="375738" y="8031"/>
                    </a:cubicBezTo>
                    <a:cubicBezTo>
                      <a:pt x="383739" y="14222"/>
                      <a:pt x="388692" y="23175"/>
                      <a:pt x="390597" y="33462"/>
                    </a:cubicBezTo>
                    <a:cubicBezTo>
                      <a:pt x="373833" y="34796"/>
                      <a:pt x="356021" y="44511"/>
                      <a:pt x="343257" y="61180"/>
                    </a:cubicBezTo>
                    <a:lnTo>
                      <a:pt x="58746" y="431131"/>
                    </a:lnTo>
                    <a:cubicBezTo>
                      <a:pt x="45982" y="447705"/>
                      <a:pt x="41125" y="467421"/>
                      <a:pt x="44172" y="483995"/>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7 Collecting Evidence">
  <p:cSld name="CUSTOM_21_2_1_1_1_1">
    <p:spTree>
      <p:nvGrpSpPr>
        <p:cNvPr id="1" name="Shape 1046"/>
        <p:cNvGrpSpPr/>
        <p:nvPr/>
      </p:nvGrpSpPr>
      <p:grpSpPr>
        <a:xfrm>
          <a:off x="0" y="0"/>
          <a:ext cx="0" cy="0"/>
          <a:chOff x="0" y="0"/>
          <a:chExt cx="0" cy="0"/>
        </a:xfrm>
      </p:grpSpPr>
      <p:sp>
        <p:nvSpPr>
          <p:cNvPr id="1047" name="Google Shape;1047;p8"/>
          <p:cNvSpPr/>
          <p:nvPr/>
        </p:nvSpPr>
        <p:spPr>
          <a:xfrm flipH="1">
            <a:off x="817525" y="2943706"/>
            <a:ext cx="9670436" cy="1923766"/>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8" name="Google Shape;1048;p8"/>
          <p:cNvSpPr/>
          <p:nvPr/>
        </p:nvSpPr>
        <p:spPr>
          <a:xfrm flipH="1">
            <a:off x="817525" y="7449157"/>
            <a:ext cx="9670436" cy="1923766"/>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9" name="Google Shape;1049;p8"/>
          <p:cNvSpPr/>
          <p:nvPr/>
        </p:nvSpPr>
        <p:spPr>
          <a:xfrm flipH="1">
            <a:off x="817525" y="5187745"/>
            <a:ext cx="9670436" cy="1923766"/>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0" name="Google Shape;1050;p8"/>
          <p:cNvSpPr/>
          <p:nvPr/>
        </p:nvSpPr>
        <p:spPr>
          <a:xfrm flipH="1">
            <a:off x="11543704" y="2943706"/>
            <a:ext cx="5921332" cy="6411638"/>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1" name="Google Shape;1051;p8"/>
          <p:cNvSpPr/>
          <p:nvPr/>
        </p:nvSpPr>
        <p:spPr>
          <a:xfrm flipH="1">
            <a:off x="16509936" y="2626653"/>
            <a:ext cx="1269539" cy="1243578"/>
          </a:xfrm>
          <a:custGeom>
            <a:avLst/>
            <a:gdLst/>
            <a:ahLst/>
            <a:cxnLst/>
            <a:rect l="l" t="t" r="r" b="b"/>
            <a:pathLst>
              <a:path w="403669" h="421195" extrusionOk="0">
                <a:moveTo>
                  <a:pt x="16280" y="360223"/>
                </a:moveTo>
                <a:lnTo>
                  <a:pt x="50285" y="335934"/>
                </a:lnTo>
                <a:cubicBezTo>
                  <a:pt x="46722" y="347935"/>
                  <a:pt x="41322" y="359308"/>
                  <a:pt x="34283" y="369652"/>
                </a:cubicBezTo>
                <a:cubicBezTo>
                  <a:pt x="43265" y="363957"/>
                  <a:pt x="52847" y="359261"/>
                  <a:pt x="62858" y="355651"/>
                </a:cubicBezTo>
                <a:cubicBezTo>
                  <a:pt x="61505" y="364738"/>
                  <a:pt x="58467" y="373491"/>
                  <a:pt x="53904" y="381463"/>
                </a:cubicBezTo>
                <a:lnTo>
                  <a:pt x="65239" y="392036"/>
                </a:lnTo>
                <a:cubicBezTo>
                  <a:pt x="69954" y="386607"/>
                  <a:pt x="75297" y="381740"/>
                  <a:pt x="81146" y="377558"/>
                </a:cubicBezTo>
                <a:cubicBezTo>
                  <a:pt x="82955" y="382606"/>
                  <a:pt x="77050" y="388702"/>
                  <a:pt x="75621" y="394608"/>
                </a:cubicBezTo>
                <a:cubicBezTo>
                  <a:pt x="72478" y="408134"/>
                  <a:pt x="92576" y="409848"/>
                  <a:pt x="97148" y="421183"/>
                </a:cubicBezTo>
                <a:cubicBezTo>
                  <a:pt x="203256" y="313236"/>
                  <a:pt x="305431" y="201603"/>
                  <a:pt x="403662" y="86284"/>
                </a:cubicBezTo>
                <a:lnTo>
                  <a:pt x="378707" y="61709"/>
                </a:lnTo>
                <a:lnTo>
                  <a:pt x="358418" y="81902"/>
                </a:lnTo>
                <a:cubicBezTo>
                  <a:pt x="359257" y="73177"/>
                  <a:pt x="363019" y="64986"/>
                  <a:pt x="369086" y="58661"/>
                </a:cubicBezTo>
                <a:lnTo>
                  <a:pt x="353847" y="66186"/>
                </a:lnTo>
                <a:cubicBezTo>
                  <a:pt x="354989" y="60623"/>
                  <a:pt x="357371" y="55385"/>
                  <a:pt x="360800" y="50851"/>
                </a:cubicBezTo>
                <a:lnTo>
                  <a:pt x="346512" y="36754"/>
                </a:lnTo>
                <a:cubicBezTo>
                  <a:pt x="341997" y="40688"/>
                  <a:pt x="338140" y="45317"/>
                  <a:pt x="335082" y="50470"/>
                </a:cubicBezTo>
                <a:cubicBezTo>
                  <a:pt x="335187" y="42412"/>
                  <a:pt x="337178" y="34477"/>
                  <a:pt x="340892" y="27324"/>
                </a:cubicBezTo>
                <a:lnTo>
                  <a:pt x="331367" y="17799"/>
                </a:lnTo>
                <a:lnTo>
                  <a:pt x="319080" y="29038"/>
                </a:lnTo>
                <a:cubicBezTo>
                  <a:pt x="323900" y="18349"/>
                  <a:pt x="319766" y="5751"/>
                  <a:pt x="309555" y="-13"/>
                </a:cubicBezTo>
                <a:cubicBezTo>
                  <a:pt x="261930" y="61138"/>
                  <a:pt x="209733" y="119145"/>
                  <a:pt x="156203" y="175533"/>
                </a:cubicBezTo>
                <a:cubicBezTo>
                  <a:pt x="121913" y="211538"/>
                  <a:pt x="86985" y="246970"/>
                  <a:pt x="51428" y="281832"/>
                </a:cubicBezTo>
                <a:cubicBezTo>
                  <a:pt x="37712" y="295262"/>
                  <a:pt x="-7" y="331648"/>
                  <a:pt x="-7" y="331648"/>
                </a:cubicBezTo>
                <a:cubicBezTo>
                  <a:pt x="4279" y="338410"/>
                  <a:pt x="10280" y="356318"/>
                  <a:pt x="16280" y="360223"/>
                </a:cubicBezTo>
                <a:close/>
              </a:path>
            </a:pathLst>
          </a:custGeom>
          <a:solidFill>
            <a:schemeClr val="accent5"/>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2" name="Google Shape;1052;p8"/>
          <p:cNvSpPr/>
          <p:nvPr/>
        </p:nvSpPr>
        <p:spPr>
          <a:xfrm flipH="1">
            <a:off x="11139362" y="2556701"/>
            <a:ext cx="1262950" cy="1197738"/>
          </a:xfrm>
          <a:custGeom>
            <a:avLst/>
            <a:gdLst/>
            <a:ahLst/>
            <a:cxnLst/>
            <a:rect l="l" t="t" r="r" b="b"/>
            <a:pathLst>
              <a:path w="401574" h="405669" extrusionOk="0">
                <a:moveTo>
                  <a:pt x="401567" y="323551"/>
                </a:moveTo>
                <a:lnTo>
                  <a:pt x="380135" y="345269"/>
                </a:lnTo>
                <a:cubicBezTo>
                  <a:pt x="375354" y="339134"/>
                  <a:pt x="369096" y="334315"/>
                  <a:pt x="361943" y="331267"/>
                </a:cubicBezTo>
                <a:cubicBezTo>
                  <a:pt x="360428" y="338391"/>
                  <a:pt x="361800" y="345821"/>
                  <a:pt x="365752" y="351936"/>
                </a:cubicBezTo>
                <a:cubicBezTo>
                  <a:pt x="356066" y="352022"/>
                  <a:pt x="346417" y="350574"/>
                  <a:pt x="337177" y="347650"/>
                </a:cubicBezTo>
                <a:cubicBezTo>
                  <a:pt x="338321" y="353460"/>
                  <a:pt x="348608" y="370415"/>
                  <a:pt x="349846" y="376225"/>
                </a:cubicBezTo>
                <a:cubicBezTo>
                  <a:pt x="339083" y="380701"/>
                  <a:pt x="326414" y="397084"/>
                  <a:pt x="310889" y="405657"/>
                </a:cubicBezTo>
                <a:cubicBezTo>
                  <a:pt x="201065" y="312979"/>
                  <a:pt x="104196" y="194583"/>
                  <a:pt x="-7" y="91903"/>
                </a:cubicBezTo>
                <a:cubicBezTo>
                  <a:pt x="3231" y="84855"/>
                  <a:pt x="13423" y="77902"/>
                  <a:pt x="16566" y="70853"/>
                </a:cubicBezTo>
                <a:lnTo>
                  <a:pt x="32949" y="81426"/>
                </a:lnTo>
                <a:cubicBezTo>
                  <a:pt x="30377" y="73234"/>
                  <a:pt x="32949" y="59804"/>
                  <a:pt x="30377" y="51613"/>
                </a:cubicBezTo>
                <a:cubicBezTo>
                  <a:pt x="38007" y="57880"/>
                  <a:pt x="46389" y="63157"/>
                  <a:pt x="55333" y="67329"/>
                </a:cubicBezTo>
                <a:cubicBezTo>
                  <a:pt x="54857" y="61900"/>
                  <a:pt x="51142" y="35230"/>
                  <a:pt x="50475" y="31324"/>
                </a:cubicBezTo>
                <a:lnTo>
                  <a:pt x="81527" y="-13"/>
                </a:lnTo>
                <a:cubicBezTo>
                  <a:pt x="124580" y="31039"/>
                  <a:pt x="186302" y="96571"/>
                  <a:pt x="212305" y="124479"/>
                </a:cubicBezTo>
                <a:cubicBezTo>
                  <a:pt x="282123" y="200012"/>
                  <a:pt x="331748" y="247542"/>
                  <a:pt x="401567" y="323551"/>
                </a:cubicBezTo>
                <a:close/>
              </a:path>
            </a:pathLst>
          </a:custGeom>
          <a:solidFill>
            <a:schemeClr val="accent4"/>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53" name="Google Shape;1053;p8"/>
          <p:cNvGrpSpPr/>
          <p:nvPr/>
        </p:nvGrpSpPr>
        <p:grpSpPr>
          <a:xfrm rot="-7619478">
            <a:off x="11073968" y="3931359"/>
            <a:ext cx="395535" cy="1213377"/>
            <a:chOff x="5847863" y="4281335"/>
            <a:chExt cx="358150" cy="1075915"/>
          </a:xfrm>
        </p:grpSpPr>
        <p:sp>
          <p:nvSpPr>
            <p:cNvPr id="1054" name="Google Shape;1054;p8"/>
            <p:cNvSpPr/>
            <p:nvPr/>
          </p:nvSpPr>
          <p:spPr>
            <a:xfrm>
              <a:off x="5888440" y="4281335"/>
              <a:ext cx="317573" cy="1046246"/>
            </a:xfrm>
            <a:custGeom>
              <a:avLst/>
              <a:gdLst/>
              <a:ahLst/>
              <a:cxnLst/>
              <a:rect l="l" t="t" r="r" b="b"/>
              <a:pathLst>
                <a:path w="118830" h="391486" extrusionOk="0">
                  <a:moveTo>
                    <a:pt x="35089" y="714"/>
                  </a:moveTo>
                  <a:cubicBezTo>
                    <a:pt x="15981" y="65971"/>
                    <a:pt x="8906" y="134164"/>
                    <a:pt x="14210" y="201956"/>
                  </a:cubicBezTo>
                  <a:cubicBezTo>
                    <a:pt x="16726" y="233182"/>
                    <a:pt x="25861" y="269628"/>
                    <a:pt x="55036" y="280906"/>
                  </a:cubicBezTo>
                  <a:cubicBezTo>
                    <a:pt x="84211" y="292185"/>
                    <a:pt x="121589" y="263010"/>
                    <a:pt x="118606" y="230945"/>
                  </a:cubicBezTo>
                  <a:cubicBezTo>
                    <a:pt x="115623" y="198880"/>
                    <a:pt x="77500" y="176323"/>
                    <a:pt x="47113" y="187043"/>
                  </a:cubicBezTo>
                  <a:cubicBezTo>
                    <a:pt x="9829" y="200279"/>
                    <a:pt x="-3034" y="247909"/>
                    <a:pt x="508" y="287617"/>
                  </a:cubicBezTo>
                  <a:cubicBezTo>
                    <a:pt x="3360" y="324678"/>
                    <a:pt x="14993" y="360527"/>
                    <a:pt x="34437" y="392200"/>
                  </a:cubicBezTo>
                </a:path>
              </a:pathLst>
            </a:custGeom>
            <a:noFill/>
            <a:ln w="38100" cap="rnd" cmpd="sng">
              <a:solidFill>
                <a:schemeClr val="dk1"/>
              </a:solidFill>
              <a:prstDash val="solid"/>
              <a:round/>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Clr>
                  <a:srgbClr val="000000"/>
                </a:buClr>
                <a:buSzPts val="2700"/>
                <a:buFont typeface="Arial"/>
                <a:buNone/>
              </a:pPr>
              <a:endParaRPr sz="2700" b="0" i="0" u="none" strike="noStrike" cap="none">
                <a:solidFill>
                  <a:srgbClr val="000000"/>
                </a:solidFill>
                <a:latin typeface="Calibri"/>
                <a:ea typeface="Calibri"/>
                <a:cs typeface="Calibri"/>
                <a:sym typeface="Calibri"/>
              </a:endParaRPr>
            </a:p>
          </p:txBody>
        </p:sp>
        <p:sp>
          <p:nvSpPr>
            <p:cNvPr id="1055" name="Google Shape;1055;p8"/>
            <p:cNvSpPr/>
            <p:nvPr/>
          </p:nvSpPr>
          <p:spPr>
            <a:xfrm>
              <a:off x="5847863" y="5204549"/>
              <a:ext cx="145229" cy="152701"/>
            </a:xfrm>
            <a:custGeom>
              <a:avLst/>
              <a:gdLst/>
              <a:ahLst/>
              <a:cxnLst/>
              <a:rect l="l" t="t" r="r" b="b"/>
              <a:pathLst>
                <a:path w="54342" h="57138" extrusionOk="0">
                  <a:moveTo>
                    <a:pt x="7960" y="23178"/>
                  </a:moveTo>
                  <a:lnTo>
                    <a:pt x="-56" y="17212"/>
                  </a:lnTo>
                  <a:lnTo>
                    <a:pt x="54286" y="57852"/>
                  </a:lnTo>
                  <a:lnTo>
                    <a:pt x="52608" y="714"/>
                  </a:lnTo>
                </a:path>
              </a:pathLst>
            </a:custGeom>
            <a:noFill/>
            <a:ln w="38100" cap="rnd" cmpd="sng">
              <a:solidFill>
                <a:schemeClr val="dk1"/>
              </a:solidFill>
              <a:prstDash val="solid"/>
              <a:round/>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Clr>
                  <a:srgbClr val="000000"/>
                </a:buClr>
                <a:buSzPts val="2700"/>
                <a:buFont typeface="Arial"/>
                <a:buNone/>
              </a:pPr>
              <a:endParaRPr sz="2700" b="0" i="0" u="none" strike="noStrike" cap="none">
                <a:solidFill>
                  <a:srgbClr val="000000"/>
                </a:solidFill>
                <a:latin typeface="Calibri"/>
                <a:ea typeface="Calibri"/>
                <a:cs typeface="Calibri"/>
                <a:sym typeface="Calibri"/>
              </a:endParaRPr>
            </a:p>
          </p:txBody>
        </p:sp>
      </p:grpSp>
      <p:grpSp>
        <p:nvGrpSpPr>
          <p:cNvPr id="1056" name="Google Shape;1056;p8"/>
          <p:cNvGrpSpPr/>
          <p:nvPr/>
        </p:nvGrpSpPr>
        <p:grpSpPr>
          <a:xfrm rot="-4158542">
            <a:off x="11048938" y="7301601"/>
            <a:ext cx="389850" cy="1229742"/>
            <a:chOff x="5847863" y="4281335"/>
            <a:chExt cx="358150" cy="1075915"/>
          </a:xfrm>
        </p:grpSpPr>
        <p:sp>
          <p:nvSpPr>
            <p:cNvPr id="1057" name="Google Shape;1057;p8"/>
            <p:cNvSpPr/>
            <p:nvPr/>
          </p:nvSpPr>
          <p:spPr>
            <a:xfrm>
              <a:off x="5888440" y="4281335"/>
              <a:ext cx="317573" cy="1046246"/>
            </a:xfrm>
            <a:custGeom>
              <a:avLst/>
              <a:gdLst/>
              <a:ahLst/>
              <a:cxnLst/>
              <a:rect l="l" t="t" r="r" b="b"/>
              <a:pathLst>
                <a:path w="118830" h="391486" extrusionOk="0">
                  <a:moveTo>
                    <a:pt x="35089" y="714"/>
                  </a:moveTo>
                  <a:cubicBezTo>
                    <a:pt x="15981" y="65971"/>
                    <a:pt x="8906" y="134164"/>
                    <a:pt x="14210" y="201956"/>
                  </a:cubicBezTo>
                  <a:cubicBezTo>
                    <a:pt x="16726" y="233182"/>
                    <a:pt x="25861" y="269628"/>
                    <a:pt x="55036" y="280906"/>
                  </a:cubicBezTo>
                  <a:cubicBezTo>
                    <a:pt x="84211" y="292185"/>
                    <a:pt x="121589" y="263010"/>
                    <a:pt x="118606" y="230945"/>
                  </a:cubicBezTo>
                  <a:cubicBezTo>
                    <a:pt x="115623" y="198880"/>
                    <a:pt x="77500" y="176323"/>
                    <a:pt x="47113" y="187043"/>
                  </a:cubicBezTo>
                  <a:cubicBezTo>
                    <a:pt x="9829" y="200279"/>
                    <a:pt x="-3034" y="247909"/>
                    <a:pt x="508" y="287617"/>
                  </a:cubicBezTo>
                  <a:cubicBezTo>
                    <a:pt x="3360" y="324678"/>
                    <a:pt x="14993" y="360527"/>
                    <a:pt x="34437" y="392200"/>
                  </a:cubicBezTo>
                </a:path>
              </a:pathLst>
            </a:custGeom>
            <a:noFill/>
            <a:ln w="38100" cap="rnd" cmpd="sng">
              <a:solidFill>
                <a:schemeClr val="dk1"/>
              </a:solidFill>
              <a:prstDash val="solid"/>
              <a:round/>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Clr>
                  <a:srgbClr val="000000"/>
                </a:buClr>
                <a:buSzPts val="2700"/>
                <a:buFont typeface="Arial"/>
                <a:buNone/>
              </a:pPr>
              <a:endParaRPr sz="2700" b="0" i="0" u="none" strike="noStrike" cap="none">
                <a:solidFill>
                  <a:srgbClr val="000000"/>
                </a:solidFill>
                <a:latin typeface="Calibri"/>
                <a:ea typeface="Calibri"/>
                <a:cs typeface="Calibri"/>
                <a:sym typeface="Calibri"/>
              </a:endParaRPr>
            </a:p>
          </p:txBody>
        </p:sp>
        <p:sp>
          <p:nvSpPr>
            <p:cNvPr id="1058" name="Google Shape;1058;p8"/>
            <p:cNvSpPr/>
            <p:nvPr/>
          </p:nvSpPr>
          <p:spPr>
            <a:xfrm>
              <a:off x="5847863" y="5204549"/>
              <a:ext cx="145229" cy="152701"/>
            </a:xfrm>
            <a:custGeom>
              <a:avLst/>
              <a:gdLst/>
              <a:ahLst/>
              <a:cxnLst/>
              <a:rect l="l" t="t" r="r" b="b"/>
              <a:pathLst>
                <a:path w="54342" h="57138" extrusionOk="0">
                  <a:moveTo>
                    <a:pt x="7960" y="23178"/>
                  </a:moveTo>
                  <a:lnTo>
                    <a:pt x="-56" y="17212"/>
                  </a:lnTo>
                  <a:lnTo>
                    <a:pt x="54286" y="57852"/>
                  </a:lnTo>
                  <a:lnTo>
                    <a:pt x="52608" y="714"/>
                  </a:lnTo>
                </a:path>
              </a:pathLst>
            </a:custGeom>
            <a:noFill/>
            <a:ln w="38100" cap="rnd" cmpd="sng">
              <a:solidFill>
                <a:schemeClr val="dk1"/>
              </a:solidFill>
              <a:prstDash val="solid"/>
              <a:round/>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Clr>
                  <a:srgbClr val="000000"/>
                </a:buClr>
                <a:buSzPts val="2700"/>
                <a:buFont typeface="Arial"/>
                <a:buNone/>
              </a:pPr>
              <a:endParaRPr sz="2700" b="0" i="0" u="none" strike="noStrike" cap="none">
                <a:solidFill>
                  <a:srgbClr val="000000"/>
                </a:solidFill>
                <a:latin typeface="Calibri"/>
                <a:ea typeface="Calibri"/>
                <a:cs typeface="Calibri"/>
                <a:sym typeface="Calibri"/>
              </a:endParaRPr>
            </a:p>
          </p:txBody>
        </p:sp>
      </p:grpSp>
      <p:grpSp>
        <p:nvGrpSpPr>
          <p:cNvPr id="1059" name="Google Shape;1059;p8"/>
          <p:cNvGrpSpPr/>
          <p:nvPr/>
        </p:nvGrpSpPr>
        <p:grpSpPr>
          <a:xfrm rot="-5558147">
            <a:off x="11050330" y="5666311"/>
            <a:ext cx="387068" cy="1237892"/>
            <a:chOff x="5847863" y="4281335"/>
            <a:chExt cx="358150" cy="1075915"/>
          </a:xfrm>
        </p:grpSpPr>
        <p:sp>
          <p:nvSpPr>
            <p:cNvPr id="1060" name="Google Shape;1060;p8"/>
            <p:cNvSpPr/>
            <p:nvPr/>
          </p:nvSpPr>
          <p:spPr>
            <a:xfrm>
              <a:off x="5888440" y="4281335"/>
              <a:ext cx="317573" cy="1046246"/>
            </a:xfrm>
            <a:custGeom>
              <a:avLst/>
              <a:gdLst/>
              <a:ahLst/>
              <a:cxnLst/>
              <a:rect l="l" t="t" r="r" b="b"/>
              <a:pathLst>
                <a:path w="118830" h="391486" extrusionOk="0">
                  <a:moveTo>
                    <a:pt x="35089" y="714"/>
                  </a:moveTo>
                  <a:cubicBezTo>
                    <a:pt x="15981" y="65971"/>
                    <a:pt x="8906" y="134164"/>
                    <a:pt x="14210" y="201956"/>
                  </a:cubicBezTo>
                  <a:cubicBezTo>
                    <a:pt x="16726" y="233182"/>
                    <a:pt x="25861" y="269628"/>
                    <a:pt x="55036" y="280906"/>
                  </a:cubicBezTo>
                  <a:cubicBezTo>
                    <a:pt x="84211" y="292185"/>
                    <a:pt x="121589" y="263010"/>
                    <a:pt x="118606" y="230945"/>
                  </a:cubicBezTo>
                  <a:cubicBezTo>
                    <a:pt x="115623" y="198880"/>
                    <a:pt x="77500" y="176323"/>
                    <a:pt x="47113" y="187043"/>
                  </a:cubicBezTo>
                  <a:cubicBezTo>
                    <a:pt x="9829" y="200279"/>
                    <a:pt x="-3034" y="247909"/>
                    <a:pt x="508" y="287617"/>
                  </a:cubicBezTo>
                  <a:cubicBezTo>
                    <a:pt x="3360" y="324678"/>
                    <a:pt x="14993" y="360527"/>
                    <a:pt x="34437" y="392200"/>
                  </a:cubicBezTo>
                </a:path>
              </a:pathLst>
            </a:custGeom>
            <a:noFill/>
            <a:ln w="38100" cap="rnd" cmpd="sng">
              <a:solidFill>
                <a:schemeClr val="dk1"/>
              </a:solidFill>
              <a:prstDash val="solid"/>
              <a:round/>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Clr>
                  <a:srgbClr val="000000"/>
                </a:buClr>
                <a:buSzPts val="2700"/>
                <a:buFont typeface="Arial"/>
                <a:buNone/>
              </a:pPr>
              <a:endParaRPr sz="2700" b="0" i="0" u="none" strike="noStrike" cap="none">
                <a:solidFill>
                  <a:srgbClr val="000000"/>
                </a:solidFill>
                <a:latin typeface="Calibri"/>
                <a:ea typeface="Calibri"/>
                <a:cs typeface="Calibri"/>
                <a:sym typeface="Calibri"/>
              </a:endParaRPr>
            </a:p>
          </p:txBody>
        </p:sp>
        <p:sp>
          <p:nvSpPr>
            <p:cNvPr id="1061" name="Google Shape;1061;p8"/>
            <p:cNvSpPr/>
            <p:nvPr/>
          </p:nvSpPr>
          <p:spPr>
            <a:xfrm>
              <a:off x="5847863" y="5204549"/>
              <a:ext cx="145229" cy="152701"/>
            </a:xfrm>
            <a:custGeom>
              <a:avLst/>
              <a:gdLst/>
              <a:ahLst/>
              <a:cxnLst/>
              <a:rect l="l" t="t" r="r" b="b"/>
              <a:pathLst>
                <a:path w="54342" h="57138" extrusionOk="0">
                  <a:moveTo>
                    <a:pt x="7960" y="23178"/>
                  </a:moveTo>
                  <a:lnTo>
                    <a:pt x="-56" y="17212"/>
                  </a:lnTo>
                  <a:lnTo>
                    <a:pt x="54286" y="57852"/>
                  </a:lnTo>
                  <a:lnTo>
                    <a:pt x="52608" y="714"/>
                  </a:lnTo>
                </a:path>
              </a:pathLst>
            </a:custGeom>
            <a:noFill/>
            <a:ln w="38100" cap="rnd" cmpd="sng">
              <a:solidFill>
                <a:schemeClr val="dk1"/>
              </a:solidFill>
              <a:prstDash val="solid"/>
              <a:round/>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Clr>
                  <a:srgbClr val="000000"/>
                </a:buClr>
                <a:buSzPts val="2700"/>
                <a:buFont typeface="Arial"/>
                <a:buNone/>
              </a:pPr>
              <a:endParaRPr sz="2700" b="0" i="0" u="none" strike="noStrike" cap="none">
                <a:solidFill>
                  <a:srgbClr val="000000"/>
                </a:solidFill>
                <a:latin typeface="Calibri"/>
                <a:ea typeface="Calibri"/>
                <a:cs typeface="Calibri"/>
                <a:sym typeface="Calibri"/>
              </a:endParaRPr>
            </a:p>
          </p:txBody>
        </p:sp>
      </p:grpSp>
      <p:sp>
        <p:nvSpPr>
          <p:cNvPr id="1062" name="Google Shape;1062;p8"/>
          <p:cNvSpPr/>
          <p:nvPr/>
        </p:nvSpPr>
        <p:spPr>
          <a:xfrm rot="10800000">
            <a:off x="1122852" y="6981655"/>
            <a:ext cx="2833139" cy="587754"/>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1063" name="Google Shape;1063;p8"/>
          <p:cNvSpPr/>
          <p:nvPr/>
        </p:nvSpPr>
        <p:spPr>
          <a:xfrm rot="10800000">
            <a:off x="1122852" y="4786643"/>
            <a:ext cx="2833139" cy="587754"/>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2"/>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1064" name="Google Shape;1064;p8"/>
          <p:cNvSpPr/>
          <p:nvPr/>
        </p:nvSpPr>
        <p:spPr>
          <a:xfrm rot="10800000">
            <a:off x="1101627" y="2550445"/>
            <a:ext cx="2833139" cy="587754"/>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3"/>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grpSp>
        <p:nvGrpSpPr>
          <p:cNvPr id="1065" name="Google Shape;1065;p8"/>
          <p:cNvGrpSpPr/>
          <p:nvPr/>
        </p:nvGrpSpPr>
        <p:grpSpPr>
          <a:xfrm rot="142713">
            <a:off x="16544354" y="8180072"/>
            <a:ext cx="1385334" cy="1640104"/>
            <a:chOff x="15662019" y="7573647"/>
            <a:chExt cx="1385387" cy="1640167"/>
          </a:xfrm>
        </p:grpSpPr>
        <p:grpSp>
          <p:nvGrpSpPr>
            <p:cNvPr id="1066" name="Google Shape;1066;p8"/>
            <p:cNvGrpSpPr/>
            <p:nvPr/>
          </p:nvGrpSpPr>
          <p:grpSpPr>
            <a:xfrm>
              <a:off x="15662019" y="7580072"/>
              <a:ext cx="1385387" cy="1633742"/>
              <a:chOff x="4444301" y="5303307"/>
              <a:chExt cx="837446" cy="987573"/>
            </a:xfrm>
          </p:grpSpPr>
          <p:grpSp>
            <p:nvGrpSpPr>
              <p:cNvPr id="1067" name="Google Shape;1067;p8"/>
              <p:cNvGrpSpPr/>
              <p:nvPr/>
            </p:nvGrpSpPr>
            <p:grpSpPr>
              <a:xfrm>
                <a:off x="4447958" y="5864581"/>
                <a:ext cx="411276" cy="403725"/>
                <a:chOff x="4447958" y="5864581"/>
                <a:chExt cx="411276" cy="403725"/>
              </a:xfrm>
            </p:grpSpPr>
            <p:sp>
              <p:nvSpPr>
                <p:cNvPr id="1068" name="Google Shape;1068;p8"/>
                <p:cNvSpPr/>
                <p:nvPr/>
              </p:nvSpPr>
              <p:spPr>
                <a:xfrm>
                  <a:off x="4462272" y="5878734"/>
                  <a:ext cx="382714" cy="375285"/>
                </a:xfrm>
                <a:custGeom>
                  <a:avLst/>
                  <a:gdLst/>
                  <a:ahLst/>
                  <a:cxnLst/>
                  <a:rect l="l" t="t" r="r" b="b"/>
                  <a:pathLst>
                    <a:path w="382714" h="375285" extrusionOk="0">
                      <a:moveTo>
                        <a:pt x="310324" y="326327"/>
                      </a:moveTo>
                      <a:lnTo>
                        <a:pt x="382714" y="232600"/>
                      </a:lnTo>
                      <a:lnTo>
                        <a:pt x="81629" y="0"/>
                      </a:lnTo>
                      <a:lnTo>
                        <a:pt x="9239" y="93726"/>
                      </a:lnTo>
                      <a:lnTo>
                        <a:pt x="0" y="252222"/>
                      </a:lnTo>
                      <a:cubicBezTo>
                        <a:pt x="53530" y="293561"/>
                        <a:pt x="106204" y="334233"/>
                        <a:pt x="159258" y="375285"/>
                      </a:cubicBezTo>
                      <a:lnTo>
                        <a:pt x="310324" y="32632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9" name="Google Shape;1069;p8"/>
                <p:cNvSpPr/>
                <p:nvPr/>
              </p:nvSpPr>
              <p:spPr>
                <a:xfrm>
                  <a:off x="4447958" y="5864581"/>
                  <a:ext cx="411276" cy="403725"/>
                </a:xfrm>
                <a:custGeom>
                  <a:avLst/>
                  <a:gdLst/>
                  <a:ahLst/>
                  <a:cxnLst/>
                  <a:rect l="l" t="t" r="r" b="b"/>
                  <a:pathLst>
                    <a:path w="411276" h="403725" extrusionOk="0">
                      <a:moveTo>
                        <a:pt x="173571" y="403726"/>
                      </a:moveTo>
                      <a:cubicBezTo>
                        <a:pt x="170428" y="403726"/>
                        <a:pt x="167380" y="402678"/>
                        <a:pt x="164808" y="400773"/>
                      </a:cubicBezTo>
                      <a:lnTo>
                        <a:pt x="5550" y="277710"/>
                      </a:lnTo>
                      <a:cubicBezTo>
                        <a:pt x="1836" y="274852"/>
                        <a:pt x="-260" y="270280"/>
                        <a:pt x="26" y="265613"/>
                      </a:cubicBezTo>
                      <a:lnTo>
                        <a:pt x="9265" y="107117"/>
                      </a:lnTo>
                      <a:cubicBezTo>
                        <a:pt x="9456" y="104260"/>
                        <a:pt x="10408" y="101497"/>
                        <a:pt x="12218" y="99211"/>
                      </a:cubicBezTo>
                      <a:lnTo>
                        <a:pt x="84608" y="5580"/>
                      </a:lnTo>
                      <a:cubicBezTo>
                        <a:pt x="89465" y="-706"/>
                        <a:pt x="98419" y="-1849"/>
                        <a:pt x="104610" y="3009"/>
                      </a:cubicBezTo>
                      <a:lnTo>
                        <a:pt x="405696" y="235609"/>
                      </a:lnTo>
                      <a:cubicBezTo>
                        <a:pt x="411982" y="240467"/>
                        <a:pt x="413125" y="249421"/>
                        <a:pt x="408267" y="255612"/>
                      </a:cubicBezTo>
                      <a:lnTo>
                        <a:pt x="335877" y="349338"/>
                      </a:lnTo>
                      <a:cubicBezTo>
                        <a:pt x="334163" y="351624"/>
                        <a:pt x="331686" y="353338"/>
                        <a:pt x="329019" y="354196"/>
                      </a:cubicBezTo>
                      <a:lnTo>
                        <a:pt x="177953" y="403154"/>
                      </a:lnTo>
                      <a:cubicBezTo>
                        <a:pt x="176619" y="403440"/>
                        <a:pt x="175095" y="403726"/>
                        <a:pt x="173571" y="403726"/>
                      </a:cubicBezTo>
                      <a:close/>
                      <a:moveTo>
                        <a:pt x="28982" y="259707"/>
                      </a:moveTo>
                      <a:lnTo>
                        <a:pt x="176333" y="373531"/>
                      </a:lnTo>
                      <a:lnTo>
                        <a:pt x="315970" y="328287"/>
                      </a:lnTo>
                      <a:lnTo>
                        <a:pt x="376930" y="249421"/>
                      </a:lnTo>
                      <a:lnTo>
                        <a:pt x="98419" y="34346"/>
                      </a:lnTo>
                      <a:lnTo>
                        <a:pt x="37459" y="113213"/>
                      </a:lnTo>
                      <a:lnTo>
                        <a:pt x="28982" y="259707"/>
                      </a:lnTo>
                      <a:close/>
                      <a:moveTo>
                        <a:pt x="324638" y="340480"/>
                      </a:moveTo>
                      <a:lnTo>
                        <a:pt x="324638" y="340480"/>
                      </a:lnTo>
                      <a:lnTo>
                        <a:pt x="324638" y="34048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70" name="Google Shape;1070;p8"/>
              <p:cNvGrpSpPr/>
              <p:nvPr/>
            </p:nvGrpSpPr>
            <p:grpSpPr>
              <a:xfrm>
                <a:off x="4444301" y="6116630"/>
                <a:ext cx="191552" cy="174250"/>
                <a:chOff x="4444301" y="6116630"/>
                <a:chExt cx="191552" cy="174250"/>
              </a:xfrm>
            </p:grpSpPr>
            <p:sp>
              <p:nvSpPr>
                <p:cNvPr id="1071" name="Google Shape;1071;p8"/>
                <p:cNvSpPr/>
                <p:nvPr/>
              </p:nvSpPr>
              <p:spPr>
                <a:xfrm>
                  <a:off x="4458610" y="6130956"/>
                  <a:ext cx="162919" cy="145708"/>
                </a:xfrm>
                <a:custGeom>
                  <a:avLst/>
                  <a:gdLst/>
                  <a:ahLst/>
                  <a:cxnLst/>
                  <a:rect l="l" t="t" r="r" b="b"/>
                  <a:pathLst>
                    <a:path w="162919" h="145708" extrusionOk="0">
                      <a:moveTo>
                        <a:pt x="3662" y="0"/>
                      </a:moveTo>
                      <a:lnTo>
                        <a:pt x="137" y="60389"/>
                      </a:lnTo>
                      <a:cubicBezTo>
                        <a:pt x="-3101" y="116967"/>
                        <a:pt x="51477" y="159163"/>
                        <a:pt x="105389" y="141732"/>
                      </a:cubicBezTo>
                      <a:lnTo>
                        <a:pt x="162920" y="123063"/>
                      </a:lnTo>
                      <a:cubicBezTo>
                        <a:pt x="109866" y="82011"/>
                        <a:pt x="57192" y="41339"/>
                        <a:pt x="3662"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2" name="Google Shape;1072;p8"/>
                <p:cNvSpPr/>
                <p:nvPr/>
              </p:nvSpPr>
              <p:spPr>
                <a:xfrm>
                  <a:off x="4444301" y="6116630"/>
                  <a:ext cx="191552" cy="174250"/>
                </a:xfrm>
                <a:custGeom>
                  <a:avLst/>
                  <a:gdLst/>
                  <a:ahLst/>
                  <a:cxnLst/>
                  <a:rect l="l" t="t" r="r" b="b"/>
                  <a:pathLst>
                    <a:path w="191552" h="174250" extrusionOk="0">
                      <a:moveTo>
                        <a:pt x="94838" y="174250"/>
                      </a:moveTo>
                      <a:cubicBezTo>
                        <a:pt x="74169" y="174250"/>
                        <a:pt x="53690" y="167487"/>
                        <a:pt x="36830" y="154438"/>
                      </a:cubicBezTo>
                      <a:cubicBezTo>
                        <a:pt x="12065" y="135293"/>
                        <a:pt x="-1650" y="105194"/>
                        <a:pt x="159" y="73857"/>
                      </a:cubicBezTo>
                      <a:lnTo>
                        <a:pt x="3684" y="13468"/>
                      </a:lnTo>
                      <a:cubicBezTo>
                        <a:pt x="3969" y="8134"/>
                        <a:pt x="7208" y="3467"/>
                        <a:pt x="12065" y="1276"/>
                      </a:cubicBezTo>
                      <a:cubicBezTo>
                        <a:pt x="16923" y="-914"/>
                        <a:pt x="22543" y="-248"/>
                        <a:pt x="26734" y="2991"/>
                      </a:cubicBezTo>
                      <a:lnTo>
                        <a:pt x="185992" y="126054"/>
                      </a:lnTo>
                      <a:cubicBezTo>
                        <a:pt x="190183" y="129292"/>
                        <a:pt x="192278" y="134626"/>
                        <a:pt x="191326" y="139770"/>
                      </a:cubicBezTo>
                      <a:cubicBezTo>
                        <a:pt x="190469" y="145009"/>
                        <a:pt x="186659" y="149295"/>
                        <a:pt x="181706" y="150914"/>
                      </a:cubicBezTo>
                      <a:lnTo>
                        <a:pt x="124175" y="169583"/>
                      </a:lnTo>
                      <a:cubicBezTo>
                        <a:pt x="114554" y="172726"/>
                        <a:pt x="104648" y="174250"/>
                        <a:pt x="94838" y="174250"/>
                      </a:cubicBezTo>
                      <a:close/>
                      <a:moveTo>
                        <a:pt x="30639" y="42139"/>
                      </a:moveTo>
                      <a:lnTo>
                        <a:pt x="28734" y="75476"/>
                      </a:lnTo>
                      <a:cubicBezTo>
                        <a:pt x="27496" y="97669"/>
                        <a:pt x="36830" y="118148"/>
                        <a:pt x="54356" y="131769"/>
                      </a:cubicBezTo>
                      <a:cubicBezTo>
                        <a:pt x="71978" y="145389"/>
                        <a:pt x="94171" y="149200"/>
                        <a:pt x="115317" y="142341"/>
                      </a:cubicBezTo>
                      <a:lnTo>
                        <a:pt x="147130" y="132055"/>
                      </a:lnTo>
                      <a:lnTo>
                        <a:pt x="30639" y="4213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73" name="Google Shape;1073;p8"/>
              <p:cNvGrpSpPr/>
              <p:nvPr/>
            </p:nvGrpSpPr>
            <p:grpSpPr>
              <a:xfrm>
                <a:off x="4462311" y="5636933"/>
                <a:ext cx="572525" cy="575651"/>
                <a:chOff x="4462311" y="5636933"/>
                <a:chExt cx="572525" cy="575651"/>
              </a:xfrm>
            </p:grpSpPr>
            <p:sp>
              <p:nvSpPr>
                <p:cNvPr id="1074" name="Google Shape;1074;p8"/>
                <p:cNvSpPr/>
                <p:nvPr/>
              </p:nvSpPr>
              <p:spPr>
                <a:xfrm>
                  <a:off x="4476654" y="5651277"/>
                  <a:ext cx="544067" cy="547116"/>
                </a:xfrm>
                <a:custGeom>
                  <a:avLst/>
                  <a:gdLst/>
                  <a:ahLst/>
                  <a:cxnLst/>
                  <a:rect l="l" t="t" r="r" b="b"/>
                  <a:pathLst>
                    <a:path w="544067" h="547116" extrusionOk="0">
                      <a:moveTo>
                        <a:pt x="544068" y="232600"/>
                      </a:moveTo>
                      <a:lnTo>
                        <a:pt x="301180" y="547116"/>
                      </a:lnTo>
                      <a:lnTo>
                        <a:pt x="297847" y="544544"/>
                      </a:lnTo>
                      <a:cubicBezTo>
                        <a:pt x="272987" y="525399"/>
                        <a:pt x="306610" y="481870"/>
                        <a:pt x="281845" y="462725"/>
                      </a:cubicBezTo>
                      <a:cubicBezTo>
                        <a:pt x="256985" y="443579"/>
                        <a:pt x="223457" y="487013"/>
                        <a:pt x="198596" y="467868"/>
                      </a:cubicBezTo>
                      <a:cubicBezTo>
                        <a:pt x="173736" y="448723"/>
                        <a:pt x="207359" y="405193"/>
                        <a:pt x="182594" y="386049"/>
                      </a:cubicBezTo>
                      <a:cubicBezTo>
                        <a:pt x="157734" y="366903"/>
                        <a:pt x="124206" y="410337"/>
                        <a:pt x="99346" y="391192"/>
                      </a:cubicBezTo>
                      <a:cubicBezTo>
                        <a:pt x="74486" y="372046"/>
                        <a:pt x="108109" y="328517"/>
                        <a:pt x="83249" y="309372"/>
                      </a:cubicBezTo>
                      <a:cubicBezTo>
                        <a:pt x="58388" y="290227"/>
                        <a:pt x="24860" y="333661"/>
                        <a:pt x="0" y="314516"/>
                      </a:cubicBezTo>
                      <a:lnTo>
                        <a:pt x="242888" y="0"/>
                      </a:lnTo>
                      <a:lnTo>
                        <a:pt x="544068" y="23260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5" name="Google Shape;1075;p8"/>
                <p:cNvSpPr/>
                <p:nvPr/>
              </p:nvSpPr>
              <p:spPr>
                <a:xfrm>
                  <a:off x="4462311" y="5636933"/>
                  <a:ext cx="572525" cy="575651"/>
                </a:xfrm>
                <a:custGeom>
                  <a:avLst/>
                  <a:gdLst/>
                  <a:ahLst/>
                  <a:cxnLst/>
                  <a:rect l="l" t="t" r="r" b="b"/>
                  <a:pathLst>
                    <a:path w="572525" h="575651" extrusionOk="0">
                      <a:moveTo>
                        <a:pt x="315429" y="575652"/>
                      </a:moveTo>
                      <a:cubicBezTo>
                        <a:pt x="312381" y="575652"/>
                        <a:pt x="309333" y="574700"/>
                        <a:pt x="306666" y="572699"/>
                      </a:cubicBezTo>
                      <a:lnTo>
                        <a:pt x="303332" y="570127"/>
                      </a:lnTo>
                      <a:cubicBezTo>
                        <a:pt x="284282" y="555459"/>
                        <a:pt x="287521" y="532599"/>
                        <a:pt x="289902" y="515835"/>
                      </a:cubicBezTo>
                      <a:cubicBezTo>
                        <a:pt x="292092" y="500119"/>
                        <a:pt x="292569" y="492308"/>
                        <a:pt x="287330" y="488308"/>
                      </a:cubicBezTo>
                      <a:cubicBezTo>
                        <a:pt x="282091" y="484212"/>
                        <a:pt x="274567" y="486689"/>
                        <a:pt x="259898" y="492784"/>
                      </a:cubicBezTo>
                      <a:cubicBezTo>
                        <a:pt x="244372" y="499261"/>
                        <a:pt x="223036" y="508120"/>
                        <a:pt x="204082" y="493451"/>
                      </a:cubicBezTo>
                      <a:cubicBezTo>
                        <a:pt x="185127" y="478783"/>
                        <a:pt x="188270" y="455923"/>
                        <a:pt x="190651" y="439158"/>
                      </a:cubicBezTo>
                      <a:cubicBezTo>
                        <a:pt x="192842" y="423443"/>
                        <a:pt x="193318" y="415632"/>
                        <a:pt x="188080" y="411632"/>
                      </a:cubicBezTo>
                      <a:cubicBezTo>
                        <a:pt x="182841" y="407536"/>
                        <a:pt x="175316" y="410012"/>
                        <a:pt x="160648" y="416108"/>
                      </a:cubicBezTo>
                      <a:cubicBezTo>
                        <a:pt x="145122" y="422585"/>
                        <a:pt x="123786" y="431443"/>
                        <a:pt x="104831" y="416775"/>
                      </a:cubicBezTo>
                      <a:cubicBezTo>
                        <a:pt x="85876" y="402107"/>
                        <a:pt x="89019" y="379246"/>
                        <a:pt x="91401" y="362578"/>
                      </a:cubicBezTo>
                      <a:cubicBezTo>
                        <a:pt x="93592" y="346861"/>
                        <a:pt x="94068" y="339051"/>
                        <a:pt x="88829" y="334955"/>
                      </a:cubicBezTo>
                      <a:cubicBezTo>
                        <a:pt x="83590" y="330859"/>
                        <a:pt x="76066" y="333336"/>
                        <a:pt x="61397" y="339432"/>
                      </a:cubicBezTo>
                      <a:cubicBezTo>
                        <a:pt x="45871" y="345909"/>
                        <a:pt x="24535" y="354767"/>
                        <a:pt x="5581" y="340099"/>
                      </a:cubicBezTo>
                      <a:cubicBezTo>
                        <a:pt x="-706" y="335241"/>
                        <a:pt x="-1849" y="326287"/>
                        <a:pt x="3009" y="320096"/>
                      </a:cubicBezTo>
                      <a:lnTo>
                        <a:pt x="245896" y="5581"/>
                      </a:lnTo>
                      <a:cubicBezTo>
                        <a:pt x="250754" y="-706"/>
                        <a:pt x="259708" y="-1849"/>
                        <a:pt x="265899" y="3009"/>
                      </a:cubicBezTo>
                      <a:lnTo>
                        <a:pt x="566984" y="235609"/>
                      </a:lnTo>
                      <a:cubicBezTo>
                        <a:pt x="569937" y="237896"/>
                        <a:pt x="571937" y="241325"/>
                        <a:pt x="572413" y="245134"/>
                      </a:cubicBezTo>
                      <a:cubicBezTo>
                        <a:pt x="572890" y="248849"/>
                        <a:pt x="571842" y="252659"/>
                        <a:pt x="569556" y="255707"/>
                      </a:cubicBezTo>
                      <a:lnTo>
                        <a:pt x="326668" y="570223"/>
                      </a:lnTo>
                      <a:cubicBezTo>
                        <a:pt x="323906" y="573747"/>
                        <a:pt x="319715" y="575652"/>
                        <a:pt x="315429" y="575652"/>
                      </a:cubicBezTo>
                      <a:close/>
                      <a:moveTo>
                        <a:pt x="281520" y="457732"/>
                      </a:moveTo>
                      <a:cubicBezTo>
                        <a:pt x="289330" y="457732"/>
                        <a:pt x="297236" y="459828"/>
                        <a:pt x="304856" y="465638"/>
                      </a:cubicBezTo>
                      <a:cubicBezTo>
                        <a:pt x="323811" y="480307"/>
                        <a:pt x="320572" y="503071"/>
                        <a:pt x="318286" y="519740"/>
                      </a:cubicBezTo>
                      <a:cubicBezTo>
                        <a:pt x="317334" y="526693"/>
                        <a:pt x="316667" y="532123"/>
                        <a:pt x="316762" y="536314"/>
                      </a:cubicBezTo>
                      <a:lnTo>
                        <a:pt x="538314" y="249516"/>
                      </a:lnTo>
                      <a:lnTo>
                        <a:pt x="259803" y="34441"/>
                      </a:lnTo>
                      <a:lnTo>
                        <a:pt x="41871" y="316572"/>
                      </a:lnTo>
                      <a:cubicBezTo>
                        <a:pt x="44442" y="315619"/>
                        <a:pt x="47205" y="314477"/>
                        <a:pt x="50443" y="313143"/>
                      </a:cubicBezTo>
                      <a:cubicBezTo>
                        <a:pt x="65969" y="306666"/>
                        <a:pt x="87305" y="297808"/>
                        <a:pt x="106260" y="312476"/>
                      </a:cubicBezTo>
                      <a:cubicBezTo>
                        <a:pt x="125215" y="327145"/>
                        <a:pt x="122071" y="350005"/>
                        <a:pt x="119690" y="366673"/>
                      </a:cubicBezTo>
                      <a:cubicBezTo>
                        <a:pt x="117499" y="382390"/>
                        <a:pt x="117023" y="390200"/>
                        <a:pt x="122357" y="394296"/>
                      </a:cubicBezTo>
                      <a:cubicBezTo>
                        <a:pt x="127596" y="398392"/>
                        <a:pt x="135121" y="395915"/>
                        <a:pt x="149789" y="389819"/>
                      </a:cubicBezTo>
                      <a:cubicBezTo>
                        <a:pt x="165315" y="383342"/>
                        <a:pt x="186651" y="374484"/>
                        <a:pt x="205606" y="389152"/>
                      </a:cubicBezTo>
                      <a:cubicBezTo>
                        <a:pt x="224560" y="403821"/>
                        <a:pt x="221322" y="426586"/>
                        <a:pt x="219036" y="443255"/>
                      </a:cubicBezTo>
                      <a:cubicBezTo>
                        <a:pt x="216845" y="458971"/>
                        <a:pt x="216369" y="466877"/>
                        <a:pt x="221608" y="470877"/>
                      </a:cubicBezTo>
                      <a:cubicBezTo>
                        <a:pt x="226846" y="474973"/>
                        <a:pt x="234371" y="472496"/>
                        <a:pt x="249040" y="466400"/>
                      </a:cubicBezTo>
                      <a:cubicBezTo>
                        <a:pt x="258374" y="462495"/>
                        <a:pt x="269804" y="457732"/>
                        <a:pt x="281520" y="457732"/>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76" name="Google Shape;1076;p8"/>
              <p:cNvGrpSpPr/>
              <p:nvPr/>
            </p:nvGrpSpPr>
            <p:grpSpPr>
              <a:xfrm>
                <a:off x="4751814" y="5483009"/>
                <a:ext cx="402028" cy="354862"/>
                <a:chOff x="4751814" y="5483009"/>
                <a:chExt cx="402028" cy="354862"/>
              </a:xfrm>
            </p:grpSpPr>
            <p:sp>
              <p:nvSpPr>
                <p:cNvPr id="1077" name="Google Shape;1077;p8"/>
                <p:cNvSpPr/>
                <p:nvPr/>
              </p:nvSpPr>
              <p:spPr>
                <a:xfrm rot="-3138037">
                  <a:off x="4893835" y="5470086"/>
                  <a:ext cx="118585" cy="381135"/>
                </a:xfrm>
                <a:custGeom>
                  <a:avLst/>
                  <a:gdLst/>
                  <a:ahLst/>
                  <a:cxnLst/>
                  <a:rect l="l" t="t" r="r" b="b"/>
                  <a:pathLst>
                    <a:path w="118395" h="380524" extrusionOk="0">
                      <a:moveTo>
                        <a:pt x="0" y="0"/>
                      </a:moveTo>
                      <a:lnTo>
                        <a:pt x="118396" y="0"/>
                      </a:lnTo>
                      <a:lnTo>
                        <a:pt x="118396" y="380524"/>
                      </a:lnTo>
                      <a:lnTo>
                        <a:pt x="0" y="38052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8" name="Google Shape;1078;p8"/>
                <p:cNvSpPr/>
                <p:nvPr/>
              </p:nvSpPr>
              <p:spPr>
                <a:xfrm>
                  <a:off x="4751814" y="5483009"/>
                  <a:ext cx="402028" cy="354862"/>
                </a:xfrm>
                <a:custGeom>
                  <a:avLst/>
                  <a:gdLst/>
                  <a:ahLst/>
                  <a:cxnLst/>
                  <a:rect l="l" t="t" r="r" b="b"/>
                  <a:pathLst>
                    <a:path w="402028" h="354862" extrusionOk="0">
                      <a:moveTo>
                        <a:pt x="315390" y="354862"/>
                      </a:moveTo>
                      <a:cubicBezTo>
                        <a:pt x="312342" y="354862"/>
                        <a:pt x="309294" y="353910"/>
                        <a:pt x="306627" y="351910"/>
                      </a:cubicBezTo>
                      <a:lnTo>
                        <a:pt x="5542" y="119309"/>
                      </a:lnTo>
                      <a:cubicBezTo>
                        <a:pt x="2589" y="117023"/>
                        <a:pt x="589" y="113594"/>
                        <a:pt x="113" y="109784"/>
                      </a:cubicBezTo>
                      <a:cubicBezTo>
                        <a:pt x="-364" y="106069"/>
                        <a:pt x="684" y="102259"/>
                        <a:pt x="2970" y="99211"/>
                      </a:cubicBezTo>
                      <a:lnTo>
                        <a:pt x="75360" y="5580"/>
                      </a:lnTo>
                      <a:cubicBezTo>
                        <a:pt x="80218" y="-706"/>
                        <a:pt x="89171" y="-1849"/>
                        <a:pt x="95363" y="3009"/>
                      </a:cubicBezTo>
                      <a:lnTo>
                        <a:pt x="396448" y="235609"/>
                      </a:lnTo>
                      <a:cubicBezTo>
                        <a:pt x="402734" y="240467"/>
                        <a:pt x="403878" y="249421"/>
                        <a:pt x="399020" y="255612"/>
                      </a:cubicBezTo>
                      <a:lnTo>
                        <a:pt x="326630" y="349242"/>
                      </a:lnTo>
                      <a:cubicBezTo>
                        <a:pt x="323867" y="352957"/>
                        <a:pt x="319676" y="354862"/>
                        <a:pt x="315390" y="354862"/>
                      </a:cubicBezTo>
                      <a:close/>
                      <a:moveTo>
                        <a:pt x="34308" y="105403"/>
                      </a:moveTo>
                      <a:lnTo>
                        <a:pt x="312818" y="320477"/>
                      </a:lnTo>
                      <a:lnTo>
                        <a:pt x="367682" y="249421"/>
                      </a:lnTo>
                      <a:lnTo>
                        <a:pt x="89171" y="34251"/>
                      </a:lnTo>
                      <a:lnTo>
                        <a:pt x="34308" y="10540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79" name="Google Shape;1079;p8"/>
              <p:cNvGrpSpPr/>
              <p:nvPr/>
            </p:nvGrpSpPr>
            <p:grpSpPr>
              <a:xfrm>
                <a:off x="4865542" y="5303307"/>
                <a:ext cx="416205" cy="387402"/>
                <a:chOff x="4865542" y="5303307"/>
                <a:chExt cx="416205" cy="387402"/>
              </a:xfrm>
            </p:grpSpPr>
            <p:sp>
              <p:nvSpPr>
                <p:cNvPr id="1080" name="Google Shape;1080;p8"/>
                <p:cNvSpPr/>
                <p:nvPr/>
              </p:nvSpPr>
              <p:spPr>
                <a:xfrm>
                  <a:off x="4879848" y="5317553"/>
                  <a:ext cx="387730" cy="358870"/>
                </a:xfrm>
                <a:custGeom>
                  <a:avLst/>
                  <a:gdLst/>
                  <a:ahLst/>
                  <a:cxnLst/>
                  <a:rect l="l" t="t" r="r" b="b"/>
                  <a:pathLst>
                    <a:path w="387730" h="358870" extrusionOk="0">
                      <a:moveTo>
                        <a:pt x="301085" y="358870"/>
                      </a:moveTo>
                      <a:lnTo>
                        <a:pt x="0" y="126270"/>
                      </a:lnTo>
                      <a:lnTo>
                        <a:pt x="61913" y="46069"/>
                      </a:lnTo>
                      <a:cubicBezTo>
                        <a:pt x="101917" y="-5747"/>
                        <a:pt x="176308" y="-15272"/>
                        <a:pt x="228124" y="24733"/>
                      </a:cubicBezTo>
                      <a:lnTo>
                        <a:pt x="341662" y="112459"/>
                      </a:lnTo>
                      <a:cubicBezTo>
                        <a:pt x="393478" y="152464"/>
                        <a:pt x="403003" y="226854"/>
                        <a:pt x="362998" y="278670"/>
                      </a:cubicBezTo>
                      <a:lnTo>
                        <a:pt x="301085" y="35887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1" name="Google Shape;1081;p8"/>
                <p:cNvSpPr/>
                <p:nvPr/>
              </p:nvSpPr>
              <p:spPr>
                <a:xfrm>
                  <a:off x="4865542" y="5303307"/>
                  <a:ext cx="416205" cy="387402"/>
                </a:xfrm>
                <a:custGeom>
                  <a:avLst/>
                  <a:gdLst/>
                  <a:ahLst/>
                  <a:cxnLst/>
                  <a:rect l="l" t="t" r="r" b="b"/>
                  <a:pathLst>
                    <a:path w="416205" h="387402" extrusionOk="0">
                      <a:moveTo>
                        <a:pt x="315390" y="387403"/>
                      </a:moveTo>
                      <a:cubicBezTo>
                        <a:pt x="312247" y="387403"/>
                        <a:pt x="309199" y="386355"/>
                        <a:pt x="306627" y="384450"/>
                      </a:cubicBezTo>
                      <a:lnTo>
                        <a:pt x="5542" y="151849"/>
                      </a:lnTo>
                      <a:cubicBezTo>
                        <a:pt x="2589" y="149563"/>
                        <a:pt x="589" y="146135"/>
                        <a:pt x="113" y="142324"/>
                      </a:cubicBezTo>
                      <a:cubicBezTo>
                        <a:pt x="-363" y="138515"/>
                        <a:pt x="684" y="134800"/>
                        <a:pt x="2970" y="131752"/>
                      </a:cubicBezTo>
                      <a:lnTo>
                        <a:pt x="64883" y="51551"/>
                      </a:lnTo>
                      <a:cubicBezTo>
                        <a:pt x="109650" y="-6361"/>
                        <a:pt x="193185" y="-17124"/>
                        <a:pt x="251096" y="27644"/>
                      </a:cubicBezTo>
                      <a:lnTo>
                        <a:pt x="364634" y="115369"/>
                      </a:lnTo>
                      <a:cubicBezTo>
                        <a:pt x="392733" y="137086"/>
                        <a:pt x="410640" y="168328"/>
                        <a:pt x="415117" y="203571"/>
                      </a:cubicBezTo>
                      <a:cubicBezTo>
                        <a:pt x="419594" y="238718"/>
                        <a:pt x="410164" y="273579"/>
                        <a:pt x="388542" y="301678"/>
                      </a:cubicBezTo>
                      <a:lnTo>
                        <a:pt x="326630" y="381878"/>
                      </a:lnTo>
                      <a:cubicBezTo>
                        <a:pt x="324344" y="384831"/>
                        <a:pt x="320915" y="386832"/>
                        <a:pt x="317105" y="387308"/>
                      </a:cubicBezTo>
                      <a:cubicBezTo>
                        <a:pt x="316629" y="387308"/>
                        <a:pt x="315962" y="387403"/>
                        <a:pt x="315390" y="387403"/>
                      </a:cubicBezTo>
                      <a:close/>
                      <a:moveTo>
                        <a:pt x="34308" y="137943"/>
                      </a:moveTo>
                      <a:lnTo>
                        <a:pt x="312818" y="353113"/>
                      </a:lnTo>
                      <a:lnTo>
                        <a:pt x="366063" y="284247"/>
                      </a:lnTo>
                      <a:cubicBezTo>
                        <a:pt x="383113" y="262244"/>
                        <a:pt x="390543" y="234908"/>
                        <a:pt x="386923" y="207285"/>
                      </a:cubicBezTo>
                      <a:cubicBezTo>
                        <a:pt x="383304" y="179663"/>
                        <a:pt x="369302" y="155088"/>
                        <a:pt x="347299" y="138134"/>
                      </a:cubicBezTo>
                      <a:lnTo>
                        <a:pt x="233761" y="50408"/>
                      </a:lnTo>
                      <a:cubicBezTo>
                        <a:pt x="188231" y="15261"/>
                        <a:pt x="122700" y="23739"/>
                        <a:pt x="87647" y="69172"/>
                      </a:cubicBezTo>
                      <a:lnTo>
                        <a:pt x="34308" y="13794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82" name="Google Shape;1082;p8"/>
              <p:cNvGrpSpPr/>
              <p:nvPr/>
            </p:nvGrpSpPr>
            <p:grpSpPr>
              <a:xfrm>
                <a:off x="4804248" y="5401592"/>
                <a:ext cx="421233" cy="357222"/>
                <a:chOff x="4804248" y="5401592"/>
                <a:chExt cx="421233" cy="357222"/>
              </a:xfrm>
            </p:grpSpPr>
            <p:sp>
              <p:nvSpPr>
                <p:cNvPr id="1083" name="Google Shape;1083;p8"/>
                <p:cNvSpPr/>
                <p:nvPr/>
              </p:nvSpPr>
              <p:spPr>
                <a:xfrm>
                  <a:off x="4818528" y="5415840"/>
                  <a:ext cx="392578" cy="328665"/>
                </a:xfrm>
                <a:custGeom>
                  <a:avLst/>
                  <a:gdLst/>
                  <a:ahLst/>
                  <a:cxnLst/>
                  <a:rect l="l" t="t" r="r" b="b"/>
                  <a:pathLst>
                    <a:path w="392578" h="328665" extrusionOk="0">
                      <a:moveTo>
                        <a:pt x="315828" y="320781"/>
                      </a:moveTo>
                      <a:lnTo>
                        <a:pt x="14743" y="88180"/>
                      </a:lnTo>
                      <a:cubicBezTo>
                        <a:pt x="-1831" y="75417"/>
                        <a:pt x="-4879" y="51318"/>
                        <a:pt x="7885" y="34745"/>
                      </a:cubicBezTo>
                      <a:lnTo>
                        <a:pt x="23315" y="14743"/>
                      </a:lnTo>
                      <a:cubicBezTo>
                        <a:pt x="36079" y="-1831"/>
                        <a:pt x="60177" y="-4879"/>
                        <a:pt x="76750" y="7884"/>
                      </a:cubicBezTo>
                      <a:lnTo>
                        <a:pt x="377836" y="240485"/>
                      </a:lnTo>
                      <a:cubicBezTo>
                        <a:pt x="394409" y="253248"/>
                        <a:pt x="397457" y="277347"/>
                        <a:pt x="384694" y="293920"/>
                      </a:cubicBezTo>
                      <a:lnTo>
                        <a:pt x="369263" y="313923"/>
                      </a:lnTo>
                      <a:cubicBezTo>
                        <a:pt x="356500" y="330496"/>
                        <a:pt x="332402" y="333544"/>
                        <a:pt x="315828" y="32078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4" name="Google Shape;1084;p8"/>
                <p:cNvSpPr/>
                <p:nvPr/>
              </p:nvSpPr>
              <p:spPr>
                <a:xfrm>
                  <a:off x="4804248" y="5401592"/>
                  <a:ext cx="421233" cy="357222"/>
                </a:xfrm>
                <a:custGeom>
                  <a:avLst/>
                  <a:gdLst/>
                  <a:ahLst/>
                  <a:cxnLst/>
                  <a:rect l="l" t="t" r="r" b="b"/>
                  <a:pathLst>
                    <a:path w="421233" h="357222" extrusionOk="0">
                      <a:moveTo>
                        <a:pt x="353253" y="357222"/>
                      </a:moveTo>
                      <a:cubicBezTo>
                        <a:pt x="341729" y="357222"/>
                        <a:pt x="330584" y="353412"/>
                        <a:pt x="321440" y="346364"/>
                      </a:cubicBezTo>
                      <a:lnTo>
                        <a:pt x="20355" y="113763"/>
                      </a:lnTo>
                      <a:cubicBezTo>
                        <a:pt x="9306" y="105191"/>
                        <a:pt x="2257" y="92903"/>
                        <a:pt x="448" y="78997"/>
                      </a:cubicBezTo>
                      <a:cubicBezTo>
                        <a:pt x="-1362" y="65091"/>
                        <a:pt x="2353" y="51374"/>
                        <a:pt x="10925" y="40326"/>
                      </a:cubicBezTo>
                      <a:lnTo>
                        <a:pt x="26356" y="20323"/>
                      </a:lnTo>
                      <a:cubicBezTo>
                        <a:pt x="44072" y="-2537"/>
                        <a:pt x="76933" y="-6728"/>
                        <a:pt x="99793" y="10893"/>
                      </a:cubicBezTo>
                      <a:lnTo>
                        <a:pt x="400878" y="243494"/>
                      </a:lnTo>
                      <a:cubicBezTo>
                        <a:pt x="411928" y="252066"/>
                        <a:pt x="418976" y="264353"/>
                        <a:pt x="420786" y="278260"/>
                      </a:cubicBezTo>
                      <a:cubicBezTo>
                        <a:pt x="422596" y="292167"/>
                        <a:pt x="418881" y="305883"/>
                        <a:pt x="410309" y="316932"/>
                      </a:cubicBezTo>
                      <a:lnTo>
                        <a:pt x="394878" y="336934"/>
                      </a:lnTo>
                      <a:cubicBezTo>
                        <a:pt x="386305" y="347983"/>
                        <a:pt x="374018" y="355032"/>
                        <a:pt x="360112" y="356841"/>
                      </a:cubicBezTo>
                      <a:cubicBezTo>
                        <a:pt x="357826" y="357032"/>
                        <a:pt x="355540" y="357222"/>
                        <a:pt x="353253" y="357222"/>
                      </a:cubicBezTo>
                      <a:close/>
                      <a:moveTo>
                        <a:pt x="67885" y="28515"/>
                      </a:moveTo>
                      <a:cubicBezTo>
                        <a:pt x="60741" y="28515"/>
                        <a:pt x="53692" y="31658"/>
                        <a:pt x="49025" y="37754"/>
                      </a:cubicBezTo>
                      <a:lnTo>
                        <a:pt x="33595" y="57756"/>
                      </a:lnTo>
                      <a:cubicBezTo>
                        <a:pt x="29689" y="62709"/>
                        <a:pt x="28070" y="68996"/>
                        <a:pt x="28832" y="75282"/>
                      </a:cubicBezTo>
                      <a:cubicBezTo>
                        <a:pt x="29689" y="81664"/>
                        <a:pt x="32833" y="87189"/>
                        <a:pt x="37881" y="91094"/>
                      </a:cubicBezTo>
                      <a:lnTo>
                        <a:pt x="338966" y="323694"/>
                      </a:lnTo>
                      <a:lnTo>
                        <a:pt x="338966" y="323694"/>
                      </a:lnTo>
                      <a:cubicBezTo>
                        <a:pt x="344014" y="327599"/>
                        <a:pt x="350206" y="329219"/>
                        <a:pt x="356492" y="328457"/>
                      </a:cubicBezTo>
                      <a:cubicBezTo>
                        <a:pt x="362874" y="327599"/>
                        <a:pt x="368398" y="324456"/>
                        <a:pt x="372303" y="319408"/>
                      </a:cubicBezTo>
                      <a:lnTo>
                        <a:pt x="387734" y="299406"/>
                      </a:lnTo>
                      <a:cubicBezTo>
                        <a:pt x="391639" y="294453"/>
                        <a:pt x="393259" y="288166"/>
                        <a:pt x="392497" y="281880"/>
                      </a:cubicBezTo>
                      <a:cubicBezTo>
                        <a:pt x="391639" y="275593"/>
                        <a:pt x="388496" y="269973"/>
                        <a:pt x="383448" y="266068"/>
                      </a:cubicBezTo>
                      <a:lnTo>
                        <a:pt x="82363" y="33467"/>
                      </a:lnTo>
                      <a:cubicBezTo>
                        <a:pt x="78076" y="30134"/>
                        <a:pt x="72933" y="28515"/>
                        <a:pt x="67885" y="2851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85" name="Google Shape;1085;p8"/>
              <p:cNvGrpSpPr/>
              <p:nvPr/>
            </p:nvGrpSpPr>
            <p:grpSpPr>
              <a:xfrm>
                <a:off x="4680264" y="5562151"/>
                <a:ext cx="421201" cy="357254"/>
                <a:chOff x="4680264" y="5562151"/>
                <a:chExt cx="421201" cy="357254"/>
              </a:xfrm>
            </p:grpSpPr>
            <p:sp>
              <p:nvSpPr>
                <p:cNvPr id="1086" name="Google Shape;1086;p8"/>
                <p:cNvSpPr/>
                <p:nvPr/>
              </p:nvSpPr>
              <p:spPr>
                <a:xfrm>
                  <a:off x="4694512" y="5576431"/>
                  <a:ext cx="392578" cy="328665"/>
                </a:xfrm>
                <a:custGeom>
                  <a:avLst/>
                  <a:gdLst/>
                  <a:ahLst/>
                  <a:cxnLst/>
                  <a:rect l="l" t="t" r="r" b="b"/>
                  <a:pathLst>
                    <a:path w="392578" h="328665" extrusionOk="0">
                      <a:moveTo>
                        <a:pt x="315828" y="320781"/>
                      </a:moveTo>
                      <a:lnTo>
                        <a:pt x="14743" y="88180"/>
                      </a:lnTo>
                      <a:cubicBezTo>
                        <a:pt x="-1831" y="75417"/>
                        <a:pt x="-4879" y="51319"/>
                        <a:pt x="7885" y="34745"/>
                      </a:cubicBezTo>
                      <a:lnTo>
                        <a:pt x="23315" y="14743"/>
                      </a:lnTo>
                      <a:cubicBezTo>
                        <a:pt x="36078" y="-1831"/>
                        <a:pt x="60177" y="-4879"/>
                        <a:pt x="76750" y="7885"/>
                      </a:cubicBezTo>
                      <a:lnTo>
                        <a:pt x="377836" y="240485"/>
                      </a:lnTo>
                      <a:cubicBezTo>
                        <a:pt x="394409" y="253248"/>
                        <a:pt x="397457" y="277347"/>
                        <a:pt x="384694" y="293920"/>
                      </a:cubicBezTo>
                      <a:lnTo>
                        <a:pt x="369263" y="313923"/>
                      </a:lnTo>
                      <a:cubicBezTo>
                        <a:pt x="356404" y="330497"/>
                        <a:pt x="332401" y="333544"/>
                        <a:pt x="315828" y="32078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7" name="Google Shape;1087;p8"/>
                <p:cNvSpPr/>
                <p:nvPr/>
              </p:nvSpPr>
              <p:spPr>
                <a:xfrm>
                  <a:off x="4680264" y="5562151"/>
                  <a:ext cx="421201" cy="357254"/>
                </a:xfrm>
                <a:custGeom>
                  <a:avLst/>
                  <a:gdLst/>
                  <a:ahLst/>
                  <a:cxnLst/>
                  <a:rect l="l" t="t" r="r" b="b"/>
                  <a:pathLst>
                    <a:path w="421201" h="357254" extrusionOk="0">
                      <a:moveTo>
                        <a:pt x="353317" y="357254"/>
                      </a:moveTo>
                      <a:cubicBezTo>
                        <a:pt x="342173" y="357254"/>
                        <a:pt x="330838" y="353730"/>
                        <a:pt x="321408" y="346396"/>
                      </a:cubicBezTo>
                      <a:lnTo>
                        <a:pt x="321408" y="346396"/>
                      </a:lnTo>
                      <a:lnTo>
                        <a:pt x="20323" y="113795"/>
                      </a:lnTo>
                      <a:cubicBezTo>
                        <a:pt x="-2537" y="96174"/>
                        <a:pt x="-6728" y="63218"/>
                        <a:pt x="10893" y="40357"/>
                      </a:cubicBezTo>
                      <a:lnTo>
                        <a:pt x="26324" y="20355"/>
                      </a:lnTo>
                      <a:cubicBezTo>
                        <a:pt x="34896" y="9306"/>
                        <a:pt x="47184" y="2257"/>
                        <a:pt x="61090" y="448"/>
                      </a:cubicBezTo>
                      <a:cubicBezTo>
                        <a:pt x="74997" y="-1362"/>
                        <a:pt x="88713" y="2353"/>
                        <a:pt x="99762" y="10925"/>
                      </a:cubicBezTo>
                      <a:lnTo>
                        <a:pt x="400847" y="243430"/>
                      </a:lnTo>
                      <a:cubicBezTo>
                        <a:pt x="411896" y="252003"/>
                        <a:pt x="418944" y="264290"/>
                        <a:pt x="420754" y="278196"/>
                      </a:cubicBezTo>
                      <a:cubicBezTo>
                        <a:pt x="422564" y="292103"/>
                        <a:pt x="418849" y="305819"/>
                        <a:pt x="410277" y="316868"/>
                      </a:cubicBezTo>
                      <a:lnTo>
                        <a:pt x="394846" y="336871"/>
                      </a:lnTo>
                      <a:cubicBezTo>
                        <a:pt x="384464" y="350301"/>
                        <a:pt x="368938" y="357254"/>
                        <a:pt x="353317" y="357254"/>
                      </a:cubicBezTo>
                      <a:close/>
                      <a:moveTo>
                        <a:pt x="338839" y="323726"/>
                      </a:moveTo>
                      <a:cubicBezTo>
                        <a:pt x="349221" y="331727"/>
                        <a:pt x="364176" y="329822"/>
                        <a:pt x="372177" y="319440"/>
                      </a:cubicBezTo>
                      <a:lnTo>
                        <a:pt x="387607" y="299438"/>
                      </a:lnTo>
                      <a:cubicBezTo>
                        <a:pt x="391512" y="294484"/>
                        <a:pt x="393132" y="288198"/>
                        <a:pt x="392370" y="281911"/>
                      </a:cubicBezTo>
                      <a:cubicBezTo>
                        <a:pt x="391512" y="275530"/>
                        <a:pt x="388369" y="270005"/>
                        <a:pt x="383321" y="266100"/>
                      </a:cubicBezTo>
                      <a:lnTo>
                        <a:pt x="82236" y="33499"/>
                      </a:lnTo>
                      <a:cubicBezTo>
                        <a:pt x="77187" y="29594"/>
                        <a:pt x="70901" y="27975"/>
                        <a:pt x="64710" y="28737"/>
                      </a:cubicBezTo>
                      <a:cubicBezTo>
                        <a:pt x="58328" y="29594"/>
                        <a:pt x="52803" y="32738"/>
                        <a:pt x="48898" y="37785"/>
                      </a:cubicBezTo>
                      <a:lnTo>
                        <a:pt x="33468" y="57788"/>
                      </a:lnTo>
                      <a:cubicBezTo>
                        <a:pt x="25467" y="68170"/>
                        <a:pt x="27372" y="83125"/>
                        <a:pt x="37754" y="91126"/>
                      </a:cubicBezTo>
                      <a:lnTo>
                        <a:pt x="338839" y="32372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88" name="Google Shape;1088;p8"/>
              <p:cNvSpPr/>
              <p:nvPr/>
            </p:nvSpPr>
            <p:spPr>
              <a:xfrm>
                <a:off x="4464025" y="5942775"/>
                <a:ext cx="326343" cy="268571"/>
              </a:xfrm>
              <a:custGeom>
                <a:avLst/>
                <a:gdLst/>
                <a:ahLst/>
                <a:cxnLst/>
                <a:rect l="l" t="t" r="r" b="b"/>
                <a:pathLst>
                  <a:path w="326343" h="268571" extrusionOk="0">
                    <a:moveTo>
                      <a:pt x="312095" y="268571"/>
                    </a:moveTo>
                    <a:cubicBezTo>
                      <a:pt x="309047" y="268571"/>
                      <a:pt x="305999" y="267619"/>
                      <a:pt x="303332" y="265618"/>
                    </a:cubicBezTo>
                    <a:cubicBezTo>
                      <a:pt x="284377" y="250950"/>
                      <a:pt x="287521" y="228090"/>
                      <a:pt x="289902" y="211421"/>
                    </a:cubicBezTo>
                    <a:cubicBezTo>
                      <a:pt x="292092" y="195705"/>
                      <a:pt x="292569" y="187895"/>
                      <a:pt x="287330" y="183894"/>
                    </a:cubicBezTo>
                    <a:cubicBezTo>
                      <a:pt x="282091" y="179798"/>
                      <a:pt x="274566" y="182275"/>
                      <a:pt x="259898" y="188371"/>
                    </a:cubicBezTo>
                    <a:cubicBezTo>
                      <a:pt x="244372" y="194848"/>
                      <a:pt x="223036" y="203706"/>
                      <a:pt x="204082" y="189038"/>
                    </a:cubicBezTo>
                    <a:cubicBezTo>
                      <a:pt x="185127" y="174369"/>
                      <a:pt x="188270" y="151509"/>
                      <a:pt x="190651" y="134745"/>
                    </a:cubicBezTo>
                    <a:cubicBezTo>
                      <a:pt x="192842" y="119029"/>
                      <a:pt x="193318" y="111219"/>
                      <a:pt x="188080" y="107218"/>
                    </a:cubicBezTo>
                    <a:cubicBezTo>
                      <a:pt x="182841" y="103122"/>
                      <a:pt x="175316" y="105599"/>
                      <a:pt x="160648" y="111695"/>
                    </a:cubicBezTo>
                    <a:cubicBezTo>
                      <a:pt x="145122" y="118172"/>
                      <a:pt x="123786" y="127030"/>
                      <a:pt x="104831" y="112362"/>
                    </a:cubicBezTo>
                    <a:cubicBezTo>
                      <a:pt x="85876" y="97693"/>
                      <a:pt x="89020" y="74833"/>
                      <a:pt x="91401" y="58164"/>
                    </a:cubicBezTo>
                    <a:cubicBezTo>
                      <a:pt x="93591" y="42448"/>
                      <a:pt x="94068" y="34637"/>
                      <a:pt x="88829" y="30542"/>
                    </a:cubicBezTo>
                    <a:cubicBezTo>
                      <a:pt x="83590" y="26446"/>
                      <a:pt x="76065" y="28922"/>
                      <a:pt x="61397" y="35019"/>
                    </a:cubicBezTo>
                    <a:cubicBezTo>
                      <a:pt x="45871" y="41496"/>
                      <a:pt x="24535" y="50354"/>
                      <a:pt x="5581" y="35685"/>
                    </a:cubicBezTo>
                    <a:cubicBezTo>
                      <a:pt x="-706" y="30828"/>
                      <a:pt x="-1849" y="21874"/>
                      <a:pt x="3009" y="15683"/>
                    </a:cubicBezTo>
                    <a:cubicBezTo>
                      <a:pt x="7866" y="9396"/>
                      <a:pt x="16820" y="8253"/>
                      <a:pt x="23011" y="13111"/>
                    </a:cubicBezTo>
                    <a:cubicBezTo>
                      <a:pt x="28250" y="17206"/>
                      <a:pt x="35775" y="14730"/>
                      <a:pt x="50443" y="8634"/>
                    </a:cubicBezTo>
                    <a:cubicBezTo>
                      <a:pt x="65969" y="2157"/>
                      <a:pt x="87305" y="-6701"/>
                      <a:pt x="106260" y="7967"/>
                    </a:cubicBezTo>
                    <a:cubicBezTo>
                      <a:pt x="125215" y="22636"/>
                      <a:pt x="122071" y="45496"/>
                      <a:pt x="119690" y="62165"/>
                    </a:cubicBezTo>
                    <a:cubicBezTo>
                      <a:pt x="117499" y="77881"/>
                      <a:pt x="117023" y="85691"/>
                      <a:pt x="122262" y="89787"/>
                    </a:cubicBezTo>
                    <a:cubicBezTo>
                      <a:pt x="127500" y="93883"/>
                      <a:pt x="135025" y="91406"/>
                      <a:pt x="149694" y="85310"/>
                    </a:cubicBezTo>
                    <a:cubicBezTo>
                      <a:pt x="165220" y="78833"/>
                      <a:pt x="186556" y="69975"/>
                      <a:pt x="205510" y="84643"/>
                    </a:cubicBezTo>
                    <a:cubicBezTo>
                      <a:pt x="224465" y="99312"/>
                      <a:pt x="221227" y="122077"/>
                      <a:pt x="218940" y="138745"/>
                    </a:cubicBezTo>
                    <a:cubicBezTo>
                      <a:pt x="216750" y="154462"/>
                      <a:pt x="216274" y="162368"/>
                      <a:pt x="221512" y="166368"/>
                    </a:cubicBezTo>
                    <a:cubicBezTo>
                      <a:pt x="226751" y="170464"/>
                      <a:pt x="234276" y="167987"/>
                      <a:pt x="248944" y="161891"/>
                    </a:cubicBezTo>
                    <a:cubicBezTo>
                      <a:pt x="264470" y="155414"/>
                      <a:pt x="285806" y="146556"/>
                      <a:pt x="304761" y="161225"/>
                    </a:cubicBezTo>
                    <a:cubicBezTo>
                      <a:pt x="323716" y="175893"/>
                      <a:pt x="320477" y="198658"/>
                      <a:pt x="318191" y="215327"/>
                    </a:cubicBezTo>
                    <a:cubicBezTo>
                      <a:pt x="316000" y="231043"/>
                      <a:pt x="315524" y="238949"/>
                      <a:pt x="320763" y="242949"/>
                    </a:cubicBezTo>
                    <a:cubicBezTo>
                      <a:pt x="327049" y="247807"/>
                      <a:pt x="328192" y="256760"/>
                      <a:pt x="323334" y="262952"/>
                    </a:cubicBezTo>
                    <a:cubicBezTo>
                      <a:pt x="320572" y="266666"/>
                      <a:pt x="316286" y="268571"/>
                      <a:pt x="312095" y="26857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89" name="Google Shape;1089;p8"/>
              <p:cNvGrpSpPr/>
              <p:nvPr/>
            </p:nvGrpSpPr>
            <p:grpSpPr>
              <a:xfrm>
                <a:off x="4661227" y="5807423"/>
                <a:ext cx="195857" cy="208030"/>
                <a:chOff x="4661227" y="5807423"/>
                <a:chExt cx="195857" cy="208030"/>
              </a:xfrm>
            </p:grpSpPr>
            <p:sp>
              <p:nvSpPr>
                <p:cNvPr id="1090" name="Google Shape;1090;p8"/>
                <p:cNvSpPr/>
                <p:nvPr/>
              </p:nvSpPr>
              <p:spPr>
                <a:xfrm rot="-3138037">
                  <a:off x="4670240" y="5856391"/>
                  <a:ext cx="177831" cy="110094"/>
                </a:xfrm>
                <a:custGeom>
                  <a:avLst/>
                  <a:gdLst/>
                  <a:ahLst/>
                  <a:cxnLst/>
                  <a:rect l="l" t="t" r="r" b="b"/>
                  <a:pathLst>
                    <a:path w="177546" h="109918" extrusionOk="0">
                      <a:moveTo>
                        <a:pt x="177546" y="54959"/>
                      </a:moveTo>
                      <a:cubicBezTo>
                        <a:pt x="177546" y="85313"/>
                        <a:pt x="137801" y="109919"/>
                        <a:pt x="88773" y="109919"/>
                      </a:cubicBezTo>
                      <a:cubicBezTo>
                        <a:pt x="39745" y="109919"/>
                        <a:pt x="0" y="85313"/>
                        <a:pt x="0" y="54959"/>
                      </a:cubicBezTo>
                      <a:cubicBezTo>
                        <a:pt x="0" y="24606"/>
                        <a:pt x="39745" y="0"/>
                        <a:pt x="88773" y="0"/>
                      </a:cubicBezTo>
                      <a:cubicBezTo>
                        <a:pt x="137801" y="0"/>
                        <a:pt x="177546" y="24606"/>
                        <a:pt x="177546" y="54959"/>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1" name="Google Shape;1091;p8"/>
                <p:cNvSpPr/>
                <p:nvPr/>
              </p:nvSpPr>
              <p:spPr>
                <a:xfrm>
                  <a:off x="4675124" y="5819105"/>
                  <a:ext cx="167770" cy="184501"/>
                </a:xfrm>
                <a:custGeom>
                  <a:avLst/>
                  <a:gdLst/>
                  <a:ahLst/>
                  <a:cxnLst/>
                  <a:rect l="l" t="t" r="r" b="b"/>
                  <a:pathLst>
                    <a:path w="167770" h="184501" extrusionOk="0">
                      <a:moveTo>
                        <a:pt x="53657" y="184502"/>
                      </a:moveTo>
                      <a:cubicBezTo>
                        <a:pt x="41465" y="184502"/>
                        <a:pt x="30225" y="181073"/>
                        <a:pt x="20891" y="173834"/>
                      </a:cubicBezTo>
                      <a:cubicBezTo>
                        <a:pt x="-9875" y="150117"/>
                        <a:pt x="-6256" y="95633"/>
                        <a:pt x="29082" y="49914"/>
                      </a:cubicBezTo>
                      <a:cubicBezTo>
                        <a:pt x="45179" y="29054"/>
                        <a:pt x="65563" y="13243"/>
                        <a:pt x="86518" y="5432"/>
                      </a:cubicBezTo>
                      <a:cubicBezTo>
                        <a:pt x="109759" y="-3331"/>
                        <a:pt x="131285" y="-1426"/>
                        <a:pt x="146906" y="10671"/>
                      </a:cubicBezTo>
                      <a:cubicBezTo>
                        <a:pt x="162623" y="22768"/>
                        <a:pt x="169766" y="43056"/>
                        <a:pt x="167290" y="67821"/>
                      </a:cubicBezTo>
                      <a:cubicBezTo>
                        <a:pt x="165004" y="90014"/>
                        <a:pt x="154812" y="113731"/>
                        <a:pt x="138715" y="134591"/>
                      </a:cubicBezTo>
                      <a:lnTo>
                        <a:pt x="138715" y="134591"/>
                      </a:lnTo>
                      <a:cubicBezTo>
                        <a:pt x="114045" y="166499"/>
                        <a:pt x="81565" y="184502"/>
                        <a:pt x="53657" y="184502"/>
                      </a:cubicBezTo>
                      <a:close/>
                      <a:moveTo>
                        <a:pt x="114236" y="28673"/>
                      </a:moveTo>
                      <a:cubicBezTo>
                        <a:pt x="107568" y="28673"/>
                        <a:pt x="100996" y="30578"/>
                        <a:pt x="96519" y="32197"/>
                      </a:cubicBezTo>
                      <a:cubicBezTo>
                        <a:pt x="80707" y="38103"/>
                        <a:pt x="64420" y="50962"/>
                        <a:pt x="51656" y="67440"/>
                      </a:cubicBezTo>
                      <a:cubicBezTo>
                        <a:pt x="24796" y="102206"/>
                        <a:pt x="23081" y="139544"/>
                        <a:pt x="38321" y="151260"/>
                      </a:cubicBezTo>
                      <a:cubicBezTo>
                        <a:pt x="53561" y="162975"/>
                        <a:pt x="89185" y="151927"/>
                        <a:pt x="116045" y="117160"/>
                      </a:cubicBezTo>
                      <a:lnTo>
                        <a:pt x="116045" y="117160"/>
                      </a:lnTo>
                      <a:cubicBezTo>
                        <a:pt x="128714" y="100682"/>
                        <a:pt x="137000" y="81632"/>
                        <a:pt x="138810" y="64868"/>
                      </a:cubicBezTo>
                      <a:cubicBezTo>
                        <a:pt x="139667" y="56486"/>
                        <a:pt x="139572" y="41151"/>
                        <a:pt x="129380" y="33340"/>
                      </a:cubicBezTo>
                      <a:cubicBezTo>
                        <a:pt x="124904" y="29911"/>
                        <a:pt x="119474" y="28673"/>
                        <a:pt x="114236" y="28673"/>
                      </a:cubicBezTo>
                      <a:close/>
                      <a:moveTo>
                        <a:pt x="127380" y="125923"/>
                      </a:moveTo>
                      <a:lnTo>
                        <a:pt x="127380" y="125923"/>
                      </a:lnTo>
                      <a:lnTo>
                        <a:pt x="127380" y="12592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92" name="Google Shape;1092;p8"/>
              <p:cNvSpPr/>
              <p:nvPr/>
            </p:nvSpPr>
            <p:spPr>
              <a:xfrm>
                <a:off x="4462652" y="5435059"/>
                <a:ext cx="812248" cy="844788"/>
              </a:xfrm>
              <a:custGeom>
                <a:avLst/>
                <a:gdLst/>
                <a:ahLst/>
                <a:cxnLst/>
                <a:rect l="l" t="t" r="r" b="b"/>
                <a:pathLst>
                  <a:path w="812248" h="844788" extrusionOk="0">
                    <a:moveTo>
                      <a:pt x="673703" y="304800"/>
                    </a:moveTo>
                    <a:lnTo>
                      <a:pt x="611696" y="385096"/>
                    </a:lnTo>
                    <a:lnTo>
                      <a:pt x="615125" y="387763"/>
                    </a:lnTo>
                    <a:cubicBezTo>
                      <a:pt x="629793" y="399098"/>
                      <a:pt x="632555" y="420434"/>
                      <a:pt x="621221" y="435102"/>
                    </a:cubicBezTo>
                    <a:lnTo>
                      <a:pt x="600456" y="461963"/>
                    </a:lnTo>
                    <a:cubicBezTo>
                      <a:pt x="589121" y="476726"/>
                      <a:pt x="567690" y="479393"/>
                      <a:pt x="553117" y="468059"/>
                    </a:cubicBezTo>
                    <a:lnTo>
                      <a:pt x="549688" y="465391"/>
                    </a:lnTo>
                    <a:lnTo>
                      <a:pt x="311944" y="773239"/>
                    </a:lnTo>
                    <a:lnTo>
                      <a:pt x="160973" y="822198"/>
                    </a:lnTo>
                    <a:lnTo>
                      <a:pt x="103442" y="840772"/>
                    </a:lnTo>
                    <a:cubicBezTo>
                      <a:pt x="56960" y="855916"/>
                      <a:pt x="9716" y="826484"/>
                      <a:pt x="0" y="781812"/>
                    </a:cubicBezTo>
                    <a:cubicBezTo>
                      <a:pt x="17812" y="790575"/>
                      <a:pt x="39148" y="793052"/>
                      <a:pt x="60293" y="786099"/>
                    </a:cubicBezTo>
                    <a:lnTo>
                      <a:pt x="117824" y="767525"/>
                    </a:lnTo>
                    <a:lnTo>
                      <a:pt x="268796" y="718566"/>
                    </a:lnTo>
                    <a:lnTo>
                      <a:pt x="506540" y="410718"/>
                    </a:lnTo>
                    <a:lnTo>
                      <a:pt x="509969" y="413385"/>
                    </a:lnTo>
                    <a:cubicBezTo>
                      <a:pt x="524637" y="424720"/>
                      <a:pt x="545973" y="421957"/>
                      <a:pt x="557308" y="407289"/>
                    </a:cubicBezTo>
                    <a:lnTo>
                      <a:pt x="578072" y="380429"/>
                    </a:lnTo>
                    <a:cubicBezTo>
                      <a:pt x="589407" y="365760"/>
                      <a:pt x="586645" y="344424"/>
                      <a:pt x="571976" y="333090"/>
                    </a:cubicBezTo>
                    <a:lnTo>
                      <a:pt x="568547" y="330422"/>
                    </a:lnTo>
                    <a:lnTo>
                      <a:pt x="630555" y="250127"/>
                    </a:lnTo>
                    <a:lnTo>
                      <a:pt x="633984" y="252794"/>
                    </a:lnTo>
                    <a:cubicBezTo>
                      <a:pt x="648653" y="264129"/>
                      <a:pt x="669988" y="261366"/>
                      <a:pt x="681323" y="246698"/>
                    </a:cubicBezTo>
                    <a:lnTo>
                      <a:pt x="702088" y="219837"/>
                    </a:lnTo>
                    <a:cubicBezTo>
                      <a:pt x="713422" y="205169"/>
                      <a:pt x="710660" y="183832"/>
                      <a:pt x="695992" y="172498"/>
                    </a:cubicBezTo>
                    <a:lnTo>
                      <a:pt x="692563" y="169831"/>
                    </a:lnTo>
                    <a:lnTo>
                      <a:pt x="747141" y="99156"/>
                    </a:lnTo>
                    <a:cubicBezTo>
                      <a:pt x="769716" y="69914"/>
                      <a:pt x="774478" y="32481"/>
                      <a:pt x="763143" y="0"/>
                    </a:cubicBezTo>
                    <a:lnTo>
                      <a:pt x="771335" y="6382"/>
                    </a:lnTo>
                    <a:cubicBezTo>
                      <a:pt x="817341" y="41910"/>
                      <a:pt x="825817" y="107918"/>
                      <a:pt x="790289" y="153924"/>
                    </a:cubicBezTo>
                    <a:lnTo>
                      <a:pt x="735711" y="224600"/>
                    </a:lnTo>
                    <a:lnTo>
                      <a:pt x="739140" y="227266"/>
                    </a:lnTo>
                    <a:cubicBezTo>
                      <a:pt x="753808" y="238601"/>
                      <a:pt x="756571" y="259938"/>
                      <a:pt x="745236" y="274606"/>
                    </a:cubicBezTo>
                    <a:lnTo>
                      <a:pt x="724472" y="301466"/>
                    </a:lnTo>
                    <a:cubicBezTo>
                      <a:pt x="713137" y="316230"/>
                      <a:pt x="691801" y="318897"/>
                      <a:pt x="677132" y="307563"/>
                    </a:cubicBezTo>
                    <a:lnTo>
                      <a:pt x="673703" y="30480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93" name="Google Shape;1093;p8"/>
            <p:cNvGrpSpPr/>
            <p:nvPr/>
          </p:nvGrpSpPr>
          <p:grpSpPr>
            <a:xfrm>
              <a:off x="15662019" y="7573647"/>
              <a:ext cx="1385387" cy="1633742"/>
              <a:chOff x="4444301" y="5303307"/>
              <a:chExt cx="837446" cy="987573"/>
            </a:xfrm>
          </p:grpSpPr>
          <p:grpSp>
            <p:nvGrpSpPr>
              <p:cNvPr id="1094" name="Google Shape;1094;p8"/>
              <p:cNvGrpSpPr/>
              <p:nvPr/>
            </p:nvGrpSpPr>
            <p:grpSpPr>
              <a:xfrm>
                <a:off x="4447958" y="5864581"/>
                <a:ext cx="411276" cy="403725"/>
                <a:chOff x="4447958" y="5864581"/>
                <a:chExt cx="411276" cy="403725"/>
              </a:xfrm>
            </p:grpSpPr>
            <p:sp>
              <p:nvSpPr>
                <p:cNvPr id="1095" name="Google Shape;1095;p8"/>
                <p:cNvSpPr/>
                <p:nvPr/>
              </p:nvSpPr>
              <p:spPr>
                <a:xfrm>
                  <a:off x="4462272" y="5878734"/>
                  <a:ext cx="382714" cy="375285"/>
                </a:xfrm>
                <a:custGeom>
                  <a:avLst/>
                  <a:gdLst/>
                  <a:ahLst/>
                  <a:cxnLst/>
                  <a:rect l="l" t="t" r="r" b="b"/>
                  <a:pathLst>
                    <a:path w="382714" h="375285" extrusionOk="0">
                      <a:moveTo>
                        <a:pt x="310324" y="326327"/>
                      </a:moveTo>
                      <a:lnTo>
                        <a:pt x="382714" y="232600"/>
                      </a:lnTo>
                      <a:lnTo>
                        <a:pt x="81629" y="0"/>
                      </a:lnTo>
                      <a:lnTo>
                        <a:pt x="9239" y="93726"/>
                      </a:lnTo>
                      <a:lnTo>
                        <a:pt x="0" y="252222"/>
                      </a:lnTo>
                      <a:cubicBezTo>
                        <a:pt x="53530" y="293561"/>
                        <a:pt x="106204" y="334233"/>
                        <a:pt x="159258" y="375285"/>
                      </a:cubicBezTo>
                      <a:lnTo>
                        <a:pt x="310324" y="3263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6" name="Google Shape;1096;p8"/>
                <p:cNvSpPr/>
                <p:nvPr/>
              </p:nvSpPr>
              <p:spPr>
                <a:xfrm>
                  <a:off x="4447958" y="5864581"/>
                  <a:ext cx="411276" cy="403725"/>
                </a:xfrm>
                <a:custGeom>
                  <a:avLst/>
                  <a:gdLst/>
                  <a:ahLst/>
                  <a:cxnLst/>
                  <a:rect l="l" t="t" r="r" b="b"/>
                  <a:pathLst>
                    <a:path w="411276" h="403725" extrusionOk="0">
                      <a:moveTo>
                        <a:pt x="173571" y="403726"/>
                      </a:moveTo>
                      <a:cubicBezTo>
                        <a:pt x="170428" y="403726"/>
                        <a:pt x="167380" y="402678"/>
                        <a:pt x="164808" y="400773"/>
                      </a:cubicBezTo>
                      <a:lnTo>
                        <a:pt x="5550" y="277710"/>
                      </a:lnTo>
                      <a:cubicBezTo>
                        <a:pt x="1836" y="274852"/>
                        <a:pt x="-260" y="270280"/>
                        <a:pt x="26" y="265613"/>
                      </a:cubicBezTo>
                      <a:lnTo>
                        <a:pt x="9265" y="107117"/>
                      </a:lnTo>
                      <a:cubicBezTo>
                        <a:pt x="9456" y="104260"/>
                        <a:pt x="10408" y="101497"/>
                        <a:pt x="12218" y="99211"/>
                      </a:cubicBezTo>
                      <a:lnTo>
                        <a:pt x="84608" y="5580"/>
                      </a:lnTo>
                      <a:cubicBezTo>
                        <a:pt x="89465" y="-706"/>
                        <a:pt x="98419" y="-1849"/>
                        <a:pt x="104610" y="3009"/>
                      </a:cubicBezTo>
                      <a:lnTo>
                        <a:pt x="405696" y="235609"/>
                      </a:lnTo>
                      <a:cubicBezTo>
                        <a:pt x="411982" y="240467"/>
                        <a:pt x="413125" y="249421"/>
                        <a:pt x="408267" y="255612"/>
                      </a:cubicBezTo>
                      <a:lnTo>
                        <a:pt x="335877" y="349338"/>
                      </a:lnTo>
                      <a:cubicBezTo>
                        <a:pt x="334163" y="351624"/>
                        <a:pt x="331686" y="353338"/>
                        <a:pt x="329019" y="354196"/>
                      </a:cubicBezTo>
                      <a:lnTo>
                        <a:pt x="177953" y="403154"/>
                      </a:lnTo>
                      <a:cubicBezTo>
                        <a:pt x="176619" y="403440"/>
                        <a:pt x="175095" y="403726"/>
                        <a:pt x="173571" y="403726"/>
                      </a:cubicBezTo>
                      <a:close/>
                      <a:moveTo>
                        <a:pt x="28982" y="259707"/>
                      </a:moveTo>
                      <a:lnTo>
                        <a:pt x="176333" y="373531"/>
                      </a:lnTo>
                      <a:lnTo>
                        <a:pt x="315970" y="328287"/>
                      </a:lnTo>
                      <a:lnTo>
                        <a:pt x="376930" y="249421"/>
                      </a:lnTo>
                      <a:lnTo>
                        <a:pt x="98419" y="34346"/>
                      </a:lnTo>
                      <a:lnTo>
                        <a:pt x="37459" y="113213"/>
                      </a:lnTo>
                      <a:lnTo>
                        <a:pt x="28982" y="259707"/>
                      </a:lnTo>
                      <a:close/>
                      <a:moveTo>
                        <a:pt x="324638" y="340480"/>
                      </a:moveTo>
                      <a:lnTo>
                        <a:pt x="324638" y="340480"/>
                      </a:lnTo>
                      <a:lnTo>
                        <a:pt x="324638" y="3404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97" name="Google Shape;1097;p8"/>
              <p:cNvGrpSpPr/>
              <p:nvPr/>
            </p:nvGrpSpPr>
            <p:grpSpPr>
              <a:xfrm>
                <a:off x="4444301" y="6116630"/>
                <a:ext cx="191552" cy="174250"/>
                <a:chOff x="4444301" y="6116630"/>
                <a:chExt cx="191552" cy="174250"/>
              </a:xfrm>
            </p:grpSpPr>
            <p:sp>
              <p:nvSpPr>
                <p:cNvPr id="1098" name="Google Shape;1098;p8"/>
                <p:cNvSpPr/>
                <p:nvPr/>
              </p:nvSpPr>
              <p:spPr>
                <a:xfrm>
                  <a:off x="4458610" y="6130956"/>
                  <a:ext cx="162919" cy="145708"/>
                </a:xfrm>
                <a:custGeom>
                  <a:avLst/>
                  <a:gdLst/>
                  <a:ahLst/>
                  <a:cxnLst/>
                  <a:rect l="l" t="t" r="r" b="b"/>
                  <a:pathLst>
                    <a:path w="162919" h="145708" extrusionOk="0">
                      <a:moveTo>
                        <a:pt x="3662" y="0"/>
                      </a:moveTo>
                      <a:lnTo>
                        <a:pt x="137" y="60389"/>
                      </a:lnTo>
                      <a:cubicBezTo>
                        <a:pt x="-3101" y="116967"/>
                        <a:pt x="51477" y="159163"/>
                        <a:pt x="105389" y="141732"/>
                      </a:cubicBezTo>
                      <a:lnTo>
                        <a:pt x="162920" y="123063"/>
                      </a:lnTo>
                      <a:cubicBezTo>
                        <a:pt x="109866" y="82011"/>
                        <a:pt x="57192" y="41339"/>
                        <a:pt x="3662"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9" name="Google Shape;1099;p8"/>
                <p:cNvSpPr/>
                <p:nvPr/>
              </p:nvSpPr>
              <p:spPr>
                <a:xfrm>
                  <a:off x="4444301" y="6116630"/>
                  <a:ext cx="191552" cy="174250"/>
                </a:xfrm>
                <a:custGeom>
                  <a:avLst/>
                  <a:gdLst/>
                  <a:ahLst/>
                  <a:cxnLst/>
                  <a:rect l="l" t="t" r="r" b="b"/>
                  <a:pathLst>
                    <a:path w="191552" h="174250" extrusionOk="0">
                      <a:moveTo>
                        <a:pt x="94838" y="174250"/>
                      </a:moveTo>
                      <a:cubicBezTo>
                        <a:pt x="74169" y="174250"/>
                        <a:pt x="53690" y="167487"/>
                        <a:pt x="36830" y="154438"/>
                      </a:cubicBezTo>
                      <a:cubicBezTo>
                        <a:pt x="12065" y="135293"/>
                        <a:pt x="-1650" y="105194"/>
                        <a:pt x="159" y="73857"/>
                      </a:cubicBezTo>
                      <a:lnTo>
                        <a:pt x="3684" y="13468"/>
                      </a:lnTo>
                      <a:cubicBezTo>
                        <a:pt x="3969" y="8134"/>
                        <a:pt x="7208" y="3467"/>
                        <a:pt x="12065" y="1276"/>
                      </a:cubicBezTo>
                      <a:cubicBezTo>
                        <a:pt x="16923" y="-914"/>
                        <a:pt x="22543" y="-248"/>
                        <a:pt x="26734" y="2991"/>
                      </a:cubicBezTo>
                      <a:lnTo>
                        <a:pt x="185992" y="126054"/>
                      </a:lnTo>
                      <a:cubicBezTo>
                        <a:pt x="190183" y="129292"/>
                        <a:pt x="192278" y="134626"/>
                        <a:pt x="191326" y="139770"/>
                      </a:cubicBezTo>
                      <a:cubicBezTo>
                        <a:pt x="190469" y="145009"/>
                        <a:pt x="186659" y="149295"/>
                        <a:pt x="181706" y="150914"/>
                      </a:cubicBezTo>
                      <a:lnTo>
                        <a:pt x="124175" y="169583"/>
                      </a:lnTo>
                      <a:cubicBezTo>
                        <a:pt x="114554" y="172726"/>
                        <a:pt x="104648" y="174250"/>
                        <a:pt x="94838" y="174250"/>
                      </a:cubicBezTo>
                      <a:close/>
                      <a:moveTo>
                        <a:pt x="30639" y="42139"/>
                      </a:moveTo>
                      <a:lnTo>
                        <a:pt x="28734" y="75476"/>
                      </a:lnTo>
                      <a:cubicBezTo>
                        <a:pt x="27496" y="97669"/>
                        <a:pt x="36830" y="118148"/>
                        <a:pt x="54356" y="131769"/>
                      </a:cubicBezTo>
                      <a:cubicBezTo>
                        <a:pt x="71978" y="145389"/>
                        <a:pt x="94171" y="149200"/>
                        <a:pt x="115317" y="142341"/>
                      </a:cubicBezTo>
                      <a:lnTo>
                        <a:pt x="147130" y="132055"/>
                      </a:lnTo>
                      <a:lnTo>
                        <a:pt x="30639" y="4213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00" name="Google Shape;1100;p8"/>
              <p:cNvGrpSpPr/>
              <p:nvPr/>
            </p:nvGrpSpPr>
            <p:grpSpPr>
              <a:xfrm>
                <a:off x="4462311" y="5636933"/>
                <a:ext cx="572525" cy="575651"/>
                <a:chOff x="4462311" y="5636933"/>
                <a:chExt cx="572525" cy="575651"/>
              </a:xfrm>
            </p:grpSpPr>
            <p:sp>
              <p:nvSpPr>
                <p:cNvPr id="1101" name="Google Shape;1101;p8"/>
                <p:cNvSpPr/>
                <p:nvPr/>
              </p:nvSpPr>
              <p:spPr>
                <a:xfrm>
                  <a:off x="4476654" y="5651277"/>
                  <a:ext cx="544067" cy="547116"/>
                </a:xfrm>
                <a:custGeom>
                  <a:avLst/>
                  <a:gdLst/>
                  <a:ahLst/>
                  <a:cxnLst/>
                  <a:rect l="l" t="t" r="r" b="b"/>
                  <a:pathLst>
                    <a:path w="544067" h="547116" extrusionOk="0">
                      <a:moveTo>
                        <a:pt x="544068" y="232600"/>
                      </a:moveTo>
                      <a:lnTo>
                        <a:pt x="301180" y="547116"/>
                      </a:lnTo>
                      <a:lnTo>
                        <a:pt x="297847" y="544544"/>
                      </a:lnTo>
                      <a:cubicBezTo>
                        <a:pt x="272987" y="525399"/>
                        <a:pt x="306610" y="481870"/>
                        <a:pt x="281845" y="462725"/>
                      </a:cubicBezTo>
                      <a:cubicBezTo>
                        <a:pt x="256985" y="443579"/>
                        <a:pt x="223457" y="487013"/>
                        <a:pt x="198596" y="467868"/>
                      </a:cubicBezTo>
                      <a:cubicBezTo>
                        <a:pt x="173736" y="448723"/>
                        <a:pt x="207359" y="405193"/>
                        <a:pt x="182594" y="386049"/>
                      </a:cubicBezTo>
                      <a:cubicBezTo>
                        <a:pt x="157734" y="366903"/>
                        <a:pt x="124206" y="410337"/>
                        <a:pt x="99346" y="391192"/>
                      </a:cubicBezTo>
                      <a:cubicBezTo>
                        <a:pt x="74486" y="372046"/>
                        <a:pt x="108109" y="328517"/>
                        <a:pt x="83249" y="309372"/>
                      </a:cubicBezTo>
                      <a:cubicBezTo>
                        <a:pt x="58388" y="290227"/>
                        <a:pt x="24860" y="333661"/>
                        <a:pt x="0" y="314516"/>
                      </a:cubicBezTo>
                      <a:lnTo>
                        <a:pt x="242888" y="0"/>
                      </a:lnTo>
                      <a:lnTo>
                        <a:pt x="544068" y="23260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2" name="Google Shape;1102;p8"/>
                <p:cNvSpPr/>
                <p:nvPr/>
              </p:nvSpPr>
              <p:spPr>
                <a:xfrm>
                  <a:off x="4462311" y="5636933"/>
                  <a:ext cx="572525" cy="575651"/>
                </a:xfrm>
                <a:custGeom>
                  <a:avLst/>
                  <a:gdLst/>
                  <a:ahLst/>
                  <a:cxnLst/>
                  <a:rect l="l" t="t" r="r" b="b"/>
                  <a:pathLst>
                    <a:path w="572525" h="575651" extrusionOk="0">
                      <a:moveTo>
                        <a:pt x="315429" y="575652"/>
                      </a:moveTo>
                      <a:cubicBezTo>
                        <a:pt x="312381" y="575652"/>
                        <a:pt x="309333" y="574700"/>
                        <a:pt x="306666" y="572699"/>
                      </a:cubicBezTo>
                      <a:lnTo>
                        <a:pt x="303332" y="570127"/>
                      </a:lnTo>
                      <a:cubicBezTo>
                        <a:pt x="284282" y="555459"/>
                        <a:pt x="287521" y="532599"/>
                        <a:pt x="289902" y="515835"/>
                      </a:cubicBezTo>
                      <a:cubicBezTo>
                        <a:pt x="292092" y="500119"/>
                        <a:pt x="292569" y="492308"/>
                        <a:pt x="287330" y="488308"/>
                      </a:cubicBezTo>
                      <a:cubicBezTo>
                        <a:pt x="282091" y="484212"/>
                        <a:pt x="274567" y="486689"/>
                        <a:pt x="259898" y="492784"/>
                      </a:cubicBezTo>
                      <a:cubicBezTo>
                        <a:pt x="244372" y="499261"/>
                        <a:pt x="223036" y="508120"/>
                        <a:pt x="204082" y="493451"/>
                      </a:cubicBezTo>
                      <a:cubicBezTo>
                        <a:pt x="185127" y="478783"/>
                        <a:pt x="188270" y="455923"/>
                        <a:pt x="190651" y="439158"/>
                      </a:cubicBezTo>
                      <a:cubicBezTo>
                        <a:pt x="192842" y="423443"/>
                        <a:pt x="193318" y="415632"/>
                        <a:pt x="188080" y="411632"/>
                      </a:cubicBezTo>
                      <a:cubicBezTo>
                        <a:pt x="182841" y="407536"/>
                        <a:pt x="175316" y="410012"/>
                        <a:pt x="160648" y="416108"/>
                      </a:cubicBezTo>
                      <a:cubicBezTo>
                        <a:pt x="145122" y="422585"/>
                        <a:pt x="123786" y="431443"/>
                        <a:pt x="104831" y="416775"/>
                      </a:cubicBezTo>
                      <a:cubicBezTo>
                        <a:pt x="85876" y="402107"/>
                        <a:pt x="89019" y="379246"/>
                        <a:pt x="91401" y="362578"/>
                      </a:cubicBezTo>
                      <a:cubicBezTo>
                        <a:pt x="93592" y="346861"/>
                        <a:pt x="94068" y="339051"/>
                        <a:pt x="88829" y="334955"/>
                      </a:cubicBezTo>
                      <a:cubicBezTo>
                        <a:pt x="83590" y="330859"/>
                        <a:pt x="76066" y="333336"/>
                        <a:pt x="61397" y="339432"/>
                      </a:cubicBezTo>
                      <a:cubicBezTo>
                        <a:pt x="45871" y="345909"/>
                        <a:pt x="24535" y="354767"/>
                        <a:pt x="5581" y="340099"/>
                      </a:cubicBezTo>
                      <a:cubicBezTo>
                        <a:pt x="-706" y="335241"/>
                        <a:pt x="-1849" y="326287"/>
                        <a:pt x="3009" y="320096"/>
                      </a:cubicBezTo>
                      <a:lnTo>
                        <a:pt x="245896" y="5581"/>
                      </a:lnTo>
                      <a:cubicBezTo>
                        <a:pt x="250754" y="-706"/>
                        <a:pt x="259708" y="-1849"/>
                        <a:pt x="265899" y="3009"/>
                      </a:cubicBezTo>
                      <a:lnTo>
                        <a:pt x="566984" y="235609"/>
                      </a:lnTo>
                      <a:cubicBezTo>
                        <a:pt x="569937" y="237896"/>
                        <a:pt x="571937" y="241325"/>
                        <a:pt x="572413" y="245134"/>
                      </a:cubicBezTo>
                      <a:cubicBezTo>
                        <a:pt x="572890" y="248849"/>
                        <a:pt x="571842" y="252659"/>
                        <a:pt x="569556" y="255707"/>
                      </a:cubicBezTo>
                      <a:lnTo>
                        <a:pt x="326668" y="570223"/>
                      </a:lnTo>
                      <a:cubicBezTo>
                        <a:pt x="323906" y="573747"/>
                        <a:pt x="319715" y="575652"/>
                        <a:pt x="315429" y="575652"/>
                      </a:cubicBezTo>
                      <a:close/>
                      <a:moveTo>
                        <a:pt x="281520" y="457732"/>
                      </a:moveTo>
                      <a:cubicBezTo>
                        <a:pt x="289330" y="457732"/>
                        <a:pt x="297236" y="459828"/>
                        <a:pt x="304856" y="465638"/>
                      </a:cubicBezTo>
                      <a:cubicBezTo>
                        <a:pt x="323811" y="480307"/>
                        <a:pt x="320572" y="503071"/>
                        <a:pt x="318286" y="519740"/>
                      </a:cubicBezTo>
                      <a:cubicBezTo>
                        <a:pt x="317334" y="526693"/>
                        <a:pt x="316667" y="532123"/>
                        <a:pt x="316762" y="536314"/>
                      </a:cubicBezTo>
                      <a:lnTo>
                        <a:pt x="538314" y="249516"/>
                      </a:lnTo>
                      <a:lnTo>
                        <a:pt x="259803" y="34441"/>
                      </a:lnTo>
                      <a:lnTo>
                        <a:pt x="41871" y="316572"/>
                      </a:lnTo>
                      <a:cubicBezTo>
                        <a:pt x="44442" y="315619"/>
                        <a:pt x="47205" y="314477"/>
                        <a:pt x="50443" y="313143"/>
                      </a:cubicBezTo>
                      <a:cubicBezTo>
                        <a:pt x="65969" y="306666"/>
                        <a:pt x="87305" y="297808"/>
                        <a:pt x="106260" y="312476"/>
                      </a:cubicBezTo>
                      <a:cubicBezTo>
                        <a:pt x="125215" y="327145"/>
                        <a:pt x="122071" y="350005"/>
                        <a:pt x="119690" y="366673"/>
                      </a:cubicBezTo>
                      <a:cubicBezTo>
                        <a:pt x="117499" y="382390"/>
                        <a:pt x="117023" y="390200"/>
                        <a:pt x="122357" y="394296"/>
                      </a:cubicBezTo>
                      <a:cubicBezTo>
                        <a:pt x="127596" y="398392"/>
                        <a:pt x="135121" y="395915"/>
                        <a:pt x="149789" y="389819"/>
                      </a:cubicBezTo>
                      <a:cubicBezTo>
                        <a:pt x="165315" y="383342"/>
                        <a:pt x="186651" y="374484"/>
                        <a:pt x="205606" y="389152"/>
                      </a:cubicBezTo>
                      <a:cubicBezTo>
                        <a:pt x="224560" y="403821"/>
                        <a:pt x="221322" y="426586"/>
                        <a:pt x="219036" y="443255"/>
                      </a:cubicBezTo>
                      <a:cubicBezTo>
                        <a:pt x="216845" y="458971"/>
                        <a:pt x="216369" y="466877"/>
                        <a:pt x="221608" y="470877"/>
                      </a:cubicBezTo>
                      <a:cubicBezTo>
                        <a:pt x="226846" y="474973"/>
                        <a:pt x="234371" y="472496"/>
                        <a:pt x="249040" y="466400"/>
                      </a:cubicBezTo>
                      <a:cubicBezTo>
                        <a:pt x="258374" y="462495"/>
                        <a:pt x="269804" y="457732"/>
                        <a:pt x="281520" y="4577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03" name="Google Shape;1103;p8"/>
              <p:cNvGrpSpPr/>
              <p:nvPr/>
            </p:nvGrpSpPr>
            <p:grpSpPr>
              <a:xfrm>
                <a:off x="4751814" y="5483009"/>
                <a:ext cx="402028" cy="354862"/>
                <a:chOff x="4751814" y="5483009"/>
                <a:chExt cx="402028" cy="354862"/>
              </a:xfrm>
            </p:grpSpPr>
            <p:sp>
              <p:nvSpPr>
                <p:cNvPr id="1104" name="Google Shape;1104;p8"/>
                <p:cNvSpPr/>
                <p:nvPr/>
              </p:nvSpPr>
              <p:spPr>
                <a:xfrm rot="-3138037">
                  <a:off x="4893835" y="5470086"/>
                  <a:ext cx="118585" cy="381135"/>
                </a:xfrm>
                <a:custGeom>
                  <a:avLst/>
                  <a:gdLst/>
                  <a:ahLst/>
                  <a:cxnLst/>
                  <a:rect l="l" t="t" r="r" b="b"/>
                  <a:pathLst>
                    <a:path w="118395" h="380524" extrusionOk="0">
                      <a:moveTo>
                        <a:pt x="0" y="0"/>
                      </a:moveTo>
                      <a:lnTo>
                        <a:pt x="118396" y="0"/>
                      </a:lnTo>
                      <a:lnTo>
                        <a:pt x="118396" y="380524"/>
                      </a:lnTo>
                      <a:lnTo>
                        <a:pt x="0" y="380524"/>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5" name="Google Shape;1105;p8"/>
                <p:cNvSpPr/>
                <p:nvPr/>
              </p:nvSpPr>
              <p:spPr>
                <a:xfrm>
                  <a:off x="4751814" y="5483009"/>
                  <a:ext cx="402028" cy="354862"/>
                </a:xfrm>
                <a:custGeom>
                  <a:avLst/>
                  <a:gdLst/>
                  <a:ahLst/>
                  <a:cxnLst/>
                  <a:rect l="l" t="t" r="r" b="b"/>
                  <a:pathLst>
                    <a:path w="402028" h="354862" extrusionOk="0">
                      <a:moveTo>
                        <a:pt x="315390" y="354862"/>
                      </a:moveTo>
                      <a:cubicBezTo>
                        <a:pt x="312342" y="354862"/>
                        <a:pt x="309294" y="353910"/>
                        <a:pt x="306627" y="351910"/>
                      </a:cubicBezTo>
                      <a:lnTo>
                        <a:pt x="5542" y="119309"/>
                      </a:lnTo>
                      <a:cubicBezTo>
                        <a:pt x="2589" y="117023"/>
                        <a:pt x="589" y="113594"/>
                        <a:pt x="113" y="109784"/>
                      </a:cubicBezTo>
                      <a:cubicBezTo>
                        <a:pt x="-364" y="106069"/>
                        <a:pt x="684" y="102259"/>
                        <a:pt x="2970" y="99211"/>
                      </a:cubicBezTo>
                      <a:lnTo>
                        <a:pt x="75360" y="5580"/>
                      </a:lnTo>
                      <a:cubicBezTo>
                        <a:pt x="80218" y="-706"/>
                        <a:pt x="89171" y="-1849"/>
                        <a:pt x="95363" y="3009"/>
                      </a:cubicBezTo>
                      <a:lnTo>
                        <a:pt x="396448" y="235609"/>
                      </a:lnTo>
                      <a:cubicBezTo>
                        <a:pt x="402734" y="240467"/>
                        <a:pt x="403878" y="249421"/>
                        <a:pt x="399020" y="255612"/>
                      </a:cubicBezTo>
                      <a:lnTo>
                        <a:pt x="326630" y="349242"/>
                      </a:lnTo>
                      <a:cubicBezTo>
                        <a:pt x="323867" y="352957"/>
                        <a:pt x="319676" y="354862"/>
                        <a:pt x="315390" y="354862"/>
                      </a:cubicBezTo>
                      <a:close/>
                      <a:moveTo>
                        <a:pt x="34308" y="105403"/>
                      </a:moveTo>
                      <a:lnTo>
                        <a:pt x="312818" y="320477"/>
                      </a:lnTo>
                      <a:lnTo>
                        <a:pt x="367682" y="249421"/>
                      </a:lnTo>
                      <a:lnTo>
                        <a:pt x="89171" y="34251"/>
                      </a:lnTo>
                      <a:lnTo>
                        <a:pt x="34308" y="10540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06" name="Google Shape;1106;p8"/>
              <p:cNvGrpSpPr/>
              <p:nvPr/>
            </p:nvGrpSpPr>
            <p:grpSpPr>
              <a:xfrm>
                <a:off x="4865542" y="5303307"/>
                <a:ext cx="416205" cy="387402"/>
                <a:chOff x="4865542" y="5303307"/>
                <a:chExt cx="416205" cy="387402"/>
              </a:xfrm>
            </p:grpSpPr>
            <p:sp>
              <p:nvSpPr>
                <p:cNvPr id="1107" name="Google Shape;1107;p8"/>
                <p:cNvSpPr/>
                <p:nvPr/>
              </p:nvSpPr>
              <p:spPr>
                <a:xfrm>
                  <a:off x="4879848" y="5317553"/>
                  <a:ext cx="387730" cy="358870"/>
                </a:xfrm>
                <a:custGeom>
                  <a:avLst/>
                  <a:gdLst/>
                  <a:ahLst/>
                  <a:cxnLst/>
                  <a:rect l="l" t="t" r="r" b="b"/>
                  <a:pathLst>
                    <a:path w="387730" h="358870" extrusionOk="0">
                      <a:moveTo>
                        <a:pt x="301085" y="358870"/>
                      </a:moveTo>
                      <a:lnTo>
                        <a:pt x="0" y="126270"/>
                      </a:lnTo>
                      <a:lnTo>
                        <a:pt x="61913" y="46069"/>
                      </a:lnTo>
                      <a:cubicBezTo>
                        <a:pt x="101917" y="-5747"/>
                        <a:pt x="176308" y="-15272"/>
                        <a:pt x="228124" y="24733"/>
                      </a:cubicBezTo>
                      <a:lnTo>
                        <a:pt x="341662" y="112459"/>
                      </a:lnTo>
                      <a:cubicBezTo>
                        <a:pt x="393478" y="152464"/>
                        <a:pt x="403003" y="226854"/>
                        <a:pt x="362998" y="278670"/>
                      </a:cubicBezTo>
                      <a:lnTo>
                        <a:pt x="301085" y="35887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8" name="Google Shape;1108;p8"/>
                <p:cNvSpPr/>
                <p:nvPr/>
              </p:nvSpPr>
              <p:spPr>
                <a:xfrm>
                  <a:off x="4865542" y="5303307"/>
                  <a:ext cx="416205" cy="387402"/>
                </a:xfrm>
                <a:custGeom>
                  <a:avLst/>
                  <a:gdLst/>
                  <a:ahLst/>
                  <a:cxnLst/>
                  <a:rect l="l" t="t" r="r" b="b"/>
                  <a:pathLst>
                    <a:path w="416205" h="387402" extrusionOk="0">
                      <a:moveTo>
                        <a:pt x="315390" y="387403"/>
                      </a:moveTo>
                      <a:cubicBezTo>
                        <a:pt x="312247" y="387403"/>
                        <a:pt x="309199" y="386355"/>
                        <a:pt x="306627" y="384450"/>
                      </a:cubicBezTo>
                      <a:lnTo>
                        <a:pt x="5542" y="151849"/>
                      </a:lnTo>
                      <a:cubicBezTo>
                        <a:pt x="2589" y="149563"/>
                        <a:pt x="589" y="146135"/>
                        <a:pt x="113" y="142324"/>
                      </a:cubicBezTo>
                      <a:cubicBezTo>
                        <a:pt x="-363" y="138515"/>
                        <a:pt x="684" y="134800"/>
                        <a:pt x="2970" y="131752"/>
                      </a:cubicBezTo>
                      <a:lnTo>
                        <a:pt x="64883" y="51551"/>
                      </a:lnTo>
                      <a:cubicBezTo>
                        <a:pt x="109650" y="-6361"/>
                        <a:pt x="193185" y="-17124"/>
                        <a:pt x="251096" y="27644"/>
                      </a:cubicBezTo>
                      <a:lnTo>
                        <a:pt x="364634" y="115369"/>
                      </a:lnTo>
                      <a:cubicBezTo>
                        <a:pt x="392733" y="137086"/>
                        <a:pt x="410640" y="168328"/>
                        <a:pt x="415117" y="203571"/>
                      </a:cubicBezTo>
                      <a:cubicBezTo>
                        <a:pt x="419594" y="238718"/>
                        <a:pt x="410164" y="273579"/>
                        <a:pt x="388542" y="301678"/>
                      </a:cubicBezTo>
                      <a:lnTo>
                        <a:pt x="326630" y="381878"/>
                      </a:lnTo>
                      <a:cubicBezTo>
                        <a:pt x="324344" y="384831"/>
                        <a:pt x="320915" y="386832"/>
                        <a:pt x="317105" y="387308"/>
                      </a:cubicBezTo>
                      <a:cubicBezTo>
                        <a:pt x="316629" y="387308"/>
                        <a:pt x="315962" y="387403"/>
                        <a:pt x="315390" y="387403"/>
                      </a:cubicBezTo>
                      <a:close/>
                      <a:moveTo>
                        <a:pt x="34308" y="137943"/>
                      </a:moveTo>
                      <a:lnTo>
                        <a:pt x="312818" y="353113"/>
                      </a:lnTo>
                      <a:lnTo>
                        <a:pt x="366063" y="284247"/>
                      </a:lnTo>
                      <a:cubicBezTo>
                        <a:pt x="383113" y="262244"/>
                        <a:pt x="390543" y="234908"/>
                        <a:pt x="386923" y="207285"/>
                      </a:cubicBezTo>
                      <a:cubicBezTo>
                        <a:pt x="383304" y="179663"/>
                        <a:pt x="369302" y="155088"/>
                        <a:pt x="347299" y="138134"/>
                      </a:cubicBezTo>
                      <a:lnTo>
                        <a:pt x="233761" y="50408"/>
                      </a:lnTo>
                      <a:cubicBezTo>
                        <a:pt x="188231" y="15261"/>
                        <a:pt x="122700" y="23739"/>
                        <a:pt x="87647" y="69172"/>
                      </a:cubicBezTo>
                      <a:lnTo>
                        <a:pt x="34308" y="1379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09" name="Google Shape;1109;p8"/>
              <p:cNvGrpSpPr/>
              <p:nvPr/>
            </p:nvGrpSpPr>
            <p:grpSpPr>
              <a:xfrm>
                <a:off x="4804248" y="5401592"/>
                <a:ext cx="421233" cy="357222"/>
                <a:chOff x="4804248" y="5401592"/>
                <a:chExt cx="421233" cy="357222"/>
              </a:xfrm>
            </p:grpSpPr>
            <p:sp>
              <p:nvSpPr>
                <p:cNvPr id="1110" name="Google Shape;1110;p8"/>
                <p:cNvSpPr/>
                <p:nvPr/>
              </p:nvSpPr>
              <p:spPr>
                <a:xfrm>
                  <a:off x="4818528" y="5415840"/>
                  <a:ext cx="392578" cy="328665"/>
                </a:xfrm>
                <a:custGeom>
                  <a:avLst/>
                  <a:gdLst/>
                  <a:ahLst/>
                  <a:cxnLst/>
                  <a:rect l="l" t="t" r="r" b="b"/>
                  <a:pathLst>
                    <a:path w="392578" h="328665" extrusionOk="0">
                      <a:moveTo>
                        <a:pt x="315828" y="320781"/>
                      </a:moveTo>
                      <a:lnTo>
                        <a:pt x="14743" y="88180"/>
                      </a:lnTo>
                      <a:cubicBezTo>
                        <a:pt x="-1831" y="75417"/>
                        <a:pt x="-4879" y="51318"/>
                        <a:pt x="7885" y="34745"/>
                      </a:cubicBezTo>
                      <a:lnTo>
                        <a:pt x="23315" y="14743"/>
                      </a:lnTo>
                      <a:cubicBezTo>
                        <a:pt x="36079" y="-1831"/>
                        <a:pt x="60177" y="-4879"/>
                        <a:pt x="76750" y="7884"/>
                      </a:cubicBezTo>
                      <a:lnTo>
                        <a:pt x="377836" y="240485"/>
                      </a:lnTo>
                      <a:cubicBezTo>
                        <a:pt x="394409" y="253248"/>
                        <a:pt x="397457" y="277347"/>
                        <a:pt x="384694" y="293920"/>
                      </a:cubicBezTo>
                      <a:lnTo>
                        <a:pt x="369263" y="313923"/>
                      </a:lnTo>
                      <a:cubicBezTo>
                        <a:pt x="356500" y="330496"/>
                        <a:pt x="332402" y="333544"/>
                        <a:pt x="315828" y="320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1" name="Google Shape;1111;p8"/>
                <p:cNvSpPr/>
                <p:nvPr/>
              </p:nvSpPr>
              <p:spPr>
                <a:xfrm>
                  <a:off x="4804248" y="5401592"/>
                  <a:ext cx="421233" cy="357222"/>
                </a:xfrm>
                <a:custGeom>
                  <a:avLst/>
                  <a:gdLst/>
                  <a:ahLst/>
                  <a:cxnLst/>
                  <a:rect l="l" t="t" r="r" b="b"/>
                  <a:pathLst>
                    <a:path w="421233" h="357222" extrusionOk="0">
                      <a:moveTo>
                        <a:pt x="353253" y="357222"/>
                      </a:moveTo>
                      <a:cubicBezTo>
                        <a:pt x="341729" y="357222"/>
                        <a:pt x="330584" y="353412"/>
                        <a:pt x="321440" y="346364"/>
                      </a:cubicBezTo>
                      <a:lnTo>
                        <a:pt x="20355" y="113763"/>
                      </a:lnTo>
                      <a:cubicBezTo>
                        <a:pt x="9306" y="105191"/>
                        <a:pt x="2257" y="92903"/>
                        <a:pt x="448" y="78997"/>
                      </a:cubicBezTo>
                      <a:cubicBezTo>
                        <a:pt x="-1362" y="65091"/>
                        <a:pt x="2353" y="51374"/>
                        <a:pt x="10925" y="40326"/>
                      </a:cubicBezTo>
                      <a:lnTo>
                        <a:pt x="26356" y="20323"/>
                      </a:lnTo>
                      <a:cubicBezTo>
                        <a:pt x="44072" y="-2537"/>
                        <a:pt x="76933" y="-6728"/>
                        <a:pt x="99793" y="10893"/>
                      </a:cubicBezTo>
                      <a:lnTo>
                        <a:pt x="400878" y="243494"/>
                      </a:lnTo>
                      <a:cubicBezTo>
                        <a:pt x="411928" y="252066"/>
                        <a:pt x="418976" y="264353"/>
                        <a:pt x="420786" y="278260"/>
                      </a:cubicBezTo>
                      <a:cubicBezTo>
                        <a:pt x="422596" y="292167"/>
                        <a:pt x="418881" y="305883"/>
                        <a:pt x="410309" y="316932"/>
                      </a:cubicBezTo>
                      <a:lnTo>
                        <a:pt x="394878" y="336934"/>
                      </a:lnTo>
                      <a:cubicBezTo>
                        <a:pt x="386305" y="347983"/>
                        <a:pt x="374018" y="355032"/>
                        <a:pt x="360112" y="356841"/>
                      </a:cubicBezTo>
                      <a:cubicBezTo>
                        <a:pt x="357826" y="357032"/>
                        <a:pt x="355540" y="357222"/>
                        <a:pt x="353253" y="357222"/>
                      </a:cubicBezTo>
                      <a:close/>
                      <a:moveTo>
                        <a:pt x="67885" y="28515"/>
                      </a:moveTo>
                      <a:cubicBezTo>
                        <a:pt x="60741" y="28515"/>
                        <a:pt x="53692" y="31658"/>
                        <a:pt x="49025" y="37754"/>
                      </a:cubicBezTo>
                      <a:lnTo>
                        <a:pt x="33595" y="57756"/>
                      </a:lnTo>
                      <a:cubicBezTo>
                        <a:pt x="29689" y="62709"/>
                        <a:pt x="28070" y="68996"/>
                        <a:pt x="28832" y="75282"/>
                      </a:cubicBezTo>
                      <a:cubicBezTo>
                        <a:pt x="29689" y="81664"/>
                        <a:pt x="32833" y="87189"/>
                        <a:pt x="37881" y="91094"/>
                      </a:cubicBezTo>
                      <a:lnTo>
                        <a:pt x="338966" y="323694"/>
                      </a:lnTo>
                      <a:lnTo>
                        <a:pt x="338966" y="323694"/>
                      </a:lnTo>
                      <a:cubicBezTo>
                        <a:pt x="344014" y="327599"/>
                        <a:pt x="350206" y="329219"/>
                        <a:pt x="356492" y="328457"/>
                      </a:cubicBezTo>
                      <a:cubicBezTo>
                        <a:pt x="362874" y="327599"/>
                        <a:pt x="368398" y="324456"/>
                        <a:pt x="372303" y="319408"/>
                      </a:cubicBezTo>
                      <a:lnTo>
                        <a:pt x="387734" y="299406"/>
                      </a:lnTo>
                      <a:cubicBezTo>
                        <a:pt x="391639" y="294453"/>
                        <a:pt x="393259" y="288166"/>
                        <a:pt x="392497" y="281880"/>
                      </a:cubicBezTo>
                      <a:cubicBezTo>
                        <a:pt x="391639" y="275593"/>
                        <a:pt x="388496" y="269973"/>
                        <a:pt x="383448" y="266068"/>
                      </a:cubicBezTo>
                      <a:lnTo>
                        <a:pt x="82363" y="33467"/>
                      </a:lnTo>
                      <a:cubicBezTo>
                        <a:pt x="78076" y="30134"/>
                        <a:pt x="72933" y="28515"/>
                        <a:pt x="67885" y="285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12" name="Google Shape;1112;p8"/>
              <p:cNvGrpSpPr/>
              <p:nvPr/>
            </p:nvGrpSpPr>
            <p:grpSpPr>
              <a:xfrm>
                <a:off x="4680264" y="5562151"/>
                <a:ext cx="421201" cy="357254"/>
                <a:chOff x="4680264" y="5562151"/>
                <a:chExt cx="421201" cy="357254"/>
              </a:xfrm>
            </p:grpSpPr>
            <p:sp>
              <p:nvSpPr>
                <p:cNvPr id="1113" name="Google Shape;1113;p8"/>
                <p:cNvSpPr/>
                <p:nvPr/>
              </p:nvSpPr>
              <p:spPr>
                <a:xfrm>
                  <a:off x="4694512" y="5576431"/>
                  <a:ext cx="392578" cy="328665"/>
                </a:xfrm>
                <a:custGeom>
                  <a:avLst/>
                  <a:gdLst/>
                  <a:ahLst/>
                  <a:cxnLst/>
                  <a:rect l="l" t="t" r="r" b="b"/>
                  <a:pathLst>
                    <a:path w="392578" h="328665" extrusionOk="0">
                      <a:moveTo>
                        <a:pt x="315828" y="320781"/>
                      </a:moveTo>
                      <a:lnTo>
                        <a:pt x="14743" y="88180"/>
                      </a:lnTo>
                      <a:cubicBezTo>
                        <a:pt x="-1831" y="75417"/>
                        <a:pt x="-4879" y="51319"/>
                        <a:pt x="7885" y="34745"/>
                      </a:cubicBezTo>
                      <a:lnTo>
                        <a:pt x="23315" y="14743"/>
                      </a:lnTo>
                      <a:cubicBezTo>
                        <a:pt x="36078" y="-1831"/>
                        <a:pt x="60177" y="-4879"/>
                        <a:pt x="76750" y="7885"/>
                      </a:cubicBezTo>
                      <a:lnTo>
                        <a:pt x="377836" y="240485"/>
                      </a:lnTo>
                      <a:cubicBezTo>
                        <a:pt x="394409" y="253248"/>
                        <a:pt x="397457" y="277347"/>
                        <a:pt x="384694" y="293920"/>
                      </a:cubicBezTo>
                      <a:lnTo>
                        <a:pt x="369263" y="313923"/>
                      </a:lnTo>
                      <a:cubicBezTo>
                        <a:pt x="356404" y="330497"/>
                        <a:pt x="332401" y="333544"/>
                        <a:pt x="315828" y="320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4" name="Google Shape;1114;p8"/>
                <p:cNvSpPr/>
                <p:nvPr/>
              </p:nvSpPr>
              <p:spPr>
                <a:xfrm>
                  <a:off x="4680264" y="5562151"/>
                  <a:ext cx="421201" cy="357254"/>
                </a:xfrm>
                <a:custGeom>
                  <a:avLst/>
                  <a:gdLst/>
                  <a:ahLst/>
                  <a:cxnLst/>
                  <a:rect l="l" t="t" r="r" b="b"/>
                  <a:pathLst>
                    <a:path w="421201" h="357254" extrusionOk="0">
                      <a:moveTo>
                        <a:pt x="353317" y="357254"/>
                      </a:moveTo>
                      <a:cubicBezTo>
                        <a:pt x="342173" y="357254"/>
                        <a:pt x="330838" y="353730"/>
                        <a:pt x="321408" y="346396"/>
                      </a:cubicBezTo>
                      <a:lnTo>
                        <a:pt x="321408" y="346396"/>
                      </a:lnTo>
                      <a:lnTo>
                        <a:pt x="20323" y="113795"/>
                      </a:lnTo>
                      <a:cubicBezTo>
                        <a:pt x="-2537" y="96174"/>
                        <a:pt x="-6728" y="63218"/>
                        <a:pt x="10893" y="40357"/>
                      </a:cubicBezTo>
                      <a:lnTo>
                        <a:pt x="26324" y="20355"/>
                      </a:lnTo>
                      <a:cubicBezTo>
                        <a:pt x="34896" y="9306"/>
                        <a:pt x="47184" y="2257"/>
                        <a:pt x="61090" y="448"/>
                      </a:cubicBezTo>
                      <a:cubicBezTo>
                        <a:pt x="74997" y="-1362"/>
                        <a:pt x="88713" y="2353"/>
                        <a:pt x="99762" y="10925"/>
                      </a:cubicBezTo>
                      <a:lnTo>
                        <a:pt x="400847" y="243430"/>
                      </a:lnTo>
                      <a:cubicBezTo>
                        <a:pt x="411896" y="252003"/>
                        <a:pt x="418944" y="264290"/>
                        <a:pt x="420754" y="278196"/>
                      </a:cubicBezTo>
                      <a:cubicBezTo>
                        <a:pt x="422564" y="292103"/>
                        <a:pt x="418849" y="305819"/>
                        <a:pt x="410277" y="316868"/>
                      </a:cubicBezTo>
                      <a:lnTo>
                        <a:pt x="394846" y="336871"/>
                      </a:lnTo>
                      <a:cubicBezTo>
                        <a:pt x="384464" y="350301"/>
                        <a:pt x="368938" y="357254"/>
                        <a:pt x="353317" y="357254"/>
                      </a:cubicBezTo>
                      <a:close/>
                      <a:moveTo>
                        <a:pt x="338839" y="323726"/>
                      </a:moveTo>
                      <a:cubicBezTo>
                        <a:pt x="349221" y="331727"/>
                        <a:pt x="364176" y="329822"/>
                        <a:pt x="372177" y="319440"/>
                      </a:cubicBezTo>
                      <a:lnTo>
                        <a:pt x="387607" y="299438"/>
                      </a:lnTo>
                      <a:cubicBezTo>
                        <a:pt x="391512" y="294484"/>
                        <a:pt x="393132" y="288198"/>
                        <a:pt x="392370" y="281911"/>
                      </a:cubicBezTo>
                      <a:cubicBezTo>
                        <a:pt x="391512" y="275530"/>
                        <a:pt x="388369" y="270005"/>
                        <a:pt x="383321" y="266100"/>
                      </a:cubicBezTo>
                      <a:lnTo>
                        <a:pt x="82236" y="33499"/>
                      </a:lnTo>
                      <a:cubicBezTo>
                        <a:pt x="77187" y="29594"/>
                        <a:pt x="70901" y="27975"/>
                        <a:pt x="64710" y="28737"/>
                      </a:cubicBezTo>
                      <a:cubicBezTo>
                        <a:pt x="58328" y="29594"/>
                        <a:pt x="52803" y="32738"/>
                        <a:pt x="48898" y="37785"/>
                      </a:cubicBezTo>
                      <a:lnTo>
                        <a:pt x="33468" y="57788"/>
                      </a:lnTo>
                      <a:cubicBezTo>
                        <a:pt x="25467" y="68170"/>
                        <a:pt x="27372" y="83125"/>
                        <a:pt x="37754" y="91126"/>
                      </a:cubicBezTo>
                      <a:lnTo>
                        <a:pt x="338839" y="32372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15" name="Google Shape;1115;p8"/>
              <p:cNvSpPr/>
              <p:nvPr/>
            </p:nvSpPr>
            <p:spPr>
              <a:xfrm>
                <a:off x="4464025" y="5942775"/>
                <a:ext cx="326343" cy="268571"/>
              </a:xfrm>
              <a:custGeom>
                <a:avLst/>
                <a:gdLst/>
                <a:ahLst/>
                <a:cxnLst/>
                <a:rect l="l" t="t" r="r" b="b"/>
                <a:pathLst>
                  <a:path w="326343" h="268571" extrusionOk="0">
                    <a:moveTo>
                      <a:pt x="312095" y="268571"/>
                    </a:moveTo>
                    <a:cubicBezTo>
                      <a:pt x="309047" y="268571"/>
                      <a:pt x="305999" y="267619"/>
                      <a:pt x="303332" y="265618"/>
                    </a:cubicBezTo>
                    <a:cubicBezTo>
                      <a:pt x="284377" y="250950"/>
                      <a:pt x="287521" y="228090"/>
                      <a:pt x="289902" y="211421"/>
                    </a:cubicBezTo>
                    <a:cubicBezTo>
                      <a:pt x="292092" y="195705"/>
                      <a:pt x="292569" y="187895"/>
                      <a:pt x="287330" y="183894"/>
                    </a:cubicBezTo>
                    <a:cubicBezTo>
                      <a:pt x="282091" y="179798"/>
                      <a:pt x="274566" y="182275"/>
                      <a:pt x="259898" y="188371"/>
                    </a:cubicBezTo>
                    <a:cubicBezTo>
                      <a:pt x="244372" y="194848"/>
                      <a:pt x="223036" y="203706"/>
                      <a:pt x="204082" y="189038"/>
                    </a:cubicBezTo>
                    <a:cubicBezTo>
                      <a:pt x="185127" y="174369"/>
                      <a:pt x="188270" y="151509"/>
                      <a:pt x="190651" y="134745"/>
                    </a:cubicBezTo>
                    <a:cubicBezTo>
                      <a:pt x="192842" y="119029"/>
                      <a:pt x="193318" y="111219"/>
                      <a:pt x="188080" y="107218"/>
                    </a:cubicBezTo>
                    <a:cubicBezTo>
                      <a:pt x="182841" y="103122"/>
                      <a:pt x="175316" y="105599"/>
                      <a:pt x="160648" y="111695"/>
                    </a:cubicBezTo>
                    <a:cubicBezTo>
                      <a:pt x="145122" y="118172"/>
                      <a:pt x="123786" y="127030"/>
                      <a:pt x="104831" y="112362"/>
                    </a:cubicBezTo>
                    <a:cubicBezTo>
                      <a:pt x="85876" y="97693"/>
                      <a:pt x="89020" y="74833"/>
                      <a:pt x="91401" y="58164"/>
                    </a:cubicBezTo>
                    <a:cubicBezTo>
                      <a:pt x="93591" y="42448"/>
                      <a:pt x="94068" y="34637"/>
                      <a:pt x="88829" y="30542"/>
                    </a:cubicBezTo>
                    <a:cubicBezTo>
                      <a:pt x="83590" y="26446"/>
                      <a:pt x="76065" y="28922"/>
                      <a:pt x="61397" y="35019"/>
                    </a:cubicBezTo>
                    <a:cubicBezTo>
                      <a:pt x="45871" y="41496"/>
                      <a:pt x="24535" y="50354"/>
                      <a:pt x="5581" y="35685"/>
                    </a:cubicBezTo>
                    <a:cubicBezTo>
                      <a:pt x="-706" y="30828"/>
                      <a:pt x="-1849" y="21874"/>
                      <a:pt x="3009" y="15683"/>
                    </a:cubicBezTo>
                    <a:cubicBezTo>
                      <a:pt x="7866" y="9396"/>
                      <a:pt x="16820" y="8253"/>
                      <a:pt x="23011" y="13111"/>
                    </a:cubicBezTo>
                    <a:cubicBezTo>
                      <a:pt x="28250" y="17206"/>
                      <a:pt x="35775" y="14730"/>
                      <a:pt x="50443" y="8634"/>
                    </a:cubicBezTo>
                    <a:cubicBezTo>
                      <a:pt x="65969" y="2157"/>
                      <a:pt x="87305" y="-6701"/>
                      <a:pt x="106260" y="7967"/>
                    </a:cubicBezTo>
                    <a:cubicBezTo>
                      <a:pt x="125215" y="22636"/>
                      <a:pt x="122071" y="45496"/>
                      <a:pt x="119690" y="62165"/>
                    </a:cubicBezTo>
                    <a:cubicBezTo>
                      <a:pt x="117499" y="77881"/>
                      <a:pt x="117023" y="85691"/>
                      <a:pt x="122262" y="89787"/>
                    </a:cubicBezTo>
                    <a:cubicBezTo>
                      <a:pt x="127500" y="93883"/>
                      <a:pt x="135025" y="91406"/>
                      <a:pt x="149694" y="85310"/>
                    </a:cubicBezTo>
                    <a:cubicBezTo>
                      <a:pt x="165220" y="78833"/>
                      <a:pt x="186556" y="69975"/>
                      <a:pt x="205510" y="84643"/>
                    </a:cubicBezTo>
                    <a:cubicBezTo>
                      <a:pt x="224465" y="99312"/>
                      <a:pt x="221227" y="122077"/>
                      <a:pt x="218940" y="138745"/>
                    </a:cubicBezTo>
                    <a:cubicBezTo>
                      <a:pt x="216750" y="154462"/>
                      <a:pt x="216274" y="162368"/>
                      <a:pt x="221512" y="166368"/>
                    </a:cubicBezTo>
                    <a:cubicBezTo>
                      <a:pt x="226751" y="170464"/>
                      <a:pt x="234276" y="167987"/>
                      <a:pt x="248944" y="161891"/>
                    </a:cubicBezTo>
                    <a:cubicBezTo>
                      <a:pt x="264470" y="155414"/>
                      <a:pt x="285806" y="146556"/>
                      <a:pt x="304761" y="161225"/>
                    </a:cubicBezTo>
                    <a:cubicBezTo>
                      <a:pt x="323716" y="175893"/>
                      <a:pt x="320477" y="198658"/>
                      <a:pt x="318191" y="215327"/>
                    </a:cubicBezTo>
                    <a:cubicBezTo>
                      <a:pt x="316000" y="231043"/>
                      <a:pt x="315524" y="238949"/>
                      <a:pt x="320763" y="242949"/>
                    </a:cubicBezTo>
                    <a:cubicBezTo>
                      <a:pt x="327049" y="247807"/>
                      <a:pt x="328192" y="256760"/>
                      <a:pt x="323334" y="262952"/>
                    </a:cubicBezTo>
                    <a:cubicBezTo>
                      <a:pt x="320572" y="266666"/>
                      <a:pt x="316286" y="268571"/>
                      <a:pt x="312095" y="2685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16" name="Google Shape;1116;p8"/>
              <p:cNvGrpSpPr/>
              <p:nvPr/>
            </p:nvGrpSpPr>
            <p:grpSpPr>
              <a:xfrm>
                <a:off x="4661227" y="5807423"/>
                <a:ext cx="195857" cy="208030"/>
                <a:chOff x="4661227" y="5807423"/>
                <a:chExt cx="195857" cy="208030"/>
              </a:xfrm>
            </p:grpSpPr>
            <p:sp>
              <p:nvSpPr>
                <p:cNvPr id="1117" name="Google Shape;1117;p8"/>
                <p:cNvSpPr/>
                <p:nvPr/>
              </p:nvSpPr>
              <p:spPr>
                <a:xfrm rot="-3138037">
                  <a:off x="4670240" y="5856391"/>
                  <a:ext cx="177831" cy="110094"/>
                </a:xfrm>
                <a:custGeom>
                  <a:avLst/>
                  <a:gdLst/>
                  <a:ahLst/>
                  <a:cxnLst/>
                  <a:rect l="l" t="t" r="r" b="b"/>
                  <a:pathLst>
                    <a:path w="177546" h="109918" extrusionOk="0">
                      <a:moveTo>
                        <a:pt x="177546" y="54959"/>
                      </a:moveTo>
                      <a:cubicBezTo>
                        <a:pt x="177546" y="85313"/>
                        <a:pt x="137801" y="109919"/>
                        <a:pt x="88773" y="109919"/>
                      </a:cubicBezTo>
                      <a:cubicBezTo>
                        <a:pt x="39745" y="109919"/>
                        <a:pt x="0" y="85313"/>
                        <a:pt x="0" y="54959"/>
                      </a:cubicBezTo>
                      <a:cubicBezTo>
                        <a:pt x="0" y="24606"/>
                        <a:pt x="39745" y="0"/>
                        <a:pt x="88773" y="0"/>
                      </a:cubicBezTo>
                      <a:cubicBezTo>
                        <a:pt x="137801" y="0"/>
                        <a:pt x="177546" y="24606"/>
                        <a:pt x="177546" y="54959"/>
                      </a:cubicBezTo>
                      <a:close/>
                    </a:path>
                  </a:pathLst>
                </a:custGeom>
                <a:solidFill>
                  <a:srgbClr val="D8D7D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8" name="Google Shape;1118;p8"/>
                <p:cNvSpPr/>
                <p:nvPr/>
              </p:nvSpPr>
              <p:spPr>
                <a:xfrm>
                  <a:off x="4675124" y="5819105"/>
                  <a:ext cx="167770" cy="184501"/>
                </a:xfrm>
                <a:custGeom>
                  <a:avLst/>
                  <a:gdLst/>
                  <a:ahLst/>
                  <a:cxnLst/>
                  <a:rect l="l" t="t" r="r" b="b"/>
                  <a:pathLst>
                    <a:path w="167770" h="184501" extrusionOk="0">
                      <a:moveTo>
                        <a:pt x="53657" y="184502"/>
                      </a:moveTo>
                      <a:cubicBezTo>
                        <a:pt x="41465" y="184502"/>
                        <a:pt x="30225" y="181073"/>
                        <a:pt x="20891" y="173834"/>
                      </a:cubicBezTo>
                      <a:cubicBezTo>
                        <a:pt x="-9875" y="150117"/>
                        <a:pt x="-6256" y="95633"/>
                        <a:pt x="29082" y="49914"/>
                      </a:cubicBezTo>
                      <a:cubicBezTo>
                        <a:pt x="45179" y="29054"/>
                        <a:pt x="65563" y="13243"/>
                        <a:pt x="86518" y="5432"/>
                      </a:cubicBezTo>
                      <a:cubicBezTo>
                        <a:pt x="109759" y="-3331"/>
                        <a:pt x="131285" y="-1426"/>
                        <a:pt x="146906" y="10671"/>
                      </a:cubicBezTo>
                      <a:cubicBezTo>
                        <a:pt x="162623" y="22768"/>
                        <a:pt x="169766" y="43056"/>
                        <a:pt x="167290" y="67821"/>
                      </a:cubicBezTo>
                      <a:cubicBezTo>
                        <a:pt x="165004" y="90014"/>
                        <a:pt x="154812" y="113731"/>
                        <a:pt x="138715" y="134591"/>
                      </a:cubicBezTo>
                      <a:lnTo>
                        <a:pt x="138715" y="134591"/>
                      </a:lnTo>
                      <a:cubicBezTo>
                        <a:pt x="114045" y="166499"/>
                        <a:pt x="81565" y="184502"/>
                        <a:pt x="53657" y="184502"/>
                      </a:cubicBezTo>
                      <a:close/>
                      <a:moveTo>
                        <a:pt x="114236" y="28673"/>
                      </a:moveTo>
                      <a:cubicBezTo>
                        <a:pt x="107568" y="28673"/>
                        <a:pt x="100996" y="30578"/>
                        <a:pt x="96519" y="32197"/>
                      </a:cubicBezTo>
                      <a:cubicBezTo>
                        <a:pt x="80707" y="38103"/>
                        <a:pt x="64420" y="50962"/>
                        <a:pt x="51656" y="67440"/>
                      </a:cubicBezTo>
                      <a:cubicBezTo>
                        <a:pt x="24796" y="102206"/>
                        <a:pt x="23081" y="139544"/>
                        <a:pt x="38321" y="151260"/>
                      </a:cubicBezTo>
                      <a:cubicBezTo>
                        <a:pt x="53561" y="162975"/>
                        <a:pt x="89185" y="151927"/>
                        <a:pt x="116045" y="117160"/>
                      </a:cubicBezTo>
                      <a:lnTo>
                        <a:pt x="116045" y="117160"/>
                      </a:lnTo>
                      <a:cubicBezTo>
                        <a:pt x="128714" y="100682"/>
                        <a:pt x="137000" y="81632"/>
                        <a:pt x="138810" y="64868"/>
                      </a:cubicBezTo>
                      <a:cubicBezTo>
                        <a:pt x="139667" y="56486"/>
                        <a:pt x="139572" y="41151"/>
                        <a:pt x="129380" y="33340"/>
                      </a:cubicBezTo>
                      <a:cubicBezTo>
                        <a:pt x="124904" y="29911"/>
                        <a:pt x="119474" y="28673"/>
                        <a:pt x="114236" y="28673"/>
                      </a:cubicBezTo>
                      <a:close/>
                      <a:moveTo>
                        <a:pt x="127380" y="125923"/>
                      </a:moveTo>
                      <a:lnTo>
                        <a:pt x="127380" y="125923"/>
                      </a:lnTo>
                      <a:lnTo>
                        <a:pt x="127380" y="12592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19" name="Google Shape;1119;p8"/>
              <p:cNvSpPr/>
              <p:nvPr/>
            </p:nvSpPr>
            <p:spPr>
              <a:xfrm>
                <a:off x="4462652" y="5435059"/>
                <a:ext cx="812248" cy="844788"/>
              </a:xfrm>
              <a:custGeom>
                <a:avLst/>
                <a:gdLst/>
                <a:ahLst/>
                <a:cxnLst/>
                <a:rect l="l" t="t" r="r" b="b"/>
                <a:pathLst>
                  <a:path w="812248" h="844788" extrusionOk="0">
                    <a:moveTo>
                      <a:pt x="673703" y="304800"/>
                    </a:moveTo>
                    <a:lnTo>
                      <a:pt x="611696" y="385096"/>
                    </a:lnTo>
                    <a:lnTo>
                      <a:pt x="615125" y="387763"/>
                    </a:lnTo>
                    <a:cubicBezTo>
                      <a:pt x="629793" y="399098"/>
                      <a:pt x="632555" y="420434"/>
                      <a:pt x="621221" y="435102"/>
                    </a:cubicBezTo>
                    <a:lnTo>
                      <a:pt x="600456" y="461963"/>
                    </a:lnTo>
                    <a:cubicBezTo>
                      <a:pt x="589121" y="476726"/>
                      <a:pt x="567690" y="479393"/>
                      <a:pt x="553117" y="468059"/>
                    </a:cubicBezTo>
                    <a:lnTo>
                      <a:pt x="549688" y="465391"/>
                    </a:lnTo>
                    <a:lnTo>
                      <a:pt x="311944" y="773239"/>
                    </a:lnTo>
                    <a:lnTo>
                      <a:pt x="160973" y="822198"/>
                    </a:lnTo>
                    <a:lnTo>
                      <a:pt x="103442" y="840772"/>
                    </a:lnTo>
                    <a:cubicBezTo>
                      <a:pt x="56960" y="855916"/>
                      <a:pt x="9716" y="826484"/>
                      <a:pt x="0" y="781812"/>
                    </a:cubicBezTo>
                    <a:cubicBezTo>
                      <a:pt x="17812" y="790575"/>
                      <a:pt x="39148" y="793052"/>
                      <a:pt x="60293" y="786099"/>
                    </a:cubicBezTo>
                    <a:lnTo>
                      <a:pt x="117824" y="767525"/>
                    </a:lnTo>
                    <a:lnTo>
                      <a:pt x="268796" y="718566"/>
                    </a:lnTo>
                    <a:lnTo>
                      <a:pt x="506540" y="410718"/>
                    </a:lnTo>
                    <a:lnTo>
                      <a:pt x="509969" y="413385"/>
                    </a:lnTo>
                    <a:cubicBezTo>
                      <a:pt x="524637" y="424720"/>
                      <a:pt x="545973" y="421957"/>
                      <a:pt x="557308" y="407289"/>
                    </a:cubicBezTo>
                    <a:lnTo>
                      <a:pt x="578072" y="380429"/>
                    </a:lnTo>
                    <a:cubicBezTo>
                      <a:pt x="589407" y="365760"/>
                      <a:pt x="586645" y="344424"/>
                      <a:pt x="571976" y="333090"/>
                    </a:cubicBezTo>
                    <a:lnTo>
                      <a:pt x="568547" y="330422"/>
                    </a:lnTo>
                    <a:lnTo>
                      <a:pt x="630555" y="250127"/>
                    </a:lnTo>
                    <a:lnTo>
                      <a:pt x="633984" y="252794"/>
                    </a:lnTo>
                    <a:cubicBezTo>
                      <a:pt x="648653" y="264129"/>
                      <a:pt x="669988" y="261366"/>
                      <a:pt x="681323" y="246698"/>
                    </a:cubicBezTo>
                    <a:lnTo>
                      <a:pt x="702088" y="219837"/>
                    </a:lnTo>
                    <a:cubicBezTo>
                      <a:pt x="713422" y="205169"/>
                      <a:pt x="710660" y="183832"/>
                      <a:pt x="695992" y="172498"/>
                    </a:cubicBezTo>
                    <a:lnTo>
                      <a:pt x="692563" y="169831"/>
                    </a:lnTo>
                    <a:lnTo>
                      <a:pt x="747141" y="99156"/>
                    </a:lnTo>
                    <a:cubicBezTo>
                      <a:pt x="769716" y="69914"/>
                      <a:pt x="774478" y="32481"/>
                      <a:pt x="763143" y="0"/>
                    </a:cubicBezTo>
                    <a:lnTo>
                      <a:pt x="771335" y="6382"/>
                    </a:lnTo>
                    <a:cubicBezTo>
                      <a:pt x="817341" y="41910"/>
                      <a:pt x="825817" y="107918"/>
                      <a:pt x="790289" y="153924"/>
                    </a:cubicBezTo>
                    <a:lnTo>
                      <a:pt x="735711" y="224600"/>
                    </a:lnTo>
                    <a:lnTo>
                      <a:pt x="739140" y="227266"/>
                    </a:lnTo>
                    <a:cubicBezTo>
                      <a:pt x="753808" y="238601"/>
                      <a:pt x="756571" y="259938"/>
                      <a:pt x="745236" y="274606"/>
                    </a:cubicBezTo>
                    <a:lnTo>
                      <a:pt x="724472" y="301466"/>
                    </a:lnTo>
                    <a:cubicBezTo>
                      <a:pt x="713137" y="316230"/>
                      <a:pt x="691801" y="318897"/>
                      <a:pt x="677132" y="307563"/>
                    </a:cubicBezTo>
                    <a:lnTo>
                      <a:pt x="673703" y="3048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8 Parts of a story">
  <p:cSld name="CUSTOM_21_2_1_1_1_1_1">
    <p:spTree>
      <p:nvGrpSpPr>
        <p:cNvPr id="1" name="Shape 1120"/>
        <p:cNvGrpSpPr/>
        <p:nvPr/>
      </p:nvGrpSpPr>
      <p:grpSpPr>
        <a:xfrm>
          <a:off x="0" y="0"/>
          <a:ext cx="0" cy="0"/>
          <a:chOff x="0" y="0"/>
          <a:chExt cx="0" cy="0"/>
        </a:xfrm>
      </p:grpSpPr>
      <p:sp>
        <p:nvSpPr>
          <p:cNvPr id="1121" name="Google Shape;1121;p9"/>
          <p:cNvSpPr/>
          <p:nvPr/>
        </p:nvSpPr>
        <p:spPr>
          <a:xfrm>
            <a:off x="1098713" y="2766400"/>
            <a:ext cx="16090575" cy="2105150"/>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2" name="Google Shape;1122;p9"/>
          <p:cNvSpPr/>
          <p:nvPr/>
        </p:nvSpPr>
        <p:spPr>
          <a:xfrm>
            <a:off x="1098713" y="5107028"/>
            <a:ext cx="16090575" cy="2105150"/>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3" name="Google Shape;1123;p9"/>
          <p:cNvSpPr/>
          <p:nvPr/>
        </p:nvSpPr>
        <p:spPr>
          <a:xfrm>
            <a:off x="1098713" y="7447656"/>
            <a:ext cx="16090575" cy="2105150"/>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4" name="Google Shape;1124;p9"/>
          <p:cNvSpPr/>
          <p:nvPr/>
        </p:nvSpPr>
        <p:spPr>
          <a:xfrm rot="2125079">
            <a:off x="1103031" y="6397130"/>
            <a:ext cx="2453581" cy="2098448"/>
          </a:xfrm>
          <a:custGeom>
            <a:avLst/>
            <a:gdLst/>
            <a:ahLst/>
            <a:cxnLst/>
            <a:rect l="l" t="t" r="r" b="b"/>
            <a:pathLst>
              <a:path w="440912" h="377094" extrusionOk="0">
                <a:moveTo>
                  <a:pt x="10946" y="302977"/>
                </a:moveTo>
                <a:lnTo>
                  <a:pt x="49046" y="284975"/>
                </a:lnTo>
                <a:cubicBezTo>
                  <a:pt x="43455" y="296167"/>
                  <a:pt x="36169" y="306416"/>
                  <a:pt x="27425" y="315360"/>
                </a:cubicBezTo>
                <a:cubicBezTo>
                  <a:pt x="37207" y="311321"/>
                  <a:pt x="47389" y="308349"/>
                  <a:pt x="57809" y="306502"/>
                </a:cubicBezTo>
                <a:cubicBezTo>
                  <a:pt x="54933" y="315227"/>
                  <a:pt x="50437" y="323342"/>
                  <a:pt x="44569" y="330409"/>
                </a:cubicBezTo>
                <a:lnTo>
                  <a:pt x="54094" y="342792"/>
                </a:lnTo>
                <a:cubicBezTo>
                  <a:pt x="59695" y="338258"/>
                  <a:pt x="65801" y="334391"/>
                  <a:pt x="72287" y="331267"/>
                </a:cubicBezTo>
                <a:cubicBezTo>
                  <a:pt x="73240" y="336601"/>
                  <a:pt x="66286" y="341649"/>
                  <a:pt x="63905" y="347173"/>
                </a:cubicBezTo>
                <a:cubicBezTo>
                  <a:pt x="58476" y="359842"/>
                  <a:pt x="77907" y="365176"/>
                  <a:pt x="80479" y="377082"/>
                </a:cubicBezTo>
                <a:cubicBezTo>
                  <a:pt x="203856" y="289328"/>
                  <a:pt x="324004" y="197250"/>
                  <a:pt x="440905" y="100857"/>
                </a:cubicBezTo>
                <a:lnTo>
                  <a:pt x="420617" y="72282"/>
                </a:lnTo>
                <a:lnTo>
                  <a:pt x="397185" y="88665"/>
                </a:lnTo>
                <a:cubicBezTo>
                  <a:pt x="399481" y="80207"/>
                  <a:pt x="404586" y="72787"/>
                  <a:pt x="411663" y="67615"/>
                </a:cubicBezTo>
                <a:lnTo>
                  <a:pt x="395280" y="72377"/>
                </a:lnTo>
                <a:cubicBezTo>
                  <a:pt x="397433" y="67119"/>
                  <a:pt x="400681" y="62376"/>
                  <a:pt x="404805" y="58471"/>
                </a:cubicBezTo>
                <a:cubicBezTo>
                  <a:pt x="400995" y="52946"/>
                  <a:pt x="397185" y="47517"/>
                  <a:pt x="393280" y="42088"/>
                </a:cubicBezTo>
                <a:cubicBezTo>
                  <a:pt x="388146" y="45212"/>
                  <a:pt x="383526" y="49098"/>
                  <a:pt x="379564" y="53613"/>
                </a:cubicBezTo>
                <a:cubicBezTo>
                  <a:pt x="381078" y="45755"/>
                  <a:pt x="384336" y="38335"/>
                  <a:pt x="389089" y="31896"/>
                </a:cubicBezTo>
                <a:cubicBezTo>
                  <a:pt x="386517" y="28181"/>
                  <a:pt x="383850" y="24562"/>
                  <a:pt x="381183" y="20847"/>
                </a:cubicBezTo>
                <a:lnTo>
                  <a:pt x="367562" y="30372"/>
                </a:lnTo>
                <a:cubicBezTo>
                  <a:pt x="374115" y="20561"/>
                  <a:pt x="372087" y="7379"/>
                  <a:pt x="362895" y="-13"/>
                </a:cubicBezTo>
                <a:cubicBezTo>
                  <a:pt x="305173" y="51803"/>
                  <a:pt x="243832" y="99809"/>
                  <a:pt x="181158" y="145910"/>
                </a:cubicBezTo>
                <a:cubicBezTo>
                  <a:pt x="141153" y="175438"/>
                  <a:pt x="100577" y="204203"/>
                  <a:pt x="59428" y="232207"/>
                </a:cubicBezTo>
                <a:cubicBezTo>
                  <a:pt x="43522" y="243065"/>
                  <a:pt x="-7" y="272307"/>
                  <a:pt x="-7" y="272307"/>
                </a:cubicBezTo>
                <a:cubicBezTo>
                  <a:pt x="2945" y="279355"/>
                  <a:pt x="5803" y="297643"/>
                  <a:pt x="10946" y="302977"/>
                </a:cubicBezTo>
                <a:close/>
              </a:path>
            </a:pathLst>
          </a:custGeom>
          <a:solidFill>
            <a:schemeClr val="accent3"/>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5" name="Google Shape;1125;p9"/>
          <p:cNvSpPr/>
          <p:nvPr/>
        </p:nvSpPr>
        <p:spPr>
          <a:xfrm rot="2341434">
            <a:off x="1087402" y="1712739"/>
            <a:ext cx="2509634" cy="2287111"/>
          </a:xfrm>
          <a:custGeom>
            <a:avLst/>
            <a:gdLst/>
            <a:ahLst/>
            <a:cxnLst/>
            <a:rect l="l" t="t" r="r" b="b"/>
            <a:pathLst>
              <a:path w="421100" h="383762" extrusionOk="0">
                <a:moveTo>
                  <a:pt x="346036" y="-13"/>
                </a:moveTo>
                <a:lnTo>
                  <a:pt x="366038" y="22942"/>
                </a:lnTo>
                <a:cubicBezTo>
                  <a:pt x="359649" y="27305"/>
                  <a:pt x="354418" y="33153"/>
                  <a:pt x="350798" y="39992"/>
                </a:cubicBezTo>
                <a:cubicBezTo>
                  <a:pt x="357762" y="42107"/>
                  <a:pt x="365286" y="41316"/>
                  <a:pt x="371658" y="37801"/>
                </a:cubicBezTo>
                <a:cubicBezTo>
                  <a:pt x="371128" y="47612"/>
                  <a:pt x="368972" y="57271"/>
                  <a:pt x="365276" y="66376"/>
                </a:cubicBezTo>
                <a:cubicBezTo>
                  <a:pt x="371087" y="65614"/>
                  <a:pt x="388803" y="56851"/>
                  <a:pt x="394709" y="55899"/>
                </a:cubicBezTo>
                <a:cubicBezTo>
                  <a:pt x="398328" y="66853"/>
                  <a:pt x="413759" y="80664"/>
                  <a:pt x="421093" y="96856"/>
                </a:cubicBezTo>
                <a:cubicBezTo>
                  <a:pt x="320509" y="199536"/>
                  <a:pt x="195350" y="287356"/>
                  <a:pt x="85241" y="383749"/>
                </a:cubicBezTo>
                <a:cubicBezTo>
                  <a:pt x="78479" y="380035"/>
                  <a:pt x="72287" y="369367"/>
                  <a:pt x="65525" y="365652"/>
                </a:cubicBezTo>
                <a:lnTo>
                  <a:pt x="77240" y="350031"/>
                </a:lnTo>
                <a:cubicBezTo>
                  <a:pt x="68858" y="352031"/>
                  <a:pt x="55714" y="348507"/>
                  <a:pt x="47332" y="350031"/>
                </a:cubicBezTo>
                <a:cubicBezTo>
                  <a:pt x="54138" y="342887"/>
                  <a:pt x="60026" y="334915"/>
                  <a:pt x="64858" y="326314"/>
                </a:cubicBezTo>
                <a:cubicBezTo>
                  <a:pt x="59429" y="326314"/>
                  <a:pt x="32473" y="328123"/>
                  <a:pt x="28568" y="328505"/>
                </a:cubicBezTo>
                <a:lnTo>
                  <a:pt x="-7" y="295262"/>
                </a:lnTo>
                <a:cubicBezTo>
                  <a:pt x="34092" y="254590"/>
                  <a:pt x="104101" y="197821"/>
                  <a:pt x="133343" y="174009"/>
                </a:cubicBezTo>
                <a:cubicBezTo>
                  <a:pt x="214019" y="109906"/>
                  <a:pt x="265073" y="63900"/>
                  <a:pt x="346036" y="-13"/>
                </a:cubicBezTo>
                <a:close/>
              </a:path>
            </a:pathLst>
          </a:custGeom>
          <a:solidFill>
            <a:schemeClr val="accen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6" name="Google Shape;1126;p9"/>
          <p:cNvSpPr/>
          <p:nvPr/>
        </p:nvSpPr>
        <p:spPr>
          <a:xfrm rot="-2454863">
            <a:off x="1124767" y="3958040"/>
            <a:ext cx="2434935" cy="2370924"/>
          </a:xfrm>
          <a:custGeom>
            <a:avLst/>
            <a:gdLst/>
            <a:ahLst/>
            <a:cxnLst/>
            <a:rect l="l" t="t" r="r" b="b"/>
            <a:pathLst>
              <a:path w="442055" h="430434" extrusionOk="0">
                <a:moveTo>
                  <a:pt x="68287" y="14941"/>
                </a:moveTo>
                <a:cubicBezTo>
                  <a:pt x="75050" y="21704"/>
                  <a:pt x="81812" y="23895"/>
                  <a:pt x="87337" y="31420"/>
                </a:cubicBezTo>
                <a:cubicBezTo>
                  <a:pt x="79279" y="31172"/>
                  <a:pt x="71459" y="28667"/>
                  <a:pt x="64763" y="24181"/>
                </a:cubicBezTo>
                <a:cubicBezTo>
                  <a:pt x="56476" y="32086"/>
                  <a:pt x="54666" y="33039"/>
                  <a:pt x="46284" y="40945"/>
                </a:cubicBezTo>
                <a:lnTo>
                  <a:pt x="59524" y="54184"/>
                </a:lnTo>
                <a:cubicBezTo>
                  <a:pt x="45332" y="46850"/>
                  <a:pt x="28853" y="52660"/>
                  <a:pt x="26377" y="65805"/>
                </a:cubicBezTo>
                <a:cubicBezTo>
                  <a:pt x="27615" y="67900"/>
                  <a:pt x="40855" y="84855"/>
                  <a:pt x="42093" y="86569"/>
                </a:cubicBezTo>
                <a:cubicBezTo>
                  <a:pt x="33882" y="83902"/>
                  <a:pt x="25472" y="81864"/>
                  <a:pt x="16947" y="80473"/>
                </a:cubicBezTo>
                <a:cubicBezTo>
                  <a:pt x="11899" y="88855"/>
                  <a:pt x="4279" y="94094"/>
                  <a:pt x="-7" y="102000"/>
                </a:cubicBezTo>
                <a:cubicBezTo>
                  <a:pt x="77526" y="171723"/>
                  <a:pt x="342893" y="400228"/>
                  <a:pt x="369277" y="430422"/>
                </a:cubicBezTo>
                <a:lnTo>
                  <a:pt x="389660" y="397180"/>
                </a:lnTo>
                <a:cubicBezTo>
                  <a:pt x="382279" y="394970"/>
                  <a:pt x="375563" y="390941"/>
                  <a:pt x="370134" y="385464"/>
                </a:cubicBezTo>
                <a:cubicBezTo>
                  <a:pt x="375792" y="385578"/>
                  <a:pt x="381412" y="386502"/>
                  <a:pt x="386803" y="388226"/>
                </a:cubicBezTo>
                <a:cubicBezTo>
                  <a:pt x="395213" y="389617"/>
                  <a:pt x="403157" y="383930"/>
                  <a:pt x="404548" y="375520"/>
                </a:cubicBezTo>
                <a:cubicBezTo>
                  <a:pt x="404834" y="373796"/>
                  <a:pt x="404824" y="372043"/>
                  <a:pt x="404519" y="370319"/>
                </a:cubicBezTo>
                <a:cubicBezTo>
                  <a:pt x="396109" y="367271"/>
                  <a:pt x="388375" y="362613"/>
                  <a:pt x="381755" y="356603"/>
                </a:cubicBezTo>
                <a:cubicBezTo>
                  <a:pt x="394089" y="362490"/>
                  <a:pt x="408767" y="360347"/>
                  <a:pt x="418902" y="351174"/>
                </a:cubicBezTo>
                <a:lnTo>
                  <a:pt x="403472" y="336886"/>
                </a:lnTo>
                <a:cubicBezTo>
                  <a:pt x="411530" y="336429"/>
                  <a:pt x="419550" y="338248"/>
                  <a:pt x="426617" y="342125"/>
                </a:cubicBezTo>
                <a:lnTo>
                  <a:pt x="442048" y="317836"/>
                </a:lnTo>
                <a:cubicBezTo>
                  <a:pt x="415930" y="302415"/>
                  <a:pt x="391422" y="284423"/>
                  <a:pt x="368896" y="264115"/>
                </a:cubicBezTo>
                <a:cubicBezTo>
                  <a:pt x="345750" y="243446"/>
                  <a:pt x="139724" y="56851"/>
                  <a:pt x="120579" y="35515"/>
                </a:cubicBezTo>
                <a:cubicBezTo>
                  <a:pt x="114674" y="28943"/>
                  <a:pt x="89909" y="3226"/>
                  <a:pt x="82003" y="-13"/>
                </a:cubicBezTo>
                <a:cubicBezTo>
                  <a:pt x="82098" y="82"/>
                  <a:pt x="73145" y="8941"/>
                  <a:pt x="68287" y="14941"/>
                </a:cubicBezTo>
                <a:close/>
              </a:path>
            </a:pathLst>
          </a:custGeom>
          <a:solidFill>
            <a:schemeClr val="accent2"/>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7" name="Google Shape;1127;p9"/>
          <p:cNvSpPr/>
          <p:nvPr/>
        </p:nvSpPr>
        <p:spPr>
          <a:xfrm rot="1737937">
            <a:off x="15898540" y="2553603"/>
            <a:ext cx="2026524" cy="605400"/>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6"/>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grpSp>
        <p:nvGrpSpPr>
          <p:cNvPr id="1128" name="Google Shape;1128;p9"/>
          <p:cNvGrpSpPr/>
          <p:nvPr/>
        </p:nvGrpSpPr>
        <p:grpSpPr>
          <a:xfrm rot="387929">
            <a:off x="15281140" y="733499"/>
            <a:ext cx="1385331" cy="1640101"/>
            <a:chOff x="15662019" y="7573647"/>
            <a:chExt cx="1385387" cy="1640167"/>
          </a:xfrm>
        </p:grpSpPr>
        <p:grpSp>
          <p:nvGrpSpPr>
            <p:cNvPr id="1129" name="Google Shape;1129;p9"/>
            <p:cNvGrpSpPr/>
            <p:nvPr/>
          </p:nvGrpSpPr>
          <p:grpSpPr>
            <a:xfrm>
              <a:off x="15662019" y="7580072"/>
              <a:ext cx="1385387" cy="1633742"/>
              <a:chOff x="4444301" y="5303307"/>
              <a:chExt cx="837446" cy="987573"/>
            </a:xfrm>
          </p:grpSpPr>
          <p:grpSp>
            <p:nvGrpSpPr>
              <p:cNvPr id="1130" name="Google Shape;1130;p9"/>
              <p:cNvGrpSpPr/>
              <p:nvPr/>
            </p:nvGrpSpPr>
            <p:grpSpPr>
              <a:xfrm>
                <a:off x="4447958" y="5864581"/>
                <a:ext cx="411276" cy="403725"/>
                <a:chOff x="4447958" y="5864581"/>
                <a:chExt cx="411276" cy="403725"/>
              </a:xfrm>
            </p:grpSpPr>
            <p:sp>
              <p:nvSpPr>
                <p:cNvPr id="1131" name="Google Shape;1131;p9"/>
                <p:cNvSpPr/>
                <p:nvPr/>
              </p:nvSpPr>
              <p:spPr>
                <a:xfrm>
                  <a:off x="4462272" y="5878734"/>
                  <a:ext cx="382714" cy="375285"/>
                </a:xfrm>
                <a:custGeom>
                  <a:avLst/>
                  <a:gdLst/>
                  <a:ahLst/>
                  <a:cxnLst/>
                  <a:rect l="l" t="t" r="r" b="b"/>
                  <a:pathLst>
                    <a:path w="382714" h="375285" extrusionOk="0">
                      <a:moveTo>
                        <a:pt x="310324" y="326327"/>
                      </a:moveTo>
                      <a:lnTo>
                        <a:pt x="382714" y="232600"/>
                      </a:lnTo>
                      <a:lnTo>
                        <a:pt x="81629" y="0"/>
                      </a:lnTo>
                      <a:lnTo>
                        <a:pt x="9239" y="93726"/>
                      </a:lnTo>
                      <a:lnTo>
                        <a:pt x="0" y="252222"/>
                      </a:lnTo>
                      <a:cubicBezTo>
                        <a:pt x="53530" y="293561"/>
                        <a:pt x="106204" y="334233"/>
                        <a:pt x="159258" y="375285"/>
                      </a:cubicBezTo>
                      <a:lnTo>
                        <a:pt x="310324" y="32632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2" name="Google Shape;1132;p9"/>
                <p:cNvSpPr/>
                <p:nvPr/>
              </p:nvSpPr>
              <p:spPr>
                <a:xfrm>
                  <a:off x="4447958" y="5864581"/>
                  <a:ext cx="411276" cy="403725"/>
                </a:xfrm>
                <a:custGeom>
                  <a:avLst/>
                  <a:gdLst/>
                  <a:ahLst/>
                  <a:cxnLst/>
                  <a:rect l="l" t="t" r="r" b="b"/>
                  <a:pathLst>
                    <a:path w="411276" h="403725" extrusionOk="0">
                      <a:moveTo>
                        <a:pt x="173571" y="403726"/>
                      </a:moveTo>
                      <a:cubicBezTo>
                        <a:pt x="170428" y="403726"/>
                        <a:pt x="167380" y="402678"/>
                        <a:pt x="164808" y="400773"/>
                      </a:cubicBezTo>
                      <a:lnTo>
                        <a:pt x="5550" y="277710"/>
                      </a:lnTo>
                      <a:cubicBezTo>
                        <a:pt x="1836" y="274852"/>
                        <a:pt x="-260" y="270280"/>
                        <a:pt x="26" y="265613"/>
                      </a:cubicBezTo>
                      <a:lnTo>
                        <a:pt x="9265" y="107117"/>
                      </a:lnTo>
                      <a:cubicBezTo>
                        <a:pt x="9456" y="104260"/>
                        <a:pt x="10408" y="101497"/>
                        <a:pt x="12218" y="99211"/>
                      </a:cubicBezTo>
                      <a:lnTo>
                        <a:pt x="84608" y="5580"/>
                      </a:lnTo>
                      <a:cubicBezTo>
                        <a:pt x="89465" y="-706"/>
                        <a:pt x="98419" y="-1849"/>
                        <a:pt x="104610" y="3009"/>
                      </a:cubicBezTo>
                      <a:lnTo>
                        <a:pt x="405696" y="235609"/>
                      </a:lnTo>
                      <a:cubicBezTo>
                        <a:pt x="411982" y="240467"/>
                        <a:pt x="413125" y="249421"/>
                        <a:pt x="408267" y="255612"/>
                      </a:cubicBezTo>
                      <a:lnTo>
                        <a:pt x="335877" y="349338"/>
                      </a:lnTo>
                      <a:cubicBezTo>
                        <a:pt x="334163" y="351624"/>
                        <a:pt x="331686" y="353338"/>
                        <a:pt x="329019" y="354196"/>
                      </a:cubicBezTo>
                      <a:lnTo>
                        <a:pt x="177953" y="403154"/>
                      </a:lnTo>
                      <a:cubicBezTo>
                        <a:pt x="176619" y="403440"/>
                        <a:pt x="175095" y="403726"/>
                        <a:pt x="173571" y="403726"/>
                      </a:cubicBezTo>
                      <a:close/>
                      <a:moveTo>
                        <a:pt x="28982" y="259707"/>
                      </a:moveTo>
                      <a:lnTo>
                        <a:pt x="176333" y="373531"/>
                      </a:lnTo>
                      <a:lnTo>
                        <a:pt x="315970" y="328287"/>
                      </a:lnTo>
                      <a:lnTo>
                        <a:pt x="376930" y="249421"/>
                      </a:lnTo>
                      <a:lnTo>
                        <a:pt x="98419" y="34346"/>
                      </a:lnTo>
                      <a:lnTo>
                        <a:pt x="37459" y="113213"/>
                      </a:lnTo>
                      <a:lnTo>
                        <a:pt x="28982" y="259707"/>
                      </a:lnTo>
                      <a:close/>
                      <a:moveTo>
                        <a:pt x="324638" y="340480"/>
                      </a:moveTo>
                      <a:lnTo>
                        <a:pt x="324638" y="340480"/>
                      </a:lnTo>
                      <a:lnTo>
                        <a:pt x="324638" y="34048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33" name="Google Shape;1133;p9"/>
              <p:cNvGrpSpPr/>
              <p:nvPr/>
            </p:nvGrpSpPr>
            <p:grpSpPr>
              <a:xfrm>
                <a:off x="4444301" y="6116630"/>
                <a:ext cx="191552" cy="174250"/>
                <a:chOff x="4444301" y="6116630"/>
                <a:chExt cx="191552" cy="174250"/>
              </a:xfrm>
            </p:grpSpPr>
            <p:sp>
              <p:nvSpPr>
                <p:cNvPr id="1134" name="Google Shape;1134;p9"/>
                <p:cNvSpPr/>
                <p:nvPr/>
              </p:nvSpPr>
              <p:spPr>
                <a:xfrm>
                  <a:off x="4458610" y="6130956"/>
                  <a:ext cx="162919" cy="145708"/>
                </a:xfrm>
                <a:custGeom>
                  <a:avLst/>
                  <a:gdLst/>
                  <a:ahLst/>
                  <a:cxnLst/>
                  <a:rect l="l" t="t" r="r" b="b"/>
                  <a:pathLst>
                    <a:path w="162919" h="145708" extrusionOk="0">
                      <a:moveTo>
                        <a:pt x="3662" y="0"/>
                      </a:moveTo>
                      <a:lnTo>
                        <a:pt x="137" y="60389"/>
                      </a:lnTo>
                      <a:cubicBezTo>
                        <a:pt x="-3101" y="116967"/>
                        <a:pt x="51477" y="159163"/>
                        <a:pt x="105389" y="141732"/>
                      </a:cubicBezTo>
                      <a:lnTo>
                        <a:pt x="162920" y="123063"/>
                      </a:lnTo>
                      <a:cubicBezTo>
                        <a:pt x="109866" y="82011"/>
                        <a:pt x="57192" y="41339"/>
                        <a:pt x="3662"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5" name="Google Shape;1135;p9"/>
                <p:cNvSpPr/>
                <p:nvPr/>
              </p:nvSpPr>
              <p:spPr>
                <a:xfrm>
                  <a:off x="4444301" y="6116630"/>
                  <a:ext cx="191552" cy="174250"/>
                </a:xfrm>
                <a:custGeom>
                  <a:avLst/>
                  <a:gdLst/>
                  <a:ahLst/>
                  <a:cxnLst/>
                  <a:rect l="l" t="t" r="r" b="b"/>
                  <a:pathLst>
                    <a:path w="191552" h="174250" extrusionOk="0">
                      <a:moveTo>
                        <a:pt x="94838" y="174250"/>
                      </a:moveTo>
                      <a:cubicBezTo>
                        <a:pt x="74169" y="174250"/>
                        <a:pt x="53690" y="167487"/>
                        <a:pt x="36830" y="154438"/>
                      </a:cubicBezTo>
                      <a:cubicBezTo>
                        <a:pt x="12065" y="135293"/>
                        <a:pt x="-1650" y="105194"/>
                        <a:pt x="159" y="73857"/>
                      </a:cubicBezTo>
                      <a:lnTo>
                        <a:pt x="3684" y="13468"/>
                      </a:lnTo>
                      <a:cubicBezTo>
                        <a:pt x="3969" y="8134"/>
                        <a:pt x="7208" y="3467"/>
                        <a:pt x="12065" y="1276"/>
                      </a:cubicBezTo>
                      <a:cubicBezTo>
                        <a:pt x="16923" y="-914"/>
                        <a:pt x="22543" y="-248"/>
                        <a:pt x="26734" y="2991"/>
                      </a:cubicBezTo>
                      <a:lnTo>
                        <a:pt x="185992" y="126054"/>
                      </a:lnTo>
                      <a:cubicBezTo>
                        <a:pt x="190183" y="129292"/>
                        <a:pt x="192278" y="134626"/>
                        <a:pt x="191326" y="139770"/>
                      </a:cubicBezTo>
                      <a:cubicBezTo>
                        <a:pt x="190469" y="145009"/>
                        <a:pt x="186659" y="149295"/>
                        <a:pt x="181706" y="150914"/>
                      </a:cubicBezTo>
                      <a:lnTo>
                        <a:pt x="124175" y="169583"/>
                      </a:lnTo>
                      <a:cubicBezTo>
                        <a:pt x="114554" y="172726"/>
                        <a:pt x="104648" y="174250"/>
                        <a:pt x="94838" y="174250"/>
                      </a:cubicBezTo>
                      <a:close/>
                      <a:moveTo>
                        <a:pt x="30639" y="42139"/>
                      </a:moveTo>
                      <a:lnTo>
                        <a:pt x="28734" y="75476"/>
                      </a:lnTo>
                      <a:cubicBezTo>
                        <a:pt x="27496" y="97669"/>
                        <a:pt x="36830" y="118148"/>
                        <a:pt x="54356" y="131769"/>
                      </a:cubicBezTo>
                      <a:cubicBezTo>
                        <a:pt x="71978" y="145389"/>
                        <a:pt x="94171" y="149200"/>
                        <a:pt x="115317" y="142341"/>
                      </a:cubicBezTo>
                      <a:lnTo>
                        <a:pt x="147130" y="132055"/>
                      </a:lnTo>
                      <a:lnTo>
                        <a:pt x="30639" y="4213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36" name="Google Shape;1136;p9"/>
              <p:cNvGrpSpPr/>
              <p:nvPr/>
            </p:nvGrpSpPr>
            <p:grpSpPr>
              <a:xfrm>
                <a:off x="4462311" y="5636933"/>
                <a:ext cx="572525" cy="575651"/>
                <a:chOff x="4462311" y="5636933"/>
                <a:chExt cx="572525" cy="575651"/>
              </a:xfrm>
            </p:grpSpPr>
            <p:sp>
              <p:nvSpPr>
                <p:cNvPr id="1137" name="Google Shape;1137;p9"/>
                <p:cNvSpPr/>
                <p:nvPr/>
              </p:nvSpPr>
              <p:spPr>
                <a:xfrm>
                  <a:off x="4476654" y="5651277"/>
                  <a:ext cx="544067" cy="547116"/>
                </a:xfrm>
                <a:custGeom>
                  <a:avLst/>
                  <a:gdLst/>
                  <a:ahLst/>
                  <a:cxnLst/>
                  <a:rect l="l" t="t" r="r" b="b"/>
                  <a:pathLst>
                    <a:path w="544067" h="547116" extrusionOk="0">
                      <a:moveTo>
                        <a:pt x="544068" y="232600"/>
                      </a:moveTo>
                      <a:lnTo>
                        <a:pt x="301180" y="547116"/>
                      </a:lnTo>
                      <a:lnTo>
                        <a:pt x="297847" y="544544"/>
                      </a:lnTo>
                      <a:cubicBezTo>
                        <a:pt x="272987" y="525399"/>
                        <a:pt x="306610" y="481870"/>
                        <a:pt x="281845" y="462725"/>
                      </a:cubicBezTo>
                      <a:cubicBezTo>
                        <a:pt x="256985" y="443579"/>
                        <a:pt x="223457" y="487013"/>
                        <a:pt x="198596" y="467868"/>
                      </a:cubicBezTo>
                      <a:cubicBezTo>
                        <a:pt x="173736" y="448723"/>
                        <a:pt x="207359" y="405193"/>
                        <a:pt x="182594" y="386049"/>
                      </a:cubicBezTo>
                      <a:cubicBezTo>
                        <a:pt x="157734" y="366903"/>
                        <a:pt x="124206" y="410337"/>
                        <a:pt x="99346" y="391192"/>
                      </a:cubicBezTo>
                      <a:cubicBezTo>
                        <a:pt x="74486" y="372046"/>
                        <a:pt x="108109" y="328517"/>
                        <a:pt x="83249" y="309372"/>
                      </a:cubicBezTo>
                      <a:cubicBezTo>
                        <a:pt x="58388" y="290227"/>
                        <a:pt x="24860" y="333661"/>
                        <a:pt x="0" y="314516"/>
                      </a:cubicBezTo>
                      <a:lnTo>
                        <a:pt x="242888" y="0"/>
                      </a:lnTo>
                      <a:lnTo>
                        <a:pt x="544068" y="23260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8" name="Google Shape;1138;p9"/>
                <p:cNvSpPr/>
                <p:nvPr/>
              </p:nvSpPr>
              <p:spPr>
                <a:xfrm>
                  <a:off x="4462311" y="5636933"/>
                  <a:ext cx="572525" cy="575651"/>
                </a:xfrm>
                <a:custGeom>
                  <a:avLst/>
                  <a:gdLst/>
                  <a:ahLst/>
                  <a:cxnLst/>
                  <a:rect l="l" t="t" r="r" b="b"/>
                  <a:pathLst>
                    <a:path w="572525" h="575651" extrusionOk="0">
                      <a:moveTo>
                        <a:pt x="315429" y="575652"/>
                      </a:moveTo>
                      <a:cubicBezTo>
                        <a:pt x="312381" y="575652"/>
                        <a:pt x="309333" y="574700"/>
                        <a:pt x="306666" y="572699"/>
                      </a:cubicBezTo>
                      <a:lnTo>
                        <a:pt x="303332" y="570127"/>
                      </a:lnTo>
                      <a:cubicBezTo>
                        <a:pt x="284282" y="555459"/>
                        <a:pt x="287521" y="532599"/>
                        <a:pt x="289902" y="515835"/>
                      </a:cubicBezTo>
                      <a:cubicBezTo>
                        <a:pt x="292092" y="500119"/>
                        <a:pt x="292569" y="492308"/>
                        <a:pt x="287330" y="488308"/>
                      </a:cubicBezTo>
                      <a:cubicBezTo>
                        <a:pt x="282091" y="484212"/>
                        <a:pt x="274567" y="486689"/>
                        <a:pt x="259898" y="492784"/>
                      </a:cubicBezTo>
                      <a:cubicBezTo>
                        <a:pt x="244372" y="499261"/>
                        <a:pt x="223036" y="508120"/>
                        <a:pt x="204082" y="493451"/>
                      </a:cubicBezTo>
                      <a:cubicBezTo>
                        <a:pt x="185127" y="478783"/>
                        <a:pt x="188270" y="455923"/>
                        <a:pt x="190651" y="439158"/>
                      </a:cubicBezTo>
                      <a:cubicBezTo>
                        <a:pt x="192842" y="423443"/>
                        <a:pt x="193318" y="415632"/>
                        <a:pt x="188080" y="411632"/>
                      </a:cubicBezTo>
                      <a:cubicBezTo>
                        <a:pt x="182841" y="407536"/>
                        <a:pt x="175316" y="410012"/>
                        <a:pt x="160648" y="416108"/>
                      </a:cubicBezTo>
                      <a:cubicBezTo>
                        <a:pt x="145122" y="422585"/>
                        <a:pt x="123786" y="431443"/>
                        <a:pt x="104831" y="416775"/>
                      </a:cubicBezTo>
                      <a:cubicBezTo>
                        <a:pt x="85876" y="402107"/>
                        <a:pt x="89019" y="379246"/>
                        <a:pt x="91401" y="362578"/>
                      </a:cubicBezTo>
                      <a:cubicBezTo>
                        <a:pt x="93592" y="346861"/>
                        <a:pt x="94068" y="339051"/>
                        <a:pt x="88829" y="334955"/>
                      </a:cubicBezTo>
                      <a:cubicBezTo>
                        <a:pt x="83590" y="330859"/>
                        <a:pt x="76066" y="333336"/>
                        <a:pt x="61397" y="339432"/>
                      </a:cubicBezTo>
                      <a:cubicBezTo>
                        <a:pt x="45871" y="345909"/>
                        <a:pt x="24535" y="354767"/>
                        <a:pt x="5581" y="340099"/>
                      </a:cubicBezTo>
                      <a:cubicBezTo>
                        <a:pt x="-706" y="335241"/>
                        <a:pt x="-1849" y="326287"/>
                        <a:pt x="3009" y="320096"/>
                      </a:cubicBezTo>
                      <a:lnTo>
                        <a:pt x="245896" y="5581"/>
                      </a:lnTo>
                      <a:cubicBezTo>
                        <a:pt x="250754" y="-706"/>
                        <a:pt x="259708" y="-1849"/>
                        <a:pt x="265899" y="3009"/>
                      </a:cubicBezTo>
                      <a:lnTo>
                        <a:pt x="566984" y="235609"/>
                      </a:lnTo>
                      <a:cubicBezTo>
                        <a:pt x="569937" y="237896"/>
                        <a:pt x="571937" y="241325"/>
                        <a:pt x="572413" y="245134"/>
                      </a:cubicBezTo>
                      <a:cubicBezTo>
                        <a:pt x="572890" y="248849"/>
                        <a:pt x="571842" y="252659"/>
                        <a:pt x="569556" y="255707"/>
                      </a:cubicBezTo>
                      <a:lnTo>
                        <a:pt x="326668" y="570223"/>
                      </a:lnTo>
                      <a:cubicBezTo>
                        <a:pt x="323906" y="573747"/>
                        <a:pt x="319715" y="575652"/>
                        <a:pt x="315429" y="575652"/>
                      </a:cubicBezTo>
                      <a:close/>
                      <a:moveTo>
                        <a:pt x="281520" y="457732"/>
                      </a:moveTo>
                      <a:cubicBezTo>
                        <a:pt x="289330" y="457732"/>
                        <a:pt x="297236" y="459828"/>
                        <a:pt x="304856" y="465638"/>
                      </a:cubicBezTo>
                      <a:cubicBezTo>
                        <a:pt x="323811" y="480307"/>
                        <a:pt x="320572" y="503071"/>
                        <a:pt x="318286" y="519740"/>
                      </a:cubicBezTo>
                      <a:cubicBezTo>
                        <a:pt x="317334" y="526693"/>
                        <a:pt x="316667" y="532123"/>
                        <a:pt x="316762" y="536314"/>
                      </a:cubicBezTo>
                      <a:lnTo>
                        <a:pt x="538314" y="249516"/>
                      </a:lnTo>
                      <a:lnTo>
                        <a:pt x="259803" y="34441"/>
                      </a:lnTo>
                      <a:lnTo>
                        <a:pt x="41871" y="316572"/>
                      </a:lnTo>
                      <a:cubicBezTo>
                        <a:pt x="44442" y="315619"/>
                        <a:pt x="47205" y="314477"/>
                        <a:pt x="50443" y="313143"/>
                      </a:cubicBezTo>
                      <a:cubicBezTo>
                        <a:pt x="65969" y="306666"/>
                        <a:pt x="87305" y="297808"/>
                        <a:pt x="106260" y="312476"/>
                      </a:cubicBezTo>
                      <a:cubicBezTo>
                        <a:pt x="125215" y="327145"/>
                        <a:pt x="122071" y="350005"/>
                        <a:pt x="119690" y="366673"/>
                      </a:cubicBezTo>
                      <a:cubicBezTo>
                        <a:pt x="117499" y="382390"/>
                        <a:pt x="117023" y="390200"/>
                        <a:pt x="122357" y="394296"/>
                      </a:cubicBezTo>
                      <a:cubicBezTo>
                        <a:pt x="127596" y="398392"/>
                        <a:pt x="135121" y="395915"/>
                        <a:pt x="149789" y="389819"/>
                      </a:cubicBezTo>
                      <a:cubicBezTo>
                        <a:pt x="165315" y="383342"/>
                        <a:pt x="186651" y="374484"/>
                        <a:pt x="205606" y="389152"/>
                      </a:cubicBezTo>
                      <a:cubicBezTo>
                        <a:pt x="224560" y="403821"/>
                        <a:pt x="221322" y="426586"/>
                        <a:pt x="219036" y="443255"/>
                      </a:cubicBezTo>
                      <a:cubicBezTo>
                        <a:pt x="216845" y="458971"/>
                        <a:pt x="216369" y="466877"/>
                        <a:pt x="221608" y="470877"/>
                      </a:cubicBezTo>
                      <a:cubicBezTo>
                        <a:pt x="226846" y="474973"/>
                        <a:pt x="234371" y="472496"/>
                        <a:pt x="249040" y="466400"/>
                      </a:cubicBezTo>
                      <a:cubicBezTo>
                        <a:pt x="258374" y="462495"/>
                        <a:pt x="269804" y="457732"/>
                        <a:pt x="281520" y="457732"/>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39" name="Google Shape;1139;p9"/>
              <p:cNvGrpSpPr/>
              <p:nvPr/>
            </p:nvGrpSpPr>
            <p:grpSpPr>
              <a:xfrm>
                <a:off x="4751814" y="5483009"/>
                <a:ext cx="402028" cy="354862"/>
                <a:chOff x="4751814" y="5483009"/>
                <a:chExt cx="402028" cy="354862"/>
              </a:xfrm>
            </p:grpSpPr>
            <p:sp>
              <p:nvSpPr>
                <p:cNvPr id="1140" name="Google Shape;1140;p9"/>
                <p:cNvSpPr/>
                <p:nvPr/>
              </p:nvSpPr>
              <p:spPr>
                <a:xfrm rot="-3138037">
                  <a:off x="4893835" y="5470086"/>
                  <a:ext cx="118585" cy="381135"/>
                </a:xfrm>
                <a:custGeom>
                  <a:avLst/>
                  <a:gdLst/>
                  <a:ahLst/>
                  <a:cxnLst/>
                  <a:rect l="l" t="t" r="r" b="b"/>
                  <a:pathLst>
                    <a:path w="118395" h="380524" extrusionOk="0">
                      <a:moveTo>
                        <a:pt x="0" y="0"/>
                      </a:moveTo>
                      <a:lnTo>
                        <a:pt x="118396" y="0"/>
                      </a:lnTo>
                      <a:lnTo>
                        <a:pt x="118396" y="380524"/>
                      </a:lnTo>
                      <a:lnTo>
                        <a:pt x="0" y="38052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1" name="Google Shape;1141;p9"/>
                <p:cNvSpPr/>
                <p:nvPr/>
              </p:nvSpPr>
              <p:spPr>
                <a:xfrm>
                  <a:off x="4751814" y="5483009"/>
                  <a:ext cx="402028" cy="354862"/>
                </a:xfrm>
                <a:custGeom>
                  <a:avLst/>
                  <a:gdLst/>
                  <a:ahLst/>
                  <a:cxnLst/>
                  <a:rect l="l" t="t" r="r" b="b"/>
                  <a:pathLst>
                    <a:path w="402028" h="354862" extrusionOk="0">
                      <a:moveTo>
                        <a:pt x="315390" y="354862"/>
                      </a:moveTo>
                      <a:cubicBezTo>
                        <a:pt x="312342" y="354862"/>
                        <a:pt x="309294" y="353910"/>
                        <a:pt x="306627" y="351910"/>
                      </a:cubicBezTo>
                      <a:lnTo>
                        <a:pt x="5542" y="119309"/>
                      </a:lnTo>
                      <a:cubicBezTo>
                        <a:pt x="2589" y="117023"/>
                        <a:pt x="589" y="113594"/>
                        <a:pt x="113" y="109784"/>
                      </a:cubicBezTo>
                      <a:cubicBezTo>
                        <a:pt x="-364" y="106069"/>
                        <a:pt x="684" y="102259"/>
                        <a:pt x="2970" y="99211"/>
                      </a:cubicBezTo>
                      <a:lnTo>
                        <a:pt x="75360" y="5580"/>
                      </a:lnTo>
                      <a:cubicBezTo>
                        <a:pt x="80218" y="-706"/>
                        <a:pt x="89171" y="-1849"/>
                        <a:pt x="95363" y="3009"/>
                      </a:cubicBezTo>
                      <a:lnTo>
                        <a:pt x="396448" y="235609"/>
                      </a:lnTo>
                      <a:cubicBezTo>
                        <a:pt x="402734" y="240467"/>
                        <a:pt x="403878" y="249421"/>
                        <a:pt x="399020" y="255612"/>
                      </a:cubicBezTo>
                      <a:lnTo>
                        <a:pt x="326630" y="349242"/>
                      </a:lnTo>
                      <a:cubicBezTo>
                        <a:pt x="323867" y="352957"/>
                        <a:pt x="319676" y="354862"/>
                        <a:pt x="315390" y="354862"/>
                      </a:cubicBezTo>
                      <a:close/>
                      <a:moveTo>
                        <a:pt x="34308" y="105403"/>
                      </a:moveTo>
                      <a:lnTo>
                        <a:pt x="312818" y="320477"/>
                      </a:lnTo>
                      <a:lnTo>
                        <a:pt x="367682" y="249421"/>
                      </a:lnTo>
                      <a:lnTo>
                        <a:pt x="89171" y="34251"/>
                      </a:lnTo>
                      <a:lnTo>
                        <a:pt x="34308" y="10540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42" name="Google Shape;1142;p9"/>
              <p:cNvGrpSpPr/>
              <p:nvPr/>
            </p:nvGrpSpPr>
            <p:grpSpPr>
              <a:xfrm>
                <a:off x="4865542" y="5303307"/>
                <a:ext cx="416205" cy="387402"/>
                <a:chOff x="4865542" y="5303307"/>
                <a:chExt cx="416205" cy="387402"/>
              </a:xfrm>
            </p:grpSpPr>
            <p:sp>
              <p:nvSpPr>
                <p:cNvPr id="1143" name="Google Shape;1143;p9"/>
                <p:cNvSpPr/>
                <p:nvPr/>
              </p:nvSpPr>
              <p:spPr>
                <a:xfrm>
                  <a:off x="4879848" y="5317553"/>
                  <a:ext cx="387730" cy="358870"/>
                </a:xfrm>
                <a:custGeom>
                  <a:avLst/>
                  <a:gdLst/>
                  <a:ahLst/>
                  <a:cxnLst/>
                  <a:rect l="l" t="t" r="r" b="b"/>
                  <a:pathLst>
                    <a:path w="387730" h="358870" extrusionOk="0">
                      <a:moveTo>
                        <a:pt x="301085" y="358870"/>
                      </a:moveTo>
                      <a:lnTo>
                        <a:pt x="0" y="126270"/>
                      </a:lnTo>
                      <a:lnTo>
                        <a:pt x="61913" y="46069"/>
                      </a:lnTo>
                      <a:cubicBezTo>
                        <a:pt x="101917" y="-5747"/>
                        <a:pt x="176308" y="-15272"/>
                        <a:pt x="228124" y="24733"/>
                      </a:cubicBezTo>
                      <a:lnTo>
                        <a:pt x="341662" y="112459"/>
                      </a:lnTo>
                      <a:cubicBezTo>
                        <a:pt x="393478" y="152464"/>
                        <a:pt x="403003" y="226854"/>
                        <a:pt x="362998" y="278670"/>
                      </a:cubicBezTo>
                      <a:lnTo>
                        <a:pt x="301085" y="35887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4" name="Google Shape;1144;p9"/>
                <p:cNvSpPr/>
                <p:nvPr/>
              </p:nvSpPr>
              <p:spPr>
                <a:xfrm>
                  <a:off x="4865542" y="5303307"/>
                  <a:ext cx="416205" cy="387402"/>
                </a:xfrm>
                <a:custGeom>
                  <a:avLst/>
                  <a:gdLst/>
                  <a:ahLst/>
                  <a:cxnLst/>
                  <a:rect l="l" t="t" r="r" b="b"/>
                  <a:pathLst>
                    <a:path w="416205" h="387402" extrusionOk="0">
                      <a:moveTo>
                        <a:pt x="315390" y="387403"/>
                      </a:moveTo>
                      <a:cubicBezTo>
                        <a:pt x="312247" y="387403"/>
                        <a:pt x="309199" y="386355"/>
                        <a:pt x="306627" y="384450"/>
                      </a:cubicBezTo>
                      <a:lnTo>
                        <a:pt x="5542" y="151849"/>
                      </a:lnTo>
                      <a:cubicBezTo>
                        <a:pt x="2589" y="149563"/>
                        <a:pt x="589" y="146135"/>
                        <a:pt x="113" y="142324"/>
                      </a:cubicBezTo>
                      <a:cubicBezTo>
                        <a:pt x="-363" y="138515"/>
                        <a:pt x="684" y="134800"/>
                        <a:pt x="2970" y="131752"/>
                      </a:cubicBezTo>
                      <a:lnTo>
                        <a:pt x="64883" y="51551"/>
                      </a:lnTo>
                      <a:cubicBezTo>
                        <a:pt x="109650" y="-6361"/>
                        <a:pt x="193185" y="-17124"/>
                        <a:pt x="251096" y="27644"/>
                      </a:cubicBezTo>
                      <a:lnTo>
                        <a:pt x="364634" y="115369"/>
                      </a:lnTo>
                      <a:cubicBezTo>
                        <a:pt x="392733" y="137086"/>
                        <a:pt x="410640" y="168328"/>
                        <a:pt x="415117" y="203571"/>
                      </a:cubicBezTo>
                      <a:cubicBezTo>
                        <a:pt x="419594" y="238718"/>
                        <a:pt x="410164" y="273579"/>
                        <a:pt x="388542" y="301678"/>
                      </a:cubicBezTo>
                      <a:lnTo>
                        <a:pt x="326630" y="381878"/>
                      </a:lnTo>
                      <a:cubicBezTo>
                        <a:pt x="324344" y="384831"/>
                        <a:pt x="320915" y="386832"/>
                        <a:pt x="317105" y="387308"/>
                      </a:cubicBezTo>
                      <a:cubicBezTo>
                        <a:pt x="316629" y="387308"/>
                        <a:pt x="315962" y="387403"/>
                        <a:pt x="315390" y="387403"/>
                      </a:cubicBezTo>
                      <a:close/>
                      <a:moveTo>
                        <a:pt x="34308" y="137943"/>
                      </a:moveTo>
                      <a:lnTo>
                        <a:pt x="312818" y="353113"/>
                      </a:lnTo>
                      <a:lnTo>
                        <a:pt x="366063" y="284247"/>
                      </a:lnTo>
                      <a:cubicBezTo>
                        <a:pt x="383113" y="262244"/>
                        <a:pt x="390543" y="234908"/>
                        <a:pt x="386923" y="207285"/>
                      </a:cubicBezTo>
                      <a:cubicBezTo>
                        <a:pt x="383304" y="179663"/>
                        <a:pt x="369302" y="155088"/>
                        <a:pt x="347299" y="138134"/>
                      </a:cubicBezTo>
                      <a:lnTo>
                        <a:pt x="233761" y="50408"/>
                      </a:lnTo>
                      <a:cubicBezTo>
                        <a:pt x="188231" y="15261"/>
                        <a:pt x="122700" y="23739"/>
                        <a:pt x="87647" y="69172"/>
                      </a:cubicBezTo>
                      <a:lnTo>
                        <a:pt x="34308" y="13794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45" name="Google Shape;1145;p9"/>
              <p:cNvGrpSpPr/>
              <p:nvPr/>
            </p:nvGrpSpPr>
            <p:grpSpPr>
              <a:xfrm>
                <a:off x="4804248" y="5401592"/>
                <a:ext cx="421233" cy="357222"/>
                <a:chOff x="4804248" y="5401592"/>
                <a:chExt cx="421233" cy="357222"/>
              </a:xfrm>
            </p:grpSpPr>
            <p:sp>
              <p:nvSpPr>
                <p:cNvPr id="1146" name="Google Shape;1146;p9"/>
                <p:cNvSpPr/>
                <p:nvPr/>
              </p:nvSpPr>
              <p:spPr>
                <a:xfrm>
                  <a:off x="4818528" y="5415840"/>
                  <a:ext cx="392578" cy="328665"/>
                </a:xfrm>
                <a:custGeom>
                  <a:avLst/>
                  <a:gdLst/>
                  <a:ahLst/>
                  <a:cxnLst/>
                  <a:rect l="l" t="t" r="r" b="b"/>
                  <a:pathLst>
                    <a:path w="392578" h="328665" extrusionOk="0">
                      <a:moveTo>
                        <a:pt x="315828" y="320781"/>
                      </a:moveTo>
                      <a:lnTo>
                        <a:pt x="14743" y="88180"/>
                      </a:lnTo>
                      <a:cubicBezTo>
                        <a:pt x="-1831" y="75417"/>
                        <a:pt x="-4879" y="51318"/>
                        <a:pt x="7885" y="34745"/>
                      </a:cubicBezTo>
                      <a:lnTo>
                        <a:pt x="23315" y="14743"/>
                      </a:lnTo>
                      <a:cubicBezTo>
                        <a:pt x="36079" y="-1831"/>
                        <a:pt x="60177" y="-4879"/>
                        <a:pt x="76750" y="7884"/>
                      </a:cubicBezTo>
                      <a:lnTo>
                        <a:pt x="377836" y="240485"/>
                      </a:lnTo>
                      <a:cubicBezTo>
                        <a:pt x="394409" y="253248"/>
                        <a:pt x="397457" y="277347"/>
                        <a:pt x="384694" y="293920"/>
                      </a:cubicBezTo>
                      <a:lnTo>
                        <a:pt x="369263" y="313923"/>
                      </a:lnTo>
                      <a:cubicBezTo>
                        <a:pt x="356500" y="330496"/>
                        <a:pt x="332402" y="333544"/>
                        <a:pt x="315828" y="32078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7" name="Google Shape;1147;p9"/>
                <p:cNvSpPr/>
                <p:nvPr/>
              </p:nvSpPr>
              <p:spPr>
                <a:xfrm>
                  <a:off x="4804248" y="5401592"/>
                  <a:ext cx="421233" cy="357222"/>
                </a:xfrm>
                <a:custGeom>
                  <a:avLst/>
                  <a:gdLst/>
                  <a:ahLst/>
                  <a:cxnLst/>
                  <a:rect l="l" t="t" r="r" b="b"/>
                  <a:pathLst>
                    <a:path w="421233" h="357222" extrusionOk="0">
                      <a:moveTo>
                        <a:pt x="353253" y="357222"/>
                      </a:moveTo>
                      <a:cubicBezTo>
                        <a:pt x="341729" y="357222"/>
                        <a:pt x="330584" y="353412"/>
                        <a:pt x="321440" y="346364"/>
                      </a:cubicBezTo>
                      <a:lnTo>
                        <a:pt x="20355" y="113763"/>
                      </a:lnTo>
                      <a:cubicBezTo>
                        <a:pt x="9306" y="105191"/>
                        <a:pt x="2257" y="92903"/>
                        <a:pt x="448" y="78997"/>
                      </a:cubicBezTo>
                      <a:cubicBezTo>
                        <a:pt x="-1362" y="65091"/>
                        <a:pt x="2353" y="51374"/>
                        <a:pt x="10925" y="40326"/>
                      </a:cubicBezTo>
                      <a:lnTo>
                        <a:pt x="26356" y="20323"/>
                      </a:lnTo>
                      <a:cubicBezTo>
                        <a:pt x="44072" y="-2537"/>
                        <a:pt x="76933" y="-6728"/>
                        <a:pt x="99793" y="10893"/>
                      </a:cubicBezTo>
                      <a:lnTo>
                        <a:pt x="400878" y="243494"/>
                      </a:lnTo>
                      <a:cubicBezTo>
                        <a:pt x="411928" y="252066"/>
                        <a:pt x="418976" y="264353"/>
                        <a:pt x="420786" y="278260"/>
                      </a:cubicBezTo>
                      <a:cubicBezTo>
                        <a:pt x="422596" y="292167"/>
                        <a:pt x="418881" y="305883"/>
                        <a:pt x="410309" y="316932"/>
                      </a:cubicBezTo>
                      <a:lnTo>
                        <a:pt x="394878" y="336934"/>
                      </a:lnTo>
                      <a:cubicBezTo>
                        <a:pt x="386305" y="347983"/>
                        <a:pt x="374018" y="355032"/>
                        <a:pt x="360112" y="356841"/>
                      </a:cubicBezTo>
                      <a:cubicBezTo>
                        <a:pt x="357826" y="357032"/>
                        <a:pt x="355540" y="357222"/>
                        <a:pt x="353253" y="357222"/>
                      </a:cubicBezTo>
                      <a:close/>
                      <a:moveTo>
                        <a:pt x="67885" y="28515"/>
                      </a:moveTo>
                      <a:cubicBezTo>
                        <a:pt x="60741" y="28515"/>
                        <a:pt x="53692" y="31658"/>
                        <a:pt x="49025" y="37754"/>
                      </a:cubicBezTo>
                      <a:lnTo>
                        <a:pt x="33595" y="57756"/>
                      </a:lnTo>
                      <a:cubicBezTo>
                        <a:pt x="29689" y="62709"/>
                        <a:pt x="28070" y="68996"/>
                        <a:pt x="28832" y="75282"/>
                      </a:cubicBezTo>
                      <a:cubicBezTo>
                        <a:pt x="29689" y="81664"/>
                        <a:pt x="32833" y="87189"/>
                        <a:pt x="37881" y="91094"/>
                      </a:cubicBezTo>
                      <a:lnTo>
                        <a:pt x="338966" y="323694"/>
                      </a:lnTo>
                      <a:lnTo>
                        <a:pt x="338966" y="323694"/>
                      </a:lnTo>
                      <a:cubicBezTo>
                        <a:pt x="344014" y="327599"/>
                        <a:pt x="350206" y="329219"/>
                        <a:pt x="356492" y="328457"/>
                      </a:cubicBezTo>
                      <a:cubicBezTo>
                        <a:pt x="362874" y="327599"/>
                        <a:pt x="368398" y="324456"/>
                        <a:pt x="372303" y="319408"/>
                      </a:cubicBezTo>
                      <a:lnTo>
                        <a:pt x="387734" y="299406"/>
                      </a:lnTo>
                      <a:cubicBezTo>
                        <a:pt x="391639" y="294453"/>
                        <a:pt x="393259" y="288166"/>
                        <a:pt x="392497" y="281880"/>
                      </a:cubicBezTo>
                      <a:cubicBezTo>
                        <a:pt x="391639" y="275593"/>
                        <a:pt x="388496" y="269973"/>
                        <a:pt x="383448" y="266068"/>
                      </a:cubicBezTo>
                      <a:lnTo>
                        <a:pt x="82363" y="33467"/>
                      </a:lnTo>
                      <a:cubicBezTo>
                        <a:pt x="78076" y="30134"/>
                        <a:pt x="72933" y="28515"/>
                        <a:pt x="67885" y="2851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48" name="Google Shape;1148;p9"/>
              <p:cNvGrpSpPr/>
              <p:nvPr/>
            </p:nvGrpSpPr>
            <p:grpSpPr>
              <a:xfrm>
                <a:off x="4680264" y="5562151"/>
                <a:ext cx="421201" cy="357254"/>
                <a:chOff x="4680264" y="5562151"/>
                <a:chExt cx="421201" cy="357254"/>
              </a:xfrm>
            </p:grpSpPr>
            <p:sp>
              <p:nvSpPr>
                <p:cNvPr id="1149" name="Google Shape;1149;p9"/>
                <p:cNvSpPr/>
                <p:nvPr/>
              </p:nvSpPr>
              <p:spPr>
                <a:xfrm>
                  <a:off x="4694512" y="5576431"/>
                  <a:ext cx="392578" cy="328665"/>
                </a:xfrm>
                <a:custGeom>
                  <a:avLst/>
                  <a:gdLst/>
                  <a:ahLst/>
                  <a:cxnLst/>
                  <a:rect l="l" t="t" r="r" b="b"/>
                  <a:pathLst>
                    <a:path w="392578" h="328665" extrusionOk="0">
                      <a:moveTo>
                        <a:pt x="315828" y="320781"/>
                      </a:moveTo>
                      <a:lnTo>
                        <a:pt x="14743" y="88180"/>
                      </a:lnTo>
                      <a:cubicBezTo>
                        <a:pt x="-1831" y="75417"/>
                        <a:pt x="-4879" y="51319"/>
                        <a:pt x="7885" y="34745"/>
                      </a:cubicBezTo>
                      <a:lnTo>
                        <a:pt x="23315" y="14743"/>
                      </a:lnTo>
                      <a:cubicBezTo>
                        <a:pt x="36078" y="-1831"/>
                        <a:pt x="60177" y="-4879"/>
                        <a:pt x="76750" y="7885"/>
                      </a:cubicBezTo>
                      <a:lnTo>
                        <a:pt x="377836" y="240485"/>
                      </a:lnTo>
                      <a:cubicBezTo>
                        <a:pt x="394409" y="253248"/>
                        <a:pt x="397457" y="277347"/>
                        <a:pt x="384694" y="293920"/>
                      </a:cubicBezTo>
                      <a:lnTo>
                        <a:pt x="369263" y="313923"/>
                      </a:lnTo>
                      <a:cubicBezTo>
                        <a:pt x="356404" y="330497"/>
                        <a:pt x="332401" y="333544"/>
                        <a:pt x="315828" y="32078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0" name="Google Shape;1150;p9"/>
                <p:cNvSpPr/>
                <p:nvPr/>
              </p:nvSpPr>
              <p:spPr>
                <a:xfrm>
                  <a:off x="4680264" y="5562151"/>
                  <a:ext cx="421201" cy="357254"/>
                </a:xfrm>
                <a:custGeom>
                  <a:avLst/>
                  <a:gdLst/>
                  <a:ahLst/>
                  <a:cxnLst/>
                  <a:rect l="l" t="t" r="r" b="b"/>
                  <a:pathLst>
                    <a:path w="421201" h="357254" extrusionOk="0">
                      <a:moveTo>
                        <a:pt x="353317" y="357254"/>
                      </a:moveTo>
                      <a:cubicBezTo>
                        <a:pt x="342173" y="357254"/>
                        <a:pt x="330838" y="353730"/>
                        <a:pt x="321408" y="346396"/>
                      </a:cubicBezTo>
                      <a:lnTo>
                        <a:pt x="321408" y="346396"/>
                      </a:lnTo>
                      <a:lnTo>
                        <a:pt x="20323" y="113795"/>
                      </a:lnTo>
                      <a:cubicBezTo>
                        <a:pt x="-2537" y="96174"/>
                        <a:pt x="-6728" y="63218"/>
                        <a:pt x="10893" y="40357"/>
                      </a:cubicBezTo>
                      <a:lnTo>
                        <a:pt x="26324" y="20355"/>
                      </a:lnTo>
                      <a:cubicBezTo>
                        <a:pt x="34896" y="9306"/>
                        <a:pt x="47184" y="2257"/>
                        <a:pt x="61090" y="448"/>
                      </a:cubicBezTo>
                      <a:cubicBezTo>
                        <a:pt x="74997" y="-1362"/>
                        <a:pt x="88713" y="2353"/>
                        <a:pt x="99762" y="10925"/>
                      </a:cubicBezTo>
                      <a:lnTo>
                        <a:pt x="400847" y="243430"/>
                      </a:lnTo>
                      <a:cubicBezTo>
                        <a:pt x="411896" y="252003"/>
                        <a:pt x="418944" y="264290"/>
                        <a:pt x="420754" y="278196"/>
                      </a:cubicBezTo>
                      <a:cubicBezTo>
                        <a:pt x="422564" y="292103"/>
                        <a:pt x="418849" y="305819"/>
                        <a:pt x="410277" y="316868"/>
                      </a:cubicBezTo>
                      <a:lnTo>
                        <a:pt x="394846" y="336871"/>
                      </a:lnTo>
                      <a:cubicBezTo>
                        <a:pt x="384464" y="350301"/>
                        <a:pt x="368938" y="357254"/>
                        <a:pt x="353317" y="357254"/>
                      </a:cubicBezTo>
                      <a:close/>
                      <a:moveTo>
                        <a:pt x="338839" y="323726"/>
                      </a:moveTo>
                      <a:cubicBezTo>
                        <a:pt x="349221" y="331727"/>
                        <a:pt x="364176" y="329822"/>
                        <a:pt x="372177" y="319440"/>
                      </a:cubicBezTo>
                      <a:lnTo>
                        <a:pt x="387607" y="299438"/>
                      </a:lnTo>
                      <a:cubicBezTo>
                        <a:pt x="391512" y="294484"/>
                        <a:pt x="393132" y="288198"/>
                        <a:pt x="392370" y="281911"/>
                      </a:cubicBezTo>
                      <a:cubicBezTo>
                        <a:pt x="391512" y="275530"/>
                        <a:pt x="388369" y="270005"/>
                        <a:pt x="383321" y="266100"/>
                      </a:cubicBezTo>
                      <a:lnTo>
                        <a:pt x="82236" y="33499"/>
                      </a:lnTo>
                      <a:cubicBezTo>
                        <a:pt x="77187" y="29594"/>
                        <a:pt x="70901" y="27975"/>
                        <a:pt x="64710" y="28737"/>
                      </a:cubicBezTo>
                      <a:cubicBezTo>
                        <a:pt x="58328" y="29594"/>
                        <a:pt x="52803" y="32738"/>
                        <a:pt x="48898" y="37785"/>
                      </a:cubicBezTo>
                      <a:lnTo>
                        <a:pt x="33468" y="57788"/>
                      </a:lnTo>
                      <a:cubicBezTo>
                        <a:pt x="25467" y="68170"/>
                        <a:pt x="27372" y="83125"/>
                        <a:pt x="37754" y="91126"/>
                      </a:cubicBezTo>
                      <a:lnTo>
                        <a:pt x="338839" y="32372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51" name="Google Shape;1151;p9"/>
              <p:cNvSpPr/>
              <p:nvPr/>
            </p:nvSpPr>
            <p:spPr>
              <a:xfrm>
                <a:off x="4464025" y="5942775"/>
                <a:ext cx="326343" cy="268571"/>
              </a:xfrm>
              <a:custGeom>
                <a:avLst/>
                <a:gdLst/>
                <a:ahLst/>
                <a:cxnLst/>
                <a:rect l="l" t="t" r="r" b="b"/>
                <a:pathLst>
                  <a:path w="326343" h="268571" extrusionOk="0">
                    <a:moveTo>
                      <a:pt x="312095" y="268571"/>
                    </a:moveTo>
                    <a:cubicBezTo>
                      <a:pt x="309047" y="268571"/>
                      <a:pt x="305999" y="267619"/>
                      <a:pt x="303332" y="265618"/>
                    </a:cubicBezTo>
                    <a:cubicBezTo>
                      <a:pt x="284377" y="250950"/>
                      <a:pt x="287521" y="228090"/>
                      <a:pt x="289902" y="211421"/>
                    </a:cubicBezTo>
                    <a:cubicBezTo>
                      <a:pt x="292092" y="195705"/>
                      <a:pt x="292569" y="187895"/>
                      <a:pt x="287330" y="183894"/>
                    </a:cubicBezTo>
                    <a:cubicBezTo>
                      <a:pt x="282091" y="179798"/>
                      <a:pt x="274566" y="182275"/>
                      <a:pt x="259898" y="188371"/>
                    </a:cubicBezTo>
                    <a:cubicBezTo>
                      <a:pt x="244372" y="194848"/>
                      <a:pt x="223036" y="203706"/>
                      <a:pt x="204082" y="189038"/>
                    </a:cubicBezTo>
                    <a:cubicBezTo>
                      <a:pt x="185127" y="174369"/>
                      <a:pt x="188270" y="151509"/>
                      <a:pt x="190651" y="134745"/>
                    </a:cubicBezTo>
                    <a:cubicBezTo>
                      <a:pt x="192842" y="119029"/>
                      <a:pt x="193318" y="111219"/>
                      <a:pt x="188080" y="107218"/>
                    </a:cubicBezTo>
                    <a:cubicBezTo>
                      <a:pt x="182841" y="103122"/>
                      <a:pt x="175316" y="105599"/>
                      <a:pt x="160648" y="111695"/>
                    </a:cubicBezTo>
                    <a:cubicBezTo>
                      <a:pt x="145122" y="118172"/>
                      <a:pt x="123786" y="127030"/>
                      <a:pt x="104831" y="112362"/>
                    </a:cubicBezTo>
                    <a:cubicBezTo>
                      <a:pt x="85876" y="97693"/>
                      <a:pt x="89020" y="74833"/>
                      <a:pt x="91401" y="58164"/>
                    </a:cubicBezTo>
                    <a:cubicBezTo>
                      <a:pt x="93591" y="42448"/>
                      <a:pt x="94068" y="34637"/>
                      <a:pt x="88829" y="30542"/>
                    </a:cubicBezTo>
                    <a:cubicBezTo>
                      <a:pt x="83590" y="26446"/>
                      <a:pt x="76065" y="28922"/>
                      <a:pt x="61397" y="35019"/>
                    </a:cubicBezTo>
                    <a:cubicBezTo>
                      <a:pt x="45871" y="41496"/>
                      <a:pt x="24535" y="50354"/>
                      <a:pt x="5581" y="35685"/>
                    </a:cubicBezTo>
                    <a:cubicBezTo>
                      <a:pt x="-706" y="30828"/>
                      <a:pt x="-1849" y="21874"/>
                      <a:pt x="3009" y="15683"/>
                    </a:cubicBezTo>
                    <a:cubicBezTo>
                      <a:pt x="7866" y="9396"/>
                      <a:pt x="16820" y="8253"/>
                      <a:pt x="23011" y="13111"/>
                    </a:cubicBezTo>
                    <a:cubicBezTo>
                      <a:pt x="28250" y="17206"/>
                      <a:pt x="35775" y="14730"/>
                      <a:pt x="50443" y="8634"/>
                    </a:cubicBezTo>
                    <a:cubicBezTo>
                      <a:pt x="65969" y="2157"/>
                      <a:pt x="87305" y="-6701"/>
                      <a:pt x="106260" y="7967"/>
                    </a:cubicBezTo>
                    <a:cubicBezTo>
                      <a:pt x="125215" y="22636"/>
                      <a:pt x="122071" y="45496"/>
                      <a:pt x="119690" y="62165"/>
                    </a:cubicBezTo>
                    <a:cubicBezTo>
                      <a:pt x="117499" y="77881"/>
                      <a:pt x="117023" y="85691"/>
                      <a:pt x="122262" y="89787"/>
                    </a:cubicBezTo>
                    <a:cubicBezTo>
                      <a:pt x="127500" y="93883"/>
                      <a:pt x="135025" y="91406"/>
                      <a:pt x="149694" y="85310"/>
                    </a:cubicBezTo>
                    <a:cubicBezTo>
                      <a:pt x="165220" y="78833"/>
                      <a:pt x="186556" y="69975"/>
                      <a:pt x="205510" y="84643"/>
                    </a:cubicBezTo>
                    <a:cubicBezTo>
                      <a:pt x="224465" y="99312"/>
                      <a:pt x="221227" y="122077"/>
                      <a:pt x="218940" y="138745"/>
                    </a:cubicBezTo>
                    <a:cubicBezTo>
                      <a:pt x="216750" y="154462"/>
                      <a:pt x="216274" y="162368"/>
                      <a:pt x="221512" y="166368"/>
                    </a:cubicBezTo>
                    <a:cubicBezTo>
                      <a:pt x="226751" y="170464"/>
                      <a:pt x="234276" y="167987"/>
                      <a:pt x="248944" y="161891"/>
                    </a:cubicBezTo>
                    <a:cubicBezTo>
                      <a:pt x="264470" y="155414"/>
                      <a:pt x="285806" y="146556"/>
                      <a:pt x="304761" y="161225"/>
                    </a:cubicBezTo>
                    <a:cubicBezTo>
                      <a:pt x="323716" y="175893"/>
                      <a:pt x="320477" y="198658"/>
                      <a:pt x="318191" y="215327"/>
                    </a:cubicBezTo>
                    <a:cubicBezTo>
                      <a:pt x="316000" y="231043"/>
                      <a:pt x="315524" y="238949"/>
                      <a:pt x="320763" y="242949"/>
                    </a:cubicBezTo>
                    <a:cubicBezTo>
                      <a:pt x="327049" y="247807"/>
                      <a:pt x="328192" y="256760"/>
                      <a:pt x="323334" y="262952"/>
                    </a:cubicBezTo>
                    <a:cubicBezTo>
                      <a:pt x="320572" y="266666"/>
                      <a:pt x="316286" y="268571"/>
                      <a:pt x="312095" y="26857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52" name="Google Shape;1152;p9"/>
              <p:cNvGrpSpPr/>
              <p:nvPr/>
            </p:nvGrpSpPr>
            <p:grpSpPr>
              <a:xfrm>
                <a:off x="4661227" y="5807423"/>
                <a:ext cx="195857" cy="208030"/>
                <a:chOff x="4661227" y="5807423"/>
                <a:chExt cx="195857" cy="208030"/>
              </a:xfrm>
            </p:grpSpPr>
            <p:sp>
              <p:nvSpPr>
                <p:cNvPr id="1153" name="Google Shape;1153;p9"/>
                <p:cNvSpPr/>
                <p:nvPr/>
              </p:nvSpPr>
              <p:spPr>
                <a:xfrm rot="-3138037">
                  <a:off x="4670240" y="5856391"/>
                  <a:ext cx="177831" cy="110094"/>
                </a:xfrm>
                <a:custGeom>
                  <a:avLst/>
                  <a:gdLst/>
                  <a:ahLst/>
                  <a:cxnLst/>
                  <a:rect l="l" t="t" r="r" b="b"/>
                  <a:pathLst>
                    <a:path w="177546" h="109918" extrusionOk="0">
                      <a:moveTo>
                        <a:pt x="177546" y="54959"/>
                      </a:moveTo>
                      <a:cubicBezTo>
                        <a:pt x="177546" y="85313"/>
                        <a:pt x="137801" y="109919"/>
                        <a:pt x="88773" y="109919"/>
                      </a:cubicBezTo>
                      <a:cubicBezTo>
                        <a:pt x="39745" y="109919"/>
                        <a:pt x="0" y="85313"/>
                        <a:pt x="0" y="54959"/>
                      </a:cubicBezTo>
                      <a:cubicBezTo>
                        <a:pt x="0" y="24606"/>
                        <a:pt x="39745" y="0"/>
                        <a:pt x="88773" y="0"/>
                      </a:cubicBezTo>
                      <a:cubicBezTo>
                        <a:pt x="137801" y="0"/>
                        <a:pt x="177546" y="24606"/>
                        <a:pt x="177546" y="54959"/>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4" name="Google Shape;1154;p9"/>
                <p:cNvSpPr/>
                <p:nvPr/>
              </p:nvSpPr>
              <p:spPr>
                <a:xfrm>
                  <a:off x="4675124" y="5819105"/>
                  <a:ext cx="167770" cy="184501"/>
                </a:xfrm>
                <a:custGeom>
                  <a:avLst/>
                  <a:gdLst/>
                  <a:ahLst/>
                  <a:cxnLst/>
                  <a:rect l="l" t="t" r="r" b="b"/>
                  <a:pathLst>
                    <a:path w="167770" h="184501" extrusionOk="0">
                      <a:moveTo>
                        <a:pt x="53657" y="184502"/>
                      </a:moveTo>
                      <a:cubicBezTo>
                        <a:pt x="41465" y="184502"/>
                        <a:pt x="30225" y="181073"/>
                        <a:pt x="20891" y="173834"/>
                      </a:cubicBezTo>
                      <a:cubicBezTo>
                        <a:pt x="-9875" y="150117"/>
                        <a:pt x="-6256" y="95633"/>
                        <a:pt x="29082" y="49914"/>
                      </a:cubicBezTo>
                      <a:cubicBezTo>
                        <a:pt x="45179" y="29054"/>
                        <a:pt x="65563" y="13243"/>
                        <a:pt x="86518" y="5432"/>
                      </a:cubicBezTo>
                      <a:cubicBezTo>
                        <a:pt x="109759" y="-3331"/>
                        <a:pt x="131285" y="-1426"/>
                        <a:pt x="146906" y="10671"/>
                      </a:cubicBezTo>
                      <a:cubicBezTo>
                        <a:pt x="162623" y="22768"/>
                        <a:pt x="169766" y="43056"/>
                        <a:pt x="167290" y="67821"/>
                      </a:cubicBezTo>
                      <a:cubicBezTo>
                        <a:pt x="165004" y="90014"/>
                        <a:pt x="154812" y="113731"/>
                        <a:pt x="138715" y="134591"/>
                      </a:cubicBezTo>
                      <a:lnTo>
                        <a:pt x="138715" y="134591"/>
                      </a:lnTo>
                      <a:cubicBezTo>
                        <a:pt x="114045" y="166499"/>
                        <a:pt x="81565" y="184502"/>
                        <a:pt x="53657" y="184502"/>
                      </a:cubicBezTo>
                      <a:close/>
                      <a:moveTo>
                        <a:pt x="114236" y="28673"/>
                      </a:moveTo>
                      <a:cubicBezTo>
                        <a:pt x="107568" y="28673"/>
                        <a:pt x="100996" y="30578"/>
                        <a:pt x="96519" y="32197"/>
                      </a:cubicBezTo>
                      <a:cubicBezTo>
                        <a:pt x="80707" y="38103"/>
                        <a:pt x="64420" y="50962"/>
                        <a:pt x="51656" y="67440"/>
                      </a:cubicBezTo>
                      <a:cubicBezTo>
                        <a:pt x="24796" y="102206"/>
                        <a:pt x="23081" y="139544"/>
                        <a:pt x="38321" y="151260"/>
                      </a:cubicBezTo>
                      <a:cubicBezTo>
                        <a:pt x="53561" y="162975"/>
                        <a:pt x="89185" y="151927"/>
                        <a:pt x="116045" y="117160"/>
                      </a:cubicBezTo>
                      <a:lnTo>
                        <a:pt x="116045" y="117160"/>
                      </a:lnTo>
                      <a:cubicBezTo>
                        <a:pt x="128714" y="100682"/>
                        <a:pt x="137000" y="81632"/>
                        <a:pt x="138810" y="64868"/>
                      </a:cubicBezTo>
                      <a:cubicBezTo>
                        <a:pt x="139667" y="56486"/>
                        <a:pt x="139572" y="41151"/>
                        <a:pt x="129380" y="33340"/>
                      </a:cubicBezTo>
                      <a:cubicBezTo>
                        <a:pt x="124904" y="29911"/>
                        <a:pt x="119474" y="28673"/>
                        <a:pt x="114236" y="28673"/>
                      </a:cubicBezTo>
                      <a:close/>
                      <a:moveTo>
                        <a:pt x="127380" y="125923"/>
                      </a:moveTo>
                      <a:lnTo>
                        <a:pt x="127380" y="125923"/>
                      </a:lnTo>
                      <a:lnTo>
                        <a:pt x="127380" y="12592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55" name="Google Shape;1155;p9"/>
              <p:cNvSpPr/>
              <p:nvPr/>
            </p:nvSpPr>
            <p:spPr>
              <a:xfrm>
                <a:off x="4462652" y="5435059"/>
                <a:ext cx="812248" cy="844788"/>
              </a:xfrm>
              <a:custGeom>
                <a:avLst/>
                <a:gdLst/>
                <a:ahLst/>
                <a:cxnLst/>
                <a:rect l="l" t="t" r="r" b="b"/>
                <a:pathLst>
                  <a:path w="812248" h="844788" extrusionOk="0">
                    <a:moveTo>
                      <a:pt x="673703" y="304800"/>
                    </a:moveTo>
                    <a:lnTo>
                      <a:pt x="611696" y="385096"/>
                    </a:lnTo>
                    <a:lnTo>
                      <a:pt x="615125" y="387763"/>
                    </a:lnTo>
                    <a:cubicBezTo>
                      <a:pt x="629793" y="399098"/>
                      <a:pt x="632555" y="420434"/>
                      <a:pt x="621221" y="435102"/>
                    </a:cubicBezTo>
                    <a:lnTo>
                      <a:pt x="600456" y="461963"/>
                    </a:lnTo>
                    <a:cubicBezTo>
                      <a:pt x="589121" y="476726"/>
                      <a:pt x="567690" y="479393"/>
                      <a:pt x="553117" y="468059"/>
                    </a:cubicBezTo>
                    <a:lnTo>
                      <a:pt x="549688" y="465391"/>
                    </a:lnTo>
                    <a:lnTo>
                      <a:pt x="311944" y="773239"/>
                    </a:lnTo>
                    <a:lnTo>
                      <a:pt x="160973" y="822198"/>
                    </a:lnTo>
                    <a:lnTo>
                      <a:pt x="103442" y="840772"/>
                    </a:lnTo>
                    <a:cubicBezTo>
                      <a:pt x="56960" y="855916"/>
                      <a:pt x="9716" y="826484"/>
                      <a:pt x="0" y="781812"/>
                    </a:cubicBezTo>
                    <a:cubicBezTo>
                      <a:pt x="17812" y="790575"/>
                      <a:pt x="39148" y="793052"/>
                      <a:pt x="60293" y="786099"/>
                    </a:cubicBezTo>
                    <a:lnTo>
                      <a:pt x="117824" y="767525"/>
                    </a:lnTo>
                    <a:lnTo>
                      <a:pt x="268796" y="718566"/>
                    </a:lnTo>
                    <a:lnTo>
                      <a:pt x="506540" y="410718"/>
                    </a:lnTo>
                    <a:lnTo>
                      <a:pt x="509969" y="413385"/>
                    </a:lnTo>
                    <a:cubicBezTo>
                      <a:pt x="524637" y="424720"/>
                      <a:pt x="545973" y="421957"/>
                      <a:pt x="557308" y="407289"/>
                    </a:cubicBezTo>
                    <a:lnTo>
                      <a:pt x="578072" y="380429"/>
                    </a:lnTo>
                    <a:cubicBezTo>
                      <a:pt x="589407" y="365760"/>
                      <a:pt x="586645" y="344424"/>
                      <a:pt x="571976" y="333090"/>
                    </a:cubicBezTo>
                    <a:lnTo>
                      <a:pt x="568547" y="330422"/>
                    </a:lnTo>
                    <a:lnTo>
                      <a:pt x="630555" y="250127"/>
                    </a:lnTo>
                    <a:lnTo>
                      <a:pt x="633984" y="252794"/>
                    </a:lnTo>
                    <a:cubicBezTo>
                      <a:pt x="648653" y="264129"/>
                      <a:pt x="669988" y="261366"/>
                      <a:pt x="681323" y="246698"/>
                    </a:cubicBezTo>
                    <a:lnTo>
                      <a:pt x="702088" y="219837"/>
                    </a:lnTo>
                    <a:cubicBezTo>
                      <a:pt x="713422" y="205169"/>
                      <a:pt x="710660" y="183832"/>
                      <a:pt x="695992" y="172498"/>
                    </a:cubicBezTo>
                    <a:lnTo>
                      <a:pt x="692563" y="169831"/>
                    </a:lnTo>
                    <a:lnTo>
                      <a:pt x="747141" y="99156"/>
                    </a:lnTo>
                    <a:cubicBezTo>
                      <a:pt x="769716" y="69914"/>
                      <a:pt x="774478" y="32481"/>
                      <a:pt x="763143" y="0"/>
                    </a:cubicBezTo>
                    <a:lnTo>
                      <a:pt x="771335" y="6382"/>
                    </a:lnTo>
                    <a:cubicBezTo>
                      <a:pt x="817341" y="41910"/>
                      <a:pt x="825817" y="107918"/>
                      <a:pt x="790289" y="153924"/>
                    </a:cubicBezTo>
                    <a:lnTo>
                      <a:pt x="735711" y="224600"/>
                    </a:lnTo>
                    <a:lnTo>
                      <a:pt x="739140" y="227266"/>
                    </a:lnTo>
                    <a:cubicBezTo>
                      <a:pt x="753808" y="238601"/>
                      <a:pt x="756571" y="259938"/>
                      <a:pt x="745236" y="274606"/>
                    </a:cubicBezTo>
                    <a:lnTo>
                      <a:pt x="724472" y="301466"/>
                    </a:lnTo>
                    <a:cubicBezTo>
                      <a:pt x="713137" y="316230"/>
                      <a:pt x="691801" y="318897"/>
                      <a:pt x="677132" y="307563"/>
                    </a:cubicBezTo>
                    <a:lnTo>
                      <a:pt x="673703" y="30480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56" name="Google Shape;1156;p9"/>
            <p:cNvGrpSpPr/>
            <p:nvPr/>
          </p:nvGrpSpPr>
          <p:grpSpPr>
            <a:xfrm>
              <a:off x="15662019" y="7573647"/>
              <a:ext cx="1385387" cy="1633742"/>
              <a:chOff x="4444301" y="5303307"/>
              <a:chExt cx="837446" cy="987573"/>
            </a:xfrm>
          </p:grpSpPr>
          <p:grpSp>
            <p:nvGrpSpPr>
              <p:cNvPr id="1157" name="Google Shape;1157;p9"/>
              <p:cNvGrpSpPr/>
              <p:nvPr/>
            </p:nvGrpSpPr>
            <p:grpSpPr>
              <a:xfrm>
                <a:off x="4447958" y="5864581"/>
                <a:ext cx="411276" cy="403725"/>
                <a:chOff x="4447958" y="5864581"/>
                <a:chExt cx="411276" cy="403725"/>
              </a:xfrm>
            </p:grpSpPr>
            <p:sp>
              <p:nvSpPr>
                <p:cNvPr id="1158" name="Google Shape;1158;p9"/>
                <p:cNvSpPr/>
                <p:nvPr/>
              </p:nvSpPr>
              <p:spPr>
                <a:xfrm>
                  <a:off x="4462272" y="5878734"/>
                  <a:ext cx="382714" cy="375285"/>
                </a:xfrm>
                <a:custGeom>
                  <a:avLst/>
                  <a:gdLst/>
                  <a:ahLst/>
                  <a:cxnLst/>
                  <a:rect l="l" t="t" r="r" b="b"/>
                  <a:pathLst>
                    <a:path w="382714" h="375285" extrusionOk="0">
                      <a:moveTo>
                        <a:pt x="310324" y="326327"/>
                      </a:moveTo>
                      <a:lnTo>
                        <a:pt x="382714" y="232600"/>
                      </a:lnTo>
                      <a:lnTo>
                        <a:pt x="81629" y="0"/>
                      </a:lnTo>
                      <a:lnTo>
                        <a:pt x="9239" y="93726"/>
                      </a:lnTo>
                      <a:lnTo>
                        <a:pt x="0" y="252222"/>
                      </a:lnTo>
                      <a:cubicBezTo>
                        <a:pt x="53530" y="293561"/>
                        <a:pt x="106204" y="334233"/>
                        <a:pt x="159258" y="375285"/>
                      </a:cubicBezTo>
                      <a:lnTo>
                        <a:pt x="310324" y="3263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9" name="Google Shape;1159;p9"/>
                <p:cNvSpPr/>
                <p:nvPr/>
              </p:nvSpPr>
              <p:spPr>
                <a:xfrm>
                  <a:off x="4447958" y="5864581"/>
                  <a:ext cx="411276" cy="403725"/>
                </a:xfrm>
                <a:custGeom>
                  <a:avLst/>
                  <a:gdLst/>
                  <a:ahLst/>
                  <a:cxnLst/>
                  <a:rect l="l" t="t" r="r" b="b"/>
                  <a:pathLst>
                    <a:path w="411276" h="403725" extrusionOk="0">
                      <a:moveTo>
                        <a:pt x="173571" y="403726"/>
                      </a:moveTo>
                      <a:cubicBezTo>
                        <a:pt x="170428" y="403726"/>
                        <a:pt x="167380" y="402678"/>
                        <a:pt x="164808" y="400773"/>
                      </a:cubicBezTo>
                      <a:lnTo>
                        <a:pt x="5550" y="277710"/>
                      </a:lnTo>
                      <a:cubicBezTo>
                        <a:pt x="1836" y="274852"/>
                        <a:pt x="-260" y="270280"/>
                        <a:pt x="26" y="265613"/>
                      </a:cubicBezTo>
                      <a:lnTo>
                        <a:pt x="9265" y="107117"/>
                      </a:lnTo>
                      <a:cubicBezTo>
                        <a:pt x="9456" y="104260"/>
                        <a:pt x="10408" y="101497"/>
                        <a:pt x="12218" y="99211"/>
                      </a:cubicBezTo>
                      <a:lnTo>
                        <a:pt x="84608" y="5580"/>
                      </a:lnTo>
                      <a:cubicBezTo>
                        <a:pt x="89465" y="-706"/>
                        <a:pt x="98419" y="-1849"/>
                        <a:pt x="104610" y="3009"/>
                      </a:cubicBezTo>
                      <a:lnTo>
                        <a:pt x="405696" y="235609"/>
                      </a:lnTo>
                      <a:cubicBezTo>
                        <a:pt x="411982" y="240467"/>
                        <a:pt x="413125" y="249421"/>
                        <a:pt x="408267" y="255612"/>
                      </a:cubicBezTo>
                      <a:lnTo>
                        <a:pt x="335877" y="349338"/>
                      </a:lnTo>
                      <a:cubicBezTo>
                        <a:pt x="334163" y="351624"/>
                        <a:pt x="331686" y="353338"/>
                        <a:pt x="329019" y="354196"/>
                      </a:cubicBezTo>
                      <a:lnTo>
                        <a:pt x="177953" y="403154"/>
                      </a:lnTo>
                      <a:cubicBezTo>
                        <a:pt x="176619" y="403440"/>
                        <a:pt x="175095" y="403726"/>
                        <a:pt x="173571" y="403726"/>
                      </a:cubicBezTo>
                      <a:close/>
                      <a:moveTo>
                        <a:pt x="28982" y="259707"/>
                      </a:moveTo>
                      <a:lnTo>
                        <a:pt x="176333" y="373531"/>
                      </a:lnTo>
                      <a:lnTo>
                        <a:pt x="315970" y="328287"/>
                      </a:lnTo>
                      <a:lnTo>
                        <a:pt x="376930" y="249421"/>
                      </a:lnTo>
                      <a:lnTo>
                        <a:pt x="98419" y="34346"/>
                      </a:lnTo>
                      <a:lnTo>
                        <a:pt x="37459" y="113213"/>
                      </a:lnTo>
                      <a:lnTo>
                        <a:pt x="28982" y="259707"/>
                      </a:lnTo>
                      <a:close/>
                      <a:moveTo>
                        <a:pt x="324638" y="340480"/>
                      </a:moveTo>
                      <a:lnTo>
                        <a:pt x="324638" y="340480"/>
                      </a:lnTo>
                      <a:lnTo>
                        <a:pt x="324638" y="3404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60" name="Google Shape;1160;p9"/>
              <p:cNvGrpSpPr/>
              <p:nvPr/>
            </p:nvGrpSpPr>
            <p:grpSpPr>
              <a:xfrm>
                <a:off x="4444301" y="6116630"/>
                <a:ext cx="191552" cy="174250"/>
                <a:chOff x="4444301" y="6116630"/>
                <a:chExt cx="191552" cy="174250"/>
              </a:xfrm>
            </p:grpSpPr>
            <p:sp>
              <p:nvSpPr>
                <p:cNvPr id="1161" name="Google Shape;1161;p9"/>
                <p:cNvSpPr/>
                <p:nvPr/>
              </p:nvSpPr>
              <p:spPr>
                <a:xfrm>
                  <a:off x="4458610" y="6130956"/>
                  <a:ext cx="162919" cy="145708"/>
                </a:xfrm>
                <a:custGeom>
                  <a:avLst/>
                  <a:gdLst/>
                  <a:ahLst/>
                  <a:cxnLst/>
                  <a:rect l="l" t="t" r="r" b="b"/>
                  <a:pathLst>
                    <a:path w="162919" h="145708" extrusionOk="0">
                      <a:moveTo>
                        <a:pt x="3662" y="0"/>
                      </a:moveTo>
                      <a:lnTo>
                        <a:pt x="137" y="60389"/>
                      </a:lnTo>
                      <a:cubicBezTo>
                        <a:pt x="-3101" y="116967"/>
                        <a:pt x="51477" y="159163"/>
                        <a:pt x="105389" y="141732"/>
                      </a:cubicBezTo>
                      <a:lnTo>
                        <a:pt x="162920" y="123063"/>
                      </a:lnTo>
                      <a:cubicBezTo>
                        <a:pt x="109866" y="82011"/>
                        <a:pt x="57192" y="41339"/>
                        <a:pt x="3662"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2" name="Google Shape;1162;p9"/>
                <p:cNvSpPr/>
                <p:nvPr/>
              </p:nvSpPr>
              <p:spPr>
                <a:xfrm>
                  <a:off x="4444301" y="6116630"/>
                  <a:ext cx="191552" cy="174250"/>
                </a:xfrm>
                <a:custGeom>
                  <a:avLst/>
                  <a:gdLst/>
                  <a:ahLst/>
                  <a:cxnLst/>
                  <a:rect l="l" t="t" r="r" b="b"/>
                  <a:pathLst>
                    <a:path w="191552" h="174250" extrusionOk="0">
                      <a:moveTo>
                        <a:pt x="94838" y="174250"/>
                      </a:moveTo>
                      <a:cubicBezTo>
                        <a:pt x="74169" y="174250"/>
                        <a:pt x="53690" y="167487"/>
                        <a:pt x="36830" y="154438"/>
                      </a:cubicBezTo>
                      <a:cubicBezTo>
                        <a:pt x="12065" y="135293"/>
                        <a:pt x="-1650" y="105194"/>
                        <a:pt x="159" y="73857"/>
                      </a:cubicBezTo>
                      <a:lnTo>
                        <a:pt x="3684" y="13468"/>
                      </a:lnTo>
                      <a:cubicBezTo>
                        <a:pt x="3969" y="8134"/>
                        <a:pt x="7208" y="3467"/>
                        <a:pt x="12065" y="1276"/>
                      </a:cubicBezTo>
                      <a:cubicBezTo>
                        <a:pt x="16923" y="-914"/>
                        <a:pt x="22543" y="-248"/>
                        <a:pt x="26734" y="2991"/>
                      </a:cubicBezTo>
                      <a:lnTo>
                        <a:pt x="185992" y="126054"/>
                      </a:lnTo>
                      <a:cubicBezTo>
                        <a:pt x="190183" y="129292"/>
                        <a:pt x="192278" y="134626"/>
                        <a:pt x="191326" y="139770"/>
                      </a:cubicBezTo>
                      <a:cubicBezTo>
                        <a:pt x="190469" y="145009"/>
                        <a:pt x="186659" y="149295"/>
                        <a:pt x="181706" y="150914"/>
                      </a:cubicBezTo>
                      <a:lnTo>
                        <a:pt x="124175" y="169583"/>
                      </a:lnTo>
                      <a:cubicBezTo>
                        <a:pt x="114554" y="172726"/>
                        <a:pt x="104648" y="174250"/>
                        <a:pt x="94838" y="174250"/>
                      </a:cubicBezTo>
                      <a:close/>
                      <a:moveTo>
                        <a:pt x="30639" y="42139"/>
                      </a:moveTo>
                      <a:lnTo>
                        <a:pt x="28734" y="75476"/>
                      </a:lnTo>
                      <a:cubicBezTo>
                        <a:pt x="27496" y="97669"/>
                        <a:pt x="36830" y="118148"/>
                        <a:pt x="54356" y="131769"/>
                      </a:cubicBezTo>
                      <a:cubicBezTo>
                        <a:pt x="71978" y="145389"/>
                        <a:pt x="94171" y="149200"/>
                        <a:pt x="115317" y="142341"/>
                      </a:cubicBezTo>
                      <a:lnTo>
                        <a:pt x="147130" y="132055"/>
                      </a:lnTo>
                      <a:lnTo>
                        <a:pt x="30639" y="4213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63" name="Google Shape;1163;p9"/>
              <p:cNvGrpSpPr/>
              <p:nvPr/>
            </p:nvGrpSpPr>
            <p:grpSpPr>
              <a:xfrm>
                <a:off x="4462311" y="5636933"/>
                <a:ext cx="572525" cy="575651"/>
                <a:chOff x="4462311" y="5636933"/>
                <a:chExt cx="572525" cy="575651"/>
              </a:xfrm>
            </p:grpSpPr>
            <p:sp>
              <p:nvSpPr>
                <p:cNvPr id="1164" name="Google Shape;1164;p9"/>
                <p:cNvSpPr/>
                <p:nvPr/>
              </p:nvSpPr>
              <p:spPr>
                <a:xfrm>
                  <a:off x="4476654" y="5651277"/>
                  <a:ext cx="544067" cy="547116"/>
                </a:xfrm>
                <a:custGeom>
                  <a:avLst/>
                  <a:gdLst/>
                  <a:ahLst/>
                  <a:cxnLst/>
                  <a:rect l="l" t="t" r="r" b="b"/>
                  <a:pathLst>
                    <a:path w="544067" h="547116" extrusionOk="0">
                      <a:moveTo>
                        <a:pt x="544068" y="232600"/>
                      </a:moveTo>
                      <a:lnTo>
                        <a:pt x="301180" y="547116"/>
                      </a:lnTo>
                      <a:lnTo>
                        <a:pt x="297847" y="544544"/>
                      </a:lnTo>
                      <a:cubicBezTo>
                        <a:pt x="272987" y="525399"/>
                        <a:pt x="306610" y="481870"/>
                        <a:pt x="281845" y="462725"/>
                      </a:cubicBezTo>
                      <a:cubicBezTo>
                        <a:pt x="256985" y="443579"/>
                        <a:pt x="223457" y="487013"/>
                        <a:pt x="198596" y="467868"/>
                      </a:cubicBezTo>
                      <a:cubicBezTo>
                        <a:pt x="173736" y="448723"/>
                        <a:pt x="207359" y="405193"/>
                        <a:pt x="182594" y="386049"/>
                      </a:cubicBezTo>
                      <a:cubicBezTo>
                        <a:pt x="157734" y="366903"/>
                        <a:pt x="124206" y="410337"/>
                        <a:pt x="99346" y="391192"/>
                      </a:cubicBezTo>
                      <a:cubicBezTo>
                        <a:pt x="74486" y="372046"/>
                        <a:pt x="108109" y="328517"/>
                        <a:pt x="83249" y="309372"/>
                      </a:cubicBezTo>
                      <a:cubicBezTo>
                        <a:pt x="58388" y="290227"/>
                        <a:pt x="24860" y="333661"/>
                        <a:pt x="0" y="314516"/>
                      </a:cubicBezTo>
                      <a:lnTo>
                        <a:pt x="242888" y="0"/>
                      </a:lnTo>
                      <a:lnTo>
                        <a:pt x="544068" y="23260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5" name="Google Shape;1165;p9"/>
                <p:cNvSpPr/>
                <p:nvPr/>
              </p:nvSpPr>
              <p:spPr>
                <a:xfrm>
                  <a:off x="4462311" y="5636933"/>
                  <a:ext cx="572525" cy="575651"/>
                </a:xfrm>
                <a:custGeom>
                  <a:avLst/>
                  <a:gdLst/>
                  <a:ahLst/>
                  <a:cxnLst/>
                  <a:rect l="l" t="t" r="r" b="b"/>
                  <a:pathLst>
                    <a:path w="572525" h="575651" extrusionOk="0">
                      <a:moveTo>
                        <a:pt x="315429" y="575652"/>
                      </a:moveTo>
                      <a:cubicBezTo>
                        <a:pt x="312381" y="575652"/>
                        <a:pt x="309333" y="574700"/>
                        <a:pt x="306666" y="572699"/>
                      </a:cubicBezTo>
                      <a:lnTo>
                        <a:pt x="303332" y="570127"/>
                      </a:lnTo>
                      <a:cubicBezTo>
                        <a:pt x="284282" y="555459"/>
                        <a:pt x="287521" y="532599"/>
                        <a:pt x="289902" y="515835"/>
                      </a:cubicBezTo>
                      <a:cubicBezTo>
                        <a:pt x="292092" y="500119"/>
                        <a:pt x="292569" y="492308"/>
                        <a:pt x="287330" y="488308"/>
                      </a:cubicBezTo>
                      <a:cubicBezTo>
                        <a:pt x="282091" y="484212"/>
                        <a:pt x="274567" y="486689"/>
                        <a:pt x="259898" y="492784"/>
                      </a:cubicBezTo>
                      <a:cubicBezTo>
                        <a:pt x="244372" y="499261"/>
                        <a:pt x="223036" y="508120"/>
                        <a:pt x="204082" y="493451"/>
                      </a:cubicBezTo>
                      <a:cubicBezTo>
                        <a:pt x="185127" y="478783"/>
                        <a:pt x="188270" y="455923"/>
                        <a:pt x="190651" y="439158"/>
                      </a:cubicBezTo>
                      <a:cubicBezTo>
                        <a:pt x="192842" y="423443"/>
                        <a:pt x="193318" y="415632"/>
                        <a:pt x="188080" y="411632"/>
                      </a:cubicBezTo>
                      <a:cubicBezTo>
                        <a:pt x="182841" y="407536"/>
                        <a:pt x="175316" y="410012"/>
                        <a:pt x="160648" y="416108"/>
                      </a:cubicBezTo>
                      <a:cubicBezTo>
                        <a:pt x="145122" y="422585"/>
                        <a:pt x="123786" y="431443"/>
                        <a:pt x="104831" y="416775"/>
                      </a:cubicBezTo>
                      <a:cubicBezTo>
                        <a:pt x="85876" y="402107"/>
                        <a:pt x="89019" y="379246"/>
                        <a:pt x="91401" y="362578"/>
                      </a:cubicBezTo>
                      <a:cubicBezTo>
                        <a:pt x="93592" y="346861"/>
                        <a:pt x="94068" y="339051"/>
                        <a:pt x="88829" y="334955"/>
                      </a:cubicBezTo>
                      <a:cubicBezTo>
                        <a:pt x="83590" y="330859"/>
                        <a:pt x="76066" y="333336"/>
                        <a:pt x="61397" y="339432"/>
                      </a:cubicBezTo>
                      <a:cubicBezTo>
                        <a:pt x="45871" y="345909"/>
                        <a:pt x="24535" y="354767"/>
                        <a:pt x="5581" y="340099"/>
                      </a:cubicBezTo>
                      <a:cubicBezTo>
                        <a:pt x="-706" y="335241"/>
                        <a:pt x="-1849" y="326287"/>
                        <a:pt x="3009" y="320096"/>
                      </a:cubicBezTo>
                      <a:lnTo>
                        <a:pt x="245896" y="5581"/>
                      </a:lnTo>
                      <a:cubicBezTo>
                        <a:pt x="250754" y="-706"/>
                        <a:pt x="259708" y="-1849"/>
                        <a:pt x="265899" y="3009"/>
                      </a:cubicBezTo>
                      <a:lnTo>
                        <a:pt x="566984" y="235609"/>
                      </a:lnTo>
                      <a:cubicBezTo>
                        <a:pt x="569937" y="237896"/>
                        <a:pt x="571937" y="241325"/>
                        <a:pt x="572413" y="245134"/>
                      </a:cubicBezTo>
                      <a:cubicBezTo>
                        <a:pt x="572890" y="248849"/>
                        <a:pt x="571842" y="252659"/>
                        <a:pt x="569556" y="255707"/>
                      </a:cubicBezTo>
                      <a:lnTo>
                        <a:pt x="326668" y="570223"/>
                      </a:lnTo>
                      <a:cubicBezTo>
                        <a:pt x="323906" y="573747"/>
                        <a:pt x="319715" y="575652"/>
                        <a:pt x="315429" y="575652"/>
                      </a:cubicBezTo>
                      <a:close/>
                      <a:moveTo>
                        <a:pt x="281520" y="457732"/>
                      </a:moveTo>
                      <a:cubicBezTo>
                        <a:pt x="289330" y="457732"/>
                        <a:pt x="297236" y="459828"/>
                        <a:pt x="304856" y="465638"/>
                      </a:cubicBezTo>
                      <a:cubicBezTo>
                        <a:pt x="323811" y="480307"/>
                        <a:pt x="320572" y="503071"/>
                        <a:pt x="318286" y="519740"/>
                      </a:cubicBezTo>
                      <a:cubicBezTo>
                        <a:pt x="317334" y="526693"/>
                        <a:pt x="316667" y="532123"/>
                        <a:pt x="316762" y="536314"/>
                      </a:cubicBezTo>
                      <a:lnTo>
                        <a:pt x="538314" y="249516"/>
                      </a:lnTo>
                      <a:lnTo>
                        <a:pt x="259803" y="34441"/>
                      </a:lnTo>
                      <a:lnTo>
                        <a:pt x="41871" y="316572"/>
                      </a:lnTo>
                      <a:cubicBezTo>
                        <a:pt x="44442" y="315619"/>
                        <a:pt x="47205" y="314477"/>
                        <a:pt x="50443" y="313143"/>
                      </a:cubicBezTo>
                      <a:cubicBezTo>
                        <a:pt x="65969" y="306666"/>
                        <a:pt x="87305" y="297808"/>
                        <a:pt x="106260" y="312476"/>
                      </a:cubicBezTo>
                      <a:cubicBezTo>
                        <a:pt x="125215" y="327145"/>
                        <a:pt x="122071" y="350005"/>
                        <a:pt x="119690" y="366673"/>
                      </a:cubicBezTo>
                      <a:cubicBezTo>
                        <a:pt x="117499" y="382390"/>
                        <a:pt x="117023" y="390200"/>
                        <a:pt x="122357" y="394296"/>
                      </a:cubicBezTo>
                      <a:cubicBezTo>
                        <a:pt x="127596" y="398392"/>
                        <a:pt x="135121" y="395915"/>
                        <a:pt x="149789" y="389819"/>
                      </a:cubicBezTo>
                      <a:cubicBezTo>
                        <a:pt x="165315" y="383342"/>
                        <a:pt x="186651" y="374484"/>
                        <a:pt x="205606" y="389152"/>
                      </a:cubicBezTo>
                      <a:cubicBezTo>
                        <a:pt x="224560" y="403821"/>
                        <a:pt x="221322" y="426586"/>
                        <a:pt x="219036" y="443255"/>
                      </a:cubicBezTo>
                      <a:cubicBezTo>
                        <a:pt x="216845" y="458971"/>
                        <a:pt x="216369" y="466877"/>
                        <a:pt x="221608" y="470877"/>
                      </a:cubicBezTo>
                      <a:cubicBezTo>
                        <a:pt x="226846" y="474973"/>
                        <a:pt x="234371" y="472496"/>
                        <a:pt x="249040" y="466400"/>
                      </a:cubicBezTo>
                      <a:cubicBezTo>
                        <a:pt x="258374" y="462495"/>
                        <a:pt x="269804" y="457732"/>
                        <a:pt x="281520" y="4577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66" name="Google Shape;1166;p9"/>
              <p:cNvGrpSpPr/>
              <p:nvPr/>
            </p:nvGrpSpPr>
            <p:grpSpPr>
              <a:xfrm>
                <a:off x="4751814" y="5483009"/>
                <a:ext cx="402028" cy="354862"/>
                <a:chOff x="4751814" y="5483009"/>
                <a:chExt cx="402028" cy="354862"/>
              </a:xfrm>
            </p:grpSpPr>
            <p:sp>
              <p:nvSpPr>
                <p:cNvPr id="1167" name="Google Shape;1167;p9"/>
                <p:cNvSpPr/>
                <p:nvPr/>
              </p:nvSpPr>
              <p:spPr>
                <a:xfrm rot="-3138037">
                  <a:off x="4893835" y="5470086"/>
                  <a:ext cx="118585" cy="381135"/>
                </a:xfrm>
                <a:custGeom>
                  <a:avLst/>
                  <a:gdLst/>
                  <a:ahLst/>
                  <a:cxnLst/>
                  <a:rect l="l" t="t" r="r" b="b"/>
                  <a:pathLst>
                    <a:path w="118395" h="380524" extrusionOk="0">
                      <a:moveTo>
                        <a:pt x="0" y="0"/>
                      </a:moveTo>
                      <a:lnTo>
                        <a:pt x="118396" y="0"/>
                      </a:lnTo>
                      <a:lnTo>
                        <a:pt x="118396" y="380524"/>
                      </a:lnTo>
                      <a:lnTo>
                        <a:pt x="0" y="380524"/>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8" name="Google Shape;1168;p9"/>
                <p:cNvSpPr/>
                <p:nvPr/>
              </p:nvSpPr>
              <p:spPr>
                <a:xfrm>
                  <a:off x="4751814" y="5483009"/>
                  <a:ext cx="402028" cy="354862"/>
                </a:xfrm>
                <a:custGeom>
                  <a:avLst/>
                  <a:gdLst/>
                  <a:ahLst/>
                  <a:cxnLst/>
                  <a:rect l="l" t="t" r="r" b="b"/>
                  <a:pathLst>
                    <a:path w="402028" h="354862" extrusionOk="0">
                      <a:moveTo>
                        <a:pt x="315390" y="354862"/>
                      </a:moveTo>
                      <a:cubicBezTo>
                        <a:pt x="312342" y="354862"/>
                        <a:pt x="309294" y="353910"/>
                        <a:pt x="306627" y="351910"/>
                      </a:cubicBezTo>
                      <a:lnTo>
                        <a:pt x="5542" y="119309"/>
                      </a:lnTo>
                      <a:cubicBezTo>
                        <a:pt x="2589" y="117023"/>
                        <a:pt x="589" y="113594"/>
                        <a:pt x="113" y="109784"/>
                      </a:cubicBezTo>
                      <a:cubicBezTo>
                        <a:pt x="-364" y="106069"/>
                        <a:pt x="684" y="102259"/>
                        <a:pt x="2970" y="99211"/>
                      </a:cubicBezTo>
                      <a:lnTo>
                        <a:pt x="75360" y="5580"/>
                      </a:lnTo>
                      <a:cubicBezTo>
                        <a:pt x="80218" y="-706"/>
                        <a:pt x="89171" y="-1849"/>
                        <a:pt x="95363" y="3009"/>
                      </a:cubicBezTo>
                      <a:lnTo>
                        <a:pt x="396448" y="235609"/>
                      </a:lnTo>
                      <a:cubicBezTo>
                        <a:pt x="402734" y="240467"/>
                        <a:pt x="403878" y="249421"/>
                        <a:pt x="399020" y="255612"/>
                      </a:cubicBezTo>
                      <a:lnTo>
                        <a:pt x="326630" y="349242"/>
                      </a:lnTo>
                      <a:cubicBezTo>
                        <a:pt x="323867" y="352957"/>
                        <a:pt x="319676" y="354862"/>
                        <a:pt x="315390" y="354862"/>
                      </a:cubicBezTo>
                      <a:close/>
                      <a:moveTo>
                        <a:pt x="34308" y="105403"/>
                      </a:moveTo>
                      <a:lnTo>
                        <a:pt x="312818" y="320477"/>
                      </a:lnTo>
                      <a:lnTo>
                        <a:pt x="367682" y="249421"/>
                      </a:lnTo>
                      <a:lnTo>
                        <a:pt x="89171" y="34251"/>
                      </a:lnTo>
                      <a:lnTo>
                        <a:pt x="34308" y="10540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69" name="Google Shape;1169;p9"/>
              <p:cNvGrpSpPr/>
              <p:nvPr/>
            </p:nvGrpSpPr>
            <p:grpSpPr>
              <a:xfrm>
                <a:off x="4865542" y="5303307"/>
                <a:ext cx="416205" cy="387402"/>
                <a:chOff x="4865542" y="5303307"/>
                <a:chExt cx="416205" cy="387402"/>
              </a:xfrm>
            </p:grpSpPr>
            <p:sp>
              <p:nvSpPr>
                <p:cNvPr id="1170" name="Google Shape;1170;p9"/>
                <p:cNvSpPr/>
                <p:nvPr/>
              </p:nvSpPr>
              <p:spPr>
                <a:xfrm>
                  <a:off x="4879848" y="5317553"/>
                  <a:ext cx="387730" cy="358870"/>
                </a:xfrm>
                <a:custGeom>
                  <a:avLst/>
                  <a:gdLst/>
                  <a:ahLst/>
                  <a:cxnLst/>
                  <a:rect l="l" t="t" r="r" b="b"/>
                  <a:pathLst>
                    <a:path w="387730" h="358870" extrusionOk="0">
                      <a:moveTo>
                        <a:pt x="301085" y="358870"/>
                      </a:moveTo>
                      <a:lnTo>
                        <a:pt x="0" y="126270"/>
                      </a:lnTo>
                      <a:lnTo>
                        <a:pt x="61913" y="46069"/>
                      </a:lnTo>
                      <a:cubicBezTo>
                        <a:pt x="101917" y="-5747"/>
                        <a:pt x="176308" y="-15272"/>
                        <a:pt x="228124" y="24733"/>
                      </a:cubicBezTo>
                      <a:lnTo>
                        <a:pt x="341662" y="112459"/>
                      </a:lnTo>
                      <a:cubicBezTo>
                        <a:pt x="393478" y="152464"/>
                        <a:pt x="403003" y="226854"/>
                        <a:pt x="362998" y="278670"/>
                      </a:cubicBezTo>
                      <a:lnTo>
                        <a:pt x="301085" y="35887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1" name="Google Shape;1171;p9"/>
                <p:cNvSpPr/>
                <p:nvPr/>
              </p:nvSpPr>
              <p:spPr>
                <a:xfrm>
                  <a:off x="4865542" y="5303307"/>
                  <a:ext cx="416205" cy="387402"/>
                </a:xfrm>
                <a:custGeom>
                  <a:avLst/>
                  <a:gdLst/>
                  <a:ahLst/>
                  <a:cxnLst/>
                  <a:rect l="l" t="t" r="r" b="b"/>
                  <a:pathLst>
                    <a:path w="416205" h="387402" extrusionOk="0">
                      <a:moveTo>
                        <a:pt x="315390" y="387403"/>
                      </a:moveTo>
                      <a:cubicBezTo>
                        <a:pt x="312247" y="387403"/>
                        <a:pt x="309199" y="386355"/>
                        <a:pt x="306627" y="384450"/>
                      </a:cubicBezTo>
                      <a:lnTo>
                        <a:pt x="5542" y="151849"/>
                      </a:lnTo>
                      <a:cubicBezTo>
                        <a:pt x="2589" y="149563"/>
                        <a:pt x="589" y="146135"/>
                        <a:pt x="113" y="142324"/>
                      </a:cubicBezTo>
                      <a:cubicBezTo>
                        <a:pt x="-363" y="138515"/>
                        <a:pt x="684" y="134800"/>
                        <a:pt x="2970" y="131752"/>
                      </a:cubicBezTo>
                      <a:lnTo>
                        <a:pt x="64883" y="51551"/>
                      </a:lnTo>
                      <a:cubicBezTo>
                        <a:pt x="109650" y="-6361"/>
                        <a:pt x="193185" y="-17124"/>
                        <a:pt x="251096" y="27644"/>
                      </a:cubicBezTo>
                      <a:lnTo>
                        <a:pt x="364634" y="115369"/>
                      </a:lnTo>
                      <a:cubicBezTo>
                        <a:pt x="392733" y="137086"/>
                        <a:pt x="410640" y="168328"/>
                        <a:pt x="415117" y="203571"/>
                      </a:cubicBezTo>
                      <a:cubicBezTo>
                        <a:pt x="419594" y="238718"/>
                        <a:pt x="410164" y="273579"/>
                        <a:pt x="388542" y="301678"/>
                      </a:cubicBezTo>
                      <a:lnTo>
                        <a:pt x="326630" y="381878"/>
                      </a:lnTo>
                      <a:cubicBezTo>
                        <a:pt x="324344" y="384831"/>
                        <a:pt x="320915" y="386832"/>
                        <a:pt x="317105" y="387308"/>
                      </a:cubicBezTo>
                      <a:cubicBezTo>
                        <a:pt x="316629" y="387308"/>
                        <a:pt x="315962" y="387403"/>
                        <a:pt x="315390" y="387403"/>
                      </a:cubicBezTo>
                      <a:close/>
                      <a:moveTo>
                        <a:pt x="34308" y="137943"/>
                      </a:moveTo>
                      <a:lnTo>
                        <a:pt x="312818" y="353113"/>
                      </a:lnTo>
                      <a:lnTo>
                        <a:pt x="366063" y="284247"/>
                      </a:lnTo>
                      <a:cubicBezTo>
                        <a:pt x="383113" y="262244"/>
                        <a:pt x="390543" y="234908"/>
                        <a:pt x="386923" y="207285"/>
                      </a:cubicBezTo>
                      <a:cubicBezTo>
                        <a:pt x="383304" y="179663"/>
                        <a:pt x="369302" y="155088"/>
                        <a:pt x="347299" y="138134"/>
                      </a:cubicBezTo>
                      <a:lnTo>
                        <a:pt x="233761" y="50408"/>
                      </a:lnTo>
                      <a:cubicBezTo>
                        <a:pt x="188231" y="15261"/>
                        <a:pt x="122700" y="23739"/>
                        <a:pt x="87647" y="69172"/>
                      </a:cubicBezTo>
                      <a:lnTo>
                        <a:pt x="34308" y="1379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72" name="Google Shape;1172;p9"/>
              <p:cNvGrpSpPr/>
              <p:nvPr/>
            </p:nvGrpSpPr>
            <p:grpSpPr>
              <a:xfrm>
                <a:off x="4804248" y="5401592"/>
                <a:ext cx="421233" cy="357222"/>
                <a:chOff x="4804248" y="5401592"/>
                <a:chExt cx="421233" cy="357222"/>
              </a:xfrm>
            </p:grpSpPr>
            <p:sp>
              <p:nvSpPr>
                <p:cNvPr id="1173" name="Google Shape;1173;p9"/>
                <p:cNvSpPr/>
                <p:nvPr/>
              </p:nvSpPr>
              <p:spPr>
                <a:xfrm>
                  <a:off x="4818528" y="5415840"/>
                  <a:ext cx="392578" cy="328665"/>
                </a:xfrm>
                <a:custGeom>
                  <a:avLst/>
                  <a:gdLst/>
                  <a:ahLst/>
                  <a:cxnLst/>
                  <a:rect l="l" t="t" r="r" b="b"/>
                  <a:pathLst>
                    <a:path w="392578" h="328665" extrusionOk="0">
                      <a:moveTo>
                        <a:pt x="315828" y="320781"/>
                      </a:moveTo>
                      <a:lnTo>
                        <a:pt x="14743" y="88180"/>
                      </a:lnTo>
                      <a:cubicBezTo>
                        <a:pt x="-1831" y="75417"/>
                        <a:pt x="-4879" y="51318"/>
                        <a:pt x="7885" y="34745"/>
                      </a:cubicBezTo>
                      <a:lnTo>
                        <a:pt x="23315" y="14743"/>
                      </a:lnTo>
                      <a:cubicBezTo>
                        <a:pt x="36079" y="-1831"/>
                        <a:pt x="60177" y="-4879"/>
                        <a:pt x="76750" y="7884"/>
                      </a:cubicBezTo>
                      <a:lnTo>
                        <a:pt x="377836" y="240485"/>
                      </a:lnTo>
                      <a:cubicBezTo>
                        <a:pt x="394409" y="253248"/>
                        <a:pt x="397457" y="277347"/>
                        <a:pt x="384694" y="293920"/>
                      </a:cubicBezTo>
                      <a:lnTo>
                        <a:pt x="369263" y="313923"/>
                      </a:lnTo>
                      <a:cubicBezTo>
                        <a:pt x="356500" y="330496"/>
                        <a:pt x="332402" y="333544"/>
                        <a:pt x="315828" y="320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4" name="Google Shape;1174;p9"/>
                <p:cNvSpPr/>
                <p:nvPr/>
              </p:nvSpPr>
              <p:spPr>
                <a:xfrm>
                  <a:off x="4804248" y="5401592"/>
                  <a:ext cx="421233" cy="357222"/>
                </a:xfrm>
                <a:custGeom>
                  <a:avLst/>
                  <a:gdLst/>
                  <a:ahLst/>
                  <a:cxnLst/>
                  <a:rect l="l" t="t" r="r" b="b"/>
                  <a:pathLst>
                    <a:path w="421233" h="357222" extrusionOk="0">
                      <a:moveTo>
                        <a:pt x="353253" y="357222"/>
                      </a:moveTo>
                      <a:cubicBezTo>
                        <a:pt x="341729" y="357222"/>
                        <a:pt x="330584" y="353412"/>
                        <a:pt x="321440" y="346364"/>
                      </a:cubicBezTo>
                      <a:lnTo>
                        <a:pt x="20355" y="113763"/>
                      </a:lnTo>
                      <a:cubicBezTo>
                        <a:pt x="9306" y="105191"/>
                        <a:pt x="2257" y="92903"/>
                        <a:pt x="448" y="78997"/>
                      </a:cubicBezTo>
                      <a:cubicBezTo>
                        <a:pt x="-1362" y="65091"/>
                        <a:pt x="2353" y="51374"/>
                        <a:pt x="10925" y="40326"/>
                      </a:cubicBezTo>
                      <a:lnTo>
                        <a:pt x="26356" y="20323"/>
                      </a:lnTo>
                      <a:cubicBezTo>
                        <a:pt x="44072" y="-2537"/>
                        <a:pt x="76933" y="-6728"/>
                        <a:pt x="99793" y="10893"/>
                      </a:cubicBezTo>
                      <a:lnTo>
                        <a:pt x="400878" y="243494"/>
                      </a:lnTo>
                      <a:cubicBezTo>
                        <a:pt x="411928" y="252066"/>
                        <a:pt x="418976" y="264353"/>
                        <a:pt x="420786" y="278260"/>
                      </a:cubicBezTo>
                      <a:cubicBezTo>
                        <a:pt x="422596" y="292167"/>
                        <a:pt x="418881" y="305883"/>
                        <a:pt x="410309" y="316932"/>
                      </a:cubicBezTo>
                      <a:lnTo>
                        <a:pt x="394878" y="336934"/>
                      </a:lnTo>
                      <a:cubicBezTo>
                        <a:pt x="386305" y="347983"/>
                        <a:pt x="374018" y="355032"/>
                        <a:pt x="360112" y="356841"/>
                      </a:cubicBezTo>
                      <a:cubicBezTo>
                        <a:pt x="357826" y="357032"/>
                        <a:pt x="355540" y="357222"/>
                        <a:pt x="353253" y="357222"/>
                      </a:cubicBezTo>
                      <a:close/>
                      <a:moveTo>
                        <a:pt x="67885" y="28515"/>
                      </a:moveTo>
                      <a:cubicBezTo>
                        <a:pt x="60741" y="28515"/>
                        <a:pt x="53692" y="31658"/>
                        <a:pt x="49025" y="37754"/>
                      </a:cubicBezTo>
                      <a:lnTo>
                        <a:pt x="33595" y="57756"/>
                      </a:lnTo>
                      <a:cubicBezTo>
                        <a:pt x="29689" y="62709"/>
                        <a:pt x="28070" y="68996"/>
                        <a:pt x="28832" y="75282"/>
                      </a:cubicBezTo>
                      <a:cubicBezTo>
                        <a:pt x="29689" y="81664"/>
                        <a:pt x="32833" y="87189"/>
                        <a:pt x="37881" y="91094"/>
                      </a:cubicBezTo>
                      <a:lnTo>
                        <a:pt x="338966" y="323694"/>
                      </a:lnTo>
                      <a:lnTo>
                        <a:pt x="338966" y="323694"/>
                      </a:lnTo>
                      <a:cubicBezTo>
                        <a:pt x="344014" y="327599"/>
                        <a:pt x="350206" y="329219"/>
                        <a:pt x="356492" y="328457"/>
                      </a:cubicBezTo>
                      <a:cubicBezTo>
                        <a:pt x="362874" y="327599"/>
                        <a:pt x="368398" y="324456"/>
                        <a:pt x="372303" y="319408"/>
                      </a:cubicBezTo>
                      <a:lnTo>
                        <a:pt x="387734" y="299406"/>
                      </a:lnTo>
                      <a:cubicBezTo>
                        <a:pt x="391639" y="294453"/>
                        <a:pt x="393259" y="288166"/>
                        <a:pt x="392497" y="281880"/>
                      </a:cubicBezTo>
                      <a:cubicBezTo>
                        <a:pt x="391639" y="275593"/>
                        <a:pt x="388496" y="269973"/>
                        <a:pt x="383448" y="266068"/>
                      </a:cubicBezTo>
                      <a:lnTo>
                        <a:pt x="82363" y="33467"/>
                      </a:lnTo>
                      <a:cubicBezTo>
                        <a:pt x="78076" y="30134"/>
                        <a:pt x="72933" y="28515"/>
                        <a:pt x="67885" y="285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75" name="Google Shape;1175;p9"/>
              <p:cNvGrpSpPr/>
              <p:nvPr/>
            </p:nvGrpSpPr>
            <p:grpSpPr>
              <a:xfrm>
                <a:off x="4680264" y="5562151"/>
                <a:ext cx="421201" cy="357254"/>
                <a:chOff x="4680264" y="5562151"/>
                <a:chExt cx="421201" cy="357254"/>
              </a:xfrm>
            </p:grpSpPr>
            <p:sp>
              <p:nvSpPr>
                <p:cNvPr id="1176" name="Google Shape;1176;p9"/>
                <p:cNvSpPr/>
                <p:nvPr/>
              </p:nvSpPr>
              <p:spPr>
                <a:xfrm>
                  <a:off x="4694512" y="5576431"/>
                  <a:ext cx="392578" cy="328665"/>
                </a:xfrm>
                <a:custGeom>
                  <a:avLst/>
                  <a:gdLst/>
                  <a:ahLst/>
                  <a:cxnLst/>
                  <a:rect l="l" t="t" r="r" b="b"/>
                  <a:pathLst>
                    <a:path w="392578" h="328665" extrusionOk="0">
                      <a:moveTo>
                        <a:pt x="315828" y="320781"/>
                      </a:moveTo>
                      <a:lnTo>
                        <a:pt x="14743" y="88180"/>
                      </a:lnTo>
                      <a:cubicBezTo>
                        <a:pt x="-1831" y="75417"/>
                        <a:pt x="-4879" y="51319"/>
                        <a:pt x="7885" y="34745"/>
                      </a:cubicBezTo>
                      <a:lnTo>
                        <a:pt x="23315" y="14743"/>
                      </a:lnTo>
                      <a:cubicBezTo>
                        <a:pt x="36078" y="-1831"/>
                        <a:pt x="60177" y="-4879"/>
                        <a:pt x="76750" y="7885"/>
                      </a:cubicBezTo>
                      <a:lnTo>
                        <a:pt x="377836" y="240485"/>
                      </a:lnTo>
                      <a:cubicBezTo>
                        <a:pt x="394409" y="253248"/>
                        <a:pt x="397457" y="277347"/>
                        <a:pt x="384694" y="293920"/>
                      </a:cubicBezTo>
                      <a:lnTo>
                        <a:pt x="369263" y="313923"/>
                      </a:lnTo>
                      <a:cubicBezTo>
                        <a:pt x="356404" y="330497"/>
                        <a:pt x="332401" y="333544"/>
                        <a:pt x="315828" y="320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7" name="Google Shape;1177;p9"/>
                <p:cNvSpPr/>
                <p:nvPr/>
              </p:nvSpPr>
              <p:spPr>
                <a:xfrm>
                  <a:off x="4680264" y="5562151"/>
                  <a:ext cx="421201" cy="357254"/>
                </a:xfrm>
                <a:custGeom>
                  <a:avLst/>
                  <a:gdLst/>
                  <a:ahLst/>
                  <a:cxnLst/>
                  <a:rect l="l" t="t" r="r" b="b"/>
                  <a:pathLst>
                    <a:path w="421201" h="357254" extrusionOk="0">
                      <a:moveTo>
                        <a:pt x="353317" y="357254"/>
                      </a:moveTo>
                      <a:cubicBezTo>
                        <a:pt x="342173" y="357254"/>
                        <a:pt x="330838" y="353730"/>
                        <a:pt x="321408" y="346396"/>
                      </a:cubicBezTo>
                      <a:lnTo>
                        <a:pt x="321408" y="346396"/>
                      </a:lnTo>
                      <a:lnTo>
                        <a:pt x="20323" y="113795"/>
                      </a:lnTo>
                      <a:cubicBezTo>
                        <a:pt x="-2537" y="96174"/>
                        <a:pt x="-6728" y="63218"/>
                        <a:pt x="10893" y="40357"/>
                      </a:cubicBezTo>
                      <a:lnTo>
                        <a:pt x="26324" y="20355"/>
                      </a:lnTo>
                      <a:cubicBezTo>
                        <a:pt x="34896" y="9306"/>
                        <a:pt x="47184" y="2257"/>
                        <a:pt x="61090" y="448"/>
                      </a:cubicBezTo>
                      <a:cubicBezTo>
                        <a:pt x="74997" y="-1362"/>
                        <a:pt x="88713" y="2353"/>
                        <a:pt x="99762" y="10925"/>
                      </a:cubicBezTo>
                      <a:lnTo>
                        <a:pt x="400847" y="243430"/>
                      </a:lnTo>
                      <a:cubicBezTo>
                        <a:pt x="411896" y="252003"/>
                        <a:pt x="418944" y="264290"/>
                        <a:pt x="420754" y="278196"/>
                      </a:cubicBezTo>
                      <a:cubicBezTo>
                        <a:pt x="422564" y="292103"/>
                        <a:pt x="418849" y="305819"/>
                        <a:pt x="410277" y="316868"/>
                      </a:cubicBezTo>
                      <a:lnTo>
                        <a:pt x="394846" y="336871"/>
                      </a:lnTo>
                      <a:cubicBezTo>
                        <a:pt x="384464" y="350301"/>
                        <a:pt x="368938" y="357254"/>
                        <a:pt x="353317" y="357254"/>
                      </a:cubicBezTo>
                      <a:close/>
                      <a:moveTo>
                        <a:pt x="338839" y="323726"/>
                      </a:moveTo>
                      <a:cubicBezTo>
                        <a:pt x="349221" y="331727"/>
                        <a:pt x="364176" y="329822"/>
                        <a:pt x="372177" y="319440"/>
                      </a:cubicBezTo>
                      <a:lnTo>
                        <a:pt x="387607" y="299438"/>
                      </a:lnTo>
                      <a:cubicBezTo>
                        <a:pt x="391512" y="294484"/>
                        <a:pt x="393132" y="288198"/>
                        <a:pt x="392370" y="281911"/>
                      </a:cubicBezTo>
                      <a:cubicBezTo>
                        <a:pt x="391512" y="275530"/>
                        <a:pt x="388369" y="270005"/>
                        <a:pt x="383321" y="266100"/>
                      </a:cubicBezTo>
                      <a:lnTo>
                        <a:pt x="82236" y="33499"/>
                      </a:lnTo>
                      <a:cubicBezTo>
                        <a:pt x="77187" y="29594"/>
                        <a:pt x="70901" y="27975"/>
                        <a:pt x="64710" y="28737"/>
                      </a:cubicBezTo>
                      <a:cubicBezTo>
                        <a:pt x="58328" y="29594"/>
                        <a:pt x="52803" y="32738"/>
                        <a:pt x="48898" y="37785"/>
                      </a:cubicBezTo>
                      <a:lnTo>
                        <a:pt x="33468" y="57788"/>
                      </a:lnTo>
                      <a:cubicBezTo>
                        <a:pt x="25467" y="68170"/>
                        <a:pt x="27372" y="83125"/>
                        <a:pt x="37754" y="91126"/>
                      </a:cubicBezTo>
                      <a:lnTo>
                        <a:pt x="338839" y="32372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78" name="Google Shape;1178;p9"/>
              <p:cNvSpPr/>
              <p:nvPr/>
            </p:nvSpPr>
            <p:spPr>
              <a:xfrm>
                <a:off x="4464025" y="5942775"/>
                <a:ext cx="326343" cy="268571"/>
              </a:xfrm>
              <a:custGeom>
                <a:avLst/>
                <a:gdLst/>
                <a:ahLst/>
                <a:cxnLst/>
                <a:rect l="l" t="t" r="r" b="b"/>
                <a:pathLst>
                  <a:path w="326343" h="268571" extrusionOk="0">
                    <a:moveTo>
                      <a:pt x="312095" y="268571"/>
                    </a:moveTo>
                    <a:cubicBezTo>
                      <a:pt x="309047" y="268571"/>
                      <a:pt x="305999" y="267619"/>
                      <a:pt x="303332" y="265618"/>
                    </a:cubicBezTo>
                    <a:cubicBezTo>
                      <a:pt x="284377" y="250950"/>
                      <a:pt x="287521" y="228090"/>
                      <a:pt x="289902" y="211421"/>
                    </a:cubicBezTo>
                    <a:cubicBezTo>
                      <a:pt x="292092" y="195705"/>
                      <a:pt x="292569" y="187895"/>
                      <a:pt x="287330" y="183894"/>
                    </a:cubicBezTo>
                    <a:cubicBezTo>
                      <a:pt x="282091" y="179798"/>
                      <a:pt x="274566" y="182275"/>
                      <a:pt x="259898" y="188371"/>
                    </a:cubicBezTo>
                    <a:cubicBezTo>
                      <a:pt x="244372" y="194848"/>
                      <a:pt x="223036" y="203706"/>
                      <a:pt x="204082" y="189038"/>
                    </a:cubicBezTo>
                    <a:cubicBezTo>
                      <a:pt x="185127" y="174369"/>
                      <a:pt x="188270" y="151509"/>
                      <a:pt x="190651" y="134745"/>
                    </a:cubicBezTo>
                    <a:cubicBezTo>
                      <a:pt x="192842" y="119029"/>
                      <a:pt x="193318" y="111219"/>
                      <a:pt x="188080" y="107218"/>
                    </a:cubicBezTo>
                    <a:cubicBezTo>
                      <a:pt x="182841" y="103122"/>
                      <a:pt x="175316" y="105599"/>
                      <a:pt x="160648" y="111695"/>
                    </a:cubicBezTo>
                    <a:cubicBezTo>
                      <a:pt x="145122" y="118172"/>
                      <a:pt x="123786" y="127030"/>
                      <a:pt x="104831" y="112362"/>
                    </a:cubicBezTo>
                    <a:cubicBezTo>
                      <a:pt x="85876" y="97693"/>
                      <a:pt x="89020" y="74833"/>
                      <a:pt x="91401" y="58164"/>
                    </a:cubicBezTo>
                    <a:cubicBezTo>
                      <a:pt x="93591" y="42448"/>
                      <a:pt x="94068" y="34637"/>
                      <a:pt x="88829" y="30542"/>
                    </a:cubicBezTo>
                    <a:cubicBezTo>
                      <a:pt x="83590" y="26446"/>
                      <a:pt x="76065" y="28922"/>
                      <a:pt x="61397" y="35019"/>
                    </a:cubicBezTo>
                    <a:cubicBezTo>
                      <a:pt x="45871" y="41496"/>
                      <a:pt x="24535" y="50354"/>
                      <a:pt x="5581" y="35685"/>
                    </a:cubicBezTo>
                    <a:cubicBezTo>
                      <a:pt x="-706" y="30828"/>
                      <a:pt x="-1849" y="21874"/>
                      <a:pt x="3009" y="15683"/>
                    </a:cubicBezTo>
                    <a:cubicBezTo>
                      <a:pt x="7866" y="9396"/>
                      <a:pt x="16820" y="8253"/>
                      <a:pt x="23011" y="13111"/>
                    </a:cubicBezTo>
                    <a:cubicBezTo>
                      <a:pt x="28250" y="17206"/>
                      <a:pt x="35775" y="14730"/>
                      <a:pt x="50443" y="8634"/>
                    </a:cubicBezTo>
                    <a:cubicBezTo>
                      <a:pt x="65969" y="2157"/>
                      <a:pt x="87305" y="-6701"/>
                      <a:pt x="106260" y="7967"/>
                    </a:cubicBezTo>
                    <a:cubicBezTo>
                      <a:pt x="125215" y="22636"/>
                      <a:pt x="122071" y="45496"/>
                      <a:pt x="119690" y="62165"/>
                    </a:cubicBezTo>
                    <a:cubicBezTo>
                      <a:pt x="117499" y="77881"/>
                      <a:pt x="117023" y="85691"/>
                      <a:pt x="122262" y="89787"/>
                    </a:cubicBezTo>
                    <a:cubicBezTo>
                      <a:pt x="127500" y="93883"/>
                      <a:pt x="135025" y="91406"/>
                      <a:pt x="149694" y="85310"/>
                    </a:cubicBezTo>
                    <a:cubicBezTo>
                      <a:pt x="165220" y="78833"/>
                      <a:pt x="186556" y="69975"/>
                      <a:pt x="205510" y="84643"/>
                    </a:cubicBezTo>
                    <a:cubicBezTo>
                      <a:pt x="224465" y="99312"/>
                      <a:pt x="221227" y="122077"/>
                      <a:pt x="218940" y="138745"/>
                    </a:cubicBezTo>
                    <a:cubicBezTo>
                      <a:pt x="216750" y="154462"/>
                      <a:pt x="216274" y="162368"/>
                      <a:pt x="221512" y="166368"/>
                    </a:cubicBezTo>
                    <a:cubicBezTo>
                      <a:pt x="226751" y="170464"/>
                      <a:pt x="234276" y="167987"/>
                      <a:pt x="248944" y="161891"/>
                    </a:cubicBezTo>
                    <a:cubicBezTo>
                      <a:pt x="264470" y="155414"/>
                      <a:pt x="285806" y="146556"/>
                      <a:pt x="304761" y="161225"/>
                    </a:cubicBezTo>
                    <a:cubicBezTo>
                      <a:pt x="323716" y="175893"/>
                      <a:pt x="320477" y="198658"/>
                      <a:pt x="318191" y="215327"/>
                    </a:cubicBezTo>
                    <a:cubicBezTo>
                      <a:pt x="316000" y="231043"/>
                      <a:pt x="315524" y="238949"/>
                      <a:pt x="320763" y="242949"/>
                    </a:cubicBezTo>
                    <a:cubicBezTo>
                      <a:pt x="327049" y="247807"/>
                      <a:pt x="328192" y="256760"/>
                      <a:pt x="323334" y="262952"/>
                    </a:cubicBezTo>
                    <a:cubicBezTo>
                      <a:pt x="320572" y="266666"/>
                      <a:pt x="316286" y="268571"/>
                      <a:pt x="312095" y="2685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79" name="Google Shape;1179;p9"/>
              <p:cNvGrpSpPr/>
              <p:nvPr/>
            </p:nvGrpSpPr>
            <p:grpSpPr>
              <a:xfrm>
                <a:off x="4661227" y="5807423"/>
                <a:ext cx="195857" cy="208030"/>
                <a:chOff x="4661227" y="5807423"/>
                <a:chExt cx="195857" cy="208030"/>
              </a:xfrm>
            </p:grpSpPr>
            <p:sp>
              <p:nvSpPr>
                <p:cNvPr id="1180" name="Google Shape;1180;p9"/>
                <p:cNvSpPr/>
                <p:nvPr/>
              </p:nvSpPr>
              <p:spPr>
                <a:xfrm rot="-3138037">
                  <a:off x="4670240" y="5856391"/>
                  <a:ext cx="177831" cy="110094"/>
                </a:xfrm>
                <a:custGeom>
                  <a:avLst/>
                  <a:gdLst/>
                  <a:ahLst/>
                  <a:cxnLst/>
                  <a:rect l="l" t="t" r="r" b="b"/>
                  <a:pathLst>
                    <a:path w="177546" h="109918" extrusionOk="0">
                      <a:moveTo>
                        <a:pt x="177546" y="54959"/>
                      </a:moveTo>
                      <a:cubicBezTo>
                        <a:pt x="177546" y="85313"/>
                        <a:pt x="137801" y="109919"/>
                        <a:pt x="88773" y="109919"/>
                      </a:cubicBezTo>
                      <a:cubicBezTo>
                        <a:pt x="39745" y="109919"/>
                        <a:pt x="0" y="85313"/>
                        <a:pt x="0" y="54959"/>
                      </a:cubicBezTo>
                      <a:cubicBezTo>
                        <a:pt x="0" y="24606"/>
                        <a:pt x="39745" y="0"/>
                        <a:pt x="88773" y="0"/>
                      </a:cubicBezTo>
                      <a:cubicBezTo>
                        <a:pt x="137801" y="0"/>
                        <a:pt x="177546" y="24606"/>
                        <a:pt x="177546" y="54959"/>
                      </a:cubicBezTo>
                      <a:close/>
                    </a:path>
                  </a:pathLst>
                </a:custGeom>
                <a:solidFill>
                  <a:srgbClr val="D8D7D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1" name="Google Shape;1181;p9"/>
                <p:cNvSpPr/>
                <p:nvPr/>
              </p:nvSpPr>
              <p:spPr>
                <a:xfrm>
                  <a:off x="4675124" y="5819105"/>
                  <a:ext cx="167770" cy="184501"/>
                </a:xfrm>
                <a:custGeom>
                  <a:avLst/>
                  <a:gdLst/>
                  <a:ahLst/>
                  <a:cxnLst/>
                  <a:rect l="l" t="t" r="r" b="b"/>
                  <a:pathLst>
                    <a:path w="167770" h="184501" extrusionOk="0">
                      <a:moveTo>
                        <a:pt x="53657" y="184502"/>
                      </a:moveTo>
                      <a:cubicBezTo>
                        <a:pt x="41465" y="184502"/>
                        <a:pt x="30225" y="181073"/>
                        <a:pt x="20891" y="173834"/>
                      </a:cubicBezTo>
                      <a:cubicBezTo>
                        <a:pt x="-9875" y="150117"/>
                        <a:pt x="-6256" y="95633"/>
                        <a:pt x="29082" y="49914"/>
                      </a:cubicBezTo>
                      <a:cubicBezTo>
                        <a:pt x="45179" y="29054"/>
                        <a:pt x="65563" y="13243"/>
                        <a:pt x="86518" y="5432"/>
                      </a:cubicBezTo>
                      <a:cubicBezTo>
                        <a:pt x="109759" y="-3331"/>
                        <a:pt x="131285" y="-1426"/>
                        <a:pt x="146906" y="10671"/>
                      </a:cubicBezTo>
                      <a:cubicBezTo>
                        <a:pt x="162623" y="22768"/>
                        <a:pt x="169766" y="43056"/>
                        <a:pt x="167290" y="67821"/>
                      </a:cubicBezTo>
                      <a:cubicBezTo>
                        <a:pt x="165004" y="90014"/>
                        <a:pt x="154812" y="113731"/>
                        <a:pt x="138715" y="134591"/>
                      </a:cubicBezTo>
                      <a:lnTo>
                        <a:pt x="138715" y="134591"/>
                      </a:lnTo>
                      <a:cubicBezTo>
                        <a:pt x="114045" y="166499"/>
                        <a:pt x="81565" y="184502"/>
                        <a:pt x="53657" y="184502"/>
                      </a:cubicBezTo>
                      <a:close/>
                      <a:moveTo>
                        <a:pt x="114236" y="28673"/>
                      </a:moveTo>
                      <a:cubicBezTo>
                        <a:pt x="107568" y="28673"/>
                        <a:pt x="100996" y="30578"/>
                        <a:pt x="96519" y="32197"/>
                      </a:cubicBezTo>
                      <a:cubicBezTo>
                        <a:pt x="80707" y="38103"/>
                        <a:pt x="64420" y="50962"/>
                        <a:pt x="51656" y="67440"/>
                      </a:cubicBezTo>
                      <a:cubicBezTo>
                        <a:pt x="24796" y="102206"/>
                        <a:pt x="23081" y="139544"/>
                        <a:pt x="38321" y="151260"/>
                      </a:cubicBezTo>
                      <a:cubicBezTo>
                        <a:pt x="53561" y="162975"/>
                        <a:pt x="89185" y="151927"/>
                        <a:pt x="116045" y="117160"/>
                      </a:cubicBezTo>
                      <a:lnTo>
                        <a:pt x="116045" y="117160"/>
                      </a:lnTo>
                      <a:cubicBezTo>
                        <a:pt x="128714" y="100682"/>
                        <a:pt x="137000" y="81632"/>
                        <a:pt x="138810" y="64868"/>
                      </a:cubicBezTo>
                      <a:cubicBezTo>
                        <a:pt x="139667" y="56486"/>
                        <a:pt x="139572" y="41151"/>
                        <a:pt x="129380" y="33340"/>
                      </a:cubicBezTo>
                      <a:cubicBezTo>
                        <a:pt x="124904" y="29911"/>
                        <a:pt x="119474" y="28673"/>
                        <a:pt x="114236" y="28673"/>
                      </a:cubicBezTo>
                      <a:close/>
                      <a:moveTo>
                        <a:pt x="127380" y="125923"/>
                      </a:moveTo>
                      <a:lnTo>
                        <a:pt x="127380" y="125923"/>
                      </a:lnTo>
                      <a:lnTo>
                        <a:pt x="127380" y="12592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82" name="Google Shape;1182;p9"/>
              <p:cNvSpPr/>
              <p:nvPr/>
            </p:nvSpPr>
            <p:spPr>
              <a:xfrm>
                <a:off x="4462652" y="5435059"/>
                <a:ext cx="812248" cy="844788"/>
              </a:xfrm>
              <a:custGeom>
                <a:avLst/>
                <a:gdLst/>
                <a:ahLst/>
                <a:cxnLst/>
                <a:rect l="l" t="t" r="r" b="b"/>
                <a:pathLst>
                  <a:path w="812248" h="844788" extrusionOk="0">
                    <a:moveTo>
                      <a:pt x="673703" y="304800"/>
                    </a:moveTo>
                    <a:lnTo>
                      <a:pt x="611696" y="385096"/>
                    </a:lnTo>
                    <a:lnTo>
                      <a:pt x="615125" y="387763"/>
                    </a:lnTo>
                    <a:cubicBezTo>
                      <a:pt x="629793" y="399098"/>
                      <a:pt x="632555" y="420434"/>
                      <a:pt x="621221" y="435102"/>
                    </a:cubicBezTo>
                    <a:lnTo>
                      <a:pt x="600456" y="461963"/>
                    </a:lnTo>
                    <a:cubicBezTo>
                      <a:pt x="589121" y="476726"/>
                      <a:pt x="567690" y="479393"/>
                      <a:pt x="553117" y="468059"/>
                    </a:cubicBezTo>
                    <a:lnTo>
                      <a:pt x="549688" y="465391"/>
                    </a:lnTo>
                    <a:lnTo>
                      <a:pt x="311944" y="773239"/>
                    </a:lnTo>
                    <a:lnTo>
                      <a:pt x="160973" y="822198"/>
                    </a:lnTo>
                    <a:lnTo>
                      <a:pt x="103442" y="840772"/>
                    </a:lnTo>
                    <a:cubicBezTo>
                      <a:pt x="56960" y="855916"/>
                      <a:pt x="9716" y="826484"/>
                      <a:pt x="0" y="781812"/>
                    </a:cubicBezTo>
                    <a:cubicBezTo>
                      <a:pt x="17812" y="790575"/>
                      <a:pt x="39148" y="793052"/>
                      <a:pt x="60293" y="786099"/>
                    </a:cubicBezTo>
                    <a:lnTo>
                      <a:pt x="117824" y="767525"/>
                    </a:lnTo>
                    <a:lnTo>
                      <a:pt x="268796" y="718566"/>
                    </a:lnTo>
                    <a:lnTo>
                      <a:pt x="506540" y="410718"/>
                    </a:lnTo>
                    <a:lnTo>
                      <a:pt x="509969" y="413385"/>
                    </a:lnTo>
                    <a:cubicBezTo>
                      <a:pt x="524637" y="424720"/>
                      <a:pt x="545973" y="421957"/>
                      <a:pt x="557308" y="407289"/>
                    </a:cubicBezTo>
                    <a:lnTo>
                      <a:pt x="578072" y="380429"/>
                    </a:lnTo>
                    <a:cubicBezTo>
                      <a:pt x="589407" y="365760"/>
                      <a:pt x="586645" y="344424"/>
                      <a:pt x="571976" y="333090"/>
                    </a:cubicBezTo>
                    <a:lnTo>
                      <a:pt x="568547" y="330422"/>
                    </a:lnTo>
                    <a:lnTo>
                      <a:pt x="630555" y="250127"/>
                    </a:lnTo>
                    <a:lnTo>
                      <a:pt x="633984" y="252794"/>
                    </a:lnTo>
                    <a:cubicBezTo>
                      <a:pt x="648653" y="264129"/>
                      <a:pt x="669988" y="261366"/>
                      <a:pt x="681323" y="246698"/>
                    </a:cubicBezTo>
                    <a:lnTo>
                      <a:pt x="702088" y="219837"/>
                    </a:lnTo>
                    <a:cubicBezTo>
                      <a:pt x="713422" y="205169"/>
                      <a:pt x="710660" y="183832"/>
                      <a:pt x="695992" y="172498"/>
                    </a:cubicBezTo>
                    <a:lnTo>
                      <a:pt x="692563" y="169831"/>
                    </a:lnTo>
                    <a:lnTo>
                      <a:pt x="747141" y="99156"/>
                    </a:lnTo>
                    <a:cubicBezTo>
                      <a:pt x="769716" y="69914"/>
                      <a:pt x="774478" y="32481"/>
                      <a:pt x="763143" y="0"/>
                    </a:cubicBezTo>
                    <a:lnTo>
                      <a:pt x="771335" y="6382"/>
                    </a:lnTo>
                    <a:cubicBezTo>
                      <a:pt x="817341" y="41910"/>
                      <a:pt x="825817" y="107918"/>
                      <a:pt x="790289" y="153924"/>
                    </a:cubicBezTo>
                    <a:lnTo>
                      <a:pt x="735711" y="224600"/>
                    </a:lnTo>
                    <a:lnTo>
                      <a:pt x="739140" y="227266"/>
                    </a:lnTo>
                    <a:cubicBezTo>
                      <a:pt x="753808" y="238601"/>
                      <a:pt x="756571" y="259938"/>
                      <a:pt x="745236" y="274606"/>
                    </a:cubicBezTo>
                    <a:lnTo>
                      <a:pt x="724472" y="301466"/>
                    </a:lnTo>
                    <a:cubicBezTo>
                      <a:pt x="713137" y="316230"/>
                      <a:pt x="691801" y="318897"/>
                      <a:pt x="677132" y="307563"/>
                    </a:cubicBezTo>
                    <a:lnTo>
                      <a:pt x="673703" y="3048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9 Frayer Model">
  <p:cSld name="CUSTOM_21_2_1_1_1_1_1_1">
    <p:spTree>
      <p:nvGrpSpPr>
        <p:cNvPr id="1" name="Shape 1183"/>
        <p:cNvGrpSpPr/>
        <p:nvPr/>
      </p:nvGrpSpPr>
      <p:grpSpPr>
        <a:xfrm>
          <a:off x="0" y="0"/>
          <a:ext cx="0" cy="0"/>
          <a:chOff x="0" y="0"/>
          <a:chExt cx="0" cy="0"/>
        </a:xfrm>
      </p:grpSpPr>
      <p:sp>
        <p:nvSpPr>
          <p:cNvPr id="1184" name="Google Shape;1184;p10"/>
          <p:cNvSpPr/>
          <p:nvPr/>
        </p:nvSpPr>
        <p:spPr>
          <a:xfrm>
            <a:off x="827175" y="2526749"/>
            <a:ext cx="8211557" cy="3413311"/>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5" name="Google Shape;1185;p10"/>
          <p:cNvSpPr/>
          <p:nvPr/>
        </p:nvSpPr>
        <p:spPr>
          <a:xfrm>
            <a:off x="9237255" y="2517156"/>
            <a:ext cx="8211557" cy="3413311"/>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6" name="Google Shape;1186;p10"/>
          <p:cNvSpPr/>
          <p:nvPr/>
        </p:nvSpPr>
        <p:spPr>
          <a:xfrm>
            <a:off x="833188" y="6108433"/>
            <a:ext cx="8211557" cy="3413311"/>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7" name="Google Shape;1187;p10"/>
          <p:cNvSpPr/>
          <p:nvPr/>
        </p:nvSpPr>
        <p:spPr>
          <a:xfrm>
            <a:off x="9243268" y="6098840"/>
            <a:ext cx="8211557" cy="3413311"/>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8" name="Google Shape;1188;p10"/>
          <p:cNvSpPr txBox="1"/>
          <p:nvPr/>
        </p:nvSpPr>
        <p:spPr>
          <a:xfrm>
            <a:off x="4233641" y="2539650"/>
            <a:ext cx="4687800" cy="861900"/>
          </a:xfrm>
          <a:prstGeom prst="rect">
            <a:avLst/>
          </a:prstGeom>
          <a:noFill/>
          <a:ln>
            <a:noFill/>
          </a:ln>
        </p:spPr>
        <p:txBody>
          <a:bodyPr spcFirstLastPara="1" wrap="square" lIns="137150" tIns="137150" rIns="137150" bIns="137150" anchor="t" anchorCtr="0">
            <a:spAutoFit/>
          </a:bodyPr>
          <a:lstStyle/>
          <a:p>
            <a:pPr marL="0" lvl="0" indent="0" algn="r" rtl="0">
              <a:spcBef>
                <a:spcPts val="0"/>
              </a:spcBef>
              <a:spcAft>
                <a:spcPts val="0"/>
              </a:spcAft>
              <a:buNone/>
            </a:pPr>
            <a:r>
              <a:rPr lang="en" sz="3800" b="1" i="1">
                <a:solidFill>
                  <a:schemeClr val="dk1"/>
                </a:solidFill>
                <a:latin typeface="Shadows Into Light Two"/>
                <a:ea typeface="Shadows Into Light Two"/>
                <a:cs typeface="Shadows Into Light Two"/>
                <a:sym typeface="Shadows Into Light Two"/>
              </a:rPr>
              <a:t>Definition</a:t>
            </a:r>
            <a:endParaRPr sz="3800" b="1" i="1">
              <a:solidFill>
                <a:schemeClr val="dk1"/>
              </a:solidFill>
              <a:latin typeface="Shadows Into Light Two"/>
              <a:ea typeface="Shadows Into Light Two"/>
              <a:cs typeface="Shadows Into Light Two"/>
              <a:sym typeface="Shadows Into Light Two"/>
            </a:endParaRPr>
          </a:p>
        </p:txBody>
      </p:sp>
      <p:sp>
        <p:nvSpPr>
          <p:cNvPr id="1189" name="Google Shape;1189;p10"/>
          <p:cNvSpPr txBox="1"/>
          <p:nvPr/>
        </p:nvSpPr>
        <p:spPr>
          <a:xfrm>
            <a:off x="4233641" y="8605950"/>
            <a:ext cx="4687800" cy="861900"/>
          </a:xfrm>
          <a:prstGeom prst="rect">
            <a:avLst/>
          </a:prstGeom>
          <a:noFill/>
          <a:ln>
            <a:noFill/>
          </a:ln>
        </p:spPr>
        <p:txBody>
          <a:bodyPr spcFirstLastPara="1" wrap="square" lIns="137150" tIns="137150" rIns="137150" bIns="137150" anchor="t" anchorCtr="0">
            <a:spAutoFit/>
          </a:bodyPr>
          <a:lstStyle/>
          <a:p>
            <a:pPr marL="0" lvl="0" indent="0" algn="r" rtl="0">
              <a:spcBef>
                <a:spcPts val="0"/>
              </a:spcBef>
              <a:spcAft>
                <a:spcPts val="0"/>
              </a:spcAft>
              <a:buNone/>
            </a:pPr>
            <a:r>
              <a:rPr lang="en" sz="3800" b="1" i="1">
                <a:solidFill>
                  <a:schemeClr val="dk1"/>
                </a:solidFill>
                <a:latin typeface="Shadows Into Light Two"/>
                <a:ea typeface="Shadows Into Light Two"/>
                <a:cs typeface="Shadows Into Light Two"/>
                <a:sym typeface="Shadows Into Light Two"/>
              </a:rPr>
              <a:t>Examples</a:t>
            </a:r>
            <a:endParaRPr sz="3800" b="1" i="1">
              <a:solidFill>
                <a:schemeClr val="dk1"/>
              </a:solidFill>
              <a:latin typeface="Shadows Into Light Two"/>
              <a:ea typeface="Shadows Into Light Two"/>
              <a:cs typeface="Shadows Into Light Two"/>
              <a:sym typeface="Shadows Into Light Two"/>
            </a:endParaRPr>
          </a:p>
        </p:txBody>
      </p:sp>
      <p:sp>
        <p:nvSpPr>
          <p:cNvPr id="1190" name="Google Shape;1190;p10"/>
          <p:cNvSpPr txBox="1"/>
          <p:nvPr/>
        </p:nvSpPr>
        <p:spPr>
          <a:xfrm>
            <a:off x="9381191" y="2539650"/>
            <a:ext cx="4687800" cy="861900"/>
          </a:xfrm>
          <a:prstGeom prst="rect">
            <a:avLst/>
          </a:prstGeom>
          <a:noFill/>
          <a:ln>
            <a:noFill/>
          </a:ln>
        </p:spPr>
        <p:txBody>
          <a:bodyPr spcFirstLastPara="1" wrap="square" lIns="137150" tIns="137150" rIns="137150" bIns="137150" anchor="t" anchorCtr="0">
            <a:spAutoFit/>
          </a:bodyPr>
          <a:lstStyle/>
          <a:p>
            <a:pPr marL="0" lvl="0" indent="0" algn="l" rtl="0">
              <a:spcBef>
                <a:spcPts val="0"/>
              </a:spcBef>
              <a:spcAft>
                <a:spcPts val="0"/>
              </a:spcAft>
              <a:buNone/>
            </a:pPr>
            <a:r>
              <a:rPr lang="en" sz="3800" b="1" i="1">
                <a:solidFill>
                  <a:schemeClr val="dk1"/>
                </a:solidFill>
                <a:latin typeface="Shadows Into Light Two"/>
                <a:ea typeface="Shadows Into Light Two"/>
                <a:cs typeface="Shadows Into Light Two"/>
                <a:sym typeface="Shadows Into Light Two"/>
              </a:rPr>
              <a:t>Characteristics</a:t>
            </a:r>
            <a:endParaRPr sz="3800" b="1" i="1">
              <a:solidFill>
                <a:schemeClr val="dk1"/>
              </a:solidFill>
              <a:latin typeface="Shadows Into Light Two"/>
              <a:ea typeface="Shadows Into Light Two"/>
              <a:cs typeface="Shadows Into Light Two"/>
              <a:sym typeface="Shadows Into Light Two"/>
            </a:endParaRPr>
          </a:p>
        </p:txBody>
      </p:sp>
      <p:sp>
        <p:nvSpPr>
          <p:cNvPr id="1191" name="Google Shape;1191;p10"/>
          <p:cNvSpPr txBox="1"/>
          <p:nvPr/>
        </p:nvSpPr>
        <p:spPr>
          <a:xfrm>
            <a:off x="9381191" y="8605950"/>
            <a:ext cx="4687800" cy="861900"/>
          </a:xfrm>
          <a:prstGeom prst="rect">
            <a:avLst/>
          </a:prstGeom>
          <a:noFill/>
          <a:ln>
            <a:noFill/>
          </a:ln>
        </p:spPr>
        <p:txBody>
          <a:bodyPr spcFirstLastPara="1" wrap="square" lIns="137150" tIns="137150" rIns="137150" bIns="137150" anchor="t" anchorCtr="0">
            <a:spAutoFit/>
          </a:bodyPr>
          <a:lstStyle/>
          <a:p>
            <a:pPr marL="0" lvl="0" indent="0" algn="l" rtl="0">
              <a:spcBef>
                <a:spcPts val="0"/>
              </a:spcBef>
              <a:spcAft>
                <a:spcPts val="0"/>
              </a:spcAft>
              <a:buNone/>
            </a:pPr>
            <a:r>
              <a:rPr lang="en" sz="3800" b="1" i="1">
                <a:solidFill>
                  <a:schemeClr val="dk1"/>
                </a:solidFill>
                <a:latin typeface="Shadows Into Light Two"/>
                <a:ea typeface="Shadows Into Light Two"/>
                <a:cs typeface="Shadows Into Light Two"/>
                <a:sym typeface="Shadows Into Light Two"/>
              </a:rPr>
              <a:t>Non-Examples</a:t>
            </a:r>
            <a:endParaRPr sz="3800" b="1" i="1">
              <a:solidFill>
                <a:schemeClr val="dk1"/>
              </a:solidFill>
              <a:latin typeface="Shadows Into Light Two"/>
              <a:ea typeface="Shadows Into Light Two"/>
              <a:cs typeface="Shadows Into Light Two"/>
              <a:sym typeface="Shadows Into Light Two"/>
            </a:endParaRPr>
          </a:p>
        </p:txBody>
      </p:sp>
      <p:sp>
        <p:nvSpPr>
          <p:cNvPr id="1192" name="Google Shape;1192;p10"/>
          <p:cNvSpPr/>
          <p:nvPr/>
        </p:nvSpPr>
        <p:spPr>
          <a:xfrm>
            <a:off x="7256042" y="4375413"/>
            <a:ext cx="3775922" cy="3413311"/>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2"/>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3" name="Google Shape;1193;p10"/>
          <p:cNvSpPr/>
          <p:nvPr/>
        </p:nvSpPr>
        <p:spPr>
          <a:xfrm>
            <a:off x="7570051" y="4073997"/>
            <a:ext cx="3147932" cy="605337"/>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6"/>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1194" name="Google Shape;1194;p10"/>
          <p:cNvSpPr/>
          <p:nvPr/>
        </p:nvSpPr>
        <p:spPr>
          <a:xfrm>
            <a:off x="383625" y="2114382"/>
            <a:ext cx="1324360" cy="1277927"/>
          </a:xfrm>
          <a:custGeom>
            <a:avLst/>
            <a:gdLst/>
            <a:ahLst/>
            <a:cxnLst/>
            <a:rect l="l" t="t" r="r" b="b"/>
            <a:pathLst>
              <a:path w="421100" h="383762" extrusionOk="0">
                <a:moveTo>
                  <a:pt x="346036" y="-13"/>
                </a:moveTo>
                <a:lnTo>
                  <a:pt x="366038" y="22942"/>
                </a:lnTo>
                <a:cubicBezTo>
                  <a:pt x="359649" y="27305"/>
                  <a:pt x="354418" y="33153"/>
                  <a:pt x="350798" y="39992"/>
                </a:cubicBezTo>
                <a:cubicBezTo>
                  <a:pt x="357762" y="42107"/>
                  <a:pt x="365286" y="41316"/>
                  <a:pt x="371658" y="37801"/>
                </a:cubicBezTo>
                <a:cubicBezTo>
                  <a:pt x="371128" y="47612"/>
                  <a:pt x="368972" y="57271"/>
                  <a:pt x="365276" y="66376"/>
                </a:cubicBezTo>
                <a:cubicBezTo>
                  <a:pt x="371087" y="65614"/>
                  <a:pt x="388803" y="56851"/>
                  <a:pt x="394709" y="55899"/>
                </a:cubicBezTo>
                <a:cubicBezTo>
                  <a:pt x="398328" y="66853"/>
                  <a:pt x="413759" y="80664"/>
                  <a:pt x="421093" y="96856"/>
                </a:cubicBezTo>
                <a:cubicBezTo>
                  <a:pt x="320509" y="199536"/>
                  <a:pt x="195350" y="287356"/>
                  <a:pt x="85241" y="383749"/>
                </a:cubicBezTo>
                <a:cubicBezTo>
                  <a:pt x="78479" y="380035"/>
                  <a:pt x="72287" y="369367"/>
                  <a:pt x="65525" y="365652"/>
                </a:cubicBezTo>
                <a:lnTo>
                  <a:pt x="77240" y="350031"/>
                </a:lnTo>
                <a:cubicBezTo>
                  <a:pt x="68858" y="352031"/>
                  <a:pt x="55714" y="348507"/>
                  <a:pt x="47332" y="350031"/>
                </a:cubicBezTo>
                <a:cubicBezTo>
                  <a:pt x="54138" y="342887"/>
                  <a:pt x="60026" y="334915"/>
                  <a:pt x="64858" y="326314"/>
                </a:cubicBezTo>
                <a:cubicBezTo>
                  <a:pt x="59429" y="326314"/>
                  <a:pt x="32473" y="328123"/>
                  <a:pt x="28568" y="328505"/>
                </a:cubicBezTo>
                <a:lnTo>
                  <a:pt x="-7" y="295262"/>
                </a:lnTo>
                <a:cubicBezTo>
                  <a:pt x="34092" y="254590"/>
                  <a:pt x="104101" y="197821"/>
                  <a:pt x="133343" y="174009"/>
                </a:cubicBezTo>
                <a:cubicBezTo>
                  <a:pt x="214019" y="109906"/>
                  <a:pt x="265073" y="63900"/>
                  <a:pt x="346036" y="-13"/>
                </a:cubicBezTo>
                <a:close/>
              </a:path>
            </a:pathLst>
          </a:custGeom>
          <a:solidFill>
            <a:schemeClr val="accen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5" name="Google Shape;1195;p10"/>
          <p:cNvSpPr/>
          <p:nvPr/>
        </p:nvSpPr>
        <p:spPr>
          <a:xfrm>
            <a:off x="16528900" y="2000250"/>
            <a:ext cx="1262950" cy="1350878"/>
          </a:xfrm>
          <a:custGeom>
            <a:avLst/>
            <a:gdLst/>
            <a:ahLst/>
            <a:cxnLst/>
            <a:rect l="l" t="t" r="r" b="b"/>
            <a:pathLst>
              <a:path w="401574" h="405669" extrusionOk="0">
                <a:moveTo>
                  <a:pt x="401567" y="323551"/>
                </a:moveTo>
                <a:lnTo>
                  <a:pt x="380135" y="345269"/>
                </a:lnTo>
                <a:cubicBezTo>
                  <a:pt x="375354" y="339134"/>
                  <a:pt x="369096" y="334315"/>
                  <a:pt x="361943" y="331267"/>
                </a:cubicBezTo>
                <a:cubicBezTo>
                  <a:pt x="360428" y="338391"/>
                  <a:pt x="361800" y="345821"/>
                  <a:pt x="365752" y="351936"/>
                </a:cubicBezTo>
                <a:cubicBezTo>
                  <a:pt x="356066" y="352022"/>
                  <a:pt x="346417" y="350574"/>
                  <a:pt x="337177" y="347650"/>
                </a:cubicBezTo>
                <a:cubicBezTo>
                  <a:pt x="338321" y="353460"/>
                  <a:pt x="348608" y="370415"/>
                  <a:pt x="349846" y="376225"/>
                </a:cubicBezTo>
                <a:cubicBezTo>
                  <a:pt x="339083" y="380701"/>
                  <a:pt x="326414" y="397084"/>
                  <a:pt x="310889" y="405657"/>
                </a:cubicBezTo>
                <a:cubicBezTo>
                  <a:pt x="201065" y="312979"/>
                  <a:pt x="104196" y="194583"/>
                  <a:pt x="-7" y="91903"/>
                </a:cubicBezTo>
                <a:cubicBezTo>
                  <a:pt x="3231" y="84855"/>
                  <a:pt x="13423" y="77902"/>
                  <a:pt x="16566" y="70853"/>
                </a:cubicBezTo>
                <a:lnTo>
                  <a:pt x="32949" y="81426"/>
                </a:lnTo>
                <a:cubicBezTo>
                  <a:pt x="30377" y="73234"/>
                  <a:pt x="32949" y="59804"/>
                  <a:pt x="30377" y="51613"/>
                </a:cubicBezTo>
                <a:cubicBezTo>
                  <a:pt x="38007" y="57880"/>
                  <a:pt x="46389" y="63157"/>
                  <a:pt x="55333" y="67329"/>
                </a:cubicBezTo>
                <a:cubicBezTo>
                  <a:pt x="54857" y="61900"/>
                  <a:pt x="51142" y="35230"/>
                  <a:pt x="50475" y="31324"/>
                </a:cubicBezTo>
                <a:lnTo>
                  <a:pt x="81527" y="-13"/>
                </a:lnTo>
                <a:cubicBezTo>
                  <a:pt x="124580" y="31039"/>
                  <a:pt x="186302" y="96571"/>
                  <a:pt x="212305" y="124479"/>
                </a:cubicBezTo>
                <a:cubicBezTo>
                  <a:pt x="282123" y="200012"/>
                  <a:pt x="331748" y="247542"/>
                  <a:pt x="401567" y="323551"/>
                </a:cubicBezTo>
                <a:close/>
              </a:path>
            </a:pathLst>
          </a:custGeom>
          <a:solidFill>
            <a:schemeClr val="accent2"/>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6" name="Google Shape;1196;p10"/>
          <p:cNvSpPr/>
          <p:nvPr/>
        </p:nvSpPr>
        <p:spPr>
          <a:xfrm rot="10800000" flipH="1">
            <a:off x="427600" y="8432866"/>
            <a:ext cx="1324360" cy="1277927"/>
          </a:xfrm>
          <a:custGeom>
            <a:avLst/>
            <a:gdLst/>
            <a:ahLst/>
            <a:cxnLst/>
            <a:rect l="l" t="t" r="r" b="b"/>
            <a:pathLst>
              <a:path w="421100" h="383762" extrusionOk="0">
                <a:moveTo>
                  <a:pt x="346036" y="-13"/>
                </a:moveTo>
                <a:lnTo>
                  <a:pt x="366038" y="22942"/>
                </a:lnTo>
                <a:cubicBezTo>
                  <a:pt x="359649" y="27305"/>
                  <a:pt x="354418" y="33153"/>
                  <a:pt x="350798" y="39992"/>
                </a:cubicBezTo>
                <a:cubicBezTo>
                  <a:pt x="357762" y="42107"/>
                  <a:pt x="365286" y="41316"/>
                  <a:pt x="371658" y="37801"/>
                </a:cubicBezTo>
                <a:cubicBezTo>
                  <a:pt x="371128" y="47612"/>
                  <a:pt x="368972" y="57271"/>
                  <a:pt x="365276" y="66376"/>
                </a:cubicBezTo>
                <a:cubicBezTo>
                  <a:pt x="371087" y="65614"/>
                  <a:pt x="388803" y="56851"/>
                  <a:pt x="394709" y="55899"/>
                </a:cubicBezTo>
                <a:cubicBezTo>
                  <a:pt x="398328" y="66853"/>
                  <a:pt x="413759" y="80664"/>
                  <a:pt x="421093" y="96856"/>
                </a:cubicBezTo>
                <a:cubicBezTo>
                  <a:pt x="320509" y="199536"/>
                  <a:pt x="195350" y="287356"/>
                  <a:pt x="85241" y="383749"/>
                </a:cubicBezTo>
                <a:cubicBezTo>
                  <a:pt x="78479" y="380035"/>
                  <a:pt x="72287" y="369367"/>
                  <a:pt x="65525" y="365652"/>
                </a:cubicBezTo>
                <a:lnTo>
                  <a:pt x="77240" y="350031"/>
                </a:lnTo>
                <a:cubicBezTo>
                  <a:pt x="68858" y="352031"/>
                  <a:pt x="55714" y="348507"/>
                  <a:pt x="47332" y="350031"/>
                </a:cubicBezTo>
                <a:cubicBezTo>
                  <a:pt x="54138" y="342887"/>
                  <a:pt x="60026" y="334915"/>
                  <a:pt x="64858" y="326314"/>
                </a:cubicBezTo>
                <a:cubicBezTo>
                  <a:pt x="59429" y="326314"/>
                  <a:pt x="32473" y="328123"/>
                  <a:pt x="28568" y="328505"/>
                </a:cubicBezTo>
                <a:lnTo>
                  <a:pt x="-7" y="295262"/>
                </a:lnTo>
                <a:cubicBezTo>
                  <a:pt x="34092" y="254590"/>
                  <a:pt x="104101" y="197821"/>
                  <a:pt x="133343" y="174009"/>
                </a:cubicBezTo>
                <a:cubicBezTo>
                  <a:pt x="214019" y="109906"/>
                  <a:pt x="265073" y="63900"/>
                  <a:pt x="346036" y="-13"/>
                </a:cubicBezTo>
                <a:close/>
              </a:path>
            </a:pathLst>
          </a:custGeom>
          <a:solidFill>
            <a:schemeClr val="accent5"/>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7" name="Google Shape;1197;p10"/>
          <p:cNvSpPr/>
          <p:nvPr/>
        </p:nvSpPr>
        <p:spPr>
          <a:xfrm rot="10800000" flipH="1">
            <a:off x="16572875" y="8474047"/>
            <a:ext cx="1262950" cy="1350878"/>
          </a:xfrm>
          <a:custGeom>
            <a:avLst/>
            <a:gdLst/>
            <a:ahLst/>
            <a:cxnLst/>
            <a:rect l="l" t="t" r="r" b="b"/>
            <a:pathLst>
              <a:path w="401574" h="405669" extrusionOk="0">
                <a:moveTo>
                  <a:pt x="401567" y="323551"/>
                </a:moveTo>
                <a:lnTo>
                  <a:pt x="380135" y="345269"/>
                </a:lnTo>
                <a:cubicBezTo>
                  <a:pt x="375354" y="339134"/>
                  <a:pt x="369096" y="334315"/>
                  <a:pt x="361943" y="331267"/>
                </a:cubicBezTo>
                <a:cubicBezTo>
                  <a:pt x="360428" y="338391"/>
                  <a:pt x="361800" y="345821"/>
                  <a:pt x="365752" y="351936"/>
                </a:cubicBezTo>
                <a:cubicBezTo>
                  <a:pt x="356066" y="352022"/>
                  <a:pt x="346417" y="350574"/>
                  <a:pt x="337177" y="347650"/>
                </a:cubicBezTo>
                <a:cubicBezTo>
                  <a:pt x="338321" y="353460"/>
                  <a:pt x="348608" y="370415"/>
                  <a:pt x="349846" y="376225"/>
                </a:cubicBezTo>
                <a:cubicBezTo>
                  <a:pt x="339083" y="380701"/>
                  <a:pt x="326414" y="397084"/>
                  <a:pt x="310889" y="405657"/>
                </a:cubicBezTo>
                <a:cubicBezTo>
                  <a:pt x="201065" y="312979"/>
                  <a:pt x="104196" y="194583"/>
                  <a:pt x="-7" y="91903"/>
                </a:cubicBezTo>
                <a:cubicBezTo>
                  <a:pt x="3231" y="84855"/>
                  <a:pt x="13423" y="77902"/>
                  <a:pt x="16566" y="70853"/>
                </a:cubicBezTo>
                <a:lnTo>
                  <a:pt x="32949" y="81426"/>
                </a:lnTo>
                <a:cubicBezTo>
                  <a:pt x="30377" y="73234"/>
                  <a:pt x="32949" y="59804"/>
                  <a:pt x="30377" y="51613"/>
                </a:cubicBezTo>
                <a:cubicBezTo>
                  <a:pt x="38007" y="57880"/>
                  <a:pt x="46389" y="63157"/>
                  <a:pt x="55333" y="67329"/>
                </a:cubicBezTo>
                <a:cubicBezTo>
                  <a:pt x="54857" y="61900"/>
                  <a:pt x="51142" y="35230"/>
                  <a:pt x="50475" y="31324"/>
                </a:cubicBezTo>
                <a:lnTo>
                  <a:pt x="81527" y="-13"/>
                </a:lnTo>
                <a:cubicBezTo>
                  <a:pt x="124580" y="31039"/>
                  <a:pt x="186302" y="96571"/>
                  <a:pt x="212305" y="124479"/>
                </a:cubicBezTo>
                <a:cubicBezTo>
                  <a:pt x="282123" y="200012"/>
                  <a:pt x="331748" y="247542"/>
                  <a:pt x="401567" y="323551"/>
                </a:cubicBezTo>
                <a:close/>
              </a:path>
            </a:pathLst>
          </a:custGeom>
          <a:solidFill>
            <a:schemeClr val="accent4"/>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98" name="Google Shape;1198;p10"/>
          <p:cNvGrpSpPr/>
          <p:nvPr/>
        </p:nvGrpSpPr>
        <p:grpSpPr>
          <a:xfrm>
            <a:off x="1690497" y="621931"/>
            <a:ext cx="1640705" cy="1710795"/>
            <a:chOff x="2451372" y="7926631"/>
            <a:chExt cx="1640705" cy="1710795"/>
          </a:xfrm>
        </p:grpSpPr>
        <p:grpSp>
          <p:nvGrpSpPr>
            <p:cNvPr id="1199" name="Google Shape;1199;p10"/>
            <p:cNvGrpSpPr/>
            <p:nvPr/>
          </p:nvGrpSpPr>
          <p:grpSpPr>
            <a:xfrm>
              <a:off x="2451372" y="7926631"/>
              <a:ext cx="1640705" cy="1710795"/>
              <a:chOff x="10913347" y="1720888"/>
              <a:chExt cx="918545" cy="957731"/>
            </a:xfrm>
          </p:grpSpPr>
          <p:grpSp>
            <p:nvGrpSpPr>
              <p:cNvPr id="1200" name="Google Shape;1200;p10"/>
              <p:cNvGrpSpPr/>
              <p:nvPr/>
            </p:nvGrpSpPr>
            <p:grpSpPr>
              <a:xfrm>
                <a:off x="10913347" y="1960327"/>
                <a:ext cx="918545" cy="718292"/>
                <a:chOff x="10913347" y="1960327"/>
                <a:chExt cx="918545" cy="718292"/>
              </a:xfrm>
            </p:grpSpPr>
            <p:sp>
              <p:nvSpPr>
                <p:cNvPr id="1201" name="Google Shape;1201;p10"/>
                <p:cNvSpPr/>
                <p:nvPr/>
              </p:nvSpPr>
              <p:spPr>
                <a:xfrm>
                  <a:off x="10927512" y="1974398"/>
                  <a:ext cx="890163" cy="689754"/>
                </a:xfrm>
                <a:custGeom>
                  <a:avLst/>
                  <a:gdLst/>
                  <a:ahLst/>
                  <a:cxnLst/>
                  <a:rect l="l" t="t" r="r" b="b"/>
                  <a:pathLst>
                    <a:path w="890163" h="689754" extrusionOk="0">
                      <a:moveTo>
                        <a:pt x="51289" y="202635"/>
                      </a:moveTo>
                      <a:cubicBezTo>
                        <a:pt x="-8529" y="281216"/>
                        <a:pt x="-147" y="371323"/>
                        <a:pt x="1092" y="383229"/>
                      </a:cubicBezTo>
                      <a:cubicBezTo>
                        <a:pt x="13379" y="496291"/>
                        <a:pt x="102438" y="564109"/>
                        <a:pt x="141585" y="593922"/>
                      </a:cubicBezTo>
                      <a:cubicBezTo>
                        <a:pt x="271316" y="692696"/>
                        <a:pt x="461054" y="719271"/>
                        <a:pt x="623265" y="654120"/>
                      </a:cubicBezTo>
                      <a:cubicBezTo>
                        <a:pt x="678891" y="631831"/>
                        <a:pt x="849674" y="563156"/>
                        <a:pt x="884154" y="393230"/>
                      </a:cubicBezTo>
                      <a:cubicBezTo>
                        <a:pt x="904919" y="290551"/>
                        <a:pt x="871963" y="170917"/>
                        <a:pt x="783857" y="92240"/>
                      </a:cubicBezTo>
                      <a:cubicBezTo>
                        <a:pt x="745471" y="57950"/>
                        <a:pt x="695941" y="25660"/>
                        <a:pt x="647078" y="9563"/>
                      </a:cubicBezTo>
                      <a:cubicBezTo>
                        <a:pt x="542874" y="-24822"/>
                        <a:pt x="518775" y="38329"/>
                        <a:pt x="492867" y="122244"/>
                      </a:cubicBezTo>
                      <a:cubicBezTo>
                        <a:pt x="452863" y="251784"/>
                        <a:pt x="401714" y="222828"/>
                        <a:pt x="292176" y="172536"/>
                      </a:cubicBezTo>
                      <a:cubicBezTo>
                        <a:pt x="189782" y="125482"/>
                        <a:pt x="129108" y="100432"/>
                        <a:pt x="51289" y="20263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2" name="Google Shape;1202;p10"/>
                <p:cNvSpPr/>
                <p:nvPr/>
              </p:nvSpPr>
              <p:spPr>
                <a:xfrm>
                  <a:off x="10913347" y="1960327"/>
                  <a:ext cx="918545" cy="718292"/>
                </a:xfrm>
                <a:custGeom>
                  <a:avLst/>
                  <a:gdLst/>
                  <a:ahLst/>
                  <a:cxnLst/>
                  <a:rect l="l" t="t" r="r" b="b"/>
                  <a:pathLst>
                    <a:path w="918545" h="718292" extrusionOk="0">
                      <a:moveTo>
                        <a:pt x="450073" y="718293"/>
                      </a:moveTo>
                      <a:cubicBezTo>
                        <a:pt x="340726" y="718293"/>
                        <a:pt x="232522" y="684384"/>
                        <a:pt x="147178" y="619423"/>
                      </a:cubicBezTo>
                      <a:cubicBezTo>
                        <a:pt x="107364" y="589039"/>
                        <a:pt x="14018" y="517982"/>
                        <a:pt x="1160" y="398920"/>
                      </a:cubicBezTo>
                      <a:cubicBezTo>
                        <a:pt x="-745" y="381203"/>
                        <a:pt x="-7222" y="288620"/>
                        <a:pt x="54214" y="208134"/>
                      </a:cubicBezTo>
                      <a:cubicBezTo>
                        <a:pt x="140511" y="94786"/>
                        <a:pt x="212614" y="127933"/>
                        <a:pt x="312342" y="173749"/>
                      </a:cubicBezTo>
                      <a:lnTo>
                        <a:pt x="323581" y="178987"/>
                      </a:lnTo>
                      <a:cubicBezTo>
                        <a:pt x="379112" y="204610"/>
                        <a:pt x="419212" y="223088"/>
                        <a:pt x="445215" y="211468"/>
                      </a:cubicBezTo>
                      <a:cubicBezTo>
                        <a:pt x="463979" y="203086"/>
                        <a:pt x="479314" y="177940"/>
                        <a:pt x="493412" y="132315"/>
                      </a:cubicBezTo>
                      <a:cubicBezTo>
                        <a:pt x="511033" y="75165"/>
                        <a:pt x="527607" y="29921"/>
                        <a:pt x="566278" y="9919"/>
                      </a:cubicBezTo>
                      <a:cubicBezTo>
                        <a:pt x="592091" y="-3416"/>
                        <a:pt x="624571" y="-3321"/>
                        <a:pt x="665719" y="10300"/>
                      </a:cubicBezTo>
                      <a:cubicBezTo>
                        <a:pt x="712106" y="25540"/>
                        <a:pt x="763731" y="56782"/>
                        <a:pt x="807451" y="95834"/>
                      </a:cubicBezTo>
                      <a:cubicBezTo>
                        <a:pt x="894129" y="173272"/>
                        <a:pt x="935276" y="296717"/>
                        <a:pt x="912226" y="410350"/>
                      </a:cubicBezTo>
                      <a:cubicBezTo>
                        <a:pt x="876221" y="587800"/>
                        <a:pt x="700486" y="658476"/>
                        <a:pt x="642668" y="681622"/>
                      </a:cubicBezTo>
                      <a:cubicBezTo>
                        <a:pt x="581137" y="706196"/>
                        <a:pt x="515414" y="718293"/>
                        <a:pt x="450073" y="718293"/>
                      </a:cubicBezTo>
                      <a:close/>
                      <a:moveTo>
                        <a:pt x="178515" y="160128"/>
                      </a:moveTo>
                      <a:cubicBezTo>
                        <a:pt x="143083" y="160128"/>
                        <a:pt x="112697" y="178321"/>
                        <a:pt x="76883" y="225374"/>
                      </a:cubicBezTo>
                      <a:cubicBezTo>
                        <a:pt x="76883" y="225374"/>
                        <a:pt x="76883" y="225374"/>
                        <a:pt x="76883" y="225374"/>
                      </a:cubicBezTo>
                      <a:cubicBezTo>
                        <a:pt x="22114" y="297288"/>
                        <a:pt x="27830" y="379965"/>
                        <a:pt x="29544" y="395776"/>
                      </a:cubicBezTo>
                      <a:cubicBezTo>
                        <a:pt x="41164" y="502647"/>
                        <a:pt x="127557" y="568560"/>
                        <a:pt x="164418" y="596659"/>
                      </a:cubicBezTo>
                      <a:cubicBezTo>
                        <a:pt x="292911" y="694576"/>
                        <a:pt x="476553" y="717436"/>
                        <a:pt x="632096" y="654952"/>
                      </a:cubicBezTo>
                      <a:cubicBezTo>
                        <a:pt x="686388" y="633139"/>
                        <a:pt x="851361" y="566846"/>
                        <a:pt x="884318" y="404539"/>
                      </a:cubicBezTo>
                      <a:cubicBezTo>
                        <a:pt x="905369" y="300717"/>
                        <a:pt x="867744" y="187846"/>
                        <a:pt x="788497" y="116980"/>
                      </a:cubicBezTo>
                      <a:cubicBezTo>
                        <a:pt x="747539" y="80404"/>
                        <a:pt x="699532" y="51352"/>
                        <a:pt x="656765" y="37255"/>
                      </a:cubicBezTo>
                      <a:cubicBezTo>
                        <a:pt x="623332" y="26206"/>
                        <a:pt x="597997" y="25540"/>
                        <a:pt x="579327" y="35160"/>
                      </a:cubicBezTo>
                      <a:cubicBezTo>
                        <a:pt x="550562" y="50019"/>
                        <a:pt x="536275" y="89929"/>
                        <a:pt x="520654" y="140506"/>
                      </a:cubicBezTo>
                      <a:cubicBezTo>
                        <a:pt x="503699" y="195275"/>
                        <a:pt x="484077" y="225184"/>
                        <a:pt x="456835" y="237280"/>
                      </a:cubicBezTo>
                      <a:cubicBezTo>
                        <a:pt x="418926" y="254235"/>
                        <a:pt x="373968" y="233375"/>
                        <a:pt x="311579" y="204705"/>
                      </a:cubicBezTo>
                      <a:lnTo>
                        <a:pt x="300340" y="199561"/>
                      </a:lnTo>
                      <a:cubicBezTo>
                        <a:pt x="249571" y="176225"/>
                        <a:pt x="211757" y="160128"/>
                        <a:pt x="178515" y="160128"/>
                      </a:cubicBezTo>
                      <a:close/>
                      <a:moveTo>
                        <a:pt x="65454" y="216706"/>
                      </a:moveTo>
                      <a:lnTo>
                        <a:pt x="65454" y="216706"/>
                      </a:lnTo>
                      <a:lnTo>
                        <a:pt x="65454" y="21670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03" name="Google Shape;1203;p10"/>
              <p:cNvGrpSpPr/>
              <p:nvPr/>
            </p:nvGrpSpPr>
            <p:grpSpPr>
              <a:xfrm>
                <a:off x="10974609" y="2212942"/>
                <a:ext cx="209169" cy="209168"/>
                <a:chOff x="10974609" y="2212942"/>
                <a:chExt cx="209169" cy="209168"/>
              </a:xfrm>
            </p:grpSpPr>
            <p:sp>
              <p:nvSpPr>
                <p:cNvPr id="1204" name="Google Shape;1204;p10"/>
                <p:cNvSpPr/>
                <p:nvPr/>
              </p:nvSpPr>
              <p:spPr>
                <a:xfrm>
                  <a:off x="10988802" y="2227230"/>
                  <a:ext cx="180594" cy="180593"/>
                </a:xfrm>
                <a:custGeom>
                  <a:avLst/>
                  <a:gdLst/>
                  <a:ahLst/>
                  <a:cxnLst/>
                  <a:rect l="l" t="t" r="r" b="b"/>
                  <a:pathLst>
                    <a:path w="180594" h="180593" extrusionOk="0">
                      <a:moveTo>
                        <a:pt x="180594" y="90297"/>
                      </a:moveTo>
                      <a:cubicBezTo>
                        <a:pt x="180594" y="140167"/>
                        <a:pt x="140166" y="180594"/>
                        <a:pt x="90297" y="180594"/>
                      </a:cubicBezTo>
                      <a:cubicBezTo>
                        <a:pt x="40427" y="180594"/>
                        <a:pt x="1" y="140167"/>
                        <a:pt x="1" y="90297"/>
                      </a:cubicBezTo>
                      <a:cubicBezTo>
                        <a:pt x="1" y="40427"/>
                        <a:pt x="40428" y="0"/>
                        <a:pt x="90297" y="0"/>
                      </a:cubicBezTo>
                      <a:cubicBezTo>
                        <a:pt x="140168" y="0"/>
                        <a:pt x="180594" y="40427"/>
                        <a:pt x="180594" y="90297"/>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5" name="Google Shape;1205;p10"/>
                <p:cNvSpPr/>
                <p:nvPr/>
              </p:nvSpPr>
              <p:spPr>
                <a:xfrm>
                  <a:off x="10974609" y="2212942"/>
                  <a:ext cx="209169" cy="209168"/>
                </a:xfrm>
                <a:custGeom>
                  <a:avLst/>
                  <a:gdLst/>
                  <a:ahLst/>
                  <a:cxnLst/>
                  <a:rect l="l" t="t" r="r" b="b"/>
                  <a:pathLst>
                    <a:path w="209169" h="209168" extrusionOk="0">
                      <a:moveTo>
                        <a:pt x="104585" y="209169"/>
                      </a:moveTo>
                      <a:cubicBezTo>
                        <a:pt x="46863" y="209169"/>
                        <a:pt x="0" y="162211"/>
                        <a:pt x="0" y="104584"/>
                      </a:cubicBezTo>
                      <a:cubicBezTo>
                        <a:pt x="0" y="46958"/>
                        <a:pt x="46959" y="0"/>
                        <a:pt x="104585" y="0"/>
                      </a:cubicBezTo>
                      <a:cubicBezTo>
                        <a:pt x="162211" y="0"/>
                        <a:pt x="209170" y="46958"/>
                        <a:pt x="209170" y="104584"/>
                      </a:cubicBezTo>
                      <a:cubicBezTo>
                        <a:pt x="209170" y="162211"/>
                        <a:pt x="162211" y="209169"/>
                        <a:pt x="104585" y="209169"/>
                      </a:cubicBezTo>
                      <a:close/>
                      <a:moveTo>
                        <a:pt x="104585" y="28480"/>
                      </a:moveTo>
                      <a:cubicBezTo>
                        <a:pt x="62675" y="28480"/>
                        <a:pt x="28575" y="62579"/>
                        <a:pt x="28575" y="104489"/>
                      </a:cubicBezTo>
                      <a:cubicBezTo>
                        <a:pt x="28575" y="146399"/>
                        <a:pt x="62675" y="180499"/>
                        <a:pt x="104585" y="180499"/>
                      </a:cubicBezTo>
                      <a:cubicBezTo>
                        <a:pt x="146495" y="180499"/>
                        <a:pt x="180595" y="146399"/>
                        <a:pt x="180595" y="104489"/>
                      </a:cubicBezTo>
                      <a:cubicBezTo>
                        <a:pt x="180595" y="62579"/>
                        <a:pt x="146495" y="28480"/>
                        <a:pt x="104585" y="2848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06" name="Google Shape;1206;p10"/>
              <p:cNvGrpSpPr/>
              <p:nvPr/>
            </p:nvGrpSpPr>
            <p:grpSpPr>
              <a:xfrm>
                <a:off x="11175206" y="2363437"/>
                <a:ext cx="209168" cy="209168"/>
                <a:chOff x="11175206" y="2363437"/>
                <a:chExt cx="209168" cy="209168"/>
              </a:xfrm>
            </p:grpSpPr>
            <p:sp>
              <p:nvSpPr>
                <p:cNvPr id="1207" name="Google Shape;1207;p10"/>
                <p:cNvSpPr/>
                <p:nvPr/>
              </p:nvSpPr>
              <p:spPr>
                <a:xfrm>
                  <a:off x="11189493" y="2377725"/>
                  <a:ext cx="180594" cy="180593"/>
                </a:xfrm>
                <a:custGeom>
                  <a:avLst/>
                  <a:gdLst/>
                  <a:ahLst/>
                  <a:cxnLst/>
                  <a:rect l="l" t="t" r="r" b="b"/>
                  <a:pathLst>
                    <a:path w="180594" h="180593" extrusionOk="0">
                      <a:moveTo>
                        <a:pt x="180594" y="90297"/>
                      </a:moveTo>
                      <a:cubicBezTo>
                        <a:pt x="180594" y="140167"/>
                        <a:pt x="140166" y="180594"/>
                        <a:pt x="90297" y="180594"/>
                      </a:cubicBezTo>
                      <a:cubicBezTo>
                        <a:pt x="40427" y="180594"/>
                        <a:pt x="0" y="140167"/>
                        <a:pt x="0" y="90297"/>
                      </a:cubicBezTo>
                      <a:cubicBezTo>
                        <a:pt x="0" y="40427"/>
                        <a:pt x="40428" y="0"/>
                        <a:pt x="90297" y="0"/>
                      </a:cubicBezTo>
                      <a:cubicBezTo>
                        <a:pt x="140167" y="0"/>
                        <a:pt x="180594" y="40427"/>
                        <a:pt x="180594" y="90297"/>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8" name="Google Shape;1208;p10"/>
                <p:cNvSpPr/>
                <p:nvPr/>
              </p:nvSpPr>
              <p:spPr>
                <a:xfrm>
                  <a:off x="11175206" y="2363437"/>
                  <a:ext cx="209168" cy="209168"/>
                </a:xfrm>
                <a:custGeom>
                  <a:avLst/>
                  <a:gdLst/>
                  <a:ahLst/>
                  <a:cxnLst/>
                  <a:rect l="l" t="t" r="r" b="b"/>
                  <a:pathLst>
                    <a:path w="209168" h="209168" extrusionOk="0">
                      <a:moveTo>
                        <a:pt x="104584" y="209169"/>
                      </a:moveTo>
                      <a:cubicBezTo>
                        <a:pt x="46959" y="209169"/>
                        <a:pt x="0" y="162211"/>
                        <a:pt x="0" y="104584"/>
                      </a:cubicBezTo>
                      <a:cubicBezTo>
                        <a:pt x="0" y="46958"/>
                        <a:pt x="46959" y="0"/>
                        <a:pt x="104584" y="0"/>
                      </a:cubicBezTo>
                      <a:cubicBezTo>
                        <a:pt x="162306" y="0"/>
                        <a:pt x="209169" y="46958"/>
                        <a:pt x="209169" y="104584"/>
                      </a:cubicBezTo>
                      <a:cubicBezTo>
                        <a:pt x="209169" y="162211"/>
                        <a:pt x="162306" y="209169"/>
                        <a:pt x="104584" y="209169"/>
                      </a:cubicBezTo>
                      <a:close/>
                      <a:moveTo>
                        <a:pt x="104584" y="28575"/>
                      </a:moveTo>
                      <a:cubicBezTo>
                        <a:pt x="62674" y="28575"/>
                        <a:pt x="28575" y="62675"/>
                        <a:pt x="28575" y="104584"/>
                      </a:cubicBezTo>
                      <a:cubicBezTo>
                        <a:pt x="28575" y="146494"/>
                        <a:pt x="62674" y="180594"/>
                        <a:pt x="104584" y="180594"/>
                      </a:cubicBezTo>
                      <a:cubicBezTo>
                        <a:pt x="146495" y="180594"/>
                        <a:pt x="180594" y="146494"/>
                        <a:pt x="180594" y="104584"/>
                      </a:cubicBezTo>
                      <a:cubicBezTo>
                        <a:pt x="180594" y="62675"/>
                        <a:pt x="146495" y="28575"/>
                        <a:pt x="10458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09" name="Google Shape;1209;p10"/>
              <p:cNvGrpSpPr/>
              <p:nvPr/>
            </p:nvGrpSpPr>
            <p:grpSpPr>
              <a:xfrm>
                <a:off x="11516391" y="2092546"/>
                <a:ext cx="209169" cy="209168"/>
                <a:chOff x="11516391" y="2092546"/>
                <a:chExt cx="209169" cy="209168"/>
              </a:xfrm>
            </p:grpSpPr>
            <p:sp>
              <p:nvSpPr>
                <p:cNvPr id="1210" name="Google Shape;1210;p10"/>
                <p:cNvSpPr/>
                <p:nvPr/>
              </p:nvSpPr>
              <p:spPr>
                <a:xfrm>
                  <a:off x="11530679" y="2106739"/>
                  <a:ext cx="180594" cy="180593"/>
                </a:xfrm>
                <a:custGeom>
                  <a:avLst/>
                  <a:gdLst/>
                  <a:ahLst/>
                  <a:cxnLst/>
                  <a:rect l="l" t="t" r="r" b="b"/>
                  <a:pathLst>
                    <a:path w="180594" h="180593" extrusionOk="0">
                      <a:moveTo>
                        <a:pt x="180594" y="90297"/>
                      </a:moveTo>
                      <a:cubicBezTo>
                        <a:pt x="180594" y="140167"/>
                        <a:pt x="140167" y="180594"/>
                        <a:pt x="90297" y="180594"/>
                      </a:cubicBezTo>
                      <a:cubicBezTo>
                        <a:pt x="40427" y="180594"/>
                        <a:pt x="1" y="140167"/>
                        <a:pt x="1" y="90297"/>
                      </a:cubicBezTo>
                      <a:cubicBezTo>
                        <a:pt x="1" y="40427"/>
                        <a:pt x="40428" y="0"/>
                        <a:pt x="90297" y="0"/>
                      </a:cubicBezTo>
                      <a:cubicBezTo>
                        <a:pt x="140168" y="0"/>
                        <a:pt x="180594" y="40427"/>
                        <a:pt x="180594" y="90297"/>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1" name="Google Shape;1211;p10"/>
                <p:cNvSpPr/>
                <p:nvPr/>
              </p:nvSpPr>
              <p:spPr>
                <a:xfrm>
                  <a:off x="11516391" y="2092546"/>
                  <a:ext cx="209169" cy="209168"/>
                </a:xfrm>
                <a:custGeom>
                  <a:avLst/>
                  <a:gdLst/>
                  <a:ahLst/>
                  <a:cxnLst/>
                  <a:rect l="l" t="t" r="r" b="b"/>
                  <a:pathLst>
                    <a:path w="209169" h="209168" extrusionOk="0">
                      <a:moveTo>
                        <a:pt x="104585" y="209169"/>
                      </a:moveTo>
                      <a:cubicBezTo>
                        <a:pt x="46863" y="209169"/>
                        <a:pt x="0" y="162211"/>
                        <a:pt x="0" y="104584"/>
                      </a:cubicBezTo>
                      <a:cubicBezTo>
                        <a:pt x="0" y="46958"/>
                        <a:pt x="46959" y="0"/>
                        <a:pt x="104585" y="0"/>
                      </a:cubicBezTo>
                      <a:cubicBezTo>
                        <a:pt x="162211" y="0"/>
                        <a:pt x="209170" y="46958"/>
                        <a:pt x="209170" y="104584"/>
                      </a:cubicBezTo>
                      <a:cubicBezTo>
                        <a:pt x="209170" y="162211"/>
                        <a:pt x="162306" y="209169"/>
                        <a:pt x="104585" y="209169"/>
                      </a:cubicBezTo>
                      <a:close/>
                      <a:moveTo>
                        <a:pt x="104585" y="28480"/>
                      </a:moveTo>
                      <a:cubicBezTo>
                        <a:pt x="62675" y="28480"/>
                        <a:pt x="28575" y="62579"/>
                        <a:pt x="28575" y="104489"/>
                      </a:cubicBezTo>
                      <a:cubicBezTo>
                        <a:pt x="28575" y="146399"/>
                        <a:pt x="62675" y="180499"/>
                        <a:pt x="104585" y="180499"/>
                      </a:cubicBezTo>
                      <a:cubicBezTo>
                        <a:pt x="146495" y="180499"/>
                        <a:pt x="180595" y="146399"/>
                        <a:pt x="180595" y="104489"/>
                      </a:cubicBezTo>
                      <a:cubicBezTo>
                        <a:pt x="180595" y="62579"/>
                        <a:pt x="146495" y="28480"/>
                        <a:pt x="104585" y="2848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12" name="Google Shape;1212;p10"/>
              <p:cNvGrpSpPr/>
              <p:nvPr/>
            </p:nvGrpSpPr>
            <p:grpSpPr>
              <a:xfrm>
                <a:off x="11426094" y="2333338"/>
                <a:ext cx="209169" cy="209168"/>
                <a:chOff x="11426094" y="2333338"/>
                <a:chExt cx="209169" cy="209168"/>
              </a:xfrm>
            </p:grpSpPr>
            <p:sp>
              <p:nvSpPr>
                <p:cNvPr id="1213" name="Google Shape;1213;p10"/>
                <p:cNvSpPr/>
                <p:nvPr/>
              </p:nvSpPr>
              <p:spPr>
                <a:xfrm>
                  <a:off x="11440382" y="2347626"/>
                  <a:ext cx="180594" cy="180593"/>
                </a:xfrm>
                <a:custGeom>
                  <a:avLst/>
                  <a:gdLst/>
                  <a:ahLst/>
                  <a:cxnLst/>
                  <a:rect l="l" t="t" r="r" b="b"/>
                  <a:pathLst>
                    <a:path w="180594" h="180593" extrusionOk="0">
                      <a:moveTo>
                        <a:pt x="180594" y="90297"/>
                      </a:moveTo>
                      <a:cubicBezTo>
                        <a:pt x="180594" y="140167"/>
                        <a:pt x="140167" y="180594"/>
                        <a:pt x="90298" y="180594"/>
                      </a:cubicBezTo>
                      <a:cubicBezTo>
                        <a:pt x="40427" y="180594"/>
                        <a:pt x="1" y="140167"/>
                        <a:pt x="1" y="90297"/>
                      </a:cubicBezTo>
                      <a:cubicBezTo>
                        <a:pt x="1" y="40427"/>
                        <a:pt x="40429" y="0"/>
                        <a:pt x="90298" y="0"/>
                      </a:cubicBezTo>
                      <a:cubicBezTo>
                        <a:pt x="140168" y="0"/>
                        <a:pt x="180594" y="40427"/>
                        <a:pt x="180594" y="90297"/>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4" name="Google Shape;1214;p10"/>
                <p:cNvSpPr/>
                <p:nvPr/>
              </p:nvSpPr>
              <p:spPr>
                <a:xfrm>
                  <a:off x="11426094" y="2333338"/>
                  <a:ext cx="209169" cy="209168"/>
                </a:xfrm>
                <a:custGeom>
                  <a:avLst/>
                  <a:gdLst/>
                  <a:ahLst/>
                  <a:cxnLst/>
                  <a:rect l="l" t="t" r="r" b="b"/>
                  <a:pathLst>
                    <a:path w="209169" h="209168" extrusionOk="0">
                      <a:moveTo>
                        <a:pt x="104584" y="209169"/>
                      </a:moveTo>
                      <a:cubicBezTo>
                        <a:pt x="46959" y="209169"/>
                        <a:pt x="0" y="162211"/>
                        <a:pt x="0" y="104584"/>
                      </a:cubicBezTo>
                      <a:cubicBezTo>
                        <a:pt x="0" y="46958"/>
                        <a:pt x="46959" y="0"/>
                        <a:pt x="104584" y="0"/>
                      </a:cubicBezTo>
                      <a:cubicBezTo>
                        <a:pt x="162306" y="0"/>
                        <a:pt x="209170" y="46958"/>
                        <a:pt x="209170" y="104584"/>
                      </a:cubicBezTo>
                      <a:cubicBezTo>
                        <a:pt x="209170" y="162211"/>
                        <a:pt x="162211" y="209169"/>
                        <a:pt x="104584" y="209169"/>
                      </a:cubicBezTo>
                      <a:close/>
                      <a:moveTo>
                        <a:pt x="104584" y="28575"/>
                      </a:moveTo>
                      <a:cubicBezTo>
                        <a:pt x="62675" y="28575"/>
                        <a:pt x="28575" y="62675"/>
                        <a:pt x="28575" y="104584"/>
                      </a:cubicBezTo>
                      <a:cubicBezTo>
                        <a:pt x="28575" y="146495"/>
                        <a:pt x="62675" y="180594"/>
                        <a:pt x="104584" y="180594"/>
                      </a:cubicBezTo>
                      <a:cubicBezTo>
                        <a:pt x="146495" y="180594"/>
                        <a:pt x="180595" y="146495"/>
                        <a:pt x="180595" y="104584"/>
                      </a:cubicBezTo>
                      <a:cubicBezTo>
                        <a:pt x="180595" y="62675"/>
                        <a:pt x="146495" y="28575"/>
                        <a:pt x="10458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15" name="Google Shape;1215;p10"/>
              <p:cNvGrpSpPr/>
              <p:nvPr/>
            </p:nvGrpSpPr>
            <p:grpSpPr>
              <a:xfrm>
                <a:off x="10932301" y="1720888"/>
                <a:ext cx="646499" cy="499292"/>
                <a:chOff x="10932301" y="1720888"/>
                <a:chExt cx="646499" cy="499292"/>
              </a:xfrm>
            </p:grpSpPr>
            <p:grpSp>
              <p:nvGrpSpPr>
                <p:cNvPr id="1216" name="Google Shape;1216;p10"/>
                <p:cNvGrpSpPr/>
                <p:nvPr/>
              </p:nvGrpSpPr>
              <p:grpSpPr>
                <a:xfrm>
                  <a:off x="11292848" y="1720888"/>
                  <a:ext cx="285952" cy="231831"/>
                  <a:chOff x="11292848" y="1720888"/>
                  <a:chExt cx="285952" cy="231831"/>
                </a:xfrm>
              </p:grpSpPr>
              <p:sp>
                <p:nvSpPr>
                  <p:cNvPr id="1217" name="Google Shape;1217;p10"/>
                  <p:cNvSpPr/>
                  <p:nvPr/>
                </p:nvSpPr>
                <p:spPr>
                  <a:xfrm>
                    <a:off x="11307222" y="1734999"/>
                    <a:ext cx="257461" cy="203449"/>
                  </a:xfrm>
                  <a:custGeom>
                    <a:avLst/>
                    <a:gdLst/>
                    <a:ahLst/>
                    <a:cxnLst/>
                    <a:rect l="l" t="t" r="r" b="b"/>
                    <a:pathLst>
                      <a:path w="257461" h="203449" extrusionOk="0">
                        <a:moveTo>
                          <a:pt x="0" y="110183"/>
                        </a:moveTo>
                        <a:cubicBezTo>
                          <a:pt x="10002" y="90562"/>
                          <a:pt x="30290" y="57701"/>
                          <a:pt x="68199" y="32555"/>
                        </a:cubicBezTo>
                        <a:cubicBezTo>
                          <a:pt x="150495" y="-22024"/>
                          <a:pt x="244030" y="7504"/>
                          <a:pt x="257461" y="11981"/>
                        </a:cubicBezTo>
                        <a:cubicBezTo>
                          <a:pt x="254603" y="34460"/>
                          <a:pt x="247459" y="69893"/>
                          <a:pt x="226409" y="107897"/>
                        </a:cubicBezTo>
                        <a:cubicBezTo>
                          <a:pt x="209741" y="137996"/>
                          <a:pt x="189262" y="174953"/>
                          <a:pt x="146304" y="193241"/>
                        </a:cubicBezTo>
                        <a:cubicBezTo>
                          <a:pt x="91249" y="216673"/>
                          <a:pt x="37148" y="193241"/>
                          <a:pt x="24385" y="187336"/>
                        </a:cubicBezTo>
                        <a:cubicBezTo>
                          <a:pt x="16193" y="161618"/>
                          <a:pt x="8096" y="135901"/>
                          <a:pt x="0" y="11018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8" name="Google Shape;1218;p10"/>
                  <p:cNvSpPr/>
                  <p:nvPr/>
                </p:nvSpPr>
                <p:spPr>
                  <a:xfrm>
                    <a:off x="11292848" y="1720888"/>
                    <a:ext cx="285952" cy="231831"/>
                  </a:xfrm>
                  <a:custGeom>
                    <a:avLst/>
                    <a:gdLst/>
                    <a:ahLst/>
                    <a:cxnLst/>
                    <a:rect l="l" t="t" r="r" b="b"/>
                    <a:pathLst>
                      <a:path w="285952" h="231831" extrusionOk="0">
                        <a:moveTo>
                          <a:pt x="109338" y="231831"/>
                        </a:moveTo>
                        <a:cubicBezTo>
                          <a:pt x="75239" y="231831"/>
                          <a:pt x="46569" y="220877"/>
                          <a:pt x="32663" y="214400"/>
                        </a:cubicBezTo>
                        <a:cubicBezTo>
                          <a:pt x="29043" y="212686"/>
                          <a:pt x="26281" y="209543"/>
                          <a:pt x="25042" y="205733"/>
                        </a:cubicBezTo>
                        <a:lnTo>
                          <a:pt x="659" y="128580"/>
                        </a:lnTo>
                        <a:cubicBezTo>
                          <a:pt x="-484" y="125056"/>
                          <a:pt x="-104" y="121151"/>
                          <a:pt x="1516" y="117817"/>
                        </a:cubicBezTo>
                        <a:cubicBezTo>
                          <a:pt x="18851" y="83718"/>
                          <a:pt x="44092" y="54952"/>
                          <a:pt x="74573" y="34759"/>
                        </a:cubicBezTo>
                        <a:cubicBezTo>
                          <a:pt x="160107" y="-21915"/>
                          <a:pt x="257548" y="6279"/>
                          <a:pt x="276217" y="12566"/>
                        </a:cubicBezTo>
                        <a:cubicBezTo>
                          <a:pt x="282694" y="14756"/>
                          <a:pt x="286694" y="21138"/>
                          <a:pt x="285837" y="27901"/>
                        </a:cubicBezTo>
                        <a:cubicBezTo>
                          <a:pt x="281361" y="63906"/>
                          <a:pt x="270311" y="97910"/>
                          <a:pt x="253072" y="128961"/>
                        </a:cubicBezTo>
                        <a:cubicBezTo>
                          <a:pt x="235449" y="160775"/>
                          <a:pt x="213543" y="200303"/>
                          <a:pt x="166108" y="220497"/>
                        </a:cubicBezTo>
                        <a:cubicBezTo>
                          <a:pt x="146677" y="228783"/>
                          <a:pt x="127246" y="231831"/>
                          <a:pt x="109338" y="231831"/>
                        </a:cubicBezTo>
                        <a:close/>
                        <a:moveTo>
                          <a:pt x="50379" y="190969"/>
                        </a:moveTo>
                        <a:cubicBezTo>
                          <a:pt x="71049" y="199541"/>
                          <a:pt x="113053" y="212019"/>
                          <a:pt x="155059" y="194207"/>
                        </a:cubicBezTo>
                        <a:cubicBezTo>
                          <a:pt x="193540" y="177920"/>
                          <a:pt x="211923" y="144582"/>
                          <a:pt x="228211" y="115150"/>
                        </a:cubicBezTo>
                        <a:cubicBezTo>
                          <a:pt x="241736" y="90671"/>
                          <a:pt x="250975" y="64286"/>
                          <a:pt x="255833" y="36283"/>
                        </a:cubicBezTo>
                        <a:cubicBezTo>
                          <a:pt x="225924" y="28473"/>
                          <a:pt x="153916" y="16471"/>
                          <a:pt x="90384" y="58572"/>
                        </a:cubicBezTo>
                        <a:cubicBezTo>
                          <a:pt x="65524" y="75050"/>
                          <a:pt x="44665" y="98195"/>
                          <a:pt x="29710" y="125627"/>
                        </a:cubicBezTo>
                        <a:lnTo>
                          <a:pt x="50379" y="19096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19" name="Google Shape;1219;p10"/>
                <p:cNvGrpSpPr/>
                <p:nvPr/>
              </p:nvGrpSpPr>
              <p:grpSpPr>
                <a:xfrm>
                  <a:off x="11190563" y="1827754"/>
                  <a:ext cx="209006" cy="212690"/>
                  <a:chOff x="11190563" y="1827754"/>
                  <a:chExt cx="209006" cy="212690"/>
                </a:xfrm>
              </p:grpSpPr>
              <p:sp>
                <p:nvSpPr>
                  <p:cNvPr id="1220" name="Google Shape;1220;p10"/>
                  <p:cNvSpPr/>
                  <p:nvPr/>
                </p:nvSpPr>
                <p:spPr>
                  <a:xfrm>
                    <a:off x="11204733" y="1842073"/>
                    <a:ext cx="180389" cy="184179"/>
                  </a:xfrm>
                  <a:custGeom>
                    <a:avLst/>
                    <a:gdLst/>
                    <a:ahLst/>
                    <a:cxnLst/>
                    <a:rect l="l" t="t" r="r" b="b"/>
                    <a:pathLst>
                      <a:path w="180389" h="184179" extrusionOk="0">
                        <a:moveTo>
                          <a:pt x="150591" y="147317"/>
                        </a:moveTo>
                        <a:cubicBezTo>
                          <a:pt x="182213" y="126077"/>
                          <a:pt x="189929" y="82928"/>
                          <a:pt x="167640" y="52067"/>
                        </a:cubicBezTo>
                        <a:lnTo>
                          <a:pt x="150114" y="27874"/>
                        </a:lnTo>
                        <a:cubicBezTo>
                          <a:pt x="127540" y="-3463"/>
                          <a:pt x="83248" y="-9274"/>
                          <a:pt x="53244" y="15015"/>
                        </a:cubicBezTo>
                        <a:lnTo>
                          <a:pt x="0" y="58068"/>
                        </a:lnTo>
                        <a:cubicBezTo>
                          <a:pt x="31813" y="100645"/>
                          <a:pt x="63818" y="142269"/>
                          <a:pt x="95727" y="184179"/>
                        </a:cubicBezTo>
                        <a:lnTo>
                          <a:pt x="150591" y="14731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1" name="Google Shape;1221;p10"/>
                  <p:cNvSpPr/>
                  <p:nvPr/>
                </p:nvSpPr>
                <p:spPr>
                  <a:xfrm>
                    <a:off x="11190563" y="1827754"/>
                    <a:ext cx="209006" cy="212690"/>
                  </a:xfrm>
                  <a:custGeom>
                    <a:avLst/>
                    <a:gdLst/>
                    <a:ahLst/>
                    <a:cxnLst/>
                    <a:rect l="l" t="t" r="r" b="b"/>
                    <a:pathLst>
                      <a:path w="209006" h="212690" extrusionOk="0">
                        <a:moveTo>
                          <a:pt x="109992" y="212691"/>
                        </a:moveTo>
                        <a:cubicBezTo>
                          <a:pt x="105705" y="212691"/>
                          <a:pt x="101420" y="210786"/>
                          <a:pt x="98657" y="207071"/>
                        </a:cubicBezTo>
                        <a:lnTo>
                          <a:pt x="81513" y="184592"/>
                        </a:lnTo>
                        <a:cubicBezTo>
                          <a:pt x="55699" y="150778"/>
                          <a:pt x="29030" y="115821"/>
                          <a:pt x="2836" y="80865"/>
                        </a:cubicBezTo>
                        <a:cubicBezTo>
                          <a:pt x="-1736" y="74673"/>
                          <a:pt x="-688" y="66006"/>
                          <a:pt x="5313" y="61243"/>
                        </a:cubicBezTo>
                        <a:lnTo>
                          <a:pt x="58557" y="18190"/>
                        </a:lnTo>
                        <a:cubicBezTo>
                          <a:pt x="76178" y="3903"/>
                          <a:pt x="98182" y="-2289"/>
                          <a:pt x="120660" y="759"/>
                        </a:cubicBezTo>
                        <a:cubicBezTo>
                          <a:pt x="143139" y="3712"/>
                          <a:pt x="162760" y="15523"/>
                          <a:pt x="176000" y="33811"/>
                        </a:cubicBezTo>
                        <a:lnTo>
                          <a:pt x="193527" y="58005"/>
                        </a:lnTo>
                        <a:cubicBezTo>
                          <a:pt x="206576" y="76102"/>
                          <a:pt x="211623" y="98200"/>
                          <a:pt x="207719" y="120108"/>
                        </a:cubicBezTo>
                        <a:cubicBezTo>
                          <a:pt x="203813" y="142110"/>
                          <a:pt x="191430" y="161065"/>
                          <a:pt x="172857" y="173448"/>
                        </a:cubicBezTo>
                        <a:lnTo>
                          <a:pt x="172857" y="173448"/>
                        </a:lnTo>
                        <a:lnTo>
                          <a:pt x="118088" y="210214"/>
                        </a:lnTo>
                        <a:cubicBezTo>
                          <a:pt x="115517" y="211929"/>
                          <a:pt x="112754" y="212691"/>
                          <a:pt x="109992" y="212691"/>
                        </a:cubicBezTo>
                        <a:close/>
                        <a:moveTo>
                          <a:pt x="33888" y="74769"/>
                        </a:moveTo>
                        <a:cubicBezTo>
                          <a:pt x="57319" y="105915"/>
                          <a:pt x="81036" y="137062"/>
                          <a:pt x="104087" y="167256"/>
                        </a:cubicBezTo>
                        <a:lnTo>
                          <a:pt x="113135" y="179067"/>
                        </a:lnTo>
                        <a:lnTo>
                          <a:pt x="156759" y="149730"/>
                        </a:lnTo>
                        <a:cubicBezTo>
                          <a:pt x="168761" y="141634"/>
                          <a:pt x="176858" y="129347"/>
                          <a:pt x="179429" y="115059"/>
                        </a:cubicBezTo>
                        <a:cubicBezTo>
                          <a:pt x="182001" y="100772"/>
                          <a:pt x="178667" y="86484"/>
                          <a:pt x="170190" y="74673"/>
                        </a:cubicBezTo>
                        <a:lnTo>
                          <a:pt x="152664" y="50480"/>
                        </a:lnTo>
                        <a:cubicBezTo>
                          <a:pt x="144092" y="38574"/>
                          <a:pt x="131233" y="30954"/>
                          <a:pt x="116659" y="28953"/>
                        </a:cubicBezTo>
                        <a:cubicBezTo>
                          <a:pt x="102086" y="27048"/>
                          <a:pt x="87798" y="31049"/>
                          <a:pt x="76369" y="40288"/>
                        </a:cubicBezTo>
                        <a:lnTo>
                          <a:pt x="33888" y="74769"/>
                        </a:lnTo>
                        <a:close/>
                        <a:moveTo>
                          <a:pt x="164761" y="161637"/>
                        </a:moveTo>
                        <a:lnTo>
                          <a:pt x="164761" y="161637"/>
                        </a:lnTo>
                        <a:lnTo>
                          <a:pt x="164761" y="16163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22" name="Google Shape;1222;p10"/>
                <p:cNvGrpSpPr/>
                <p:nvPr/>
              </p:nvGrpSpPr>
              <p:grpSpPr>
                <a:xfrm>
                  <a:off x="10932301" y="1885932"/>
                  <a:ext cx="382548" cy="334248"/>
                  <a:chOff x="10932301" y="1885932"/>
                  <a:chExt cx="382548" cy="334248"/>
                </a:xfrm>
              </p:grpSpPr>
              <p:sp>
                <p:nvSpPr>
                  <p:cNvPr id="1223" name="Google Shape;1223;p10"/>
                  <p:cNvSpPr/>
                  <p:nvPr/>
                </p:nvSpPr>
                <p:spPr>
                  <a:xfrm>
                    <a:off x="10946706" y="1900046"/>
                    <a:ext cx="353849" cy="305983"/>
                  </a:xfrm>
                  <a:custGeom>
                    <a:avLst/>
                    <a:gdLst/>
                    <a:ahLst/>
                    <a:cxnLst/>
                    <a:rect l="l" t="t" r="r" b="b"/>
                    <a:pathLst>
                      <a:path w="353849" h="305983" extrusionOk="0">
                        <a:moveTo>
                          <a:pt x="258123" y="0"/>
                        </a:moveTo>
                        <a:lnTo>
                          <a:pt x="22188" y="190881"/>
                        </a:lnTo>
                        <a:cubicBezTo>
                          <a:pt x="-3147" y="213360"/>
                          <a:pt x="-7339" y="251270"/>
                          <a:pt x="12473" y="278702"/>
                        </a:cubicBezTo>
                        <a:cubicBezTo>
                          <a:pt x="32571" y="306515"/>
                          <a:pt x="70671" y="314230"/>
                          <a:pt x="100008" y="296418"/>
                        </a:cubicBezTo>
                        <a:lnTo>
                          <a:pt x="353850" y="126016"/>
                        </a:lnTo>
                        <a:cubicBezTo>
                          <a:pt x="321846" y="84296"/>
                          <a:pt x="289841" y="42577"/>
                          <a:pt x="258123"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4" name="Google Shape;1224;p10"/>
                  <p:cNvSpPr/>
                  <p:nvPr/>
                </p:nvSpPr>
                <p:spPr>
                  <a:xfrm>
                    <a:off x="10932301" y="1885932"/>
                    <a:ext cx="382548" cy="334248"/>
                  </a:xfrm>
                  <a:custGeom>
                    <a:avLst/>
                    <a:gdLst/>
                    <a:ahLst/>
                    <a:cxnLst/>
                    <a:rect l="l" t="t" r="r" b="b"/>
                    <a:pathLst>
                      <a:path w="382548" h="334248" extrusionOk="0">
                        <a:moveTo>
                          <a:pt x="80314" y="334249"/>
                        </a:moveTo>
                        <a:cubicBezTo>
                          <a:pt x="55263" y="334249"/>
                          <a:pt x="30688" y="322628"/>
                          <a:pt x="15257" y="301293"/>
                        </a:cubicBezTo>
                        <a:cubicBezTo>
                          <a:pt x="-8936" y="267765"/>
                          <a:pt x="-3888" y="221854"/>
                          <a:pt x="27068" y="194422"/>
                        </a:cubicBezTo>
                        <a:lnTo>
                          <a:pt x="263479" y="3160"/>
                        </a:lnTo>
                        <a:cubicBezTo>
                          <a:pt x="266527" y="684"/>
                          <a:pt x="270337" y="-364"/>
                          <a:pt x="274242" y="112"/>
                        </a:cubicBezTo>
                        <a:cubicBezTo>
                          <a:pt x="278051" y="588"/>
                          <a:pt x="281577" y="2589"/>
                          <a:pt x="283958" y="5732"/>
                        </a:cubicBezTo>
                        <a:cubicBezTo>
                          <a:pt x="309961" y="40593"/>
                          <a:pt x="336630" y="75455"/>
                          <a:pt x="362444" y="109173"/>
                        </a:cubicBezTo>
                        <a:lnTo>
                          <a:pt x="379588" y="131652"/>
                        </a:lnTo>
                        <a:cubicBezTo>
                          <a:pt x="381970" y="134795"/>
                          <a:pt x="383017" y="138796"/>
                          <a:pt x="382351" y="142606"/>
                        </a:cubicBezTo>
                        <a:cubicBezTo>
                          <a:pt x="381684" y="146511"/>
                          <a:pt x="379493" y="149940"/>
                          <a:pt x="376255" y="152131"/>
                        </a:cubicBezTo>
                        <a:lnTo>
                          <a:pt x="122413" y="322533"/>
                        </a:lnTo>
                        <a:cubicBezTo>
                          <a:pt x="109269" y="330439"/>
                          <a:pt x="94695" y="334249"/>
                          <a:pt x="80314" y="334249"/>
                        </a:cubicBezTo>
                        <a:close/>
                        <a:moveTo>
                          <a:pt x="269955" y="34593"/>
                        </a:moveTo>
                        <a:lnTo>
                          <a:pt x="45547" y="216139"/>
                        </a:lnTo>
                        <a:cubicBezTo>
                          <a:pt x="26116" y="233379"/>
                          <a:pt x="22878" y="262907"/>
                          <a:pt x="38403" y="284528"/>
                        </a:cubicBezTo>
                        <a:cubicBezTo>
                          <a:pt x="54024" y="306150"/>
                          <a:pt x="84123" y="312246"/>
                          <a:pt x="106983" y="298435"/>
                        </a:cubicBezTo>
                        <a:lnTo>
                          <a:pt x="347680" y="136891"/>
                        </a:lnTo>
                        <a:lnTo>
                          <a:pt x="339679" y="126414"/>
                        </a:lnTo>
                        <a:cubicBezTo>
                          <a:pt x="316819" y="96505"/>
                          <a:pt x="293197" y="65549"/>
                          <a:pt x="269955" y="3459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225" name="Google Shape;1225;p10"/>
                <p:cNvSpPr/>
                <p:nvPr/>
              </p:nvSpPr>
              <p:spPr>
                <a:xfrm>
                  <a:off x="11367253" y="1750599"/>
                  <a:ext cx="132444" cy="98583"/>
                </a:xfrm>
                <a:custGeom>
                  <a:avLst/>
                  <a:gdLst/>
                  <a:ahLst/>
                  <a:cxnLst/>
                  <a:rect l="l" t="t" r="r" b="b"/>
                  <a:pathLst>
                    <a:path w="132444" h="98583" extrusionOk="0">
                      <a:moveTo>
                        <a:pt x="739" y="98584"/>
                      </a:moveTo>
                      <a:cubicBezTo>
                        <a:pt x="-2309" y="82868"/>
                        <a:pt x="4263" y="65246"/>
                        <a:pt x="16931" y="53054"/>
                      </a:cubicBezTo>
                      <a:cubicBezTo>
                        <a:pt x="30171" y="40481"/>
                        <a:pt x="47602" y="35624"/>
                        <a:pt x="62080" y="32861"/>
                      </a:cubicBezTo>
                      <a:cubicBezTo>
                        <a:pt x="76939" y="30099"/>
                        <a:pt x="90083" y="28956"/>
                        <a:pt x="101608" y="25051"/>
                      </a:cubicBezTo>
                      <a:cubicBezTo>
                        <a:pt x="107324" y="23241"/>
                        <a:pt x="112753" y="20383"/>
                        <a:pt x="117801" y="16478"/>
                      </a:cubicBezTo>
                      <a:cubicBezTo>
                        <a:pt x="122944" y="12573"/>
                        <a:pt x="127326" y="7430"/>
                        <a:pt x="130374" y="0"/>
                      </a:cubicBezTo>
                      <a:cubicBezTo>
                        <a:pt x="133803" y="7430"/>
                        <a:pt x="132660" y="16669"/>
                        <a:pt x="129231" y="24670"/>
                      </a:cubicBezTo>
                      <a:cubicBezTo>
                        <a:pt x="125707" y="32671"/>
                        <a:pt x="119611" y="39624"/>
                        <a:pt x="112371" y="44768"/>
                      </a:cubicBezTo>
                      <a:cubicBezTo>
                        <a:pt x="97893" y="54959"/>
                        <a:pt x="81320" y="58293"/>
                        <a:pt x="67318" y="60960"/>
                      </a:cubicBezTo>
                      <a:cubicBezTo>
                        <a:pt x="53126" y="63532"/>
                        <a:pt x="40934" y="65532"/>
                        <a:pt x="30361" y="70961"/>
                      </a:cubicBezTo>
                      <a:cubicBezTo>
                        <a:pt x="19503" y="76391"/>
                        <a:pt x="9407" y="85344"/>
                        <a:pt x="739" y="98584"/>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226" name="Google Shape;1226;p10"/>
            <p:cNvGrpSpPr/>
            <p:nvPr/>
          </p:nvGrpSpPr>
          <p:grpSpPr>
            <a:xfrm>
              <a:off x="2451372" y="7926631"/>
              <a:ext cx="1640705" cy="1710795"/>
              <a:chOff x="10913347" y="1720888"/>
              <a:chExt cx="918545" cy="957731"/>
            </a:xfrm>
          </p:grpSpPr>
          <p:grpSp>
            <p:nvGrpSpPr>
              <p:cNvPr id="1227" name="Google Shape;1227;p10"/>
              <p:cNvGrpSpPr/>
              <p:nvPr/>
            </p:nvGrpSpPr>
            <p:grpSpPr>
              <a:xfrm>
                <a:off x="10913347" y="1960327"/>
                <a:ext cx="918545" cy="718292"/>
                <a:chOff x="10913347" y="1960327"/>
                <a:chExt cx="918545" cy="718292"/>
              </a:xfrm>
            </p:grpSpPr>
            <p:sp>
              <p:nvSpPr>
                <p:cNvPr id="1228" name="Google Shape;1228;p10"/>
                <p:cNvSpPr/>
                <p:nvPr/>
              </p:nvSpPr>
              <p:spPr>
                <a:xfrm>
                  <a:off x="10927512" y="1974398"/>
                  <a:ext cx="890163" cy="689754"/>
                </a:xfrm>
                <a:custGeom>
                  <a:avLst/>
                  <a:gdLst/>
                  <a:ahLst/>
                  <a:cxnLst/>
                  <a:rect l="l" t="t" r="r" b="b"/>
                  <a:pathLst>
                    <a:path w="890163" h="689754" extrusionOk="0">
                      <a:moveTo>
                        <a:pt x="51289" y="202635"/>
                      </a:moveTo>
                      <a:cubicBezTo>
                        <a:pt x="-8529" y="281216"/>
                        <a:pt x="-147" y="371323"/>
                        <a:pt x="1092" y="383229"/>
                      </a:cubicBezTo>
                      <a:cubicBezTo>
                        <a:pt x="13379" y="496291"/>
                        <a:pt x="102438" y="564109"/>
                        <a:pt x="141585" y="593922"/>
                      </a:cubicBezTo>
                      <a:cubicBezTo>
                        <a:pt x="271316" y="692696"/>
                        <a:pt x="461054" y="719271"/>
                        <a:pt x="623265" y="654120"/>
                      </a:cubicBezTo>
                      <a:cubicBezTo>
                        <a:pt x="678891" y="631831"/>
                        <a:pt x="849674" y="563156"/>
                        <a:pt x="884154" y="393230"/>
                      </a:cubicBezTo>
                      <a:cubicBezTo>
                        <a:pt x="904919" y="290551"/>
                        <a:pt x="871963" y="170917"/>
                        <a:pt x="783857" y="92240"/>
                      </a:cubicBezTo>
                      <a:cubicBezTo>
                        <a:pt x="745471" y="57950"/>
                        <a:pt x="695941" y="25660"/>
                        <a:pt x="647078" y="9563"/>
                      </a:cubicBezTo>
                      <a:cubicBezTo>
                        <a:pt x="542874" y="-24822"/>
                        <a:pt x="518775" y="38329"/>
                        <a:pt x="492867" y="122244"/>
                      </a:cubicBezTo>
                      <a:cubicBezTo>
                        <a:pt x="452863" y="251784"/>
                        <a:pt x="401714" y="222828"/>
                        <a:pt x="292176" y="172536"/>
                      </a:cubicBezTo>
                      <a:cubicBezTo>
                        <a:pt x="189782" y="125482"/>
                        <a:pt x="129108" y="100432"/>
                        <a:pt x="51289" y="20263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9" name="Google Shape;1229;p10"/>
                <p:cNvSpPr/>
                <p:nvPr/>
              </p:nvSpPr>
              <p:spPr>
                <a:xfrm>
                  <a:off x="10913347" y="1960327"/>
                  <a:ext cx="918545" cy="718292"/>
                </a:xfrm>
                <a:custGeom>
                  <a:avLst/>
                  <a:gdLst/>
                  <a:ahLst/>
                  <a:cxnLst/>
                  <a:rect l="l" t="t" r="r" b="b"/>
                  <a:pathLst>
                    <a:path w="918545" h="718292" extrusionOk="0">
                      <a:moveTo>
                        <a:pt x="450073" y="718293"/>
                      </a:moveTo>
                      <a:cubicBezTo>
                        <a:pt x="340726" y="718293"/>
                        <a:pt x="232522" y="684384"/>
                        <a:pt x="147178" y="619423"/>
                      </a:cubicBezTo>
                      <a:cubicBezTo>
                        <a:pt x="107364" y="589039"/>
                        <a:pt x="14018" y="517982"/>
                        <a:pt x="1160" y="398920"/>
                      </a:cubicBezTo>
                      <a:cubicBezTo>
                        <a:pt x="-745" y="381203"/>
                        <a:pt x="-7222" y="288620"/>
                        <a:pt x="54214" y="208134"/>
                      </a:cubicBezTo>
                      <a:cubicBezTo>
                        <a:pt x="140511" y="94786"/>
                        <a:pt x="212614" y="127933"/>
                        <a:pt x="312342" y="173749"/>
                      </a:cubicBezTo>
                      <a:lnTo>
                        <a:pt x="323581" y="178987"/>
                      </a:lnTo>
                      <a:cubicBezTo>
                        <a:pt x="379112" y="204610"/>
                        <a:pt x="419212" y="223088"/>
                        <a:pt x="445215" y="211468"/>
                      </a:cubicBezTo>
                      <a:cubicBezTo>
                        <a:pt x="463979" y="203086"/>
                        <a:pt x="479314" y="177940"/>
                        <a:pt x="493412" y="132315"/>
                      </a:cubicBezTo>
                      <a:cubicBezTo>
                        <a:pt x="511033" y="75165"/>
                        <a:pt x="527607" y="29921"/>
                        <a:pt x="566278" y="9919"/>
                      </a:cubicBezTo>
                      <a:cubicBezTo>
                        <a:pt x="592091" y="-3416"/>
                        <a:pt x="624571" y="-3321"/>
                        <a:pt x="665719" y="10300"/>
                      </a:cubicBezTo>
                      <a:cubicBezTo>
                        <a:pt x="712106" y="25540"/>
                        <a:pt x="763731" y="56782"/>
                        <a:pt x="807451" y="95834"/>
                      </a:cubicBezTo>
                      <a:cubicBezTo>
                        <a:pt x="894129" y="173272"/>
                        <a:pt x="935276" y="296717"/>
                        <a:pt x="912226" y="410350"/>
                      </a:cubicBezTo>
                      <a:cubicBezTo>
                        <a:pt x="876221" y="587800"/>
                        <a:pt x="700486" y="658476"/>
                        <a:pt x="642668" y="681622"/>
                      </a:cubicBezTo>
                      <a:cubicBezTo>
                        <a:pt x="581137" y="706196"/>
                        <a:pt x="515414" y="718293"/>
                        <a:pt x="450073" y="718293"/>
                      </a:cubicBezTo>
                      <a:close/>
                      <a:moveTo>
                        <a:pt x="178515" y="160128"/>
                      </a:moveTo>
                      <a:cubicBezTo>
                        <a:pt x="143083" y="160128"/>
                        <a:pt x="112697" y="178321"/>
                        <a:pt x="76883" y="225374"/>
                      </a:cubicBezTo>
                      <a:cubicBezTo>
                        <a:pt x="76883" y="225374"/>
                        <a:pt x="76883" y="225374"/>
                        <a:pt x="76883" y="225374"/>
                      </a:cubicBezTo>
                      <a:cubicBezTo>
                        <a:pt x="22114" y="297288"/>
                        <a:pt x="27830" y="379965"/>
                        <a:pt x="29544" y="395776"/>
                      </a:cubicBezTo>
                      <a:cubicBezTo>
                        <a:pt x="41164" y="502647"/>
                        <a:pt x="127557" y="568560"/>
                        <a:pt x="164418" y="596659"/>
                      </a:cubicBezTo>
                      <a:cubicBezTo>
                        <a:pt x="292911" y="694576"/>
                        <a:pt x="476553" y="717436"/>
                        <a:pt x="632096" y="654952"/>
                      </a:cubicBezTo>
                      <a:cubicBezTo>
                        <a:pt x="686388" y="633139"/>
                        <a:pt x="851361" y="566846"/>
                        <a:pt x="884318" y="404539"/>
                      </a:cubicBezTo>
                      <a:cubicBezTo>
                        <a:pt x="905369" y="300717"/>
                        <a:pt x="867744" y="187846"/>
                        <a:pt x="788497" y="116980"/>
                      </a:cubicBezTo>
                      <a:cubicBezTo>
                        <a:pt x="747539" y="80404"/>
                        <a:pt x="699532" y="51352"/>
                        <a:pt x="656765" y="37255"/>
                      </a:cubicBezTo>
                      <a:cubicBezTo>
                        <a:pt x="623332" y="26206"/>
                        <a:pt x="597997" y="25540"/>
                        <a:pt x="579327" y="35160"/>
                      </a:cubicBezTo>
                      <a:cubicBezTo>
                        <a:pt x="550562" y="50019"/>
                        <a:pt x="536275" y="89929"/>
                        <a:pt x="520654" y="140506"/>
                      </a:cubicBezTo>
                      <a:cubicBezTo>
                        <a:pt x="503699" y="195275"/>
                        <a:pt x="484077" y="225184"/>
                        <a:pt x="456835" y="237280"/>
                      </a:cubicBezTo>
                      <a:cubicBezTo>
                        <a:pt x="418926" y="254235"/>
                        <a:pt x="373968" y="233375"/>
                        <a:pt x="311579" y="204705"/>
                      </a:cubicBezTo>
                      <a:lnTo>
                        <a:pt x="300340" y="199561"/>
                      </a:lnTo>
                      <a:cubicBezTo>
                        <a:pt x="249571" y="176225"/>
                        <a:pt x="211757" y="160128"/>
                        <a:pt x="178515" y="160128"/>
                      </a:cubicBezTo>
                      <a:close/>
                      <a:moveTo>
                        <a:pt x="65454" y="216706"/>
                      </a:moveTo>
                      <a:lnTo>
                        <a:pt x="65454" y="216706"/>
                      </a:lnTo>
                      <a:lnTo>
                        <a:pt x="65454" y="21670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30" name="Google Shape;1230;p10"/>
              <p:cNvGrpSpPr/>
              <p:nvPr/>
            </p:nvGrpSpPr>
            <p:grpSpPr>
              <a:xfrm>
                <a:off x="10974609" y="2212942"/>
                <a:ext cx="209169" cy="209168"/>
                <a:chOff x="10974609" y="2212942"/>
                <a:chExt cx="209169" cy="209168"/>
              </a:xfrm>
            </p:grpSpPr>
            <p:sp>
              <p:nvSpPr>
                <p:cNvPr id="1231" name="Google Shape;1231;p10"/>
                <p:cNvSpPr/>
                <p:nvPr/>
              </p:nvSpPr>
              <p:spPr>
                <a:xfrm>
                  <a:off x="10988802" y="2227230"/>
                  <a:ext cx="180594" cy="180593"/>
                </a:xfrm>
                <a:custGeom>
                  <a:avLst/>
                  <a:gdLst/>
                  <a:ahLst/>
                  <a:cxnLst/>
                  <a:rect l="l" t="t" r="r" b="b"/>
                  <a:pathLst>
                    <a:path w="180594" h="180593" extrusionOk="0">
                      <a:moveTo>
                        <a:pt x="180594" y="90297"/>
                      </a:moveTo>
                      <a:cubicBezTo>
                        <a:pt x="180594" y="140167"/>
                        <a:pt x="140166" y="180594"/>
                        <a:pt x="90297" y="180594"/>
                      </a:cubicBezTo>
                      <a:cubicBezTo>
                        <a:pt x="40427" y="180594"/>
                        <a:pt x="1" y="140167"/>
                        <a:pt x="1" y="90297"/>
                      </a:cubicBezTo>
                      <a:cubicBezTo>
                        <a:pt x="1" y="40427"/>
                        <a:pt x="40428" y="0"/>
                        <a:pt x="90297" y="0"/>
                      </a:cubicBezTo>
                      <a:cubicBezTo>
                        <a:pt x="140168" y="0"/>
                        <a:pt x="180594" y="40427"/>
                        <a:pt x="180594" y="9029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2" name="Google Shape;1232;p10"/>
                <p:cNvSpPr/>
                <p:nvPr/>
              </p:nvSpPr>
              <p:spPr>
                <a:xfrm>
                  <a:off x="10974609" y="2212942"/>
                  <a:ext cx="209169" cy="209168"/>
                </a:xfrm>
                <a:custGeom>
                  <a:avLst/>
                  <a:gdLst/>
                  <a:ahLst/>
                  <a:cxnLst/>
                  <a:rect l="l" t="t" r="r" b="b"/>
                  <a:pathLst>
                    <a:path w="209169" h="209168" extrusionOk="0">
                      <a:moveTo>
                        <a:pt x="104585" y="209169"/>
                      </a:moveTo>
                      <a:cubicBezTo>
                        <a:pt x="46863" y="209169"/>
                        <a:pt x="0" y="162211"/>
                        <a:pt x="0" y="104584"/>
                      </a:cubicBezTo>
                      <a:cubicBezTo>
                        <a:pt x="0" y="46958"/>
                        <a:pt x="46959" y="0"/>
                        <a:pt x="104585" y="0"/>
                      </a:cubicBezTo>
                      <a:cubicBezTo>
                        <a:pt x="162211" y="0"/>
                        <a:pt x="209170" y="46958"/>
                        <a:pt x="209170" y="104584"/>
                      </a:cubicBezTo>
                      <a:cubicBezTo>
                        <a:pt x="209170" y="162211"/>
                        <a:pt x="162211" y="209169"/>
                        <a:pt x="104585" y="209169"/>
                      </a:cubicBezTo>
                      <a:close/>
                      <a:moveTo>
                        <a:pt x="104585" y="28480"/>
                      </a:moveTo>
                      <a:cubicBezTo>
                        <a:pt x="62675" y="28480"/>
                        <a:pt x="28575" y="62579"/>
                        <a:pt x="28575" y="104489"/>
                      </a:cubicBezTo>
                      <a:cubicBezTo>
                        <a:pt x="28575" y="146399"/>
                        <a:pt x="62675" y="180499"/>
                        <a:pt x="104585" y="180499"/>
                      </a:cubicBezTo>
                      <a:cubicBezTo>
                        <a:pt x="146495" y="180499"/>
                        <a:pt x="180595" y="146399"/>
                        <a:pt x="180595" y="104489"/>
                      </a:cubicBezTo>
                      <a:cubicBezTo>
                        <a:pt x="180595" y="62579"/>
                        <a:pt x="146495" y="28480"/>
                        <a:pt x="104585" y="284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33" name="Google Shape;1233;p10"/>
              <p:cNvGrpSpPr/>
              <p:nvPr/>
            </p:nvGrpSpPr>
            <p:grpSpPr>
              <a:xfrm>
                <a:off x="11175206" y="2363437"/>
                <a:ext cx="209168" cy="209168"/>
                <a:chOff x="11175206" y="2363437"/>
                <a:chExt cx="209168" cy="209168"/>
              </a:xfrm>
            </p:grpSpPr>
            <p:sp>
              <p:nvSpPr>
                <p:cNvPr id="1234" name="Google Shape;1234;p10"/>
                <p:cNvSpPr/>
                <p:nvPr/>
              </p:nvSpPr>
              <p:spPr>
                <a:xfrm>
                  <a:off x="11189493" y="2377725"/>
                  <a:ext cx="180594" cy="180593"/>
                </a:xfrm>
                <a:custGeom>
                  <a:avLst/>
                  <a:gdLst/>
                  <a:ahLst/>
                  <a:cxnLst/>
                  <a:rect l="l" t="t" r="r" b="b"/>
                  <a:pathLst>
                    <a:path w="180594" h="180593" extrusionOk="0">
                      <a:moveTo>
                        <a:pt x="180594" y="90297"/>
                      </a:moveTo>
                      <a:cubicBezTo>
                        <a:pt x="180594" y="140167"/>
                        <a:pt x="140166" y="180594"/>
                        <a:pt x="90297" y="180594"/>
                      </a:cubicBezTo>
                      <a:cubicBezTo>
                        <a:pt x="40427" y="180594"/>
                        <a:pt x="0" y="140167"/>
                        <a:pt x="0" y="90297"/>
                      </a:cubicBezTo>
                      <a:cubicBezTo>
                        <a:pt x="0" y="40427"/>
                        <a:pt x="40428" y="0"/>
                        <a:pt x="90297" y="0"/>
                      </a:cubicBezTo>
                      <a:cubicBezTo>
                        <a:pt x="140167" y="0"/>
                        <a:pt x="180594" y="40427"/>
                        <a:pt x="180594" y="9029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5" name="Google Shape;1235;p10"/>
                <p:cNvSpPr/>
                <p:nvPr/>
              </p:nvSpPr>
              <p:spPr>
                <a:xfrm>
                  <a:off x="11175206" y="2363437"/>
                  <a:ext cx="209168" cy="209168"/>
                </a:xfrm>
                <a:custGeom>
                  <a:avLst/>
                  <a:gdLst/>
                  <a:ahLst/>
                  <a:cxnLst/>
                  <a:rect l="l" t="t" r="r" b="b"/>
                  <a:pathLst>
                    <a:path w="209168" h="209168" extrusionOk="0">
                      <a:moveTo>
                        <a:pt x="104584" y="209169"/>
                      </a:moveTo>
                      <a:cubicBezTo>
                        <a:pt x="46959" y="209169"/>
                        <a:pt x="0" y="162211"/>
                        <a:pt x="0" y="104584"/>
                      </a:cubicBezTo>
                      <a:cubicBezTo>
                        <a:pt x="0" y="46958"/>
                        <a:pt x="46959" y="0"/>
                        <a:pt x="104584" y="0"/>
                      </a:cubicBezTo>
                      <a:cubicBezTo>
                        <a:pt x="162306" y="0"/>
                        <a:pt x="209169" y="46958"/>
                        <a:pt x="209169" y="104584"/>
                      </a:cubicBezTo>
                      <a:cubicBezTo>
                        <a:pt x="209169" y="162211"/>
                        <a:pt x="162306" y="209169"/>
                        <a:pt x="104584" y="209169"/>
                      </a:cubicBezTo>
                      <a:close/>
                      <a:moveTo>
                        <a:pt x="104584" y="28575"/>
                      </a:moveTo>
                      <a:cubicBezTo>
                        <a:pt x="62674" y="28575"/>
                        <a:pt x="28575" y="62675"/>
                        <a:pt x="28575" y="104584"/>
                      </a:cubicBezTo>
                      <a:cubicBezTo>
                        <a:pt x="28575" y="146494"/>
                        <a:pt x="62674" y="180594"/>
                        <a:pt x="104584" y="180594"/>
                      </a:cubicBezTo>
                      <a:cubicBezTo>
                        <a:pt x="146495" y="180594"/>
                        <a:pt x="180594" y="146494"/>
                        <a:pt x="180594" y="104584"/>
                      </a:cubicBezTo>
                      <a:cubicBezTo>
                        <a:pt x="180594" y="62675"/>
                        <a:pt x="146495" y="28575"/>
                        <a:pt x="10458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36" name="Google Shape;1236;p10"/>
              <p:cNvGrpSpPr/>
              <p:nvPr/>
            </p:nvGrpSpPr>
            <p:grpSpPr>
              <a:xfrm>
                <a:off x="11516391" y="2092546"/>
                <a:ext cx="209169" cy="209168"/>
                <a:chOff x="11516391" y="2092546"/>
                <a:chExt cx="209169" cy="209168"/>
              </a:xfrm>
            </p:grpSpPr>
            <p:sp>
              <p:nvSpPr>
                <p:cNvPr id="1237" name="Google Shape;1237;p10"/>
                <p:cNvSpPr/>
                <p:nvPr/>
              </p:nvSpPr>
              <p:spPr>
                <a:xfrm>
                  <a:off x="11530679" y="2106739"/>
                  <a:ext cx="180594" cy="180593"/>
                </a:xfrm>
                <a:custGeom>
                  <a:avLst/>
                  <a:gdLst/>
                  <a:ahLst/>
                  <a:cxnLst/>
                  <a:rect l="l" t="t" r="r" b="b"/>
                  <a:pathLst>
                    <a:path w="180594" h="180593" extrusionOk="0">
                      <a:moveTo>
                        <a:pt x="180594" y="90297"/>
                      </a:moveTo>
                      <a:cubicBezTo>
                        <a:pt x="180594" y="140167"/>
                        <a:pt x="140167" y="180594"/>
                        <a:pt x="90297" y="180594"/>
                      </a:cubicBezTo>
                      <a:cubicBezTo>
                        <a:pt x="40427" y="180594"/>
                        <a:pt x="1" y="140167"/>
                        <a:pt x="1" y="90297"/>
                      </a:cubicBezTo>
                      <a:cubicBezTo>
                        <a:pt x="1" y="40427"/>
                        <a:pt x="40428" y="0"/>
                        <a:pt x="90297" y="0"/>
                      </a:cubicBezTo>
                      <a:cubicBezTo>
                        <a:pt x="140168" y="0"/>
                        <a:pt x="180594" y="40427"/>
                        <a:pt x="180594" y="9029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8" name="Google Shape;1238;p10"/>
                <p:cNvSpPr/>
                <p:nvPr/>
              </p:nvSpPr>
              <p:spPr>
                <a:xfrm>
                  <a:off x="11516391" y="2092546"/>
                  <a:ext cx="209169" cy="209168"/>
                </a:xfrm>
                <a:custGeom>
                  <a:avLst/>
                  <a:gdLst/>
                  <a:ahLst/>
                  <a:cxnLst/>
                  <a:rect l="l" t="t" r="r" b="b"/>
                  <a:pathLst>
                    <a:path w="209169" h="209168" extrusionOk="0">
                      <a:moveTo>
                        <a:pt x="104585" y="209169"/>
                      </a:moveTo>
                      <a:cubicBezTo>
                        <a:pt x="46863" y="209169"/>
                        <a:pt x="0" y="162211"/>
                        <a:pt x="0" y="104584"/>
                      </a:cubicBezTo>
                      <a:cubicBezTo>
                        <a:pt x="0" y="46958"/>
                        <a:pt x="46959" y="0"/>
                        <a:pt x="104585" y="0"/>
                      </a:cubicBezTo>
                      <a:cubicBezTo>
                        <a:pt x="162211" y="0"/>
                        <a:pt x="209170" y="46958"/>
                        <a:pt x="209170" y="104584"/>
                      </a:cubicBezTo>
                      <a:cubicBezTo>
                        <a:pt x="209170" y="162211"/>
                        <a:pt x="162306" y="209169"/>
                        <a:pt x="104585" y="209169"/>
                      </a:cubicBezTo>
                      <a:close/>
                      <a:moveTo>
                        <a:pt x="104585" y="28480"/>
                      </a:moveTo>
                      <a:cubicBezTo>
                        <a:pt x="62675" y="28480"/>
                        <a:pt x="28575" y="62579"/>
                        <a:pt x="28575" y="104489"/>
                      </a:cubicBezTo>
                      <a:cubicBezTo>
                        <a:pt x="28575" y="146399"/>
                        <a:pt x="62675" y="180499"/>
                        <a:pt x="104585" y="180499"/>
                      </a:cubicBezTo>
                      <a:cubicBezTo>
                        <a:pt x="146495" y="180499"/>
                        <a:pt x="180595" y="146399"/>
                        <a:pt x="180595" y="104489"/>
                      </a:cubicBezTo>
                      <a:cubicBezTo>
                        <a:pt x="180595" y="62579"/>
                        <a:pt x="146495" y="28480"/>
                        <a:pt x="104585" y="284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39" name="Google Shape;1239;p10"/>
              <p:cNvGrpSpPr/>
              <p:nvPr/>
            </p:nvGrpSpPr>
            <p:grpSpPr>
              <a:xfrm>
                <a:off x="11426094" y="2333338"/>
                <a:ext cx="209169" cy="209168"/>
                <a:chOff x="11426094" y="2333338"/>
                <a:chExt cx="209169" cy="209168"/>
              </a:xfrm>
            </p:grpSpPr>
            <p:sp>
              <p:nvSpPr>
                <p:cNvPr id="1240" name="Google Shape;1240;p10"/>
                <p:cNvSpPr/>
                <p:nvPr/>
              </p:nvSpPr>
              <p:spPr>
                <a:xfrm>
                  <a:off x="11440382" y="2347626"/>
                  <a:ext cx="180594" cy="180593"/>
                </a:xfrm>
                <a:custGeom>
                  <a:avLst/>
                  <a:gdLst/>
                  <a:ahLst/>
                  <a:cxnLst/>
                  <a:rect l="l" t="t" r="r" b="b"/>
                  <a:pathLst>
                    <a:path w="180594" h="180593" extrusionOk="0">
                      <a:moveTo>
                        <a:pt x="180594" y="90297"/>
                      </a:moveTo>
                      <a:cubicBezTo>
                        <a:pt x="180594" y="140167"/>
                        <a:pt x="140167" y="180594"/>
                        <a:pt x="90298" y="180594"/>
                      </a:cubicBezTo>
                      <a:cubicBezTo>
                        <a:pt x="40427" y="180594"/>
                        <a:pt x="1" y="140167"/>
                        <a:pt x="1" y="90297"/>
                      </a:cubicBezTo>
                      <a:cubicBezTo>
                        <a:pt x="1" y="40427"/>
                        <a:pt x="40429" y="0"/>
                        <a:pt x="90298" y="0"/>
                      </a:cubicBezTo>
                      <a:cubicBezTo>
                        <a:pt x="140168" y="0"/>
                        <a:pt x="180594" y="40427"/>
                        <a:pt x="180594" y="9029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1" name="Google Shape;1241;p10"/>
                <p:cNvSpPr/>
                <p:nvPr/>
              </p:nvSpPr>
              <p:spPr>
                <a:xfrm>
                  <a:off x="11426094" y="2333338"/>
                  <a:ext cx="209169" cy="209168"/>
                </a:xfrm>
                <a:custGeom>
                  <a:avLst/>
                  <a:gdLst/>
                  <a:ahLst/>
                  <a:cxnLst/>
                  <a:rect l="l" t="t" r="r" b="b"/>
                  <a:pathLst>
                    <a:path w="209169" h="209168" extrusionOk="0">
                      <a:moveTo>
                        <a:pt x="104584" y="209169"/>
                      </a:moveTo>
                      <a:cubicBezTo>
                        <a:pt x="46959" y="209169"/>
                        <a:pt x="0" y="162211"/>
                        <a:pt x="0" y="104584"/>
                      </a:cubicBezTo>
                      <a:cubicBezTo>
                        <a:pt x="0" y="46958"/>
                        <a:pt x="46959" y="0"/>
                        <a:pt x="104584" y="0"/>
                      </a:cubicBezTo>
                      <a:cubicBezTo>
                        <a:pt x="162306" y="0"/>
                        <a:pt x="209170" y="46958"/>
                        <a:pt x="209170" y="104584"/>
                      </a:cubicBezTo>
                      <a:cubicBezTo>
                        <a:pt x="209170" y="162211"/>
                        <a:pt x="162211" y="209169"/>
                        <a:pt x="104584" y="209169"/>
                      </a:cubicBezTo>
                      <a:close/>
                      <a:moveTo>
                        <a:pt x="104584" y="28575"/>
                      </a:moveTo>
                      <a:cubicBezTo>
                        <a:pt x="62675" y="28575"/>
                        <a:pt x="28575" y="62675"/>
                        <a:pt x="28575" y="104584"/>
                      </a:cubicBezTo>
                      <a:cubicBezTo>
                        <a:pt x="28575" y="146495"/>
                        <a:pt x="62675" y="180594"/>
                        <a:pt x="104584" y="180594"/>
                      </a:cubicBezTo>
                      <a:cubicBezTo>
                        <a:pt x="146495" y="180594"/>
                        <a:pt x="180595" y="146495"/>
                        <a:pt x="180595" y="104584"/>
                      </a:cubicBezTo>
                      <a:cubicBezTo>
                        <a:pt x="180595" y="62675"/>
                        <a:pt x="146495" y="28575"/>
                        <a:pt x="10458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42" name="Google Shape;1242;p10"/>
              <p:cNvGrpSpPr/>
              <p:nvPr/>
            </p:nvGrpSpPr>
            <p:grpSpPr>
              <a:xfrm>
                <a:off x="10932301" y="1720888"/>
                <a:ext cx="646499" cy="499292"/>
                <a:chOff x="10932301" y="1720888"/>
                <a:chExt cx="646499" cy="499292"/>
              </a:xfrm>
            </p:grpSpPr>
            <p:grpSp>
              <p:nvGrpSpPr>
                <p:cNvPr id="1243" name="Google Shape;1243;p10"/>
                <p:cNvGrpSpPr/>
                <p:nvPr/>
              </p:nvGrpSpPr>
              <p:grpSpPr>
                <a:xfrm>
                  <a:off x="11292848" y="1720888"/>
                  <a:ext cx="285952" cy="231831"/>
                  <a:chOff x="11292848" y="1720888"/>
                  <a:chExt cx="285952" cy="231831"/>
                </a:xfrm>
              </p:grpSpPr>
              <p:sp>
                <p:nvSpPr>
                  <p:cNvPr id="1244" name="Google Shape;1244;p10"/>
                  <p:cNvSpPr/>
                  <p:nvPr/>
                </p:nvSpPr>
                <p:spPr>
                  <a:xfrm>
                    <a:off x="11307222" y="1734999"/>
                    <a:ext cx="257461" cy="203449"/>
                  </a:xfrm>
                  <a:custGeom>
                    <a:avLst/>
                    <a:gdLst/>
                    <a:ahLst/>
                    <a:cxnLst/>
                    <a:rect l="l" t="t" r="r" b="b"/>
                    <a:pathLst>
                      <a:path w="257461" h="203449" extrusionOk="0">
                        <a:moveTo>
                          <a:pt x="0" y="110183"/>
                        </a:moveTo>
                        <a:cubicBezTo>
                          <a:pt x="10002" y="90562"/>
                          <a:pt x="30290" y="57701"/>
                          <a:pt x="68199" y="32555"/>
                        </a:cubicBezTo>
                        <a:cubicBezTo>
                          <a:pt x="150495" y="-22024"/>
                          <a:pt x="244030" y="7504"/>
                          <a:pt x="257461" y="11981"/>
                        </a:cubicBezTo>
                        <a:cubicBezTo>
                          <a:pt x="254603" y="34460"/>
                          <a:pt x="247459" y="69893"/>
                          <a:pt x="226409" y="107897"/>
                        </a:cubicBezTo>
                        <a:cubicBezTo>
                          <a:pt x="209741" y="137996"/>
                          <a:pt x="189262" y="174953"/>
                          <a:pt x="146304" y="193241"/>
                        </a:cubicBezTo>
                        <a:cubicBezTo>
                          <a:pt x="91249" y="216673"/>
                          <a:pt x="37148" y="193241"/>
                          <a:pt x="24385" y="187336"/>
                        </a:cubicBezTo>
                        <a:cubicBezTo>
                          <a:pt x="16193" y="161618"/>
                          <a:pt x="8096" y="135901"/>
                          <a:pt x="0" y="11018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5" name="Google Shape;1245;p10"/>
                  <p:cNvSpPr/>
                  <p:nvPr/>
                </p:nvSpPr>
                <p:spPr>
                  <a:xfrm>
                    <a:off x="11292848" y="1720888"/>
                    <a:ext cx="285952" cy="231831"/>
                  </a:xfrm>
                  <a:custGeom>
                    <a:avLst/>
                    <a:gdLst/>
                    <a:ahLst/>
                    <a:cxnLst/>
                    <a:rect l="l" t="t" r="r" b="b"/>
                    <a:pathLst>
                      <a:path w="285952" h="231831" extrusionOk="0">
                        <a:moveTo>
                          <a:pt x="109338" y="231831"/>
                        </a:moveTo>
                        <a:cubicBezTo>
                          <a:pt x="75239" y="231831"/>
                          <a:pt x="46569" y="220877"/>
                          <a:pt x="32663" y="214400"/>
                        </a:cubicBezTo>
                        <a:cubicBezTo>
                          <a:pt x="29043" y="212686"/>
                          <a:pt x="26281" y="209543"/>
                          <a:pt x="25042" y="205733"/>
                        </a:cubicBezTo>
                        <a:lnTo>
                          <a:pt x="659" y="128580"/>
                        </a:lnTo>
                        <a:cubicBezTo>
                          <a:pt x="-484" y="125056"/>
                          <a:pt x="-104" y="121151"/>
                          <a:pt x="1516" y="117817"/>
                        </a:cubicBezTo>
                        <a:cubicBezTo>
                          <a:pt x="18851" y="83718"/>
                          <a:pt x="44092" y="54952"/>
                          <a:pt x="74573" y="34759"/>
                        </a:cubicBezTo>
                        <a:cubicBezTo>
                          <a:pt x="160107" y="-21915"/>
                          <a:pt x="257548" y="6279"/>
                          <a:pt x="276217" y="12566"/>
                        </a:cubicBezTo>
                        <a:cubicBezTo>
                          <a:pt x="282694" y="14756"/>
                          <a:pt x="286694" y="21138"/>
                          <a:pt x="285837" y="27901"/>
                        </a:cubicBezTo>
                        <a:cubicBezTo>
                          <a:pt x="281361" y="63906"/>
                          <a:pt x="270311" y="97910"/>
                          <a:pt x="253072" y="128961"/>
                        </a:cubicBezTo>
                        <a:cubicBezTo>
                          <a:pt x="235449" y="160775"/>
                          <a:pt x="213543" y="200303"/>
                          <a:pt x="166108" y="220497"/>
                        </a:cubicBezTo>
                        <a:cubicBezTo>
                          <a:pt x="146677" y="228783"/>
                          <a:pt x="127246" y="231831"/>
                          <a:pt x="109338" y="231831"/>
                        </a:cubicBezTo>
                        <a:close/>
                        <a:moveTo>
                          <a:pt x="50379" y="190969"/>
                        </a:moveTo>
                        <a:cubicBezTo>
                          <a:pt x="71049" y="199541"/>
                          <a:pt x="113053" y="212019"/>
                          <a:pt x="155059" y="194207"/>
                        </a:cubicBezTo>
                        <a:cubicBezTo>
                          <a:pt x="193540" y="177920"/>
                          <a:pt x="211923" y="144582"/>
                          <a:pt x="228211" y="115150"/>
                        </a:cubicBezTo>
                        <a:cubicBezTo>
                          <a:pt x="241736" y="90671"/>
                          <a:pt x="250975" y="64286"/>
                          <a:pt x="255833" y="36283"/>
                        </a:cubicBezTo>
                        <a:cubicBezTo>
                          <a:pt x="225924" y="28473"/>
                          <a:pt x="153916" y="16471"/>
                          <a:pt x="90384" y="58572"/>
                        </a:cubicBezTo>
                        <a:cubicBezTo>
                          <a:pt x="65524" y="75050"/>
                          <a:pt x="44665" y="98195"/>
                          <a:pt x="29710" y="125627"/>
                        </a:cubicBezTo>
                        <a:lnTo>
                          <a:pt x="50379" y="19096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46" name="Google Shape;1246;p10"/>
                <p:cNvGrpSpPr/>
                <p:nvPr/>
              </p:nvGrpSpPr>
              <p:grpSpPr>
                <a:xfrm>
                  <a:off x="11190563" y="1827754"/>
                  <a:ext cx="209006" cy="212690"/>
                  <a:chOff x="11190563" y="1827754"/>
                  <a:chExt cx="209006" cy="212690"/>
                </a:xfrm>
              </p:grpSpPr>
              <p:sp>
                <p:nvSpPr>
                  <p:cNvPr id="1247" name="Google Shape;1247;p10"/>
                  <p:cNvSpPr/>
                  <p:nvPr/>
                </p:nvSpPr>
                <p:spPr>
                  <a:xfrm>
                    <a:off x="11204733" y="1842073"/>
                    <a:ext cx="180389" cy="184179"/>
                  </a:xfrm>
                  <a:custGeom>
                    <a:avLst/>
                    <a:gdLst/>
                    <a:ahLst/>
                    <a:cxnLst/>
                    <a:rect l="l" t="t" r="r" b="b"/>
                    <a:pathLst>
                      <a:path w="180389" h="184179" extrusionOk="0">
                        <a:moveTo>
                          <a:pt x="150591" y="147317"/>
                        </a:moveTo>
                        <a:cubicBezTo>
                          <a:pt x="182213" y="126077"/>
                          <a:pt x="189929" y="82928"/>
                          <a:pt x="167640" y="52067"/>
                        </a:cubicBezTo>
                        <a:lnTo>
                          <a:pt x="150114" y="27874"/>
                        </a:lnTo>
                        <a:cubicBezTo>
                          <a:pt x="127540" y="-3463"/>
                          <a:pt x="83248" y="-9274"/>
                          <a:pt x="53244" y="15015"/>
                        </a:cubicBezTo>
                        <a:lnTo>
                          <a:pt x="0" y="58068"/>
                        </a:lnTo>
                        <a:cubicBezTo>
                          <a:pt x="31813" y="100645"/>
                          <a:pt x="63818" y="142269"/>
                          <a:pt x="95727" y="184179"/>
                        </a:cubicBezTo>
                        <a:lnTo>
                          <a:pt x="150591" y="147317"/>
                        </a:lnTo>
                        <a:close/>
                      </a:path>
                    </a:pathLst>
                  </a:custGeom>
                  <a:solidFill>
                    <a:srgbClr val="3D495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8" name="Google Shape;1248;p10"/>
                  <p:cNvSpPr/>
                  <p:nvPr/>
                </p:nvSpPr>
                <p:spPr>
                  <a:xfrm>
                    <a:off x="11190563" y="1827754"/>
                    <a:ext cx="209006" cy="212690"/>
                  </a:xfrm>
                  <a:custGeom>
                    <a:avLst/>
                    <a:gdLst/>
                    <a:ahLst/>
                    <a:cxnLst/>
                    <a:rect l="l" t="t" r="r" b="b"/>
                    <a:pathLst>
                      <a:path w="209006" h="212690" extrusionOk="0">
                        <a:moveTo>
                          <a:pt x="109992" y="212691"/>
                        </a:moveTo>
                        <a:cubicBezTo>
                          <a:pt x="105705" y="212691"/>
                          <a:pt x="101420" y="210786"/>
                          <a:pt x="98657" y="207071"/>
                        </a:cubicBezTo>
                        <a:lnTo>
                          <a:pt x="81513" y="184592"/>
                        </a:lnTo>
                        <a:cubicBezTo>
                          <a:pt x="55699" y="150778"/>
                          <a:pt x="29030" y="115821"/>
                          <a:pt x="2836" y="80865"/>
                        </a:cubicBezTo>
                        <a:cubicBezTo>
                          <a:pt x="-1736" y="74673"/>
                          <a:pt x="-688" y="66006"/>
                          <a:pt x="5313" y="61243"/>
                        </a:cubicBezTo>
                        <a:lnTo>
                          <a:pt x="58557" y="18190"/>
                        </a:lnTo>
                        <a:cubicBezTo>
                          <a:pt x="76178" y="3903"/>
                          <a:pt x="98182" y="-2289"/>
                          <a:pt x="120660" y="759"/>
                        </a:cubicBezTo>
                        <a:cubicBezTo>
                          <a:pt x="143139" y="3712"/>
                          <a:pt x="162760" y="15523"/>
                          <a:pt x="176000" y="33811"/>
                        </a:cubicBezTo>
                        <a:lnTo>
                          <a:pt x="193527" y="58005"/>
                        </a:lnTo>
                        <a:cubicBezTo>
                          <a:pt x="206576" y="76102"/>
                          <a:pt x="211623" y="98200"/>
                          <a:pt x="207719" y="120108"/>
                        </a:cubicBezTo>
                        <a:cubicBezTo>
                          <a:pt x="203813" y="142110"/>
                          <a:pt x="191430" y="161065"/>
                          <a:pt x="172857" y="173448"/>
                        </a:cubicBezTo>
                        <a:lnTo>
                          <a:pt x="172857" y="173448"/>
                        </a:lnTo>
                        <a:lnTo>
                          <a:pt x="118088" y="210214"/>
                        </a:lnTo>
                        <a:cubicBezTo>
                          <a:pt x="115517" y="211929"/>
                          <a:pt x="112754" y="212691"/>
                          <a:pt x="109992" y="212691"/>
                        </a:cubicBezTo>
                        <a:close/>
                        <a:moveTo>
                          <a:pt x="33888" y="74769"/>
                        </a:moveTo>
                        <a:cubicBezTo>
                          <a:pt x="57319" y="105915"/>
                          <a:pt x="81036" y="137062"/>
                          <a:pt x="104087" y="167256"/>
                        </a:cubicBezTo>
                        <a:lnTo>
                          <a:pt x="113135" y="179067"/>
                        </a:lnTo>
                        <a:lnTo>
                          <a:pt x="156759" y="149730"/>
                        </a:lnTo>
                        <a:cubicBezTo>
                          <a:pt x="168761" y="141634"/>
                          <a:pt x="176858" y="129347"/>
                          <a:pt x="179429" y="115059"/>
                        </a:cubicBezTo>
                        <a:cubicBezTo>
                          <a:pt x="182001" y="100772"/>
                          <a:pt x="178667" y="86484"/>
                          <a:pt x="170190" y="74673"/>
                        </a:cubicBezTo>
                        <a:lnTo>
                          <a:pt x="152664" y="50480"/>
                        </a:lnTo>
                        <a:cubicBezTo>
                          <a:pt x="144092" y="38574"/>
                          <a:pt x="131233" y="30954"/>
                          <a:pt x="116659" y="28953"/>
                        </a:cubicBezTo>
                        <a:cubicBezTo>
                          <a:pt x="102086" y="27048"/>
                          <a:pt x="87798" y="31049"/>
                          <a:pt x="76369" y="40288"/>
                        </a:cubicBezTo>
                        <a:lnTo>
                          <a:pt x="33888" y="74769"/>
                        </a:lnTo>
                        <a:close/>
                        <a:moveTo>
                          <a:pt x="164761" y="161637"/>
                        </a:moveTo>
                        <a:lnTo>
                          <a:pt x="164761" y="161637"/>
                        </a:lnTo>
                        <a:lnTo>
                          <a:pt x="164761" y="16163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49" name="Google Shape;1249;p10"/>
                <p:cNvGrpSpPr/>
                <p:nvPr/>
              </p:nvGrpSpPr>
              <p:grpSpPr>
                <a:xfrm>
                  <a:off x="10932301" y="1885932"/>
                  <a:ext cx="382548" cy="334248"/>
                  <a:chOff x="10932301" y="1885932"/>
                  <a:chExt cx="382548" cy="334248"/>
                </a:xfrm>
              </p:grpSpPr>
              <p:sp>
                <p:nvSpPr>
                  <p:cNvPr id="1250" name="Google Shape;1250;p10"/>
                  <p:cNvSpPr/>
                  <p:nvPr/>
                </p:nvSpPr>
                <p:spPr>
                  <a:xfrm>
                    <a:off x="10946706" y="1900046"/>
                    <a:ext cx="353849" cy="305983"/>
                  </a:xfrm>
                  <a:custGeom>
                    <a:avLst/>
                    <a:gdLst/>
                    <a:ahLst/>
                    <a:cxnLst/>
                    <a:rect l="l" t="t" r="r" b="b"/>
                    <a:pathLst>
                      <a:path w="353849" h="305983" extrusionOk="0">
                        <a:moveTo>
                          <a:pt x="258123" y="0"/>
                        </a:moveTo>
                        <a:lnTo>
                          <a:pt x="22188" y="190881"/>
                        </a:lnTo>
                        <a:cubicBezTo>
                          <a:pt x="-3147" y="213360"/>
                          <a:pt x="-7339" y="251270"/>
                          <a:pt x="12473" y="278702"/>
                        </a:cubicBezTo>
                        <a:cubicBezTo>
                          <a:pt x="32571" y="306515"/>
                          <a:pt x="70671" y="314230"/>
                          <a:pt x="100008" y="296418"/>
                        </a:cubicBezTo>
                        <a:lnTo>
                          <a:pt x="353850" y="126016"/>
                        </a:lnTo>
                        <a:cubicBezTo>
                          <a:pt x="321846" y="84296"/>
                          <a:pt x="289841" y="42577"/>
                          <a:pt x="258123"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1" name="Google Shape;1251;p10"/>
                  <p:cNvSpPr/>
                  <p:nvPr/>
                </p:nvSpPr>
                <p:spPr>
                  <a:xfrm>
                    <a:off x="10932301" y="1885932"/>
                    <a:ext cx="382548" cy="334248"/>
                  </a:xfrm>
                  <a:custGeom>
                    <a:avLst/>
                    <a:gdLst/>
                    <a:ahLst/>
                    <a:cxnLst/>
                    <a:rect l="l" t="t" r="r" b="b"/>
                    <a:pathLst>
                      <a:path w="382548" h="334248" extrusionOk="0">
                        <a:moveTo>
                          <a:pt x="80314" y="334249"/>
                        </a:moveTo>
                        <a:cubicBezTo>
                          <a:pt x="55263" y="334249"/>
                          <a:pt x="30688" y="322628"/>
                          <a:pt x="15257" y="301293"/>
                        </a:cubicBezTo>
                        <a:cubicBezTo>
                          <a:pt x="-8936" y="267765"/>
                          <a:pt x="-3888" y="221854"/>
                          <a:pt x="27068" y="194422"/>
                        </a:cubicBezTo>
                        <a:lnTo>
                          <a:pt x="263479" y="3160"/>
                        </a:lnTo>
                        <a:cubicBezTo>
                          <a:pt x="266527" y="684"/>
                          <a:pt x="270337" y="-364"/>
                          <a:pt x="274242" y="112"/>
                        </a:cubicBezTo>
                        <a:cubicBezTo>
                          <a:pt x="278051" y="588"/>
                          <a:pt x="281577" y="2589"/>
                          <a:pt x="283958" y="5732"/>
                        </a:cubicBezTo>
                        <a:cubicBezTo>
                          <a:pt x="309961" y="40593"/>
                          <a:pt x="336630" y="75455"/>
                          <a:pt x="362444" y="109173"/>
                        </a:cubicBezTo>
                        <a:lnTo>
                          <a:pt x="379588" y="131652"/>
                        </a:lnTo>
                        <a:cubicBezTo>
                          <a:pt x="381970" y="134795"/>
                          <a:pt x="383017" y="138796"/>
                          <a:pt x="382351" y="142606"/>
                        </a:cubicBezTo>
                        <a:cubicBezTo>
                          <a:pt x="381684" y="146511"/>
                          <a:pt x="379493" y="149940"/>
                          <a:pt x="376255" y="152131"/>
                        </a:cubicBezTo>
                        <a:lnTo>
                          <a:pt x="122413" y="322533"/>
                        </a:lnTo>
                        <a:cubicBezTo>
                          <a:pt x="109269" y="330439"/>
                          <a:pt x="94695" y="334249"/>
                          <a:pt x="80314" y="334249"/>
                        </a:cubicBezTo>
                        <a:close/>
                        <a:moveTo>
                          <a:pt x="269955" y="34593"/>
                        </a:moveTo>
                        <a:lnTo>
                          <a:pt x="45547" y="216139"/>
                        </a:lnTo>
                        <a:cubicBezTo>
                          <a:pt x="26116" y="233379"/>
                          <a:pt x="22878" y="262907"/>
                          <a:pt x="38403" y="284528"/>
                        </a:cubicBezTo>
                        <a:cubicBezTo>
                          <a:pt x="54024" y="306150"/>
                          <a:pt x="84123" y="312246"/>
                          <a:pt x="106983" y="298435"/>
                        </a:cubicBezTo>
                        <a:lnTo>
                          <a:pt x="347680" y="136891"/>
                        </a:lnTo>
                        <a:lnTo>
                          <a:pt x="339679" y="126414"/>
                        </a:lnTo>
                        <a:cubicBezTo>
                          <a:pt x="316819" y="96505"/>
                          <a:pt x="293197" y="65549"/>
                          <a:pt x="269955" y="345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252" name="Google Shape;1252;p10"/>
                <p:cNvSpPr/>
                <p:nvPr/>
              </p:nvSpPr>
              <p:spPr>
                <a:xfrm>
                  <a:off x="11367253" y="1750599"/>
                  <a:ext cx="132444" cy="98583"/>
                </a:xfrm>
                <a:custGeom>
                  <a:avLst/>
                  <a:gdLst/>
                  <a:ahLst/>
                  <a:cxnLst/>
                  <a:rect l="l" t="t" r="r" b="b"/>
                  <a:pathLst>
                    <a:path w="132444" h="98583" extrusionOk="0">
                      <a:moveTo>
                        <a:pt x="739" y="98584"/>
                      </a:moveTo>
                      <a:cubicBezTo>
                        <a:pt x="-2309" y="82868"/>
                        <a:pt x="4263" y="65246"/>
                        <a:pt x="16931" y="53054"/>
                      </a:cubicBezTo>
                      <a:cubicBezTo>
                        <a:pt x="30171" y="40481"/>
                        <a:pt x="47602" y="35624"/>
                        <a:pt x="62080" y="32861"/>
                      </a:cubicBezTo>
                      <a:cubicBezTo>
                        <a:pt x="76939" y="30099"/>
                        <a:pt x="90083" y="28956"/>
                        <a:pt x="101608" y="25051"/>
                      </a:cubicBezTo>
                      <a:cubicBezTo>
                        <a:pt x="107324" y="23241"/>
                        <a:pt x="112753" y="20383"/>
                        <a:pt x="117801" y="16478"/>
                      </a:cubicBezTo>
                      <a:cubicBezTo>
                        <a:pt x="122944" y="12573"/>
                        <a:pt x="127326" y="7430"/>
                        <a:pt x="130374" y="0"/>
                      </a:cubicBezTo>
                      <a:cubicBezTo>
                        <a:pt x="133803" y="7430"/>
                        <a:pt x="132660" y="16669"/>
                        <a:pt x="129231" y="24670"/>
                      </a:cubicBezTo>
                      <a:cubicBezTo>
                        <a:pt x="125707" y="32671"/>
                        <a:pt x="119611" y="39624"/>
                        <a:pt x="112371" y="44768"/>
                      </a:cubicBezTo>
                      <a:cubicBezTo>
                        <a:pt x="97893" y="54959"/>
                        <a:pt x="81320" y="58293"/>
                        <a:pt x="67318" y="60960"/>
                      </a:cubicBezTo>
                      <a:cubicBezTo>
                        <a:pt x="53126" y="63532"/>
                        <a:pt x="40934" y="65532"/>
                        <a:pt x="30361" y="70961"/>
                      </a:cubicBezTo>
                      <a:cubicBezTo>
                        <a:pt x="19503" y="76391"/>
                        <a:pt x="9407" y="85344"/>
                        <a:pt x="739" y="9858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1253" name="Google Shape;1253;p10"/>
          <p:cNvGrpSpPr/>
          <p:nvPr/>
        </p:nvGrpSpPr>
        <p:grpSpPr>
          <a:xfrm rot="981374">
            <a:off x="15032150" y="766801"/>
            <a:ext cx="1536280" cy="1421047"/>
            <a:chOff x="5140976" y="802510"/>
            <a:chExt cx="1536327" cy="1421090"/>
          </a:xfrm>
        </p:grpSpPr>
        <p:grpSp>
          <p:nvGrpSpPr>
            <p:cNvPr id="1254" name="Google Shape;1254;p10"/>
            <p:cNvGrpSpPr/>
            <p:nvPr/>
          </p:nvGrpSpPr>
          <p:grpSpPr>
            <a:xfrm>
              <a:off x="5140976" y="802510"/>
              <a:ext cx="1536327" cy="1421090"/>
              <a:chOff x="1560766" y="5405182"/>
              <a:chExt cx="928687" cy="859028"/>
            </a:xfrm>
          </p:grpSpPr>
          <p:grpSp>
            <p:nvGrpSpPr>
              <p:cNvPr id="1255" name="Google Shape;1255;p10"/>
              <p:cNvGrpSpPr/>
              <p:nvPr/>
            </p:nvGrpSpPr>
            <p:grpSpPr>
              <a:xfrm>
                <a:off x="1580864" y="5520975"/>
                <a:ext cx="202501" cy="481393"/>
                <a:chOff x="1580864" y="5520975"/>
                <a:chExt cx="202501" cy="481393"/>
              </a:xfrm>
            </p:grpSpPr>
            <p:sp>
              <p:nvSpPr>
                <p:cNvPr id="1256" name="Google Shape;1256;p10"/>
                <p:cNvSpPr/>
                <p:nvPr/>
              </p:nvSpPr>
              <p:spPr>
                <a:xfrm>
                  <a:off x="1595151" y="5535262"/>
                  <a:ext cx="173926" cy="452818"/>
                </a:xfrm>
                <a:custGeom>
                  <a:avLst/>
                  <a:gdLst/>
                  <a:ahLst/>
                  <a:cxnLst/>
                  <a:rect l="l" t="t" r="r" b="b"/>
                  <a:pathLst>
                    <a:path w="173926" h="452818" extrusionOk="0">
                      <a:moveTo>
                        <a:pt x="0" y="0"/>
                      </a:moveTo>
                      <a:lnTo>
                        <a:pt x="173926" y="0"/>
                      </a:lnTo>
                      <a:lnTo>
                        <a:pt x="173926" y="452818"/>
                      </a:lnTo>
                      <a:lnTo>
                        <a:pt x="0"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7" name="Google Shape;1257;p10"/>
                <p:cNvSpPr/>
                <p:nvPr/>
              </p:nvSpPr>
              <p:spPr>
                <a:xfrm>
                  <a:off x="1580864" y="5520975"/>
                  <a:ext cx="202501" cy="481393"/>
                </a:xfrm>
                <a:custGeom>
                  <a:avLst/>
                  <a:gdLst/>
                  <a:ahLst/>
                  <a:cxnLst/>
                  <a:rect l="l" t="t" r="r" b="b"/>
                  <a:pathLst>
                    <a:path w="202501" h="481393" extrusionOk="0">
                      <a:moveTo>
                        <a:pt x="188214" y="481393"/>
                      </a:moveTo>
                      <a:lnTo>
                        <a:pt x="14288" y="481393"/>
                      </a:lnTo>
                      <a:cubicBezTo>
                        <a:pt x="6382" y="481393"/>
                        <a:pt x="0" y="475012"/>
                        <a:pt x="0" y="467106"/>
                      </a:cubicBezTo>
                      <a:lnTo>
                        <a:pt x="0" y="14288"/>
                      </a:lnTo>
                      <a:cubicBezTo>
                        <a:pt x="0" y="6382"/>
                        <a:pt x="6382" y="0"/>
                        <a:pt x="14288" y="0"/>
                      </a:cubicBezTo>
                      <a:lnTo>
                        <a:pt x="188214" y="0"/>
                      </a:lnTo>
                      <a:cubicBezTo>
                        <a:pt x="196120" y="0"/>
                        <a:pt x="202501" y="6382"/>
                        <a:pt x="202501" y="14288"/>
                      </a:cubicBezTo>
                      <a:lnTo>
                        <a:pt x="202501" y="467106"/>
                      </a:lnTo>
                      <a:cubicBezTo>
                        <a:pt x="202501" y="475012"/>
                        <a:pt x="196120" y="481393"/>
                        <a:pt x="188214" y="481393"/>
                      </a:cubicBezTo>
                      <a:close/>
                      <a:moveTo>
                        <a:pt x="28575" y="452818"/>
                      </a:moveTo>
                      <a:lnTo>
                        <a:pt x="173926" y="452818"/>
                      </a:lnTo>
                      <a:lnTo>
                        <a:pt x="173926" y="28575"/>
                      </a:lnTo>
                      <a:lnTo>
                        <a:pt x="28575" y="28575"/>
                      </a:lnTo>
                      <a:lnTo>
                        <a:pt x="28575"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58" name="Google Shape;1258;p10"/>
              <p:cNvGrpSpPr/>
              <p:nvPr/>
            </p:nvGrpSpPr>
            <p:grpSpPr>
              <a:xfrm>
                <a:off x="1615001" y="5405182"/>
                <a:ext cx="134227" cy="78931"/>
                <a:chOff x="1615001" y="5405182"/>
                <a:chExt cx="134227" cy="78931"/>
              </a:xfrm>
            </p:grpSpPr>
            <p:sp>
              <p:nvSpPr>
                <p:cNvPr id="1259" name="Google Shape;1259;p10"/>
                <p:cNvSpPr/>
                <p:nvPr/>
              </p:nvSpPr>
              <p:spPr>
                <a:xfrm>
                  <a:off x="1629251" y="5419465"/>
                  <a:ext cx="105727" cy="50360"/>
                </a:xfrm>
                <a:custGeom>
                  <a:avLst/>
                  <a:gdLst/>
                  <a:ahLst/>
                  <a:cxnLst/>
                  <a:rect l="l" t="t" r="r" b="b"/>
                  <a:pathLst>
                    <a:path w="105727" h="50360" extrusionOk="0">
                      <a:moveTo>
                        <a:pt x="105727" y="50361"/>
                      </a:moveTo>
                      <a:lnTo>
                        <a:pt x="0" y="50361"/>
                      </a:lnTo>
                      <a:lnTo>
                        <a:pt x="12478" y="24453"/>
                      </a:lnTo>
                      <a:cubicBezTo>
                        <a:pt x="14954" y="19405"/>
                        <a:pt x="18193" y="15118"/>
                        <a:pt x="22003" y="11594"/>
                      </a:cubicBezTo>
                      <a:cubicBezTo>
                        <a:pt x="42767" y="-7360"/>
                        <a:pt x="79915" y="-3074"/>
                        <a:pt x="93250" y="24453"/>
                      </a:cubicBezTo>
                      <a:lnTo>
                        <a:pt x="105727" y="503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0" name="Google Shape;1260;p10"/>
                <p:cNvSpPr/>
                <p:nvPr/>
              </p:nvSpPr>
              <p:spPr>
                <a:xfrm>
                  <a:off x="1615001" y="5405182"/>
                  <a:ext cx="134227" cy="78931"/>
                </a:xfrm>
                <a:custGeom>
                  <a:avLst/>
                  <a:gdLst/>
                  <a:ahLst/>
                  <a:cxnLst/>
                  <a:rect l="l" t="t" r="r" b="b"/>
                  <a:pathLst>
                    <a:path w="134227" h="78931" extrusionOk="0">
                      <a:moveTo>
                        <a:pt x="119977" y="78931"/>
                      </a:moveTo>
                      <a:lnTo>
                        <a:pt x="14250" y="78931"/>
                      </a:lnTo>
                      <a:cubicBezTo>
                        <a:pt x="9297" y="78931"/>
                        <a:pt x="4725" y="76359"/>
                        <a:pt x="2153" y="72263"/>
                      </a:cubicBezTo>
                      <a:cubicBezTo>
                        <a:pt x="-419" y="68168"/>
                        <a:pt x="-704" y="62929"/>
                        <a:pt x="1391" y="58452"/>
                      </a:cubicBezTo>
                      <a:lnTo>
                        <a:pt x="13869" y="32544"/>
                      </a:lnTo>
                      <a:cubicBezTo>
                        <a:pt x="17108" y="25972"/>
                        <a:pt x="21394" y="20257"/>
                        <a:pt x="26537" y="15400"/>
                      </a:cubicBezTo>
                      <a:cubicBezTo>
                        <a:pt x="40348" y="2826"/>
                        <a:pt x="59875" y="-2508"/>
                        <a:pt x="78925" y="1112"/>
                      </a:cubicBezTo>
                      <a:cubicBezTo>
                        <a:pt x="97308" y="4636"/>
                        <a:pt x="112453" y="16066"/>
                        <a:pt x="120359" y="32449"/>
                      </a:cubicBezTo>
                      <a:lnTo>
                        <a:pt x="132836" y="58357"/>
                      </a:lnTo>
                      <a:cubicBezTo>
                        <a:pt x="134932" y="62738"/>
                        <a:pt x="134646" y="67977"/>
                        <a:pt x="132074" y="72168"/>
                      </a:cubicBezTo>
                      <a:cubicBezTo>
                        <a:pt x="129407" y="76455"/>
                        <a:pt x="124835" y="78931"/>
                        <a:pt x="119977" y="78931"/>
                      </a:cubicBezTo>
                      <a:close/>
                      <a:moveTo>
                        <a:pt x="36919" y="50356"/>
                      </a:moveTo>
                      <a:lnTo>
                        <a:pt x="97213" y="50356"/>
                      </a:lnTo>
                      <a:lnTo>
                        <a:pt x="94641" y="44927"/>
                      </a:lnTo>
                      <a:cubicBezTo>
                        <a:pt x="89212" y="33687"/>
                        <a:pt x="79115" y="30258"/>
                        <a:pt x="73496" y="29210"/>
                      </a:cubicBezTo>
                      <a:cubicBezTo>
                        <a:pt x="63494" y="27210"/>
                        <a:pt x="52826" y="30068"/>
                        <a:pt x="45873" y="36449"/>
                      </a:cubicBezTo>
                      <a:cubicBezTo>
                        <a:pt x="43301" y="38831"/>
                        <a:pt x="41206" y="41688"/>
                        <a:pt x="39491" y="45022"/>
                      </a:cubicBezTo>
                      <a:lnTo>
                        <a:pt x="36919" y="5035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61" name="Google Shape;1261;p10"/>
              <p:cNvGrpSpPr/>
              <p:nvPr/>
            </p:nvGrpSpPr>
            <p:grpSpPr>
              <a:xfrm>
                <a:off x="1580941" y="5455538"/>
                <a:ext cx="202347" cy="99441"/>
                <a:chOff x="1580941" y="5455538"/>
                <a:chExt cx="202347" cy="99441"/>
              </a:xfrm>
            </p:grpSpPr>
            <p:sp>
              <p:nvSpPr>
                <p:cNvPr id="1262" name="Google Shape;1262;p10"/>
                <p:cNvSpPr/>
                <p:nvPr/>
              </p:nvSpPr>
              <p:spPr>
                <a:xfrm>
                  <a:off x="1595222" y="5469826"/>
                  <a:ext cx="173785" cy="70866"/>
                </a:xfrm>
                <a:custGeom>
                  <a:avLst/>
                  <a:gdLst/>
                  <a:ahLst/>
                  <a:cxnLst/>
                  <a:rect l="l" t="t" r="r" b="b"/>
                  <a:pathLst>
                    <a:path w="173785" h="70866" extrusionOk="0">
                      <a:moveTo>
                        <a:pt x="173761" y="70390"/>
                      </a:moveTo>
                      <a:cubicBezTo>
                        <a:pt x="173856" y="70675"/>
                        <a:pt x="173666" y="70866"/>
                        <a:pt x="173380" y="70866"/>
                      </a:cubicBezTo>
                      <a:lnTo>
                        <a:pt x="406" y="70866"/>
                      </a:lnTo>
                      <a:cubicBezTo>
                        <a:pt x="120" y="70866"/>
                        <a:pt x="-70" y="70675"/>
                        <a:pt x="25" y="70390"/>
                      </a:cubicBezTo>
                      <a:lnTo>
                        <a:pt x="2406" y="65437"/>
                      </a:lnTo>
                      <a:lnTo>
                        <a:pt x="34029" y="0"/>
                      </a:lnTo>
                      <a:lnTo>
                        <a:pt x="139756" y="0"/>
                      </a:lnTo>
                      <a:lnTo>
                        <a:pt x="171380" y="65437"/>
                      </a:lnTo>
                      <a:lnTo>
                        <a:pt x="173761" y="7039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3" name="Google Shape;1263;p10"/>
                <p:cNvSpPr/>
                <p:nvPr/>
              </p:nvSpPr>
              <p:spPr>
                <a:xfrm>
                  <a:off x="1580941" y="5455538"/>
                  <a:ext cx="202347" cy="99441"/>
                </a:xfrm>
                <a:custGeom>
                  <a:avLst/>
                  <a:gdLst/>
                  <a:ahLst/>
                  <a:cxnLst/>
                  <a:rect l="l" t="t" r="r" b="b"/>
                  <a:pathLst>
                    <a:path w="202347" h="99441" extrusionOk="0">
                      <a:moveTo>
                        <a:pt x="187661" y="99441"/>
                      </a:moveTo>
                      <a:lnTo>
                        <a:pt x="14687" y="99441"/>
                      </a:lnTo>
                      <a:cubicBezTo>
                        <a:pt x="10115" y="99441"/>
                        <a:pt x="5448" y="97060"/>
                        <a:pt x="2781" y="93440"/>
                      </a:cubicBezTo>
                      <a:cubicBezTo>
                        <a:pt x="114" y="89821"/>
                        <a:pt x="-744" y="84677"/>
                        <a:pt x="685" y="80296"/>
                      </a:cubicBezTo>
                      <a:cubicBezTo>
                        <a:pt x="876" y="79724"/>
                        <a:pt x="1161" y="79057"/>
                        <a:pt x="1447" y="78486"/>
                      </a:cubicBezTo>
                      <a:lnTo>
                        <a:pt x="35451" y="8096"/>
                      </a:lnTo>
                      <a:cubicBezTo>
                        <a:pt x="37832" y="3143"/>
                        <a:pt x="42881" y="0"/>
                        <a:pt x="48310" y="0"/>
                      </a:cubicBezTo>
                      <a:lnTo>
                        <a:pt x="154037" y="0"/>
                      </a:lnTo>
                      <a:cubicBezTo>
                        <a:pt x="159562" y="0"/>
                        <a:pt x="164515" y="3143"/>
                        <a:pt x="166896" y="8096"/>
                      </a:cubicBezTo>
                      <a:lnTo>
                        <a:pt x="200901" y="78486"/>
                      </a:lnTo>
                      <a:cubicBezTo>
                        <a:pt x="201186" y="79057"/>
                        <a:pt x="201377" y="79629"/>
                        <a:pt x="201662" y="80296"/>
                      </a:cubicBezTo>
                      <a:cubicBezTo>
                        <a:pt x="203091" y="84677"/>
                        <a:pt x="202234" y="89725"/>
                        <a:pt x="199567" y="93440"/>
                      </a:cubicBezTo>
                      <a:cubicBezTo>
                        <a:pt x="196900" y="97155"/>
                        <a:pt x="192233" y="99441"/>
                        <a:pt x="187661" y="99441"/>
                      </a:cubicBezTo>
                      <a:close/>
                      <a:moveTo>
                        <a:pt x="36785" y="70866"/>
                      </a:moveTo>
                      <a:lnTo>
                        <a:pt x="165468" y="70866"/>
                      </a:lnTo>
                      <a:lnTo>
                        <a:pt x="144989" y="28575"/>
                      </a:lnTo>
                      <a:lnTo>
                        <a:pt x="57168" y="28575"/>
                      </a:lnTo>
                      <a:lnTo>
                        <a:pt x="36785" y="7086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64" name="Google Shape;1264;p10"/>
              <p:cNvGrpSpPr/>
              <p:nvPr/>
            </p:nvGrpSpPr>
            <p:grpSpPr>
              <a:xfrm>
                <a:off x="1757076" y="5521165"/>
                <a:ext cx="202596" cy="481393"/>
                <a:chOff x="1757076" y="5521165"/>
                <a:chExt cx="202596" cy="481393"/>
              </a:xfrm>
            </p:grpSpPr>
            <p:sp>
              <p:nvSpPr>
                <p:cNvPr id="1265" name="Google Shape;1265;p10"/>
                <p:cNvSpPr/>
                <p:nvPr/>
              </p:nvSpPr>
              <p:spPr>
                <a:xfrm>
                  <a:off x="177136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6" name="Google Shape;1266;p10"/>
                <p:cNvSpPr/>
                <p:nvPr/>
              </p:nvSpPr>
              <p:spPr>
                <a:xfrm>
                  <a:off x="175707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67" name="Google Shape;1267;p10"/>
              <p:cNvGrpSpPr/>
              <p:nvPr/>
            </p:nvGrpSpPr>
            <p:grpSpPr>
              <a:xfrm>
                <a:off x="1791213" y="5405437"/>
                <a:ext cx="134227" cy="78867"/>
                <a:chOff x="1791213" y="5405437"/>
                <a:chExt cx="134227" cy="78867"/>
              </a:xfrm>
            </p:grpSpPr>
            <p:sp>
              <p:nvSpPr>
                <p:cNvPr id="1268" name="Google Shape;1268;p10"/>
                <p:cNvSpPr/>
                <p:nvPr/>
              </p:nvSpPr>
              <p:spPr>
                <a:xfrm>
                  <a:off x="180546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9" name="Google Shape;1269;p10"/>
                <p:cNvSpPr/>
                <p:nvPr/>
              </p:nvSpPr>
              <p:spPr>
                <a:xfrm>
                  <a:off x="179121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486"/>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7" y="44958"/>
                      </a:cubicBezTo>
                      <a:lnTo>
                        <a:pt x="37015"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70" name="Google Shape;1270;p10"/>
              <p:cNvGrpSpPr/>
              <p:nvPr/>
            </p:nvGrpSpPr>
            <p:grpSpPr>
              <a:xfrm>
                <a:off x="1757267" y="5455729"/>
                <a:ext cx="202343" cy="99535"/>
                <a:chOff x="1757267" y="5455729"/>
                <a:chExt cx="202343" cy="99535"/>
              </a:xfrm>
            </p:grpSpPr>
            <p:sp>
              <p:nvSpPr>
                <p:cNvPr id="1271" name="Google Shape;1271;p10"/>
                <p:cNvSpPr/>
                <p:nvPr/>
              </p:nvSpPr>
              <p:spPr>
                <a:xfrm>
                  <a:off x="1771434"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6"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2" name="Google Shape;1272;p10"/>
                <p:cNvSpPr/>
                <p:nvPr/>
              </p:nvSpPr>
              <p:spPr>
                <a:xfrm>
                  <a:off x="1757267" y="5455729"/>
                  <a:ext cx="202343" cy="99535"/>
                </a:xfrm>
                <a:custGeom>
                  <a:avLst/>
                  <a:gdLst/>
                  <a:ahLst/>
                  <a:cxnLst/>
                  <a:rect l="l" t="t" r="r" b="b"/>
                  <a:pathLst>
                    <a:path w="202343"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1" y="0"/>
                      </a:cubicBezTo>
                      <a:lnTo>
                        <a:pt x="154019" y="0"/>
                      </a:lnTo>
                      <a:cubicBezTo>
                        <a:pt x="159544" y="0"/>
                        <a:pt x="164496" y="3143"/>
                        <a:pt x="166878" y="8096"/>
                      </a:cubicBezTo>
                      <a:lnTo>
                        <a:pt x="200882" y="78486"/>
                      </a:lnTo>
                      <a:cubicBezTo>
                        <a:pt x="200977" y="78771"/>
                        <a:pt x="201073" y="78962"/>
                        <a:pt x="201263" y="79247"/>
                      </a:cubicBezTo>
                      <a:cubicBezTo>
                        <a:pt x="203073" y="83629"/>
                        <a:pt x="202596" y="89059"/>
                        <a:pt x="199929" y="93059"/>
                      </a:cubicBezTo>
                      <a:cubicBezTo>
                        <a:pt x="197167" y="96964"/>
                        <a:pt x="192405" y="99536"/>
                        <a:pt x="187547" y="99536"/>
                      </a:cubicBezTo>
                      <a:close/>
                      <a:moveTo>
                        <a:pt x="36766" y="70961"/>
                      </a:moveTo>
                      <a:lnTo>
                        <a:pt x="165449" y="70961"/>
                      </a:lnTo>
                      <a:lnTo>
                        <a:pt x="144970" y="28575"/>
                      </a:lnTo>
                      <a:lnTo>
                        <a:pt x="57150" y="28575"/>
                      </a:lnTo>
                      <a:lnTo>
                        <a:pt x="36766"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73" name="Google Shape;1273;p10"/>
              <p:cNvGrpSpPr/>
              <p:nvPr/>
            </p:nvGrpSpPr>
            <p:grpSpPr>
              <a:xfrm>
                <a:off x="1931003" y="5526594"/>
                <a:ext cx="202596" cy="481393"/>
                <a:chOff x="1931003" y="5526594"/>
                <a:chExt cx="202596" cy="481393"/>
              </a:xfrm>
            </p:grpSpPr>
            <p:sp>
              <p:nvSpPr>
                <p:cNvPr id="1274" name="Google Shape;1274;p10"/>
                <p:cNvSpPr/>
                <p:nvPr/>
              </p:nvSpPr>
              <p:spPr>
                <a:xfrm>
                  <a:off x="1945386" y="5540977"/>
                  <a:ext cx="173926" cy="452723"/>
                </a:xfrm>
                <a:custGeom>
                  <a:avLst/>
                  <a:gdLst/>
                  <a:ahLst/>
                  <a:cxnLst/>
                  <a:rect l="l" t="t" r="r" b="b"/>
                  <a:pathLst>
                    <a:path w="173926" h="452723" extrusionOk="0">
                      <a:moveTo>
                        <a:pt x="173926" y="162973"/>
                      </a:moveTo>
                      <a:lnTo>
                        <a:pt x="173926" y="452724"/>
                      </a:lnTo>
                      <a:lnTo>
                        <a:pt x="0" y="452724"/>
                      </a:lnTo>
                      <a:lnTo>
                        <a:pt x="0" y="0"/>
                      </a:lnTo>
                      <a:lnTo>
                        <a:pt x="173926" y="0"/>
                      </a:lnTo>
                      <a:lnTo>
                        <a:pt x="173926" y="111347"/>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5" name="Google Shape;1275;p10"/>
                <p:cNvSpPr/>
                <p:nvPr/>
              </p:nvSpPr>
              <p:spPr>
                <a:xfrm>
                  <a:off x="1931003" y="5526594"/>
                  <a:ext cx="202596" cy="481393"/>
                </a:xfrm>
                <a:custGeom>
                  <a:avLst/>
                  <a:gdLst/>
                  <a:ahLst/>
                  <a:cxnLst/>
                  <a:rect l="l" t="t" r="r" b="b"/>
                  <a:pathLst>
                    <a:path w="202596" h="481393" extrusionOk="0">
                      <a:moveTo>
                        <a:pt x="188309" y="481394"/>
                      </a:moveTo>
                      <a:lnTo>
                        <a:pt x="14288" y="481394"/>
                      </a:lnTo>
                      <a:cubicBezTo>
                        <a:pt x="6382" y="481394"/>
                        <a:pt x="0" y="475012"/>
                        <a:pt x="0" y="467106"/>
                      </a:cubicBezTo>
                      <a:lnTo>
                        <a:pt x="0" y="14288"/>
                      </a:lnTo>
                      <a:cubicBezTo>
                        <a:pt x="0" y="6382"/>
                        <a:pt x="6382" y="0"/>
                        <a:pt x="14288" y="0"/>
                      </a:cubicBezTo>
                      <a:lnTo>
                        <a:pt x="188309" y="0"/>
                      </a:lnTo>
                      <a:cubicBezTo>
                        <a:pt x="196215" y="0"/>
                        <a:pt x="202597" y="6382"/>
                        <a:pt x="202597" y="14288"/>
                      </a:cubicBezTo>
                      <a:lnTo>
                        <a:pt x="202597" y="125635"/>
                      </a:lnTo>
                      <a:cubicBezTo>
                        <a:pt x="202597" y="133541"/>
                        <a:pt x="196215" y="139922"/>
                        <a:pt x="188309" y="139922"/>
                      </a:cubicBezTo>
                      <a:cubicBezTo>
                        <a:pt x="180404" y="139922"/>
                        <a:pt x="174022" y="133541"/>
                        <a:pt x="174022" y="125635"/>
                      </a:cubicBezTo>
                      <a:lnTo>
                        <a:pt x="174022" y="28575"/>
                      </a:lnTo>
                      <a:lnTo>
                        <a:pt x="28575" y="28575"/>
                      </a:lnTo>
                      <a:lnTo>
                        <a:pt x="28575" y="452819"/>
                      </a:lnTo>
                      <a:lnTo>
                        <a:pt x="174022" y="452819"/>
                      </a:lnTo>
                      <a:lnTo>
                        <a:pt x="174022" y="177261"/>
                      </a:lnTo>
                      <a:cubicBezTo>
                        <a:pt x="174022" y="169355"/>
                        <a:pt x="180404" y="162973"/>
                        <a:pt x="188309" y="162973"/>
                      </a:cubicBezTo>
                      <a:cubicBezTo>
                        <a:pt x="196215" y="162973"/>
                        <a:pt x="202597" y="169355"/>
                        <a:pt x="202597" y="177261"/>
                      </a:cubicBezTo>
                      <a:lnTo>
                        <a:pt x="202597" y="467106"/>
                      </a:lnTo>
                      <a:cubicBezTo>
                        <a:pt x="202597" y="475012"/>
                        <a:pt x="196215" y="481394"/>
                        <a:pt x="188309" y="481394"/>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76" name="Google Shape;1276;p10"/>
              <p:cNvGrpSpPr/>
              <p:nvPr/>
            </p:nvGrpSpPr>
            <p:grpSpPr>
              <a:xfrm>
                <a:off x="1965235" y="5405437"/>
                <a:ext cx="134227" cy="78867"/>
                <a:chOff x="1965235" y="5405437"/>
                <a:chExt cx="134227" cy="78867"/>
              </a:xfrm>
            </p:grpSpPr>
            <p:sp>
              <p:nvSpPr>
                <p:cNvPr id="1277" name="Google Shape;1277;p10"/>
                <p:cNvSpPr/>
                <p:nvPr/>
              </p:nvSpPr>
              <p:spPr>
                <a:xfrm>
                  <a:off x="1979485"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8" name="Google Shape;1278;p10"/>
                <p:cNvSpPr/>
                <p:nvPr/>
              </p:nvSpPr>
              <p:spPr>
                <a:xfrm>
                  <a:off x="1965235"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67114" y="0"/>
                        <a:pt x="67114" y="0"/>
                        <a:pt x="67114" y="0"/>
                      </a:cubicBezTo>
                      <a:cubicBezTo>
                        <a:pt x="90260" y="0"/>
                        <a:pt x="110643" y="12478"/>
                        <a:pt x="120359" y="32575"/>
                      </a:cubicBezTo>
                      <a:lnTo>
                        <a:pt x="132836" y="58484"/>
                      </a:lnTo>
                      <a:cubicBezTo>
                        <a:pt x="134932" y="62865"/>
                        <a:pt x="134646" y="68104"/>
                        <a:pt x="132074" y="72295"/>
                      </a:cubicBezTo>
                      <a:cubicBezTo>
                        <a:pt x="129502" y="76391"/>
                        <a:pt x="124835" y="78867"/>
                        <a:pt x="119977" y="78867"/>
                      </a:cubicBezTo>
                      <a:close/>
                      <a:moveTo>
                        <a:pt x="37015" y="50292"/>
                      </a:moveTo>
                      <a:lnTo>
                        <a:pt x="97213" y="50292"/>
                      </a:lnTo>
                      <a:lnTo>
                        <a:pt x="94641" y="44958"/>
                      </a:lnTo>
                      <a:cubicBezTo>
                        <a:pt x="89688" y="34671"/>
                        <a:pt x="79401" y="28575"/>
                        <a:pt x="67114" y="28575"/>
                      </a:cubicBezTo>
                      <a:lnTo>
                        <a:pt x="67114" y="28575"/>
                      </a:lnTo>
                      <a:cubicBezTo>
                        <a:pt x="54827" y="28575"/>
                        <a:pt x="44540" y="34671"/>
                        <a:pt x="39586" y="44958"/>
                      </a:cubicBezTo>
                      <a:lnTo>
                        <a:pt x="37015"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79" name="Google Shape;1279;p10"/>
              <p:cNvGrpSpPr/>
              <p:nvPr/>
            </p:nvGrpSpPr>
            <p:grpSpPr>
              <a:xfrm>
                <a:off x="1931256" y="5455729"/>
                <a:ext cx="202281" cy="99535"/>
                <a:chOff x="1931256" y="5455729"/>
                <a:chExt cx="202281" cy="99535"/>
              </a:xfrm>
            </p:grpSpPr>
            <p:sp>
              <p:nvSpPr>
                <p:cNvPr id="1280" name="Google Shape;1280;p10"/>
                <p:cNvSpPr/>
                <p:nvPr/>
              </p:nvSpPr>
              <p:spPr>
                <a:xfrm>
                  <a:off x="1945456"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1" name="Google Shape;1281;p10"/>
                <p:cNvSpPr/>
                <p:nvPr/>
              </p:nvSpPr>
              <p:spPr>
                <a:xfrm>
                  <a:off x="1931256"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6"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82" name="Google Shape;1282;p10"/>
              <p:cNvGrpSpPr/>
              <p:nvPr/>
            </p:nvGrpSpPr>
            <p:grpSpPr>
              <a:xfrm>
                <a:off x="2099210" y="5526690"/>
                <a:ext cx="202601" cy="481298"/>
                <a:chOff x="2099210" y="5526690"/>
                <a:chExt cx="202601" cy="481298"/>
              </a:xfrm>
            </p:grpSpPr>
            <p:sp>
              <p:nvSpPr>
                <p:cNvPr id="1283" name="Google Shape;1283;p10"/>
                <p:cNvSpPr/>
                <p:nvPr/>
              </p:nvSpPr>
              <p:spPr>
                <a:xfrm>
                  <a:off x="2113502" y="5540977"/>
                  <a:ext cx="174021" cy="452723"/>
                </a:xfrm>
                <a:custGeom>
                  <a:avLst/>
                  <a:gdLst/>
                  <a:ahLst/>
                  <a:cxnLst/>
                  <a:rect l="l" t="t" r="r" b="b"/>
                  <a:pathLst>
                    <a:path w="174021" h="452723" extrusionOk="0">
                      <a:moveTo>
                        <a:pt x="1619" y="108871"/>
                      </a:moveTo>
                      <a:lnTo>
                        <a:pt x="0" y="0"/>
                      </a:lnTo>
                      <a:lnTo>
                        <a:pt x="174022" y="0"/>
                      </a:lnTo>
                      <a:lnTo>
                        <a:pt x="174022" y="452724"/>
                      </a:lnTo>
                      <a:lnTo>
                        <a:pt x="0" y="452724"/>
                      </a:lnTo>
                      <a:lnTo>
                        <a:pt x="1619" y="163449"/>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4" name="Google Shape;1284;p10"/>
                <p:cNvSpPr/>
                <p:nvPr/>
              </p:nvSpPr>
              <p:spPr>
                <a:xfrm>
                  <a:off x="2099210" y="5526690"/>
                  <a:ext cx="202601" cy="481298"/>
                </a:xfrm>
                <a:custGeom>
                  <a:avLst/>
                  <a:gdLst/>
                  <a:ahLst/>
                  <a:cxnLst/>
                  <a:rect l="l" t="t" r="r" b="b"/>
                  <a:pathLst>
                    <a:path w="202601" h="481298" extrusionOk="0">
                      <a:moveTo>
                        <a:pt x="188314" y="481299"/>
                      </a:moveTo>
                      <a:lnTo>
                        <a:pt x="14292" y="481299"/>
                      </a:lnTo>
                      <a:cubicBezTo>
                        <a:pt x="10482" y="481299"/>
                        <a:pt x="6862" y="479774"/>
                        <a:pt x="4195" y="477108"/>
                      </a:cubicBezTo>
                      <a:cubicBezTo>
                        <a:pt x="1528" y="474440"/>
                        <a:pt x="4" y="470726"/>
                        <a:pt x="4" y="466916"/>
                      </a:cubicBezTo>
                      <a:lnTo>
                        <a:pt x="1528" y="177641"/>
                      </a:lnTo>
                      <a:cubicBezTo>
                        <a:pt x="1528" y="169736"/>
                        <a:pt x="7910" y="163449"/>
                        <a:pt x="15816" y="163449"/>
                      </a:cubicBezTo>
                      <a:cubicBezTo>
                        <a:pt x="15816" y="163449"/>
                        <a:pt x="15816" y="163449"/>
                        <a:pt x="15911" y="163449"/>
                      </a:cubicBezTo>
                      <a:cubicBezTo>
                        <a:pt x="23817" y="163449"/>
                        <a:pt x="30198" y="169926"/>
                        <a:pt x="30103" y="177832"/>
                      </a:cubicBezTo>
                      <a:lnTo>
                        <a:pt x="28579" y="452819"/>
                      </a:lnTo>
                      <a:lnTo>
                        <a:pt x="173931" y="452819"/>
                      </a:lnTo>
                      <a:lnTo>
                        <a:pt x="173931" y="28575"/>
                      </a:lnTo>
                      <a:lnTo>
                        <a:pt x="28770" y="28575"/>
                      </a:lnTo>
                      <a:lnTo>
                        <a:pt x="30103" y="122968"/>
                      </a:lnTo>
                      <a:cubicBezTo>
                        <a:pt x="30198" y="130873"/>
                        <a:pt x="23912" y="137351"/>
                        <a:pt x="16006" y="137446"/>
                      </a:cubicBezTo>
                      <a:cubicBezTo>
                        <a:pt x="8101" y="138017"/>
                        <a:pt x="1623" y="131255"/>
                        <a:pt x="1528" y="123349"/>
                      </a:cubicBezTo>
                      <a:lnTo>
                        <a:pt x="4" y="14478"/>
                      </a:lnTo>
                      <a:cubicBezTo>
                        <a:pt x="-91" y="10668"/>
                        <a:pt x="1433" y="6954"/>
                        <a:pt x="4100" y="4286"/>
                      </a:cubicBezTo>
                      <a:cubicBezTo>
                        <a:pt x="6767" y="1620"/>
                        <a:pt x="10482" y="0"/>
                        <a:pt x="14292" y="0"/>
                      </a:cubicBezTo>
                      <a:lnTo>
                        <a:pt x="188314" y="0"/>
                      </a:lnTo>
                      <a:cubicBezTo>
                        <a:pt x="196219" y="0"/>
                        <a:pt x="202601" y="6382"/>
                        <a:pt x="202601" y="14288"/>
                      </a:cubicBezTo>
                      <a:lnTo>
                        <a:pt x="202601" y="467106"/>
                      </a:lnTo>
                      <a:cubicBezTo>
                        <a:pt x="202601" y="474917"/>
                        <a:pt x="196219" y="481299"/>
                        <a:pt x="188314" y="481299"/>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85" name="Google Shape;1285;p10"/>
              <p:cNvGrpSpPr/>
              <p:nvPr/>
            </p:nvGrpSpPr>
            <p:grpSpPr>
              <a:xfrm>
                <a:off x="2133447" y="5405437"/>
                <a:ext cx="134227" cy="78867"/>
                <a:chOff x="2133447" y="5405437"/>
                <a:chExt cx="134227" cy="78867"/>
              </a:xfrm>
            </p:grpSpPr>
            <p:sp>
              <p:nvSpPr>
                <p:cNvPr id="1286" name="Google Shape;1286;p10"/>
                <p:cNvSpPr/>
                <p:nvPr/>
              </p:nvSpPr>
              <p:spPr>
                <a:xfrm>
                  <a:off x="2147696" y="5419772"/>
                  <a:ext cx="105727" cy="50244"/>
                </a:xfrm>
                <a:custGeom>
                  <a:avLst/>
                  <a:gdLst/>
                  <a:ahLst/>
                  <a:cxnLst/>
                  <a:rect l="l" t="t" r="r" b="b"/>
                  <a:pathLst>
                    <a:path w="105727" h="50244" extrusionOk="0">
                      <a:moveTo>
                        <a:pt x="105728" y="50244"/>
                      </a:moveTo>
                      <a:lnTo>
                        <a:pt x="0" y="50244"/>
                      </a:lnTo>
                      <a:lnTo>
                        <a:pt x="12478" y="24432"/>
                      </a:lnTo>
                      <a:cubicBezTo>
                        <a:pt x="28289" y="-8144"/>
                        <a:pt x="77533" y="-8144"/>
                        <a:pt x="93250" y="24432"/>
                      </a:cubicBezTo>
                      <a:lnTo>
                        <a:pt x="105728"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7" name="Google Shape;1287;p10"/>
                <p:cNvSpPr/>
                <p:nvPr/>
              </p:nvSpPr>
              <p:spPr>
                <a:xfrm>
                  <a:off x="2133447"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90260" y="0"/>
                        <a:pt x="110643" y="12478"/>
                        <a:pt x="120358" y="32575"/>
                      </a:cubicBezTo>
                      <a:lnTo>
                        <a:pt x="132836" y="58484"/>
                      </a:lnTo>
                      <a:cubicBezTo>
                        <a:pt x="134932" y="62865"/>
                        <a:pt x="134646" y="68104"/>
                        <a:pt x="132074" y="72295"/>
                      </a:cubicBezTo>
                      <a:cubicBezTo>
                        <a:pt x="129502" y="76486"/>
                        <a:pt x="124835" y="78867"/>
                        <a:pt x="119977" y="78867"/>
                      </a:cubicBezTo>
                      <a:close/>
                      <a:moveTo>
                        <a:pt x="36919" y="50292"/>
                      </a:moveTo>
                      <a:lnTo>
                        <a:pt x="97117" y="50292"/>
                      </a:lnTo>
                      <a:lnTo>
                        <a:pt x="94546" y="44958"/>
                      </a:lnTo>
                      <a:cubicBezTo>
                        <a:pt x="89593" y="34671"/>
                        <a:pt x="79306" y="28575"/>
                        <a:pt x="67019" y="28575"/>
                      </a:cubicBezTo>
                      <a:cubicBezTo>
                        <a:pt x="54731" y="28575"/>
                        <a:pt x="44444" y="34671"/>
                        <a:pt x="39491" y="44958"/>
                      </a:cubicBezTo>
                      <a:lnTo>
                        <a:pt x="36919"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88" name="Google Shape;1288;p10"/>
              <p:cNvGrpSpPr/>
              <p:nvPr/>
            </p:nvGrpSpPr>
            <p:grpSpPr>
              <a:xfrm>
                <a:off x="2099467" y="5455729"/>
                <a:ext cx="202281" cy="99535"/>
                <a:chOff x="2099467" y="5455729"/>
                <a:chExt cx="202281" cy="99535"/>
              </a:xfrm>
            </p:grpSpPr>
            <p:sp>
              <p:nvSpPr>
                <p:cNvPr id="1289" name="Google Shape;1289;p10"/>
                <p:cNvSpPr/>
                <p:nvPr/>
              </p:nvSpPr>
              <p:spPr>
                <a:xfrm>
                  <a:off x="2113572"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7"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0" name="Google Shape;1290;p10"/>
                <p:cNvSpPr/>
                <p:nvPr/>
              </p:nvSpPr>
              <p:spPr>
                <a:xfrm>
                  <a:off x="2099467"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5"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91" name="Google Shape;1291;p10"/>
              <p:cNvGrpSpPr/>
              <p:nvPr/>
            </p:nvGrpSpPr>
            <p:grpSpPr>
              <a:xfrm>
                <a:off x="2273236" y="5521165"/>
                <a:ext cx="202596" cy="481393"/>
                <a:chOff x="2273236" y="5521165"/>
                <a:chExt cx="202596" cy="481393"/>
              </a:xfrm>
            </p:grpSpPr>
            <p:sp>
              <p:nvSpPr>
                <p:cNvPr id="1292" name="Google Shape;1292;p10"/>
                <p:cNvSpPr/>
                <p:nvPr/>
              </p:nvSpPr>
              <p:spPr>
                <a:xfrm>
                  <a:off x="228752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3" name="Google Shape;1293;p10"/>
                <p:cNvSpPr/>
                <p:nvPr/>
              </p:nvSpPr>
              <p:spPr>
                <a:xfrm>
                  <a:off x="227323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94" name="Google Shape;1294;p10"/>
              <p:cNvGrpSpPr/>
              <p:nvPr/>
            </p:nvGrpSpPr>
            <p:grpSpPr>
              <a:xfrm>
                <a:off x="2307373" y="5405437"/>
                <a:ext cx="134227" cy="78867"/>
                <a:chOff x="2307373" y="5405437"/>
                <a:chExt cx="134227" cy="78867"/>
              </a:xfrm>
            </p:grpSpPr>
            <p:sp>
              <p:nvSpPr>
                <p:cNvPr id="1295" name="Google Shape;1295;p10"/>
                <p:cNvSpPr/>
                <p:nvPr/>
              </p:nvSpPr>
              <p:spPr>
                <a:xfrm>
                  <a:off x="232162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6" name="Google Shape;1296;p10"/>
                <p:cNvSpPr/>
                <p:nvPr/>
              </p:nvSpPr>
              <p:spPr>
                <a:xfrm>
                  <a:off x="230737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391"/>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6" y="44958"/>
                      </a:cubicBezTo>
                      <a:lnTo>
                        <a:pt x="37015"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97" name="Google Shape;1297;p10"/>
              <p:cNvGrpSpPr/>
              <p:nvPr/>
            </p:nvGrpSpPr>
            <p:grpSpPr>
              <a:xfrm>
                <a:off x="2273427" y="5455729"/>
                <a:ext cx="202310" cy="99535"/>
                <a:chOff x="2273427" y="5455729"/>
                <a:chExt cx="202310" cy="99535"/>
              </a:xfrm>
            </p:grpSpPr>
            <p:sp>
              <p:nvSpPr>
                <p:cNvPr id="1298" name="Google Shape;1298;p10"/>
                <p:cNvSpPr/>
                <p:nvPr/>
              </p:nvSpPr>
              <p:spPr>
                <a:xfrm>
                  <a:off x="2287594"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9" name="Google Shape;1299;p10"/>
                <p:cNvSpPr/>
                <p:nvPr/>
              </p:nvSpPr>
              <p:spPr>
                <a:xfrm>
                  <a:off x="2273427" y="5455729"/>
                  <a:ext cx="202310" cy="99535"/>
                </a:xfrm>
                <a:custGeom>
                  <a:avLst/>
                  <a:gdLst/>
                  <a:ahLst/>
                  <a:cxnLst/>
                  <a:rect l="l" t="t" r="r" b="b"/>
                  <a:pathLst>
                    <a:path w="202310"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2" y="0"/>
                      </a:cubicBezTo>
                      <a:lnTo>
                        <a:pt x="154019" y="0"/>
                      </a:lnTo>
                      <a:cubicBezTo>
                        <a:pt x="159543" y="0"/>
                        <a:pt x="164497" y="3143"/>
                        <a:pt x="166878" y="8096"/>
                      </a:cubicBezTo>
                      <a:lnTo>
                        <a:pt x="200882" y="78486"/>
                      </a:lnTo>
                      <a:cubicBezTo>
                        <a:pt x="200977" y="78581"/>
                        <a:pt x="200977" y="78771"/>
                        <a:pt x="201072" y="78867"/>
                      </a:cubicBezTo>
                      <a:cubicBezTo>
                        <a:pt x="203073" y="83248"/>
                        <a:pt x="202597" y="88772"/>
                        <a:pt x="200025" y="92869"/>
                      </a:cubicBezTo>
                      <a:cubicBezTo>
                        <a:pt x="197453" y="96964"/>
                        <a:pt x="192405" y="99536"/>
                        <a:pt x="187547" y="99536"/>
                      </a:cubicBezTo>
                      <a:close/>
                      <a:moveTo>
                        <a:pt x="36766" y="70961"/>
                      </a:moveTo>
                      <a:lnTo>
                        <a:pt x="165449" y="70961"/>
                      </a:lnTo>
                      <a:lnTo>
                        <a:pt x="144970" y="28575"/>
                      </a:lnTo>
                      <a:lnTo>
                        <a:pt x="57150" y="28575"/>
                      </a:lnTo>
                      <a:lnTo>
                        <a:pt x="36766"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00" name="Google Shape;1300;p10"/>
              <p:cNvGrpSpPr/>
              <p:nvPr/>
            </p:nvGrpSpPr>
            <p:grpSpPr>
              <a:xfrm>
                <a:off x="1560766" y="5782817"/>
                <a:ext cx="928687" cy="481393"/>
                <a:chOff x="1560766" y="5782817"/>
                <a:chExt cx="928687" cy="481393"/>
              </a:xfrm>
            </p:grpSpPr>
            <p:sp>
              <p:nvSpPr>
                <p:cNvPr id="1301" name="Google Shape;1301;p10"/>
                <p:cNvSpPr/>
                <p:nvPr/>
              </p:nvSpPr>
              <p:spPr>
                <a:xfrm>
                  <a:off x="1575054" y="5797104"/>
                  <a:ext cx="900112" cy="452818"/>
                </a:xfrm>
                <a:custGeom>
                  <a:avLst/>
                  <a:gdLst/>
                  <a:ahLst/>
                  <a:cxnLst/>
                  <a:rect l="l" t="t" r="r" b="b"/>
                  <a:pathLst>
                    <a:path w="900112" h="452818" extrusionOk="0">
                      <a:moveTo>
                        <a:pt x="900113" y="0"/>
                      </a:moveTo>
                      <a:lnTo>
                        <a:pt x="900113" y="325850"/>
                      </a:lnTo>
                      <a:cubicBezTo>
                        <a:pt x="900113" y="395668"/>
                        <a:pt x="842963" y="452818"/>
                        <a:pt x="773144" y="452818"/>
                      </a:cubicBezTo>
                      <a:lnTo>
                        <a:pt x="126968" y="452818"/>
                      </a:lnTo>
                      <a:cubicBezTo>
                        <a:pt x="108966" y="452818"/>
                        <a:pt x="91726" y="449009"/>
                        <a:pt x="76200" y="442150"/>
                      </a:cubicBezTo>
                      <a:cubicBezTo>
                        <a:pt x="31433" y="422529"/>
                        <a:pt x="0" y="377666"/>
                        <a:pt x="0" y="325850"/>
                      </a:cubicBezTo>
                      <a:lnTo>
                        <a:pt x="0" y="0"/>
                      </a:lnTo>
                      <a:lnTo>
                        <a:pt x="900113" y="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2" name="Google Shape;1302;p10"/>
                <p:cNvSpPr/>
                <p:nvPr/>
              </p:nvSpPr>
              <p:spPr>
                <a:xfrm>
                  <a:off x="1560766" y="5782817"/>
                  <a:ext cx="928687" cy="481393"/>
                </a:xfrm>
                <a:custGeom>
                  <a:avLst/>
                  <a:gdLst/>
                  <a:ahLst/>
                  <a:cxnLst/>
                  <a:rect l="l" t="t" r="r" b="b"/>
                  <a:pathLst>
                    <a:path w="928687" h="481393" extrusionOk="0">
                      <a:moveTo>
                        <a:pt x="787432" y="481393"/>
                      </a:moveTo>
                      <a:lnTo>
                        <a:pt x="141256" y="481393"/>
                      </a:lnTo>
                      <a:cubicBezTo>
                        <a:pt x="121634" y="481393"/>
                        <a:pt x="102584" y="477393"/>
                        <a:pt x="84677" y="469487"/>
                      </a:cubicBezTo>
                      <a:cubicBezTo>
                        <a:pt x="33242" y="446913"/>
                        <a:pt x="0" y="396145"/>
                        <a:pt x="0" y="340138"/>
                      </a:cubicBezTo>
                      <a:lnTo>
                        <a:pt x="0" y="14288"/>
                      </a:lnTo>
                      <a:cubicBezTo>
                        <a:pt x="0" y="6382"/>
                        <a:pt x="6382" y="0"/>
                        <a:pt x="14288" y="0"/>
                      </a:cubicBezTo>
                      <a:lnTo>
                        <a:pt x="914400" y="0"/>
                      </a:lnTo>
                      <a:cubicBezTo>
                        <a:pt x="922306" y="0"/>
                        <a:pt x="928688" y="6382"/>
                        <a:pt x="928688" y="14288"/>
                      </a:cubicBezTo>
                      <a:lnTo>
                        <a:pt x="928688" y="340138"/>
                      </a:lnTo>
                      <a:cubicBezTo>
                        <a:pt x="928688" y="418052"/>
                        <a:pt x="865346" y="481393"/>
                        <a:pt x="787432" y="481393"/>
                      </a:cubicBezTo>
                      <a:close/>
                      <a:moveTo>
                        <a:pt x="28575" y="28575"/>
                      </a:moveTo>
                      <a:lnTo>
                        <a:pt x="28575" y="340138"/>
                      </a:lnTo>
                      <a:cubicBezTo>
                        <a:pt x="28575" y="384810"/>
                        <a:pt x="55150" y="425387"/>
                        <a:pt x="96203" y="443389"/>
                      </a:cubicBezTo>
                      <a:cubicBezTo>
                        <a:pt x="110490" y="449675"/>
                        <a:pt x="125539" y="452818"/>
                        <a:pt x="141256" y="452818"/>
                      </a:cubicBezTo>
                      <a:lnTo>
                        <a:pt x="787432" y="452818"/>
                      </a:lnTo>
                      <a:cubicBezTo>
                        <a:pt x="849535" y="452818"/>
                        <a:pt x="900113" y="402241"/>
                        <a:pt x="900113" y="340138"/>
                      </a:cubicBezTo>
                      <a:lnTo>
                        <a:pt x="900113" y="28575"/>
                      </a:lnTo>
                      <a:lnTo>
                        <a:pt x="28575" y="2857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03" name="Google Shape;1303;p10"/>
              <p:cNvGrpSpPr/>
              <p:nvPr/>
            </p:nvGrpSpPr>
            <p:grpSpPr>
              <a:xfrm>
                <a:off x="1724405" y="5870161"/>
                <a:ext cx="612267" cy="284988"/>
                <a:chOff x="1724405" y="5870161"/>
                <a:chExt cx="612267" cy="284988"/>
              </a:xfrm>
            </p:grpSpPr>
            <p:sp>
              <p:nvSpPr>
                <p:cNvPr id="1304" name="Google Shape;1304;p10"/>
                <p:cNvSpPr/>
                <p:nvPr/>
              </p:nvSpPr>
              <p:spPr>
                <a:xfrm>
                  <a:off x="1738693" y="5884449"/>
                  <a:ext cx="583691" cy="256413"/>
                </a:xfrm>
                <a:custGeom>
                  <a:avLst/>
                  <a:gdLst/>
                  <a:ahLst/>
                  <a:cxnLst/>
                  <a:rect l="l" t="t" r="r" b="b"/>
                  <a:pathLst>
                    <a:path w="583691" h="256413" extrusionOk="0">
                      <a:moveTo>
                        <a:pt x="583692" y="128207"/>
                      </a:moveTo>
                      <a:cubicBezTo>
                        <a:pt x="583692" y="199013"/>
                        <a:pt x="453028" y="256413"/>
                        <a:pt x="291846" y="256413"/>
                      </a:cubicBezTo>
                      <a:cubicBezTo>
                        <a:pt x="130664" y="256413"/>
                        <a:pt x="0" y="199013"/>
                        <a:pt x="0" y="128207"/>
                      </a:cubicBezTo>
                      <a:cubicBezTo>
                        <a:pt x="0" y="57400"/>
                        <a:pt x="130664" y="0"/>
                        <a:pt x="291846" y="0"/>
                      </a:cubicBezTo>
                      <a:cubicBezTo>
                        <a:pt x="453028" y="0"/>
                        <a:pt x="583692" y="57400"/>
                        <a:pt x="583692" y="128207"/>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5" name="Google Shape;1305;p10"/>
                <p:cNvSpPr/>
                <p:nvPr/>
              </p:nvSpPr>
              <p:spPr>
                <a:xfrm>
                  <a:off x="1724405" y="5870161"/>
                  <a:ext cx="612267" cy="284988"/>
                </a:xfrm>
                <a:custGeom>
                  <a:avLst/>
                  <a:gdLst/>
                  <a:ahLst/>
                  <a:cxnLst/>
                  <a:rect l="l" t="t" r="r" b="b"/>
                  <a:pathLst>
                    <a:path w="612267" h="284988" extrusionOk="0">
                      <a:moveTo>
                        <a:pt x="306134" y="284988"/>
                      </a:moveTo>
                      <a:cubicBezTo>
                        <a:pt x="134493" y="284988"/>
                        <a:pt x="0" y="222409"/>
                        <a:pt x="0" y="142494"/>
                      </a:cubicBezTo>
                      <a:cubicBezTo>
                        <a:pt x="0" y="62579"/>
                        <a:pt x="134493" y="0"/>
                        <a:pt x="306134" y="0"/>
                      </a:cubicBezTo>
                      <a:cubicBezTo>
                        <a:pt x="477774" y="0"/>
                        <a:pt x="612267" y="62579"/>
                        <a:pt x="612267" y="142494"/>
                      </a:cubicBezTo>
                      <a:cubicBezTo>
                        <a:pt x="612267" y="222409"/>
                        <a:pt x="477774" y="284988"/>
                        <a:pt x="306134" y="284988"/>
                      </a:cubicBezTo>
                      <a:close/>
                      <a:moveTo>
                        <a:pt x="306134" y="28575"/>
                      </a:moveTo>
                      <a:cubicBezTo>
                        <a:pt x="140113" y="28575"/>
                        <a:pt x="28575" y="87439"/>
                        <a:pt x="28575" y="142494"/>
                      </a:cubicBezTo>
                      <a:cubicBezTo>
                        <a:pt x="28575" y="197549"/>
                        <a:pt x="140113" y="256413"/>
                        <a:pt x="306134" y="256413"/>
                      </a:cubicBezTo>
                      <a:cubicBezTo>
                        <a:pt x="472154" y="256413"/>
                        <a:pt x="583692" y="197549"/>
                        <a:pt x="583692" y="142494"/>
                      </a:cubicBezTo>
                      <a:cubicBezTo>
                        <a:pt x="583692" y="87439"/>
                        <a:pt x="472154" y="28575"/>
                        <a:pt x="30613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06" name="Google Shape;1306;p10"/>
              <p:cNvSpPr/>
              <p:nvPr/>
            </p:nvSpPr>
            <p:spPr>
              <a:xfrm>
                <a:off x="1575054" y="5431059"/>
                <a:ext cx="76200" cy="808196"/>
              </a:xfrm>
              <a:custGeom>
                <a:avLst/>
                <a:gdLst/>
                <a:ahLst/>
                <a:cxnLst/>
                <a:rect l="l" t="t" r="r" b="b"/>
                <a:pathLst>
                  <a:path w="76200" h="808196" extrusionOk="0">
                    <a:moveTo>
                      <a:pt x="76200" y="0"/>
                    </a:moveTo>
                    <a:lnTo>
                      <a:pt x="76200" y="808196"/>
                    </a:lnTo>
                    <a:cubicBezTo>
                      <a:pt x="31433" y="788575"/>
                      <a:pt x="0" y="743712"/>
                      <a:pt x="0" y="691896"/>
                    </a:cubicBezTo>
                    <a:lnTo>
                      <a:pt x="0" y="366046"/>
                    </a:lnTo>
                    <a:lnTo>
                      <a:pt x="20098" y="366046"/>
                    </a:lnTo>
                    <a:lnTo>
                      <a:pt x="20098" y="104204"/>
                    </a:lnTo>
                    <a:lnTo>
                      <a:pt x="22574" y="104204"/>
                    </a:lnTo>
                    <a:lnTo>
                      <a:pt x="54197" y="38767"/>
                    </a:lnTo>
                    <a:lnTo>
                      <a:pt x="66675" y="12859"/>
                    </a:lnTo>
                    <a:cubicBezTo>
                      <a:pt x="69151" y="7811"/>
                      <a:pt x="72390" y="3524"/>
                      <a:pt x="76200"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07" name="Google Shape;1307;p10"/>
            <p:cNvGrpSpPr/>
            <p:nvPr/>
          </p:nvGrpSpPr>
          <p:grpSpPr>
            <a:xfrm>
              <a:off x="5140976" y="802510"/>
              <a:ext cx="1536327" cy="1421090"/>
              <a:chOff x="1560766" y="5405182"/>
              <a:chExt cx="928687" cy="859028"/>
            </a:xfrm>
          </p:grpSpPr>
          <p:grpSp>
            <p:nvGrpSpPr>
              <p:cNvPr id="1308" name="Google Shape;1308;p10"/>
              <p:cNvGrpSpPr/>
              <p:nvPr/>
            </p:nvGrpSpPr>
            <p:grpSpPr>
              <a:xfrm>
                <a:off x="1580864" y="5520975"/>
                <a:ext cx="202501" cy="481393"/>
                <a:chOff x="1580864" y="5520975"/>
                <a:chExt cx="202501" cy="481393"/>
              </a:xfrm>
            </p:grpSpPr>
            <p:sp>
              <p:nvSpPr>
                <p:cNvPr id="1309" name="Google Shape;1309;p10"/>
                <p:cNvSpPr/>
                <p:nvPr/>
              </p:nvSpPr>
              <p:spPr>
                <a:xfrm>
                  <a:off x="1595151" y="5535262"/>
                  <a:ext cx="173926" cy="452818"/>
                </a:xfrm>
                <a:custGeom>
                  <a:avLst/>
                  <a:gdLst/>
                  <a:ahLst/>
                  <a:cxnLst/>
                  <a:rect l="l" t="t" r="r" b="b"/>
                  <a:pathLst>
                    <a:path w="173926" h="452818" extrusionOk="0">
                      <a:moveTo>
                        <a:pt x="0" y="0"/>
                      </a:moveTo>
                      <a:lnTo>
                        <a:pt x="173926" y="0"/>
                      </a:lnTo>
                      <a:lnTo>
                        <a:pt x="173926" y="452818"/>
                      </a:lnTo>
                      <a:lnTo>
                        <a:pt x="0" y="4528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0" name="Google Shape;1310;p10"/>
                <p:cNvSpPr/>
                <p:nvPr/>
              </p:nvSpPr>
              <p:spPr>
                <a:xfrm>
                  <a:off x="1580864" y="5520975"/>
                  <a:ext cx="202501" cy="481393"/>
                </a:xfrm>
                <a:custGeom>
                  <a:avLst/>
                  <a:gdLst/>
                  <a:ahLst/>
                  <a:cxnLst/>
                  <a:rect l="l" t="t" r="r" b="b"/>
                  <a:pathLst>
                    <a:path w="202501" h="481393" extrusionOk="0">
                      <a:moveTo>
                        <a:pt x="188214" y="481393"/>
                      </a:moveTo>
                      <a:lnTo>
                        <a:pt x="14288" y="481393"/>
                      </a:lnTo>
                      <a:cubicBezTo>
                        <a:pt x="6382" y="481393"/>
                        <a:pt x="0" y="475012"/>
                        <a:pt x="0" y="467106"/>
                      </a:cubicBezTo>
                      <a:lnTo>
                        <a:pt x="0" y="14288"/>
                      </a:lnTo>
                      <a:cubicBezTo>
                        <a:pt x="0" y="6382"/>
                        <a:pt x="6382" y="0"/>
                        <a:pt x="14288" y="0"/>
                      </a:cubicBezTo>
                      <a:lnTo>
                        <a:pt x="188214" y="0"/>
                      </a:lnTo>
                      <a:cubicBezTo>
                        <a:pt x="196120" y="0"/>
                        <a:pt x="202501" y="6382"/>
                        <a:pt x="202501" y="14288"/>
                      </a:cubicBezTo>
                      <a:lnTo>
                        <a:pt x="202501" y="467106"/>
                      </a:lnTo>
                      <a:cubicBezTo>
                        <a:pt x="202501" y="475012"/>
                        <a:pt x="196120" y="481393"/>
                        <a:pt x="188214" y="481393"/>
                      </a:cubicBezTo>
                      <a:close/>
                      <a:moveTo>
                        <a:pt x="28575" y="452818"/>
                      </a:moveTo>
                      <a:lnTo>
                        <a:pt x="173926" y="452818"/>
                      </a:lnTo>
                      <a:lnTo>
                        <a:pt x="173926" y="28575"/>
                      </a:lnTo>
                      <a:lnTo>
                        <a:pt x="28575" y="28575"/>
                      </a:lnTo>
                      <a:lnTo>
                        <a:pt x="28575" y="4528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11" name="Google Shape;1311;p10"/>
              <p:cNvGrpSpPr/>
              <p:nvPr/>
            </p:nvGrpSpPr>
            <p:grpSpPr>
              <a:xfrm>
                <a:off x="1615001" y="5405182"/>
                <a:ext cx="134227" cy="78931"/>
                <a:chOff x="1615001" y="5405182"/>
                <a:chExt cx="134227" cy="78931"/>
              </a:xfrm>
            </p:grpSpPr>
            <p:sp>
              <p:nvSpPr>
                <p:cNvPr id="1312" name="Google Shape;1312;p10"/>
                <p:cNvSpPr/>
                <p:nvPr/>
              </p:nvSpPr>
              <p:spPr>
                <a:xfrm>
                  <a:off x="1629251" y="5419465"/>
                  <a:ext cx="105727" cy="50360"/>
                </a:xfrm>
                <a:custGeom>
                  <a:avLst/>
                  <a:gdLst/>
                  <a:ahLst/>
                  <a:cxnLst/>
                  <a:rect l="l" t="t" r="r" b="b"/>
                  <a:pathLst>
                    <a:path w="105727" h="50360" extrusionOk="0">
                      <a:moveTo>
                        <a:pt x="105727" y="50361"/>
                      </a:moveTo>
                      <a:lnTo>
                        <a:pt x="0" y="50361"/>
                      </a:lnTo>
                      <a:lnTo>
                        <a:pt x="12478" y="24453"/>
                      </a:lnTo>
                      <a:cubicBezTo>
                        <a:pt x="14954" y="19405"/>
                        <a:pt x="18193" y="15118"/>
                        <a:pt x="22003" y="11594"/>
                      </a:cubicBezTo>
                      <a:cubicBezTo>
                        <a:pt x="42767" y="-7360"/>
                        <a:pt x="79915" y="-3074"/>
                        <a:pt x="93250" y="24453"/>
                      </a:cubicBezTo>
                      <a:lnTo>
                        <a:pt x="105727" y="5036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3" name="Google Shape;1313;p10"/>
                <p:cNvSpPr/>
                <p:nvPr/>
              </p:nvSpPr>
              <p:spPr>
                <a:xfrm>
                  <a:off x="1615001" y="5405182"/>
                  <a:ext cx="134227" cy="78931"/>
                </a:xfrm>
                <a:custGeom>
                  <a:avLst/>
                  <a:gdLst/>
                  <a:ahLst/>
                  <a:cxnLst/>
                  <a:rect l="l" t="t" r="r" b="b"/>
                  <a:pathLst>
                    <a:path w="134227" h="78931" extrusionOk="0">
                      <a:moveTo>
                        <a:pt x="119977" y="78931"/>
                      </a:moveTo>
                      <a:lnTo>
                        <a:pt x="14250" y="78931"/>
                      </a:lnTo>
                      <a:cubicBezTo>
                        <a:pt x="9297" y="78931"/>
                        <a:pt x="4725" y="76359"/>
                        <a:pt x="2153" y="72263"/>
                      </a:cubicBezTo>
                      <a:cubicBezTo>
                        <a:pt x="-419" y="68168"/>
                        <a:pt x="-704" y="62929"/>
                        <a:pt x="1391" y="58452"/>
                      </a:cubicBezTo>
                      <a:lnTo>
                        <a:pt x="13869" y="32544"/>
                      </a:lnTo>
                      <a:cubicBezTo>
                        <a:pt x="17108" y="25972"/>
                        <a:pt x="21394" y="20257"/>
                        <a:pt x="26537" y="15400"/>
                      </a:cubicBezTo>
                      <a:cubicBezTo>
                        <a:pt x="40348" y="2826"/>
                        <a:pt x="59875" y="-2508"/>
                        <a:pt x="78925" y="1112"/>
                      </a:cubicBezTo>
                      <a:cubicBezTo>
                        <a:pt x="97308" y="4636"/>
                        <a:pt x="112453" y="16066"/>
                        <a:pt x="120359" y="32449"/>
                      </a:cubicBezTo>
                      <a:lnTo>
                        <a:pt x="132836" y="58357"/>
                      </a:lnTo>
                      <a:cubicBezTo>
                        <a:pt x="134932" y="62738"/>
                        <a:pt x="134646" y="67977"/>
                        <a:pt x="132074" y="72168"/>
                      </a:cubicBezTo>
                      <a:cubicBezTo>
                        <a:pt x="129407" y="76455"/>
                        <a:pt x="124835" y="78931"/>
                        <a:pt x="119977" y="78931"/>
                      </a:cubicBezTo>
                      <a:close/>
                      <a:moveTo>
                        <a:pt x="36919" y="50356"/>
                      </a:moveTo>
                      <a:lnTo>
                        <a:pt x="97213" y="50356"/>
                      </a:lnTo>
                      <a:lnTo>
                        <a:pt x="94641" y="44927"/>
                      </a:lnTo>
                      <a:cubicBezTo>
                        <a:pt x="89212" y="33687"/>
                        <a:pt x="79115" y="30258"/>
                        <a:pt x="73496" y="29210"/>
                      </a:cubicBezTo>
                      <a:cubicBezTo>
                        <a:pt x="63494" y="27210"/>
                        <a:pt x="52826" y="30068"/>
                        <a:pt x="45873" y="36449"/>
                      </a:cubicBezTo>
                      <a:cubicBezTo>
                        <a:pt x="43301" y="38831"/>
                        <a:pt x="41206" y="41688"/>
                        <a:pt x="39491" y="45022"/>
                      </a:cubicBezTo>
                      <a:lnTo>
                        <a:pt x="36919" y="5035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14" name="Google Shape;1314;p10"/>
              <p:cNvGrpSpPr/>
              <p:nvPr/>
            </p:nvGrpSpPr>
            <p:grpSpPr>
              <a:xfrm>
                <a:off x="1580941" y="5455538"/>
                <a:ext cx="202347" cy="99441"/>
                <a:chOff x="1580941" y="5455538"/>
                <a:chExt cx="202347" cy="99441"/>
              </a:xfrm>
            </p:grpSpPr>
            <p:sp>
              <p:nvSpPr>
                <p:cNvPr id="1315" name="Google Shape;1315;p10"/>
                <p:cNvSpPr/>
                <p:nvPr/>
              </p:nvSpPr>
              <p:spPr>
                <a:xfrm>
                  <a:off x="1595222" y="5469826"/>
                  <a:ext cx="173785" cy="70866"/>
                </a:xfrm>
                <a:custGeom>
                  <a:avLst/>
                  <a:gdLst/>
                  <a:ahLst/>
                  <a:cxnLst/>
                  <a:rect l="l" t="t" r="r" b="b"/>
                  <a:pathLst>
                    <a:path w="173785" h="70866" extrusionOk="0">
                      <a:moveTo>
                        <a:pt x="173761" y="70390"/>
                      </a:moveTo>
                      <a:cubicBezTo>
                        <a:pt x="173856" y="70675"/>
                        <a:pt x="173666" y="70866"/>
                        <a:pt x="173380" y="70866"/>
                      </a:cubicBezTo>
                      <a:lnTo>
                        <a:pt x="406" y="70866"/>
                      </a:lnTo>
                      <a:cubicBezTo>
                        <a:pt x="120" y="70866"/>
                        <a:pt x="-70" y="70675"/>
                        <a:pt x="25" y="70390"/>
                      </a:cubicBezTo>
                      <a:lnTo>
                        <a:pt x="2406" y="65437"/>
                      </a:lnTo>
                      <a:lnTo>
                        <a:pt x="34029" y="0"/>
                      </a:lnTo>
                      <a:lnTo>
                        <a:pt x="139756" y="0"/>
                      </a:lnTo>
                      <a:lnTo>
                        <a:pt x="171380" y="65437"/>
                      </a:lnTo>
                      <a:lnTo>
                        <a:pt x="173761" y="7039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6" name="Google Shape;1316;p10"/>
                <p:cNvSpPr/>
                <p:nvPr/>
              </p:nvSpPr>
              <p:spPr>
                <a:xfrm>
                  <a:off x="1580941" y="5455538"/>
                  <a:ext cx="202347" cy="99441"/>
                </a:xfrm>
                <a:custGeom>
                  <a:avLst/>
                  <a:gdLst/>
                  <a:ahLst/>
                  <a:cxnLst/>
                  <a:rect l="l" t="t" r="r" b="b"/>
                  <a:pathLst>
                    <a:path w="202347" h="99441" extrusionOk="0">
                      <a:moveTo>
                        <a:pt x="187661" y="99441"/>
                      </a:moveTo>
                      <a:lnTo>
                        <a:pt x="14687" y="99441"/>
                      </a:lnTo>
                      <a:cubicBezTo>
                        <a:pt x="10115" y="99441"/>
                        <a:pt x="5448" y="97060"/>
                        <a:pt x="2781" y="93440"/>
                      </a:cubicBezTo>
                      <a:cubicBezTo>
                        <a:pt x="114" y="89821"/>
                        <a:pt x="-744" y="84677"/>
                        <a:pt x="685" y="80296"/>
                      </a:cubicBezTo>
                      <a:cubicBezTo>
                        <a:pt x="876" y="79724"/>
                        <a:pt x="1161" y="79057"/>
                        <a:pt x="1447" y="78486"/>
                      </a:cubicBezTo>
                      <a:lnTo>
                        <a:pt x="35451" y="8096"/>
                      </a:lnTo>
                      <a:cubicBezTo>
                        <a:pt x="37832" y="3143"/>
                        <a:pt x="42881" y="0"/>
                        <a:pt x="48310" y="0"/>
                      </a:cubicBezTo>
                      <a:lnTo>
                        <a:pt x="154037" y="0"/>
                      </a:lnTo>
                      <a:cubicBezTo>
                        <a:pt x="159562" y="0"/>
                        <a:pt x="164515" y="3143"/>
                        <a:pt x="166896" y="8096"/>
                      </a:cubicBezTo>
                      <a:lnTo>
                        <a:pt x="200901" y="78486"/>
                      </a:lnTo>
                      <a:cubicBezTo>
                        <a:pt x="201186" y="79057"/>
                        <a:pt x="201377" y="79629"/>
                        <a:pt x="201662" y="80296"/>
                      </a:cubicBezTo>
                      <a:cubicBezTo>
                        <a:pt x="203091" y="84677"/>
                        <a:pt x="202234" y="89725"/>
                        <a:pt x="199567" y="93440"/>
                      </a:cubicBezTo>
                      <a:cubicBezTo>
                        <a:pt x="196900" y="97155"/>
                        <a:pt x="192233" y="99441"/>
                        <a:pt x="187661" y="99441"/>
                      </a:cubicBezTo>
                      <a:close/>
                      <a:moveTo>
                        <a:pt x="36785" y="70866"/>
                      </a:moveTo>
                      <a:lnTo>
                        <a:pt x="165468" y="70866"/>
                      </a:lnTo>
                      <a:lnTo>
                        <a:pt x="144989" y="28575"/>
                      </a:lnTo>
                      <a:lnTo>
                        <a:pt x="57168" y="28575"/>
                      </a:lnTo>
                      <a:lnTo>
                        <a:pt x="36785" y="7086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17" name="Google Shape;1317;p10"/>
              <p:cNvGrpSpPr/>
              <p:nvPr/>
            </p:nvGrpSpPr>
            <p:grpSpPr>
              <a:xfrm>
                <a:off x="1757076" y="5521165"/>
                <a:ext cx="202596" cy="481393"/>
                <a:chOff x="1757076" y="5521165"/>
                <a:chExt cx="202596" cy="481393"/>
              </a:xfrm>
            </p:grpSpPr>
            <p:sp>
              <p:nvSpPr>
                <p:cNvPr id="1318" name="Google Shape;1318;p10"/>
                <p:cNvSpPr/>
                <p:nvPr/>
              </p:nvSpPr>
              <p:spPr>
                <a:xfrm>
                  <a:off x="177136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9" name="Google Shape;1319;p10"/>
                <p:cNvSpPr/>
                <p:nvPr/>
              </p:nvSpPr>
              <p:spPr>
                <a:xfrm>
                  <a:off x="175707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20" name="Google Shape;1320;p10"/>
              <p:cNvGrpSpPr/>
              <p:nvPr/>
            </p:nvGrpSpPr>
            <p:grpSpPr>
              <a:xfrm>
                <a:off x="1791213" y="5405437"/>
                <a:ext cx="134227" cy="78867"/>
                <a:chOff x="1791213" y="5405437"/>
                <a:chExt cx="134227" cy="78867"/>
              </a:xfrm>
            </p:grpSpPr>
            <p:sp>
              <p:nvSpPr>
                <p:cNvPr id="1321" name="Google Shape;1321;p10"/>
                <p:cNvSpPr/>
                <p:nvPr/>
              </p:nvSpPr>
              <p:spPr>
                <a:xfrm>
                  <a:off x="180546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2" name="Google Shape;1322;p10"/>
                <p:cNvSpPr/>
                <p:nvPr/>
              </p:nvSpPr>
              <p:spPr>
                <a:xfrm>
                  <a:off x="179121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486"/>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7" y="44958"/>
                      </a:cubicBezTo>
                      <a:lnTo>
                        <a:pt x="37015"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23" name="Google Shape;1323;p10"/>
              <p:cNvGrpSpPr/>
              <p:nvPr/>
            </p:nvGrpSpPr>
            <p:grpSpPr>
              <a:xfrm>
                <a:off x="1757267" y="5455729"/>
                <a:ext cx="202343" cy="99535"/>
                <a:chOff x="1757267" y="5455729"/>
                <a:chExt cx="202343" cy="99535"/>
              </a:xfrm>
            </p:grpSpPr>
            <p:sp>
              <p:nvSpPr>
                <p:cNvPr id="1324" name="Google Shape;1324;p10"/>
                <p:cNvSpPr/>
                <p:nvPr/>
              </p:nvSpPr>
              <p:spPr>
                <a:xfrm>
                  <a:off x="1771434"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6"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5" name="Google Shape;1325;p10"/>
                <p:cNvSpPr/>
                <p:nvPr/>
              </p:nvSpPr>
              <p:spPr>
                <a:xfrm>
                  <a:off x="1757267" y="5455729"/>
                  <a:ext cx="202343" cy="99535"/>
                </a:xfrm>
                <a:custGeom>
                  <a:avLst/>
                  <a:gdLst/>
                  <a:ahLst/>
                  <a:cxnLst/>
                  <a:rect l="l" t="t" r="r" b="b"/>
                  <a:pathLst>
                    <a:path w="202343"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1" y="0"/>
                      </a:cubicBezTo>
                      <a:lnTo>
                        <a:pt x="154019" y="0"/>
                      </a:lnTo>
                      <a:cubicBezTo>
                        <a:pt x="159544" y="0"/>
                        <a:pt x="164496" y="3143"/>
                        <a:pt x="166878" y="8096"/>
                      </a:cubicBezTo>
                      <a:lnTo>
                        <a:pt x="200882" y="78486"/>
                      </a:lnTo>
                      <a:cubicBezTo>
                        <a:pt x="200977" y="78771"/>
                        <a:pt x="201073" y="78962"/>
                        <a:pt x="201263" y="79247"/>
                      </a:cubicBezTo>
                      <a:cubicBezTo>
                        <a:pt x="203073" y="83629"/>
                        <a:pt x="202596" y="89059"/>
                        <a:pt x="199929" y="93059"/>
                      </a:cubicBezTo>
                      <a:cubicBezTo>
                        <a:pt x="197167" y="96964"/>
                        <a:pt x="192405" y="99536"/>
                        <a:pt x="187547" y="99536"/>
                      </a:cubicBezTo>
                      <a:close/>
                      <a:moveTo>
                        <a:pt x="36766" y="70961"/>
                      </a:moveTo>
                      <a:lnTo>
                        <a:pt x="165449" y="70961"/>
                      </a:lnTo>
                      <a:lnTo>
                        <a:pt x="144970" y="28575"/>
                      </a:lnTo>
                      <a:lnTo>
                        <a:pt x="57150" y="28575"/>
                      </a:lnTo>
                      <a:lnTo>
                        <a:pt x="36766"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26" name="Google Shape;1326;p10"/>
              <p:cNvGrpSpPr/>
              <p:nvPr/>
            </p:nvGrpSpPr>
            <p:grpSpPr>
              <a:xfrm>
                <a:off x="1931003" y="5526594"/>
                <a:ext cx="202596" cy="481393"/>
                <a:chOff x="1931003" y="5526594"/>
                <a:chExt cx="202596" cy="481393"/>
              </a:xfrm>
            </p:grpSpPr>
            <p:sp>
              <p:nvSpPr>
                <p:cNvPr id="1327" name="Google Shape;1327;p10"/>
                <p:cNvSpPr/>
                <p:nvPr/>
              </p:nvSpPr>
              <p:spPr>
                <a:xfrm>
                  <a:off x="1945386" y="5540977"/>
                  <a:ext cx="173926" cy="452723"/>
                </a:xfrm>
                <a:custGeom>
                  <a:avLst/>
                  <a:gdLst/>
                  <a:ahLst/>
                  <a:cxnLst/>
                  <a:rect l="l" t="t" r="r" b="b"/>
                  <a:pathLst>
                    <a:path w="173926" h="452723" extrusionOk="0">
                      <a:moveTo>
                        <a:pt x="173926" y="162973"/>
                      </a:moveTo>
                      <a:lnTo>
                        <a:pt x="173926" y="452724"/>
                      </a:lnTo>
                      <a:lnTo>
                        <a:pt x="0" y="452724"/>
                      </a:lnTo>
                      <a:lnTo>
                        <a:pt x="0" y="0"/>
                      </a:lnTo>
                      <a:lnTo>
                        <a:pt x="173926" y="0"/>
                      </a:lnTo>
                      <a:lnTo>
                        <a:pt x="173926" y="111347"/>
                      </a:lnTo>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8" name="Google Shape;1328;p10"/>
                <p:cNvSpPr/>
                <p:nvPr/>
              </p:nvSpPr>
              <p:spPr>
                <a:xfrm>
                  <a:off x="1931003" y="5526594"/>
                  <a:ext cx="202596" cy="481393"/>
                </a:xfrm>
                <a:custGeom>
                  <a:avLst/>
                  <a:gdLst/>
                  <a:ahLst/>
                  <a:cxnLst/>
                  <a:rect l="l" t="t" r="r" b="b"/>
                  <a:pathLst>
                    <a:path w="202596" h="481393" extrusionOk="0">
                      <a:moveTo>
                        <a:pt x="188309" y="481394"/>
                      </a:moveTo>
                      <a:lnTo>
                        <a:pt x="14288" y="481394"/>
                      </a:lnTo>
                      <a:cubicBezTo>
                        <a:pt x="6382" y="481394"/>
                        <a:pt x="0" y="475012"/>
                        <a:pt x="0" y="467106"/>
                      </a:cubicBezTo>
                      <a:lnTo>
                        <a:pt x="0" y="14288"/>
                      </a:lnTo>
                      <a:cubicBezTo>
                        <a:pt x="0" y="6382"/>
                        <a:pt x="6382" y="0"/>
                        <a:pt x="14288" y="0"/>
                      </a:cubicBezTo>
                      <a:lnTo>
                        <a:pt x="188309" y="0"/>
                      </a:lnTo>
                      <a:cubicBezTo>
                        <a:pt x="196215" y="0"/>
                        <a:pt x="202597" y="6382"/>
                        <a:pt x="202597" y="14288"/>
                      </a:cubicBezTo>
                      <a:lnTo>
                        <a:pt x="202597" y="125635"/>
                      </a:lnTo>
                      <a:cubicBezTo>
                        <a:pt x="202597" y="133541"/>
                        <a:pt x="196215" y="139922"/>
                        <a:pt x="188309" y="139922"/>
                      </a:cubicBezTo>
                      <a:cubicBezTo>
                        <a:pt x="180404" y="139922"/>
                        <a:pt x="174022" y="133541"/>
                        <a:pt x="174022" y="125635"/>
                      </a:cubicBezTo>
                      <a:lnTo>
                        <a:pt x="174022" y="28575"/>
                      </a:lnTo>
                      <a:lnTo>
                        <a:pt x="28575" y="28575"/>
                      </a:lnTo>
                      <a:lnTo>
                        <a:pt x="28575" y="452819"/>
                      </a:lnTo>
                      <a:lnTo>
                        <a:pt x="174022" y="452819"/>
                      </a:lnTo>
                      <a:lnTo>
                        <a:pt x="174022" y="177261"/>
                      </a:lnTo>
                      <a:cubicBezTo>
                        <a:pt x="174022" y="169355"/>
                        <a:pt x="180404" y="162973"/>
                        <a:pt x="188309" y="162973"/>
                      </a:cubicBezTo>
                      <a:cubicBezTo>
                        <a:pt x="196215" y="162973"/>
                        <a:pt x="202597" y="169355"/>
                        <a:pt x="202597" y="177261"/>
                      </a:cubicBezTo>
                      <a:lnTo>
                        <a:pt x="202597" y="467106"/>
                      </a:lnTo>
                      <a:cubicBezTo>
                        <a:pt x="202597" y="475012"/>
                        <a:pt x="196215" y="481394"/>
                        <a:pt x="188309" y="4813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29" name="Google Shape;1329;p10"/>
              <p:cNvGrpSpPr/>
              <p:nvPr/>
            </p:nvGrpSpPr>
            <p:grpSpPr>
              <a:xfrm>
                <a:off x="1965235" y="5405437"/>
                <a:ext cx="134227" cy="78867"/>
                <a:chOff x="1965235" y="5405437"/>
                <a:chExt cx="134227" cy="78867"/>
              </a:xfrm>
            </p:grpSpPr>
            <p:sp>
              <p:nvSpPr>
                <p:cNvPr id="1330" name="Google Shape;1330;p10"/>
                <p:cNvSpPr/>
                <p:nvPr/>
              </p:nvSpPr>
              <p:spPr>
                <a:xfrm>
                  <a:off x="1979485"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1" name="Google Shape;1331;p10"/>
                <p:cNvSpPr/>
                <p:nvPr/>
              </p:nvSpPr>
              <p:spPr>
                <a:xfrm>
                  <a:off x="1965235"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67114" y="0"/>
                        <a:pt x="67114" y="0"/>
                        <a:pt x="67114" y="0"/>
                      </a:cubicBezTo>
                      <a:cubicBezTo>
                        <a:pt x="90260" y="0"/>
                        <a:pt x="110643" y="12478"/>
                        <a:pt x="120359" y="32575"/>
                      </a:cubicBezTo>
                      <a:lnTo>
                        <a:pt x="132836" y="58484"/>
                      </a:lnTo>
                      <a:cubicBezTo>
                        <a:pt x="134932" y="62865"/>
                        <a:pt x="134646" y="68104"/>
                        <a:pt x="132074" y="72295"/>
                      </a:cubicBezTo>
                      <a:cubicBezTo>
                        <a:pt x="129502" y="76391"/>
                        <a:pt x="124835" y="78867"/>
                        <a:pt x="119977" y="78867"/>
                      </a:cubicBezTo>
                      <a:close/>
                      <a:moveTo>
                        <a:pt x="37015" y="50292"/>
                      </a:moveTo>
                      <a:lnTo>
                        <a:pt x="97213" y="50292"/>
                      </a:lnTo>
                      <a:lnTo>
                        <a:pt x="94641" y="44958"/>
                      </a:lnTo>
                      <a:cubicBezTo>
                        <a:pt x="89688" y="34671"/>
                        <a:pt x="79401" y="28575"/>
                        <a:pt x="67114" y="28575"/>
                      </a:cubicBezTo>
                      <a:lnTo>
                        <a:pt x="67114" y="28575"/>
                      </a:lnTo>
                      <a:cubicBezTo>
                        <a:pt x="54827" y="28575"/>
                        <a:pt x="44540" y="34671"/>
                        <a:pt x="39586" y="44958"/>
                      </a:cubicBezTo>
                      <a:lnTo>
                        <a:pt x="37015"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32" name="Google Shape;1332;p10"/>
              <p:cNvGrpSpPr/>
              <p:nvPr/>
            </p:nvGrpSpPr>
            <p:grpSpPr>
              <a:xfrm>
                <a:off x="1931256" y="5455729"/>
                <a:ext cx="202281" cy="99535"/>
                <a:chOff x="1931256" y="5455729"/>
                <a:chExt cx="202281" cy="99535"/>
              </a:xfrm>
            </p:grpSpPr>
            <p:sp>
              <p:nvSpPr>
                <p:cNvPr id="1333" name="Google Shape;1333;p10"/>
                <p:cNvSpPr/>
                <p:nvPr/>
              </p:nvSpPr>
              <p:spPr>
                <a:xfrm>
                  <a:off x="1945456"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4" name="Google Shape;1334;p10"/>
                <p:cNvSpPr/>
                <p:nvPr/>
              </p:nvSpPr>
              <p:spPr>
                <a:xfrm>
                  <a:off x="1931256"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6"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35" name="Google Shape;1335;p10"/>
              <p:cNvGrpSpPr/>
              <p:nvPr/>
            </p:nvGrpSpPr>
            <p:grpSpPr>
              <a:xfrm>
                <a:off x="2099210" y="5526690"/>
                <a:ext cx="202601" cy="481298"/>
                <a:chOff x="2099210" y="5526690"/>
                <a:chExt cx="202601" cy="481298"/>
              </a:xfrm>
            </p:grpSpPr>
            <p:sp>
              <p:nvSpPr>
                <p:cNvPr id="1336" name="Google Shape;1336;p10"/>
                <p:cNvSpPr/>
                <p:nvPr/>
              </p:nvSpPr>
              <p:spPr>
                <a:xfrm>
                  <a:off x="2113502" y="5540977"/>
                  <a:ext cx="174021" cy="452723"/>
                </a:xfrm>
                <a:custGeom>
                  <a:avLst/>
                  <a:gdLst/>
                  <a:ahLst/>
                  <a:cxnLst/>
                  <a:rect l="l" t="t" r="r" b="b"/>
                  <a:pathLst>
                    <a:path w="174021" h="452723" extrusionOk="0">
                      <a:moveTo>
                        <a:pt x="1619" y="108871"/>
                      </a:moveTo>
                      <a:lnTo>
                        <a:pt x="0" y="0"/>
                      </a:lnTo>
                      <a:lnTo>
                        <a:pt x="174022" y="0"/>
                      </a:lnTo>
                      <a:lnTo>
                        <a:pt x="174022" y="452724"/>
                      </a:lnTo>
                      <a:lnTo>
                        <a:pt x="0" y="452724"/>
                      </a:lnTo>
                      <a:lnTo>
                        <a:pt x="1619" y="163449"/>
                      </a:lnTo>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7" name="Google Shape;1337;p10"/>
                <p:cNvSpPr/>
                <p:nvPr/>
              </p:nvSpPr>
              <p:spPr>
                <a:xfrm>
                  <a:off x="2099210" y="5526690"/>
                  <a:ext cx="202601" cy="481298"/>
                </a:xfrm>
                <a:custGeom>
                  <a:avLst/>
                  <a:gdLst/>
                  <a:ahLst/>
                  <a:cxnLst/>
                  <a:rect l="l" t="t" r="r" b="b"/>
                  <a:pathLst>
                    <a:path w="202601" h="481298" extrusionOk="0">
                      <a:moveTo>
                        <a:pt x="188314" y="481299"/>
                      </a:moveTo>
                      <a:lnTo>
                        <a:pt x="14292" y="481299"/>
                      </a:lnTo>
                      <a:cubicBezTo>
                        <a:pt x="10482" y="481299"/>
                        <a:pt x="6862" y="479774"/>
                        <a:pt x="4195" y="477108"/>
                      </a:cubicBezTo>
                      <a:cubicBezTo>
                        <a:pt x="1528" y="474440"/>
                        <a:pt x="4" y="470726"/>
                        <a:pt x="4" y="466916"/>
                      </a:cubicBezTo>
                      <a:lnTo>
                        <a:pt x="1528" y="177641"/>
                      </a:lnTo>
                      <a:cubicBezTo>
                        <a:pt x="1528" y="169736"/>
                        <a:pt x="7910" y="163449"/>
                        <a:pt x="15816" y="163449"/>
                      </a:cubicBezTo>
                      <a:cubicBezTo>
                        <a:pt x="15816" y="163449"/>
                        <a:pt x="15816" y="163449"/>
                        <a:pt x="15911" y="163449"/>
                      </a:cubicBezTo>
                      <a:cubicBezTo>
                        <a:pt x="23817" y="163449"/>
                        <a:pt x="30198" y="169926"/>
                        <a:pt x="30103" y="177832"/>
                      </a:cubicBezTo>
                      <a:lnTo>
                        <a:pt x="28579" y="452819"/>
                      </a:lnTo>
                      <a:lnTo>
                        <a:pt x="173931" y="452819"/>
                      </a:lnTo>
                      <a:lnTo>
                        <a:pt x="173931" y="28575"/>
                      </a:lnTo>
                      <a:lnTo>
                        <a:pt x="28770" y="28575"/>
                      </a:lnTo>
                      <a:lnTo>
                        <a:pt x="30103" y="122968"/>
                      </a:lnTo>
                      <a:cubicBezTo>
                        <a:pt x="30198" y="130873"/>
                        <a:pt x="23912" y="137351"/>
                        <a:pt x="16006" y="137446"/>
                      </a:cubicBezTo>
                      <a:cubicBezTo>
                        <a:pt x="8101" y="138017"/>
                        <a:pt x="1623" y="131255"/>
                        <a:pt x="1528" y="123349"/>
                      </a:cubicBezTo>
                      <a:lnTo>
                        <a:pt x="4" y="14478"/>
                      </a:lnTo>
                      <a:cubicBezTo>
                        <a:pt x="-91" y="10668"/>
                        <a:pt x="1433" y="6954"/>
                        <a:pt x="4100" y="4286"/>
                      </a:cubicBezTo>
                      <a:cubicBezTo>
                        <a:pt x="6767" y="1620"/>
                        <a:pt x="10482" y="0"/>
                        <a:pt x="14292" y="0"/>
                      </a:cubicBezTo>
                      <a:lnTo>
                        <a:pt x="188314" y="0"/>
                      </a:lnTo>
                      <a:cubicBezTo>
                        <a:pt x="196219" y="0"/>
                        <a:pt x="202601" y="6382"/>
                        <a:pt x="202601" y="14288"/>
                      </a:cubicBezTo>
                      <a:lnTo>
                        <a:pt x="202601" y="467106"/>
                      </a:lnTo>
                      <a:cubicBezTo>
                        <a:pt x="202601" y="474917"/>
                        <a:pt x="196219" y="481299"/>
                        <a:pt x="188314" y="48129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38" name="Google Shape;1338;p10"/>
              <p:cNvGrpSpPr/>
              <p:nvPr/>
            </p:nvGrpSpPr>
            <p:grpSpPr>
              <a:xfrm>
                <a:off x="2133447" y="5405437"/>
                <a:ext cx="134227" cy="78867"/>
                <a:chOff x="2133447" y="5405437"/>
                <a:chExt cx="134227" cy="78867"/>
              </a:xfrm>
            </p:grpSpPr>
            <p:sp>
              <p:nvSpPr>
                <p:cNvPr id="1339" name="Google Shape;1339;p10"/>
                <p:cNvSpPr/>
                <p:nvPr/>
              </p:nvSpPr>
              <p:spPr>
                <a:xfrm>
                  <a:off x="2147696" y="5419772"/>
                  <a:ext cx="105727" cy="50244"/>
                </a:xfrm>
                <a:custGeom>
                  <a:avLst/>
                  <a:gdLst/>
                  <a:ahLst/>
                  <a:cxnLst/>
                  <a:rect l="l" t="t" r="r" b="b"/>
                  <a:pathLst>
                    <a:path w="105727" h="50244" extrusionOk="0">
                      <a:moveTo>
                        <a:pt x="105728" y="50244"/>
                      </a:moveTo>
                      <a:lnTo>
                        <a:pt x="0" y="50244"/>
                      </a:lnTo>
                      <a:lnTo>
                        <a:pt x="12478" y="24432"/>
                      </a:lnTo>
                      <a:cubicBezTo>
                        <a:pt x="28289" y="-8144"/>
                        <a:pt x="77533" y="-8144"/>
                        <a:pt x="93250" y="24432"/>
                      </a:cubicBezTo>
                      <a:lnTo>
                        <a:pt x="105728" y="50244"/>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0" name="Google Shape;1340;p10"/>
                <p:cNvSpPr/>
                <p:nvPr/>
              </p:nvSpPr>
              <p:spPr>
                <a:xfrm>
                  <a:off x="2133447"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90260" y="0"/>
                        <a:pt x="110643" y="12478"/>
                        <a:pt x="120358" y="32575"/>
                      </a:cubicBezTo>
                      <a:lnTo>
                        <a:pt x="132836" y="58484"/>
                      </a:lnTo>
                      <a:cubicBezTo>
                        <a:pt x="134932" y="62865"/>
                        <a:pt x="134646" y="68104"/>
                        <a:pt x="132074" y="72295"/>
                      </a:cubicBezTo>
                      <a:cubicBezTo>
                        <a:pt x="129502" y="76486"/>
                        <a:pt x="124835" y="78867"/>
                        <a:pt x="119977" y="78867"/>
                      </a:cubicBezTo>
                      <a:close/>
                      <a:moveTo>
                        <a:pt x="36919" y="50292"/>
                      </a:moveTo>
                      <a:lnTo>
                        <a:pt x="97117" y="50292"/>
                      </a:lnTo>
                      <a:lnTo>
                        <a:pt x="94546" y="44958"/>
                      </a:lnTo>
                      <a:cubicBezTo>
                        <a:pt x="89593" y="34671"/>
                        <a:pt x="79306" y="28575"/>
                        <a:pt x="67019" y="28575"/>
                      </a:cubicBezTo>
                      <a:cubicBezTo>
                        <a:pt x="54731" y="28575"/>
                        <a:pt x="44444" y="34671"/>
                        <a:pt x="39491" y="44958"/>
                      </a:cubicBezTo>
                      <a:lnTo>
                        <a:pt x="36919"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41" name="Google Shape;1341;p10"/>
              <p:cNvGrpSpPr/>
              <p:nvPr/>
            </p:nvGrpSpPr>
            <p:grpSpPr>
              <a:xfrm>
                <a:off x="2099467" y="5455729"/>
                <a:ext cx="202281" cy="99535"/>
                <a:chOff x="2099467" y="5455729"/>
                <a:chExt cx="202281" cy="99535"/>
              </a:xfrm>
            </p:grpSpPr>
            <p:sp>
              <p:nvSpPr>
                <p:cNvPr id="1342" name="Google Shape;1342;p10"/>
                <p:cNvSpPr/>
                <p:nvPr/>
              </p:nvSpPr>
              <p:spPr>
                <a:xfrm>
                  <a:off x="2113572"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7"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3" name="Google Shape;1343;p10"/>
                <p:cNvSpPr/>
                <p:nvPr/>
              </p:nvSpPr>
              <p:spPr>
                <a:xfrm>
                  <a:off x="2099467"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5"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44" name="Google Shape;1344;p10"/>
              <p:cNvGrpSpPr/>
              <p:nvPr/>
            </p:nvGrpSpPr>
            <p:grpSpPr>
              <a:xfrm>
                <a:off x="2273236" y="5521165"/>
                <a:ext cx="202596" cy="481393"/>
                <a:chOff x="2273236" y="5521165"/>
                <a:chExt cx="202596" cy="481393"/>
              </a:xfrm>
            </p:grpSpPr>
            <p:sp>
              <p:nvSpPr>
                <p:cNvPr id="1345" name="Google Shape;1345;p10"/>
                <p:cNvSpPr/>
                <p:nvPr/>
              </p:nvSpPr>
              <p:spPr>
                <a:xfrm>
                  <a:off x="228752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6" name="Google Shape;1346;p10"/>
                <p:cNvSpPr/>
                <p:nvPr/>
              </p:nvSpPr>
              <p:spPr>
                <a:xfrm>
                  <a:off x="227323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47" name="Google Shape;1347;p10"/>
              <p:cNvGrpSpPr/>
              <p:nvPr/>
            </p:nvGrpSpPr>
            <p:grpSpPr>
              <a:xfrm>
                <a:off x="2307373" y="5405437"/>
                <a:ext cx="134227" cy="78867"/>
                <a:chOff x="2307373" y="5405437"/>
                <a:chExt cx="134227" cy="78867"/>
              </a:xfrm>
            </p:grpSpPr>
            <p:sp>
              <p:nvSpPr>
                <p:cNvPr id="1348" name="Google Shape;1348;p10"/>
                <p:cNvSpPr/>
                <p:nvPr/>
              </p:nvSpPr>
              <p:spPr>
                <a:xfrm>
                  <a:off x="232162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9" name="Google Shape;1349;p10"/>
                <p:cNvSpPr/>
                <p:nvPr/>
              </p:nvSpPr>
              <p:spPr>
                <a:xfrm>
                  <a:off x="230737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391"/>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6" y="44958"/>
                      </a:cubicBezTo>
                      <a:lnTo>
                        <a:pt x="37015"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50" name="Google Shape;1350;p10"/>
              <p:cNvGrpSpPr/>
              <p:nvPr/>
            </p:nvGrpSpPr>
            <p:grpSpPr>
              <a:xfrm>
                <a:off x="2273427" y="5455729"/>
                <a:ext cx="202310" cy="99535"/>
                <a:chOff x="2273427" y="5455729"/>
                <a:chExt cx="202310" cy="99535"/>
              </a:xfrm>
            </p:grpSpPr>
            <p:sp>
              <p:nvSpPr>
                <p:cNvPr id="1351" name="Google Shape;1351;p10"/>
                <p:cNvSpPr/>
                <p:nvPr/>
              </p:nvSpPr>
              <p:spPr>
                <a:xfrm>
                  <a:off x="2287594"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2" name="Google Shape;1352;p10"/>
                <p:cNvSpPr/>
                <p:nvPr/>
              </p:nvSpPr>
              <p:spPr>
                <a:xfrm>
                  <a:off x="2273427" y="5455729"/>
                  <a:ext cx="202310" cy="99535"/>
                </a:xfrm>
                <a:custGeom>
                  <a:avLst/>
                  <a:gdLst/>
                  <a:ahLst/>
                  <a:cxnLst/>
                  <a:rect l="l" t="t" r="r" b="b"/>
                  <a:pathLst>
                    <a:path w="202310"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2" y="0"/>
                      </a:cubicBezTo>
                      <a:lnTo>
                        <a:pt x="154019" y="0"/>
                      </a:lnTo>
                      <a:cubicBezTo>
                        <a:pt x="159543" y="0"/>
                        <a:pt x="164497" y="3143"/>
                        <a:pt x="166878" y="8096"/>
                      </a:cubicBezTo>
                      <a:lnTo>
                        <a:pt x="200882" y="78486"/>
                      </a:lnTo>
                      <a:cubicBezTo>
                        <a:pt x="200977" y="78581"/>
                        <a:pt x="200977" y="78771"/>
                        <a:pt x="201072" y="78867"/>
                      </a:cubicBezTo>
                      <a:cubicBezTo>
                        <a:pt x="203073" y="83248"/>
                        <a:pt x="202597" y="88772"/>
                        <a:pt x="200025" y="92869"/>
                      </a:cubicBezTo>
                      <a:cubicBezTo>
                        <a:pt x="197453" y="96964"/>
                        <a:pt x="192405" y="99536"/>
                        <a:pt x="187547" y="99536"/>
                      </a:cubicBezTo>
                      <a:close/>
                      <a:moveTo>
                        <a:pt x="36766" y="70961"/>
                      </a:moveTo>
                      <a:lnTo>
                        <a:pt x="165449" y="70961"/>
                      </a:lnTo>
                      <a:lnTo>
                        <a:pt x="144970" y="28575"/>
                      </a:lnTo>
                      <a:lnTo>
                        <a:pt x="57150" y="28575"/>
                      </a:lnTo>
                      <a:lnTo>
                        <a:pt x="36766"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53" name="Google Shape;1353;p10"/>
              <p:cNvGrpSpPr/>
              <p:nvPr/>
            </p:nvGrpSpPr>
            <p:grpSpPr>
              <a:xfrm>
                <a:off x="1560766" y="5782817"/>
                <a:ext cx="928687" cy="481393"/>
                <a:chOff x="1560766" y="5782817"/>
                <a:chExt cx="928687" cy="481393"/>
              </a:xfrm>
            </p:grpSpPr>
            <p:sp>
              <p:nvSpPr>
                <p:cNvPr id="1354" name="Google Shape;1354;p10"/>
                <p:cNvSpPr/>
                <p:nvPr/>
              </p:nvSpPr>
              <p:spPr>
                <a:xfrm>
                  <a:off x="1575054" y="5797104"/>
                  <a:ext cx="900112" cy="452818"/>
                </a:xfrm>
                <a:custGeom>
                  <a:avLst/>
                  <a:gdLst/>
                  <a:ahLst/>
                  <a:cxnLst/>
                  <a:rect l="l" t="t" r="r" b="b"/>
                  <a:pathLst>
                    <a:path w="900112" h="452818" extrusionOk="0">
                      <a:moveTo>
                        <a:pt x="900113" y="0"/>
                      </a:moveTo>
                      <a:lnTo>
                        <a:pt x="900113" y="325850"/>
                      </a:lnTo>
                      <a:cubicBezTo>
                        <a:pt x="900113" y="395668"/>
                        <a:pt x="842963" y="452818"/>
                        <a:pt x="773144" y="452818"/>
                      </a:cubicBezTo>
                      <a:lnTo>
                        <a:pt x="126968" y="452818"/>
                      </a:lnTo>
                      <a:cubicBezTo>
                        <a:pt x="108966" y="452818"/>
                        <a:pt x="91726" y="449009"/>
                        <a:pt x="76200" y="442150"/>
                      </a:cubicBezTo>
                      <a:cubicBezTo>
                        <a:pt x="31433" y="422529"/>
                        <a:pt x="0" y="377666"/>
                        <a:pt x="0" y="325850"/>
                      </a:cubicBezTo>
                      <a:lnTo>
                        <a:pt x="0" y="0"/>
                      </a:lnTo>
                      <a:lnTo>
                        <a:pt x="900113" y="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5" name="Google Shape;1355;p10"/>
                <p:cNvSpPr/>
                <p:nvPr/>
              </p:nvSpPr>
              <p:spPr>
                <a:xfrm>
                  <a:off x="1560766" y="5782817"/>
                  <a:ext cx="928687" cy="481393"/>
                </a:xfrm>
                <a:custGeom>
                  <a:avLst/>
                  <a:gdLst/>
                  <a:ahLst/>
                  <a:cxnLst/>
                  <a:rect l="l" t="t" r="r" b="b"/>
                  <a:pathLst>
                    <a:path w="928687" h="481393" extrusionOk="0">
                      <a:moveTo>
                        <a:pt x="787432" y="481393"/>
                      </a:moveTo>
                      <a:lnTo>
                        <a:pt x="141256" y="481393"/>
                      </a:lnTo>
                      <a:cubicBezTo>
                        <a:pt x="121634" y="481393"/>
                        <a:pt x="102584" y="477393"/>
                        <a:pt x="84677" y="469487"/>
                      </a:cubicBezTo>
                      <a:cubicBezTo>
                        <a:pt x="33242" y="446913"/>
                        <a:pt x="0" y="396145"/>
                        <a:pt x="0" y="340138"/>
                      </a:cubicBezTo>
                      <a:lnTo>
                        <a:pt x="0" y="14288"/>
                      </a:lnTo>
                      <a:cubicBezTo>
                        <a:pt x="0" y="6382"/>
                        <a:pt x="6382" y="0"/>
                        <a:pt x="14288" y="0"/>
                      </a:cubicBezTo>
                      <a:lnTo>
                        <a:pt x="914400" y="0"/>
                      </a:lnTo>
                      <a:cubicBezTo>
                        <a:pt x="922306" y="0"/>
                        <a:pt x="928688" y="6382"/>
                        <a:pt x="928688" y="14288"/>
                      </a:cubicBezTo>
                      <a:lnTo>
                        <a:pt x="928688" y="340138"/>
                      </a:lnTo>
                      <a:cubicBezTo>
                        <a:pt x="928688" y="418052"/>
                        <a:pt x="865346" y="481393"/>
                        <a:pt x="787432" y="481393"/>
                      </a:cubicBezTo>
                      <a:close/>
                      <a:moveTo>
                        <a:pt x="28575" y="28575"/>
                      </a:moveTo>
                      <a:lnTo>
                        <a:pt x="28575" y="340138"/>
                      </a:lnTo>
                      <a:cubicBezTo>
                        <a:pt x="28575" y="384810"/>
                        <a:pt x="55150" y="425387"/>
                        <a:pt x="96203" y="443389"/>
                      </a:cubicBezTo>
                      <a:cubicBezTo>
                        <a:pt x="110490" y="449675"/>
                        <a:pt x="125539" y="452818"/>
                        <a:pt x="141256" y="452818"/>
                      </a:cubicBezTo>
                      <a:lnTo>
                        <a:pt x="787432" y="452818"/>
                      </a:lnTo>
                      <a:cubicBezTo>
                        <a:pt x="849535" y="452818"/>
                        <a:pt x="900113" y="402241"/>
                        <a:pt x="900113" y="340138"/>
                      </a:cubicBezTo>
                      <a:lnTo>
                        <a:pt x="900113" y="28575"/>
                      </a:lnTo>
                      <a:lnTo>
                        <a:pt x="28575" y="2857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56" name="Google Shape;1356;p10"/>
              <p:cNvGrpSpPr/>
              <p:nvPr/>
            </p:nvGrpSpPr>
            <p:grpSpPr>
              <a:xfrm>
                <a:off x="1724405" y="5870161"/>
                <a:ext cx="612267" cy="284988"/>
                <a:chOff x="1724405" y="5870161"/>
                <a:chExt cx="612267" cy="284988"/>
              </a:xfrm>
            </p:grpSpPr>
            <p:sp>
              <p:nvSpPr>
                <p:cNvPr id="1357" name="Google Shape;1357;p10"/>
                <p:cNvSpPr/>
                <p:nvPr/>
              </p:nvSpPr>
              <p:spPr>
                <a:xfrm>
                  <a:off x="1738693" y="5884449"/>
                  <a:ext cx="583691" cy="256413"/>
                </a:xfrm>
                <a:custGeom>
                  <a:avLst/>
                  <a:gdLst/>
                  <a:ahLst/>
                  <a:cxnLst/>
                  <a:rect l="l" t="t" r="r" b="b"/>
                  <a:pathLst>
                    <a:path w="583691" h="256413" extrusionOk="0">
                      <a:moveTo>
                        <a:pt x="583692" y="128207"/>
                      </a:moveTo>
                      <a:cubicBezTo>
                        <a:pt x="583692" y="199013"/>
                        <a:pt x="453028" y="256413"/>
                        <a:pt x="291846" y="256413"/>
                      </a:cubicBezTo>
                      <a:cubicBezTo>
                        <a:pt x="130664" y="256413"/>
                        <a:pt x="0" y="199013"/>
                        <a:pt x="0" y="128207"/>
                      </a:cubicBezTo>
                      <a:cubicBezTo>
                        <a:pt x="0" y="57400"/>
                        <a:pt x="130664" y="0"/>
                        <a:pt x="291846" y="0"/>
                      </a:cubicBezTo>
                      <a:cubicBezTo>
                        <a:pt x="453028" y="0"/>
                        <a:pt x="583692" y="57400"/>
                        <a:pt x="583692" y="12820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8" name="Google Shape;1358;p10"/>
                <p:cNvSpPr/>
                <p:nvPr/>
              </p:nvSpPr>
              <p:spPr>
                <a:xfrm>
                  <a:off x="1724405" y="5870161"/>
                  <a:ext cx="612267" cy="284988"/>
                </a:xfrm>
                <a:custGeom>
                  <a:avLst/>
                  <a:gdLst/>
                  <a:ahLst/>
                  <a:cxnLst/>
                  <a:rect l="l" t="t" r="r" b="b"/>
                  <a:pathLst>
                    <a:path w="612267" h="284988" extrusionOk="0">
                      <a:moveTo>
                        <a:pt x="306134" y="284988"/>
                      </a:moveTo>
                      <a:cubicBezTo>
                        <a:pt x="134493" y="284988"/>
                        <a:pt x="0" y="222409"/>
                        <a:pt x="0" y="142494"/>
                      </a:cubicBezTo>
                      <a:cubicBezTo>
                        <a:pt x="0" y="62579"/>
                        <a:pt x="134493" y="0"/>
                        <a:pt x="306134" y="0"/>
                      </a:cubicBezTo>
                      <a:cubicBezTo>
                        <a:pt x="477774" y="0"/>
                        <a:pt x="612267" y="62579"/>
                        <a:pt x="612267" y="142494"/>
                      </a:cubicBezTo>
                      <a:cubicBezTo>
                        <a:pt x="612267" y="222409"/>
                        <a:pt x="477774" y="284988"/>
                        <a:pt x="306134" y="284988"/>
                      </a:cubicBezTo>
                      <a:close/>
                      <a:moveTo>
                        <a:pt x="306134" y="28575"/>
                      </a:moveTo>
                      <a:cubicBezTo>
                        <a:pt x="140113" y="28575"/>
                        <a:pt x="28575" y="87439"/>
                        <a:pt x="28575" y="142494"/>
                      </a:cubicBezTo>
                      <a:cubicBezTo>
                        <a:pt x="28575" y="197549"/>
                        <a:pt x="140113" y="256413"/>
                        <a:pt x="306134" y="256413"/>
                      </a:cubicBezTo>
                      <a:cubicBezTo>
                        <a:pt x="472154" y="256413"/>
                        <a:pt x="583692" y="197549"/>
                        <a:pt x="583692" y="142494"/>
                      </a:cubicBezTo>
                      <a:cubicBezTo>
                        <a:pt x="583692" y="87439"/>
                        <a:pt x="472154" y="28575"/>
                        <a:pt x="30613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59" name="Google Shape;1359;p10"/>
              <p:cNvSpPr/>
              <p:nvPr/>
            </p:nvSpPr>
            <p:spPr>
              <a:xfrm>
                <a:off x="1575054" y="5431059"/>
                <a:ext cx="76200" cy="808196"/>
              </a:xfrm>
              <a:custGeom>
                <a:avLst/>
                <a:gdLst/>
                <a:ahLst/>
                <a:cxnLst/>
                <a:rect l="l" t="t" r="r" b="b"/>
                <a:pathLst>
                  <a:path w="76200" h="808196" extrusionOk="0">
                    <a:moveTo>
                      <a:pt x="76200" y="0"/>
                    </a:moveTo>
                    <a:lnTo>
                      <a:pt x="76200" y="808196"/>
                    </a:lnTo>
                    <a:cubicBezTo>
                      <a:pt x="31433" y="788575"/>
                      <a:pt x="0" y="743712"/>
                      <a:pt x="0" y="691896"/>
                    </a:cubicBezTo>
                    <a:lnTo>
                      <a:pt x="0" y="366046"/>
                    </a:lnTo>
                    <a:lnTo>
                      <a:pt x="20098" y="366046"/>
                    </a:lnTo>
                    <a:lnTo>
                      <a:pt x="20098" y="104204"/>
                    </a:lnTo>
                    <a:lnTo>
                      <a:pt x="22574" y="104204"/>
                    </a:lnTo>
                    <a:lnTo>
                      <a:pt x="54197" y="38767"/>
                    </a:lnTo>
                    <a:lnTo>
                      <a:pt x="66675" y="12859"/>
                    </a:lnTo>
                    <a:cubicBezTo>
                      <a:pt x="69151" y="7811"/>
                      <a:pt x="72390" y="3524"/>
                      <a:pt x="76200" y="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13 Two blocks">
  <p:cSld name="CUSTOM_21_2_1_1_1_1_1_1_1_1_1_1">
    <p:spTree>
      <p:nvGrpSpPr>
        <p:cNvPr id="1" name="Shape 1670"/>
        <p:cNvGrpSpPr/>
        <p:nvPr/>
      </p:nvGrpSpPr>
      <p:grpSpPr>
        <a:xfrm>
          <a:off x="0" y="0"/>
          <a:ext cx="0" cy="0"/>
          <a:chOff x="0" y="0"/>
          <a:chExt cx="0" cy="0"/>
        </a:xfrm>
      </p:grpSpPr>
      <p:sp>
        <p:nvSpPr>
          <p:cNvPr id="1671" name="Google Shape;1671;p14"/>
          <p:cNvSpPr/>
          <p:nvPr/>
        </p:nvSpPr>
        <p:spPr>
          <a:xfrm>
            <a:off x="1293075" y="3545039"/>
            <a:ext cx="7455300" cy="5570677"/>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2" name="Google Shape;1672;p14"/>
          <p:cNvSpPr/>
          <p:nvPr/>
        </p:nvSpPr>
        <p:spPr>
          <a:xfrm>
            <a:off x="9540284" y="3482575"/>
            <a:ext cx="7454640" cy="5695617"/>
          </a:xfrm>
          <a:custGeom>
            <a:avLst/>
            <a:gdLst/>
            <a:ahLst/>
            <a:cxnLst/>
            <a:rect l="l" t="t" r="r" b="b"/>
            <a:pathLst>
              <a:path w="1072610" h="1123950" extrusionOk="0">
                <a:moveTo>
                  <a:pt x="1072603" y="1081075"/>
                </a:moveTo>
                <a:cubicBezTo>
                  <a:pt x="1072603" y="1081075"/>
                  <a:pt x="874387" y="1082694"/>
                  <a:pt x="824191" y="1082694"/>
                </a:cubicBezTo>
                <a:cubicBezTo>
                  <a:pt x="764660" y="1082694"/>
                  <a:pt x="658551" y="1121937"/>
                  <a:pt x="536345" y="1099172"/>
                </a:cubicBezTo>
                <a:cubicBezTo>
                  <a:pt x="451192" y="1083361"/>
                  <a:pt x="329748" y="1123556"/>
                  <a:pt x="243166" y="1123937"/>
                </a:cubicBezTo>
                <a:cubicBezTo>
                  <a:pt x="171157" y="1123937"/>
                  <a:pt x="-7" y="1081075"/>
                  <a:pt x="-7" y="1081075"/>
                </a:cubicBezTo>
                <a:lnTo>
                  <a:pt x="-7" y="-13"/>
                </a:lnTo>
                <a:lnTo>
                  <a:pt x="1072603"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3" name="Google Shape;1673;p14"/>
          <p:cNvSpPr/>
          <p:nvPr/>
        </p:nvSpPr>
        <p:spPr>
          <a:xfrm>
            <a:off x="808200" y="3197172"/>
            <a:ext cx="1763648" cy="1508376"/>
          </a:xfrm>
          <a:custGeom>
            <a:avLst/>
            <a:gdLst/>
            <a:ahLst/>
            <a:cxnLst/>
            <a:rect l="l" t="t" r="r" b="b"/>
            <a:pathLst>
              <a:path w="440912" h="377094" extrusionOk="0">
                <a:moveTo>
                  <a:pt x="10946" y="302977"/>
                </a:moveTo>
                <a:lnTo>
                  <a:pt x="49046" y="284975"/>
                </a:lnTo>
                <a:cubicBezTo>
                  <a:pt x="43455" y="296167"/>
                  <a:pt x="36169" y="306416"/>
                  <a:pt x="27425" y="315360"/>
                </a:cubicBezTo>
                <a:cubicBezTo>
                  <a:pt x="37207" y="311321"/>
                  <a:pt x="47389" y="308349"/>
                  <a:pt x="57809" y="306502"/>
                </a:cubicBezTo>
                <a:cubicBezTo>
                  <a:pt x="54933" y="315227"/>
                  <a:pt x="50437" y="323342"/>
                  <a:pt x="44569" y="330409"/>
                </a:cubicBezTo>
                <a:lnTo>
                  <a:pt x="54094" y="342792"/>
                </a:lnTo>
                <a:cubicBezTo>
                  <a:pt x="59695" y="338258"/>
                  <a:pt x="65801" y="334391"/>
                  <a:pt x="72287" y="331267"/>
                </a:cubicBezTo>
                <a:cubicBezTo>
                  <a:pt x="73240" y="336601"/>
                  <a:pt x="66286" y="341649"/>
                  <a:pt x="63905" y="347173"/>
                </a:cubicBezTo>
                <a:cubicBezTo>
                  <a:pt x="58476" y="359842"/>
                  <a:pt x="77907" y="365176"/>
                  <a:pt x="80479" y="377082"/>
                </a:cubicBezTo>
                <a:cubicBezTo>
                  <a:pt x="203856" y="289328"/>
                  <a:pt x="324004" y="197250"/>
                  <a:pt x="440905" y="100857"/>
                </a:cubicBezTo>
                <a:lnTo>
                  <a:pt x="420617" y="72282"/>
                </a:lnTo>
                <a:lnTo>
                  <a:pt x="397185" y="88665"/>
                </a:lnTo>
                <a:cubicBezTo>
                  <a:pt x="399481" y="80207"/>
                  <a:pt x="404586" y="72787"/>
                  <a:pt x="411663" y="67615"/>
                </a:cubicBezTo>
                <a:lnTo>
                  <a:pt x="395280" y="72377"/>
                </a:lnTo>
                <a:cubicBezTo>
                  <a:pt x="397433" y="67119"/>
                  <a:pt x="400681" y="62376"/>
                  <a:pt x="404805" y="58471"/>
                </a:cubicBezTo>
                <a:cubicBezTo>
                  <a:pt x="400995" y="52946"/>
                  <a:pt x="397185" y="47517"/>
                  <a:pt x="393280" y="42088"/>
                </a:cubicBezTo>
                <a:cubicBezTo>
                  <a:pt x="388146" y="45212"/>
                  <a:pt x="383526" y="49098"/>
                  <a:pt x="379564" y="53613"/>
                </a:cubicBezTo>
                <a:cubicBezTo>
                  <a:pt x="381078" y="45755"/>
                  <a:pt x="384336" y="38335"/>
                  <a:pt x="389089" y="31896"/>
                </a:cubicBezTo>
                <a:cubicBezTo>
                  <a:pt x="386517" y="28181"/>
                  <a:pt x="383850" y="24562"/>
                  <a:pt x="381183" y="20847"/>
                </a:cubicBezTo>
                <a:lnTo>
                  <a:pt x="367562" y="30372"/>
                </a:lnTo>
                <a:cubicBezTo>
                  <a:pt x="374115" y="20561"/>
                  <a:pt x="372087" y="7379"/>
                  <a:pt x="362895" y="-13"/>
                </a:cubicBezTo>
                <a:cubicBezTo>
                  <a:pt x="305173" y="51803"/>
                  <a:pt x="243832" y="99809"/>
                  <a:pt x="181158" y="145910"/>
                </a:cubicBezTo>
                <a:cubicBezTo>
                  <a:pt x="141153" y="175438"/>
                  <a:pt x="100577" y="204203"/>
                  <a:pt x="59428" y="232207"/>
                </a:cubicBezTo>
                <a:cubicBezTo>
                  <a:pt x="43522" y="243065"/>
                  <a:pt x="-7" y="272307"/>
                  <a:pt x="-7" y="272307"/>
                </a:cubicBezTo>
                <a:cubicBezTo>
                  <a:pt x="2945" y="279355"/>
                  <a:pt x="5803" y="297643"/>
                  <a:pt x="10946" y="302977"/>
                </a:cubicBezTo>
                <a:close/>
              </a:path>
            </a:pathLst>
          </a:custGeom>
          <a:solidFill>
            <a:schemeClr val="accent3"/>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4" name="Google Shape;1674;p14"/>
          <p:cNvSpPr/>
          <p:nvPr/>
        </p:nvSpPr>
        <p:spPr>
          <a:xfrm>
            <a:off x="7502676" y="3036864"/>
            <a:ext cx="1662010" cy="1587044"/>
          </a:xfrm>
          <a:custGeom>
            <a:avLst/>
            <a:gdLst/>
            <a:ahLst/>
            <a:cxnLst/>
            <a:rect l="l" t="t" r="r" b="b"/>
            <a:pathLst>
              <a:path w="445579" h="425481" extrusionOk="0">
                <a:moveTo>
                  <a:pt x="67144" y="15037"/>
                </a:moveTo>
                <a:cubicBezTo>
                  <a:pt x="74002" y="21704"/>
                  <a:pt x="80765" y="23800"/>
                  <a:pt x="86194" y="31229"/>
                </a:cubicBezTo>
                <a:cubicBezTo>
                  <a:pt x="78145" y="31123"/>
                  <a:pt x="70287" y="28746"/>
                  <a:pt x="63524" y="24371"/>
                </a:cubicBezTo>
                <a:cubicBezTo>
                  <a:pt x="55333" y="32467"/>
                  <a:pt x="53523" y="33896"/>
                  <a:pt x="45332" y="41421"/>
                </a:cubicBezTo>
                <a:lnTo>
                  <a:pt x="58762" y="54470"/>
                </a:lnTo>
                <a:cubicBezTo>
                  <a:pt x="44474" y="47326"/>
                  <a:pt x="28091" y="53422"/>
                  <a:pt x="25805" y="66567"/>
                </a:cubicBezTo>
                <a:cubicBezTo>
                  <a:pt x="27043" y="68662"/>
                  <a:pt x="40664" y="85045"/>
                  <a:pt x="41902" y="87141"/>
                </a:cubicBezTo>
                <a:cubicBezTo>
                  <a:pt x="33606" y="84626"/>
                  <a:pt x="25139" y="82712"/>
                  <a:pt x="16566" y="81426"/>
                </a:cubicBezTo>
                <a:cubicBezTo>
                  <a:pt x="11708" y="89903"/>
                  <a:pt x="4184" y="95237"/>
                  <a:pt x="-7" y="103238"/>
                </a:cubicBezTo>
                <a:cubicBezTo>
                  <a:pt x="78669" y="171723"/>
                  <a:pt x="347845" y="395846"/>
                  <a:pt x="374706" y="425469"/>
                </a:cubicBezTo>
                <a:lnTo>
                  <a:pt x="394518" y="391941"/>
                </a:lnTo>
                <a:cubicBezTo>
                  <a:pt x="387079" y="389884"/>
                  <a:pt x="380288" y="385940"/>
                  <a:pt x="374801" y="380511"/>
                </a:cubicBezTo>
                <a:cubicBezTo>
                  <a:pt x="380478" y="380606"/>
                  <a:pt x="386117" y="381473"/>
                  <a:pt x="391565" y="383083"/>
                </a:cubicBezTo>
                <a:cubicBezTo>
                  <a:pt x="400052" y="384273"/>
                  <a:pt x="407910" y="378358"/>
                  <a:pt x="409101" y="369872"/>
                </a:cubicBezTo>
                <a:cubicBezTo>
                  <a:pt x="409339" y="368214"/>
                  <a:pt x="409301" y="366538"/>
                  <a:pt x="408996" y="364890"/>
                </a:cubicBezTo>
                <a:cubicBezTo>
                  <a:pt x="400538" y="361956"/>
                  <a:pt x="392708" y="357422"/>
                  <a:pt x="385945" y="351555"/>
                </a:cubicBezTo>
                <a:cubicBezTo>
                  <a:pt x="398395" y="357175"/>
                  <a:pt x="413006" y="354765"/>
                  <a:pt x="422998" y="345459"/>
                </a:cubicBezTo>
                <a:lnTo>
                  <a:pt x="407377" y="331457"/>
                </a:lnTo>
                <a:cubicBezTo>
                  <a:pt x="415397" y="330876"/>
                  <a:pt x="423417" y="332553"/>
                  <a:pt x="430523" y="336315"/>
                </a:cubicBezTo>
                <a:lnTo>
                  <a:pt x="445572" y="311740"/>
                </a:lnTo>
                <a:cubicBezTo>
                  <a:pt x="419207" y="296720"/>
                  <a:pt x="394385" y="279146"/>
                  <a:pt x="371468" y="259258"/>
                </a:cubicBezTo>
                <a:cubicBezTo>
                  <a:pt x="348131" y="238969"/>
                  <a:pt x="138962" y="55804"/>
                  <a:pt x="119531" y="34849"/>
                </a:cubicBezTo>
                <a:cubicBezTo>
                  <a:pt x="113531" y="28372"/>
                  <a:pt x="88289" y="3035"/>
                  <a:pt x="80384" y="-13"/>
                </a:cubicBezTo>
                <a:cubicBezTo>
                  <a:pt x="80669" y="-13"/>
                  <a:pt x="71906" y="9036"/>
                  <a:pt x="67144" y="15037"/>
                </a:cubicBezTo>
                <a:close/>
              </a:path>
            </a:pathLst>
          </a:custGeom>
          <a:solidFill>
            <a:schemeClr val="accent6"/>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5" name="Google Shape;1675;p14"/>
          <p:cNvSpPr/>
          <p:nvPr/>
        </p:nvSpPr>
        <p:spPr>
          <a:xfrm>
            <a:off x="9164682" y="3157936"/>
            <a:ext cx="1520823" cy="1586852"/>
          </a:xfrm>
          <a:custGeom>
            <a:avLst/>
            <a:gdLst/>
            <a:ahLst/>
            <a:cxnLst/>
            <a:rect l="l" t="t" r="r" b="b"/>
            <a:pathLst>
              <a:path w="403669" h="421195" extrusionOk="0">
                <a:moveTo>
                  <a:pt x="16280" y="360223"/>
                </a:moveTo>
                <a:lnTo>
                  <a:pt x="50285" y="335934"/>
                </a:lnTo>
                <a:cubicBezTo>
                  <a:pt x="46722" y="347935"/>
                  <a:pt x="41322" y="359308"/>
                  <a:pt x="34283" y="369652"/>
                </a:cubicBezTo>
                <a:cubicBezTo>
                  <a:pt x="43265" y="363957"/>
                  <a:pt x="52847" y="359261"/>
                  <a:pt x="62858" y="355651"/>
                </a:cubicBezTo>
                <a:cubicBezTo>
                  <a:pt x="61505" y="364738"/>
                  <a:pt x="58467" y="373491"/>
                  <a:pt x="53904" y="381463"/>
                </a:cubicBezTo>
                <a:lnTo>
                  <a:pt x="65239" y="392036"/>
                </a:lnTo>
                <a:cubicBezTo>
                  <a:pt x="69954" y="386607"/>
                  <a:pt x="75297" y="381740"/>
                  <a:pt x="81146" y="377558"/>
                </a:cubicBezTo>
                <a:cubicBezTo>
                  <a:pt x="82955" y="382606"/>
                  <a:pt x="77050" y="388702"/>
                  <a:pt x="75621" y="394608"/>
                </a:cubicBezTo>
                <a:cubicBezTo>
                  <a:pt x="72478" y="408134"/>
                  <a:pt x="92576" y="409848"/>
                  <a:pt x="97148" y="421183"/>
                </a:cubicBezTo>
                <a:cubicBezTo>
                  <a:pt x="203256" y="313236"/>
                  <a:pt x="305431" y="201603"/>
                  <a:pt x="403662" y="86284"/>
                </a:cubicBezTo>
                <a:lnTo>
                  <a:pt x="378707" y="61709"/>
                </a:lnTo>
                <a:lnTo>
                  <a:pt x="358418" y="81902"/>
                </a:lnTo>
                <a:cubicBezTo>
                  <a:pt x="359257" y="73177"/>
                  <a:pt x="363019" y="64986"/>
                  <a:pt x="369086" y="58661"/>
                </a:cubicBezTo>
                <a:lnTo>
                  <a:pt x="353847" y="66186"/>
                </a:lnTo>
                <a:cubicBezTo>
                  <a:pt x="354989" y="60623"/>
                  <a:pt x="357371" y="55385"/>
                  <a:pt x="360800" y="50851"/>
                </a:cubicBezTo>
                <a:lnTo>
                  <a:pt x="346512" y="36754"/>
                </a:lnTo>
                <a:cubicBezTo>
                  <a:pt x="341997" y="40688"/>
                  <a:pt x="338140" y="45317"/>
                  <a:pt x="335082" y="50470"/>
                </a:cubicBezTo>
                <a:cubicBezTo>
                  <a:pt x="335187" y="42412"/>
                  <a:pt x="337178" y="34477"/>
                  <a:pt x="340892" y="27324"/>
                </a:cubicBezTo>
                <a:lnTo>
                  <a:pt x="331367" y="17799"/>
                </a:lnTo>
                <a:lnTo>
                  <a:pt x="319080" y="29038"/>
                </a:lnTo>
                <a:cubicBezTo>
                  <a:pt x="323900" y="18349"/>
                  <a:pt x="319766" y="5751"/>
                  <a:pt x="309555" y="-13"/>
                </a:cubicBezTo>
                <a:cubicBezTo>
                  <a:pt x="261930" y="61138"/>
                  <a:pt x="209733" y="119145"/>
                  <a:pt x="156203" y="175533"/>
                </a:cubicBezTo>
                <a:cubicBezTo>
                  <a:pt x="121913" y="211538"/>
                  <a:pt x="86985" y="246970"/>
                  <a:pt x="51428" y="281832"/>
                </a:cubicBezTo>
                <a:cubicBezTo>
                  <a:pt x="37712" y="295262"/>
                  <a:pt x="-7" y="331648"/>
                  <a:pt x="-7" y="331648"/>
                </a:cubicBezTo>
                <a:cubicBezTo>
                  <a:pt x="4279" y="338410"/>
                  <a:pt x="10280" y="356318"/>
                  <a:pt x="16280" y="360223"/>
                </a:cubicBezTo>
                <a:close/>
              </a:path>
            </a:pathLst>
          </a:custGeom>
          <a:solidFill>
            <a:schemeClr val="accent5"/>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6" name="Google Shape;1676;p14"/>
          <p:cNvSpPr/>
          <p:nvPr/>
        </p:nvSpPr>
        <p:spPr>
          <a:xfrm>
            <a:off x="15924030" y="3036873"/>
            <a:ext cx="1512930" cy="1528358"/>
          </a:xfrm>
          <a:custGeom>
            <a:avLst/>
            <a:gdLst/>
            <a:ahLst/>
            <a:cxnLst/>
            <a:rect l="l" t="t" r="r" b="b"/>
            <a:pathLst>
              <a:path w="401574" h="405669" extrusionOk="0">
                <a:moveTo>
                  <a:pt x="401567" y="323551"/>
                </a:moveTo>
                <a:lnTo>
                  <a:pt x="380135" y="345269"/>
                </a:lnTo>
                <a:cubicBezTo>
                  <a:pt x="375354" y="339134"/>
                  <a:pt x="369096" y="334315"/>
                  <a:pt x="361943" y="331267"/>
                </a:cubicBezTo>
                <a:cubicBezTo>
                  <a:pt x="360428" y="338391"/>
                  <a:pt x="361800" y="345821"/>
                  <a:pt x="365752" y="351936"/>
                </a:cubicBezTo>
                <a:cubicBezTo>
                  <a:pt x="356066" y="352022"/>
                  <a:pt x="346417" y="350574"/>
                  <a:pt x="337177" y="347650"/>
                </a:cubicBezTo>
                <a:cubicBezTo>
                  <a:pt x="338321" y="353460"/>
                  <a:pt x="348608" y="370415"/>
                  <a:pt x="349846" y="376225"/>
                </a:cubicBezTo>
                <a:cubicBezTo>
                  <a:pt x="339083" y="380701"/>
                  <a:pt x="326414" y="397084"/>
                  <a:pt x="310889" y="405657"/>
                </a:cubicBezTo>
                <a:cubicBezTo>
                  <a:pt x="201065" y="312979"/>
                  <a:pt x="104196" y="194583"/>
                  <a:pt x="-7" y="91903"/>
                </a:cubicBezTo>
                <a:cubicBezTo>
                  <a:pt x="3231" y="84855"/>
                  <a:pt x="13423" y="77902"/>
                  <a:pt x="16566" y="70853"/>
                </a:cubicBezTo>
                <a:lnTo>
                  <a:pt x="32949" y="81426"/>
                </a:lnTo>
                <a:cubicBezTo>
                  <a:pt x="30377" y="73234"/>
                  <a:pt x="32949" y="59804"/>
                  <a:pt x="30377" y="51613"/>
                </a:cubicBezTo>
                <a:cubicBezTo>
                  <a:pt x="38007" y="57880"/>
                  <a:pt x="46389" y="63157"/>
                  <a:pt x="55333" y="67329"/>
                </a:cubicBezTo>
                <a:cubicBezTo>
                  <a:pt x="54857" y="61900"/>
                  <a:pt x="51142" y="35230"/>
                  <a:pt x="50475" y="31324"/>
                </a:cubicBezTo>
                <a:lnTo>
                  <a:pt x="81527" y="-13"/>
                </a:lnTo>
                <a:cubicBezTo>
                  <a:pt x="124580" y="31039"/>
                  <a:pt x="186302" y="96571"/>
                  <a:pt x="212305" y="124479"/>
                </a:cubicBezTo>
                <a:cubicBezTo>
                  <a:pt x="282123" y="200012"/>
                  <a:pt x="331748" y="247542"/>
                  <a:pt x="401567" y="323551"/>
                </a:cubicBezTo>
                <a:close/>
              </a:path>
            </a:pathLst>
          </a:custGeom>
          <a:solidFill>
            <a:schemeClr val="accent4"/>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677" name="Google Shape;1677;p14"/>
          <p:cNvGrpSpPr/>
          <p:nvPr/>
        </p:nvGrpSpPr>
        <p:grpSpPr>
          <a:xfrm>
            <a:off x="681449" y="7284913"/>
            <a:ext cx="2325543" cy="2324720"/>
            <a:chOff x="1209799" y="5559338"/>
            <a:chExt cx="2325543" cy="2324720"/>
          </a:xfrm>
        </p:grpSpPr>
        <p:grpSp>
          <p:nvGrpSpPr>
            <p:cNvPr id="1678" name="Google Shape;1678;p14"/>
            <p:cNvGrpSpPr/>
            <p:nvPr/>
          </p:nvGrpSpPr>
          <p:grpSpPr>
            <a:xfrm rot="8502245">
              <a:off x="1543643" y="5895190"/>
              <a:ext cx="1657853" cy="1653015"/>
              <a:chOff x="8171157" y="5416867"/>
              <a:chExt cx="1032469" cy="1029366"/>
            </a:xfrm>
          </p:grpSpPr>
          <p:grpSp>
            <p:nvGrpSpPr>
              <p:cNvPr id="1679" name="Google Shape;1679;p14"/>
              <p:cNvGrpSpPr/>
              <p:nvPr/>
            </p:nvGrpSpPr>
            <p:grpSpPr>
              <a:xfrm>
                <a:off x="8171157" y="5416867"/>
                <a:ext cx="705666" cy="1029366"/>
                <a:chOff x="8171157" y="5416867"/>
                <a:chExt cx="705666" cy="1029366"/>
              </a:xfrm>
            </p:grpSpPr>
            <p:grpSp>
              <p:nvGrpSpPr>
                <p:cNvPr id="1680" name="Google Shape;1680;p14"/>
                <p:cNvGrpSpPr/>
                <p:nvPr/>
              </p:nvGrpSpPr>
              <p:grpSpPr>
                <a:xfrm>
                  <a:off x="8171157" y="5416867"/>
                  <a:ext cx="705666" cy="1029366"/>
                  <a:chOff x="8171157" y="5416867"/>
                  <a:chExt cx="705666" cy="1029366"/>
                </a:xfrm>
              </p:grpSpPr>
              <p:sp>
                <p:nvSpPr>
                  <p:cNvPr id="1681" name="Google Shape;1681;p14"/>
                  <p:cNvSpPr/>
                  <p:nvPr/>
                </p:nvSpPr>
                <p:spPr>
                  <a:xfrm>
                    <a:off x="8185308" y="5431154"/>
                    <a:ext cx="677037" cy="1000696"/>
                  </a:xfrm>
                  <a:custGeom>
                    <a:avLst/>
                    <a:gdLst/>
                    <a:ahLst/>
                    <a:cxnLst/>
                    <a:rect l="l" t="t" r="r" b="b"/>
                    <a:pathLst>
                      <a:path w="677037" h="1000696" extrusionOk="0">
                        <a:moveTo>
                          <a:pt x="197930" y="292512"/>
                        </a:moveTo>
                        <a:lnTo>
                          <a:pt x="677037" y="1000697"/>
                        </a:lnTo>
                        <a:lnTo>
                          <a:pt x="677037" y="0"/>
                        </a:lnTo>
                        <a:lnTo>
                          <a:pt x="0" y="0"/>
                        </a:lnTo>
                        <a:lnTo>
                          <a:pt x="91440" y="135160"/>
                        </a:lnTo>
                        <a:moveTo>
                          <a:pt x="134398" y="198501"/>
                        </a:moveTo>
                        <a:lnTo>
                          <a:pt x="198025" y="292512"/>
                        </a:lnTo>
                        <a:moveTo>
                          <a:pt x="509874" y="447389"/>
                        </a:moveTo>
                        <a:lnTo>
                          <a:pt x="326041" y="175546"/>
                        </a:lnTo>
                        <a:lnTo>
                          <a:pt x="509874" y="175546"/>
                        </a:lnTo>
                        <a:lnTo>
                          <a:pt x="509874" y="447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2" name="Google Shape;1682;p14"/>
                  <p:cNvSpPr/>
                  <p:nvPr/>
                </p:nvSpPr>
                <p:spPr>
                  <a:xfrm>
                    <a:off x="8171157" y="5416867"/>
                    <a:ext cx="705666" cy="1029366"/>
                  </a:xfrm>
                  <a:custGeom>
                    <a:avLst/>
                    <a:gdLst/>
                    <a:ahLst/>
                    <a:cxnLst/>
                    <a:rect l="l" t="t" r="r" b="b"/>
                    <a:pathLst>
                      <a:path w="705666" h="1029366" extrusionOk="0">
                        <a:moveTo>
                          <a:pt x="691189" y="1029367"/>
                        </a:moveTo>
                        <a:cubicBezTo>
                          <a:pt x="686521" y="1029367"/>
                          <a:pt x="682044" y="1027081"/>
                          <a:pt x="679378" y="1023080"/>
                        </a:cubicBezTo>
                        <a:lnTo>
                          <a:pt x="200270" y="314896"/>
                        </a:lnTo>
                        <a:cubicBezTo>
                          <a:pt x="200270" y="314896"/>
                          <a:pt x="200270" y="314896"/>
                          <a:pt x="200270" y="314896"/>
                        </a:cubicBezTo>
                        <a:lnTo>
                          <a:pt x="136738" y="220885"/>
                        </a:lnTo>
                        <a:cubicBezTo>
                          <a:pt x="132357" y="214313"/>
                          <a:pt x="134071" y="205454"/>
                          <a:pt x="140548" y="201073"/>
                        </a:cubicBezTo>
                        <a:cubicBezTo>
                          <a:pt x="147025" y="196691"/>
                          <a:pt x="155979" y="198311"/>
                          <a:pt x="160360" y="204883"/>
                        </a:cubicBezTo>
                        <a:lnTo>
                          <a:pt x="223892" y="298895"/>
                        </a:lnTo>
                        <a:lnTo>
                          <a:pt x="223892" y="298895"/>
                        </a:lnTo>
                        <a:lnTo>
                          <a:pt x="676901" y="968502"/>
                        </a:lnTo>
                        <a:lnTo>
                          <a:pt x="676901" y="28575"/>
                        </a:lnTo>
                        <a:lnTo>
                          <a:pt x="41107" y="28575"/>
                        </a:lnTo>
                        <a:lnTo>
                          <a:pt x="117498" y="141446"/>
                        </a:lnTo>
                        <a:cubicBezTo>
                          <a:pt x="121879" y="148018"/>
                          <a:pt x="120165" y="156876"/>
                          <a:pt x="113688" y="161258"/>
                        </a:cubicBezTo>
                        <a:cubicBezTo>
                          <a:pt x="107211" y="165640"/>
                          <a:pt x="98257" y="164020"/>
                          <a:pt x="93876" y="157448"/>
                        </a:cubicBezTo>
                        <a:lnTo>
                          <a:pt x="2436" y="22288"/>
                        </a:lnTo>
                        <a:cubicBezTo>
                          <a:pt x="-517" y="17907"/>
                          <a:pt x="-802" y="12287"/>
                          <a:pt x="1674" y="7620"/>
                        </a:cubicBezTo>
                        <a:cubicBezTo>
                          <a:pt x="4150" y="2953"/>
                          <a:pt x="9008" y="0"/>
                          <a:pt x="14342" y="0"/>
                        </a:cubicBezTo>
                        <a:lnTo>
                          <a:pt x="691379" y="0"/>
                        </a:lnTo>
                        <a:cubicBezTo>
                          <a:pt x="699285" y="0"/>
                          <a:pt x="705667" y="6382"/>
                          <a:pt x="705667" y="14288"/>
                        </a:cubicBezTo>
                        <a:lnTo>
                          <a:pt x="705667" y="1014984"/>
                        </a:lnTo>
                        <a:cubicBezTo>
                          <a:pt x="705667" y="1021270"/>
                          <a:pt x="701571" y="1026795"/>
                          <a:pt x="695570" y="1028605"/>
                        </a:cubicBezTo>
                        <a:cubicBezTo>
                          <a:pt x="694046" y="1029081"/>
                          <a:pt x="692618" y="1029367"/>
                          <a:pt x="691189" y="1029367"/>
                        </a:cubicBezTo>
                        <a:close/>
                        <a:moveTo>
                          <a:pt x="524025" y="475964"/>
                        </a:moveTo>
                        <a:cubicBezTo>
                          <a:pt x="519358" y="475964"/>
                          <a:pt x="514881" y="473678"/>
                          <a:pt x="512214" y="469678"/>
                        </a:cubicBezTo>
                        <a:lnTo>
                          <a:pt x="328382" y="197834"/>
                        </a:lnTo>
                        <a:cubicBezTo>
                          <a:pt x="325429" y="193453"/>
                          <a:pt x="325143" y="187833"/>
                          <a:pt x="327619" y="183166"/>
                        </a:cubicBezTo>
                        <a:cubicBezTo>
                          <a:pt x="330096" y="178498"/>
                          <a:pt x="334954" y="175546"/>
                          <a:pt x="340288" y="175546"/>
                        </a:cubicBezTo>
                        <a:lnTo>
                          <a:pt x="524120" y="175546"/>
                        </a:lnTo>
                        <a:cubicBezTo>
                          <a:pt x="532026" y="175546"/>
                          <a:pt x="538408" y="181927"/>
                          <a:pt x="538408" y="189833"/>
                        </a:cubicBezTo>
                        <a:lnTo>
                          <a:pt x="538408" y="461676"/>
                        </a:lnTo>
                        <a:cubicBezTo>
                          <a:pt x="538408" y="467963"/>
                          <a:pt x="534312" y="473487"/>
                          <a:pt x="528311" y="475297"/>
                        </a:cubicBezTo>
                        <a:cubicBezTo>
                          <a:pt x="526882" y="475774"/>
                          <a:pt x="525454" y="475964"/>
                          <a:pt x="524025" y="475964"/>
                        </a:cubicBezTo>
                        <a:close/>
                        <a:moveTo>
                          <a:pt x="367148" y="204121"/>
                        </a:moveTo>
                        <a:lnTo>
                          <a:pt x="509833" y="415004"/>
                        </a:lnTo>
                        <a:lnTo>
                          <a:pt x="509833" y="204121"/>
                        </a:lnTo>
                        <a:lnTo>
                          <a:pt x="367148" y="20412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83" name="Google Shape;1683;p14"/>
                <p:cNvGrpSpPr/>
                <p:nvPr/>
              </p:nvGrpSpPr>
              <p:grpSpPr>
                <a:xfrm>
                  <a:off x="8751951" y="6169342"/>
                  <a:ext cx="120300" cy="28575"/>
                  <a:chOff x="8751951" y="6169342"/>
                  <a:chExt cx="120300" cy="28575"/>
                </a:xfrm>
              </p:grpSpPr>
              <p:sp>
                <p:nvSpPr>
                  <p:cNvPr id="1684" name="Google Shape;1684;p14"/>
                  <p:cNvSpPr/>
                  <p:nvPr/>
                </p:nvSpPr>
                <p:spPr>
                  <a:xfrm>
                    <a:off x="8766238" y="6183629"/>
                    <a:ext cx="91725" cy="9525"/>
                  </a:xfrm>
                  <a:custGeom>
                    <a:avLst/>
                    <a:gdLst/>
                    <a:ahLst/>
                    <a:cxnLst/>
                    <a:rect l="l" t="t" r="r" b="b"/>
                    <a:pathLst>
                      <a:path w="91725" h="9525" extrusionOk="0">
                        <a:moveTo>
                          <a:pt x="91725"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5" name="Google Shape;1685;p14"/>
                  <p:cNvSpPr/>
                  <p:nvPr/>
                </p:nvSpPr>
                <p:spPr>
                  <a:xfrm>
                    <a:off x="8751951" y="6169342"/>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86" name="Google Shape;1686;p14"/>
                <p:cNvGrpSpPr/>
                <p:nvPr/>
              </p:nvGrpSpPr>
              <p:grpSpPr>
                <a:xfrm>
                  <a:off x="8751951" y="6060756"/>
                  <a:ext cx="120300" cy="28575"/>
                  <a:chOff x="8751951" y="6060756"/>
                  <a:chExt cx="120300" cy="28575"/>
                </a:xfrm>
              </p:grpSpPr>
              <p:sp>
                <p:nvSpPr>
                  <p:cNvPr id="1687" name="Google Shape;1687;p14"/>
                  <p:cNvSpPr/>
                  <p:nvPr/>
                </p:nvSpPr>
                <p:spPr>
                  <a:xfrm>
                    <a:off x="8766238" y="6075044"/>
                    <a:ext cx="91725" cy="9525"/>
                  </a:xfrm>
                  <a:custGeom>
                    <a:avLst/>
                    <a:gdLst/>
                    <a:ahLst/>
                    <a:cxnLst/>
                    <a:rect l="l" t="t" r="r" b="b"/>
                    <a:pathLst>
                      <a:path w="91725" h="9525" extrusionOk="0">
                        <a:moveTo>
                          <a:pt x="91725"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8" name="Google Shape;1688;p14"/>
                  <p:cNvSpPr/>
                  <p:nvPr/>
                </p:nvSpPr>
                <p:spPr>
                  <a:xfrm>
                    <a:off x="8751951" y="606075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89" name="Google Shape;1689;p14"/>
                <p:cNvGrpSpPr/>
                <p:nvPr/>
              </p:nvGrpSpPr>
              <p:grpSpPr>
                <a:xfrm>
                  <a:off x="8751951" y="5952076"/>
                  <a:ext cx="120300" cy="28575"/>
                  <a:chOff x="8751951" y="5952076"/>
                  <a:chExt cx="120300" cy="28575"/>
                </a:xfrm>
              </p:grpSpPr>
              <p:sp>
                <p:nvSpPr>
                  <p:cNvPr id="1690" name="Google Shape;1690;p14"/>
                  <p:cNvSpPr/>
                  <p:nvPr/>
                </p:nvSpPr>
                <p:spPr>
                  <a:xfrm>
                    <a:off x="8766238" y="5966364"/>
                    <a:ext cx="91725" cy="9525"/>
                  </a:xfrm>
                  <a:custGeom>
                    <a:avLst/>
                    <a:gdLst/>
                    <a:ahLst/>
                    <a:cxnLst/>
                    <a:rect l="l" t="t" r="r" b="b"/>
                    <a:pathLst>
                      <a:path w="91725" h="9525" extrusionOk="0">
                        <a:moveTo>
                          <a:pt x="91725"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1" name="Google Shape;1691;p14"/>
                  <p:cNvSpPr/>
                  <p:nvPr/>
                </p:nvSpPr>
                <p:spPr>
                  <a:xfrm>
                    <a:off x="8751951" y="595207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92" name="Google Shape;1692;p14"/>
                <p:cNvGrpSpPr/>
                <p:nvPr/>
              </p:nvGrpSpPr>
              <p:grpSpPr>
                <a:xfrm>
                  <a:off x="8751951" y="5843396"/>
                  <a:ext cx="120300" cy="28575"/>
                  <a:chOff x="8751951" y="5843396"/>
                  <a:chExt cx="120300" cy="28575"/>
                </a:xfrm>
              </p:grpSpPr>
              <p:sp>
                <p:nvSpPr>
                  <p:cNvPr id="1693" name="Google Shape;1693;p14"/>
                  <p:cNvSpPr/>
                  <p:nvPr/>
                </p:nvSpPr>
                <p:spPr>
                  <a:xfrm>
                    <a:off x="8766238" y="5857684"/>
                    <a:ext cx="91725" cy="9525"/>
                  </a:xfrm>
                  <a:custGeom>
                    <a:avLst/>
                    <a:gdLst/>
                    <a:ahLst/>
                    <a:cxnLst/>
                    <a:rect l="l" t="t" r="r" b="b"/>
                    <a:pathLst>
                      <a:path w="91725" h="9525" extrusionOk="0">
                        <a:moveTo>
                          <a:pt x="91725"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4" name="Google Shape;1694;p14"/>
                  <p:cNvSpPr/>
                  <p:nvPr/>
                </p:nvSpPr>
                <p:spPr>
                  <a:xfrm>
                    <a:off x="8751951" y="584339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95" name="Google Shape;1695;p14"/>
                <p:cNvGrpSpPr/>
                <p:nvPr/>
              </p:nvGrpSpPr>
              <p:grpSpPr>
                <a:xfrm>
                  <a:off x="8751951" y="5734716"/>
                  <a:ext cx="120300" cy="28575"/>
                  <a:chOff x="8751951" y="5734716"/>
                  <a:chExt cx="120300" cy="28575"/>
                </a:xfrm>
              </p:grpSpPr>
              <p:sp>
                <p:nvSpPr>
                  <p:cNvPr id="1696" name="Google Shape;1696;p14"/>
                  <p:cNvSpPr/>
                  <p:nvPr/>
                </p:nvSpPr>
                <p:spPr>
                  <a:xfrm>
                    <a:off x="8766238" y="5749099"/>
                    <a:ext cx="91725" cy="9525"/>
                  </a:xfrm>
                  <a:custGeom>
                    <a:avLst/>
                    <a:gdLst/>
                    <a:ahLst/>
                    <a:cxnLst/>
                    <a:rect l="l" t="t" r="r" b="b"/>
                    <a:pathLst>
                      <a:path w="91725" h="9525" extrusionOk="0">
                        <a:moveTo>
                          <a:pt x="91725"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7" name="Google Shape;1697;p14"/>
                  <p:cNvSpPr/>
                  <p:nvPr/>
                </p:nvSpPr>
                <p:spPr>
                  <a:xfrm>
                    <a:off x="8751951" y="573471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98" name="Google Shape;1698;p14"/>
                <p:cNvGrpSpPr/>
                <p:nvPr/>
              </p:nvGrpSpPr>
              <p:grpSpPr>
                <a:xfrm>
                  <a:off x="8751951" y="5626131"/>
                  <a:ext cx="120300" cy="28575"/>
                  <a:chOff x="8751951" y="5626131"/>
                  <a:chExt cx="120300" cy="28575"/>
                </a:xfrm>
              </p:grpSpPr>
              <p:sp>
                <p:nvSpPr>
                  <p:cNvPr id="1699" name="Google Shape;1699;p14"/>
                  <p:cNvSpPr/>
                  <p:nvPr/>
                </p:nvSpPr>
                <p:spPr>
                  <a:xfrm>
                    <a:off x="8766238" y="5640418"/>
                    <a:ext cx="91725" cy="9525"/>
                  </a:xfrm>
                  <a:custGeom>
                    <a:avLst/>
                    <a:gdLst/>
                    <a:ahLst/>
                    <a:cxnLst/>
                    <a:rect l="l" t="t" r="r" b="b"/>
                    <a:pathLst>
                      <a:path w="91725" h="9525" extrusionOk="0">
                        <a:moveTo>
                          <a:pt x="91725"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0" name="Google Shape;1700;p14"/>
                  <p:cNvSpPr/>
                  <p:nvPr/>
                </p:nvSpPr>
                <p:spPr>
                  <a:xfrm>
                    <a:off x="8751951" y="5626131"/>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01" name="Google Shape;1701;p14"/>
                <p:cNvGrpSpPr/>
                <p:nvPr/>
              </p:nvGrpSpPr>
              <p:grpSpPr>
                <a:xfrm>
                  <a:off x="8751951" y="5517451"/>
                  <a:ext cx="120300" cy="28575"/>
                  <a:chOff x="8751951" y="5517451"/>
                  <a:chExt cx="120300" cy="28575"/>
                </a:xfrm>
              </p:grpSpPr>
              <p:sp>
                <p:nvSpPr>
                  <p:cNvPr id="1702" name="Google Shape;1702;p14"/>
                  <p:cNvSpPr/>
                  <p:nvPr/>
                </p:nvSpPr>
                <p:spPr>
                  <a:xfrm>
                    <a:off x="8766238" y="5531738"/>
                    <a:ext cx="91725" cy="9525"/>
                  </a:xfrm>
                  <a:custGeom>
                    <a:avLst/>
                    <a:gdLst/>
                    <a:ahLst/>
                    <a:cxnLst/>
                    <a:rect l="l" t="t" r="r" b="b"/>
                    <a:pathLst>
                      <a:path w="91725" h="9525" extrusionOk="0">
                        <a:moveTo>
                          <a:pt x="91725"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3" name="Google Shape;1703;p14"/>
                  <p:cNvSpPr/>
                  <p:nvPr/>
                </p:nvSpPr>
                <p:spPr>
                  <a:xfrm>
                    <a:off x="8751951" y="5517451"/>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704" name="Google Shape;1704;p14"/>
              <p:cNvGrpSpPr/>
              <p:nvPr/>
            </p:nvGrpSpPr>
            <p:grpSpPr>
              <a:xfrm>
                <a:off x="8924353" y="5425249"/>
                <a:ext cx="279273" cy="1014793"/>
                <a:chOff x="8924353" y="5425249"/>
                <a:chExt cx="279273" cy="1014793"/>
              </a:xfrm>
            </p:grpSpPr>
            <p:sp>
              <p:nvSpPr>
                <p:cNvPr id="1705" name="Google Shape;1705;p14"/>
                <p:cNvSpPr/>
                <p:nvPr/>
              </p:nvSpPr>
              <p:spPr>
                <a:xfrm>
                  <a:off x="8938641" y="5439536"/>
                  <a:ext cx="250698" cy="986218"/>
                </a:xfrm>
                <a:custGeom>
                  <a:avLst/>
                  <a:gdLst/>
                  <a:ahLst/>
                  <a:cxnLst/>
                  <a:rect l="l" t="t" r="r" b="b"/>
                  <a:pathLst>
                    <a:path w="250698" h="986218" extrusionOk="0">
                      <a:moveTo>
                        <a:pt x="0" y="613410"/>
                      </a:moveTo>
                      <a:lnTo>
                        <a:pt x="0" y="0"/>
                      </a:lnTo>
                      <a:lnTo>
                        <a:pt x="250698" y="0"/>
                      </a:lnTo>
                      <a:lnTo>
                        <a:pt x="250698" y="986218"/>
                      </a:lnTo>
                      <a:lnTo>
                        <a:pt x="0" y="986218"/>
                      </a:lnTo>
                      <a:lnTo>
                        <a:pt x="0" y="715042"/>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6" name="Google Shape;1706;p14"/>
                <p:cNvSpPr/>
                <p:nvPr/>
              </p:nvSpPr>
              <p:spPr>
                <a:xfrm>
                  <a:off x="8924353" y="5425249"/>
                  <a:ext cx="279273" cy="1014793"/>
                </a:xfrm>
                <a:custGeom>
                  <a:avLst/>
                  <a:gdLst/>
                  <a:ahLst/>
                  <a:cxnLst/>
                  <a:rect l="l" t="t" r="r" b="b"/>
                  <a:pathLst>
                    <a:path w="279273" h="1014793" extrusionOk="0">
                      <a:moveTo>
                        <a:pt x="264986" y="1014793"/>
                      </a:moveTo>
                      <a:lnTo>
                        <a:pt x="14288" y="1014793"/>
                      </a:lnTo>
                      <a:cubicBezTo>
                        <a:pt x="6382" y="1014793"/>
                        <a:pt x="0" y="1008412"/>
                        <a:pt x="0" y="1000506"/>
                      </a:cubicBezTo>
                      <a:lnTo>
                        <a:pt x="0" y="729329"/>
                      </a:lnTo>
                      <a:cubicBezTo>
                        <a:pt x="0" y="721423"/>
                        <a:pt x="6382" y="715042"/>
                        <a:pt x="14288" y="715042"/>
                      </a:cubicBezTo>
                      <a:cubicBezTo>
                        <a:pt x="22193" y="715042"/>
                        <a:pt x="28575" y="721423"/>
                        <a:pt x="28575" y="729329"/>
                      </a:cubicBezTo>
                      <a:lnTo>
                        <a:pt x="28575" y="986218"/>
                      </a:lnTo>
                      <a:lnTo>
                        <a:pt x="250698" y="986218"/>
                      </a:lnTo>
                      <a:lnTo>
                        <a:pt x="250698" y="28575"/>
                      </a:lnTo>
                      <a:lnTo>
                        <a:pt x="28575" y="28575"/>
                      </a:lnTo>
                      <a:lnTo>
                        <a:pt x="28575" y="627602"/>
                      </a:lnTo>
                      <a:cubicBezTo>
                        <a:pt x="28575" y="635508"/>
                        <a:pt x="22193" y="641889"/>
                        <a:pt x="14288" y="641889"/>
                      </a:cubicBezTo>
                      <a:cubicBezTo>
                        <a:pt x="6382" y="641889"/>
                        <a:pt x="0" y="635508"/>
                        <a:pt x="0" y="627602"/>
                      </a:cubicBezTo>
                      <a:lnTo>
                        <a:pt x="0" y="14288"/>
                      </a:lnTo>
                      <a:cubicBezTo>
                        <a:pt x="0" y="6382"/>
                        <a:pt x="6382" y="0"/>
                        <a:pt x="14288" y="0"/>
                      </a:cubicBezTo>
                      <a:lnTo>
                        <a:pt x="264986" y="0"/>
                      </a:lnTo>
                      <a:cubicBezTo>
                        <a:pt x="272891" y="0"/>
                        <a:pt x="279273" y="6382"/>
                        <a:pt x="279273" y="14288"/>
                      </a:cubicBezTo>
                      <a:lnTo>
                        <a:pt x="279273" y="1000506"/>
                      </a:lnTo>
                      <a:cubicBezTo>
                        <a:pt x="279273" y="1008412"/>
                        <a:pt x="272891" y="1014793"/>
                        <a:pt x="264986" y="101479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07" name="Google Shape;1707;p14"/>
              <p:cNvGrpSpPr/>
              <p:nvPr/>
            </p:nvGrpSpPr>
            <p:grpSpPr>
              <a:xfrm>
                <a:off x="9085421" y="6300691"/>
                <a:ext cx="118205" cy="28575"/>
                <a:chOff x="9085421" y="6300691"/>
                <a:chExt cx="118205" cy="28575"/>
              </a:xfrm>
            </p:grpSpPr>
            <p:sp>
              <p:nvSpPr>
                <p:cNvPr id="1708" name="Google Shape;1708;p14"/>
                <p:cNvSpPr/>
                <p:nvPr/>
              </p:nvSpPr>
              <p:spPr>
                <a:xfrm>
                  <a:off x="9099708" y="6314979"/>
                  <a:ext cx="89630" cy="9525"/>
                </a:xfrm>
                <a:custGeom>
                  <a:avLst/>
                  <a:gdLst/>
                  <a:ahLst/>
                  <a:cxnLst/>
                  <a:rect l="l" t="t" r="r" b="b"/>
                  <a:pathLst>
                    <a:path w="89630" h="9525" extrusionOk="0">
                      <a:moveTo>
                        <a:pt x="89630"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9" name="Google Shape;1709;p14"/>
                <p:cNvSpPr/>
                <p:nvPr/>
              </p:nvSpPr>
              <p:spPr>
                <a:xfrm>
                  <a:off x="9085421" y="6300691"/>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10" name="Google Shape;1710;p14"/>
              <p:cNvGrpSpPr/>
              <p:nvPr/>
            </p:nvGrpSpPr>
            <p:grpSpPr>
              <a:xfrm>
                <a:off x="9027794" y="6192107"/>
                <a:ext cx="175831" cy="28575"/>
                <a:chOff x="9027794" y="6192107"/>
                <a:chExt cx="175831" cy="28575"/>
              </a:xfrm>
            </p:grpSpPr>
            <p:sp>
              <p:nvSpPr>
                <p:cNvPr id="1711" name="Google Shape;1711;p14"/>
                <p:cNvSpPr/>
                <p:nvPr/>
              </p:nvSpPr>
              <p:spPr>
                <a:xfrm>
                  <a:off x="9042082" y="6206394"/>
                  <a:ext cx="147256" cy="9525"/>
                </a:xfrm>
                <a:custGeom>
                  <a:avLst/>
                  <a:gdLst/>
                  <a:ahLst/>
                  <a:cxnLst/>
                  <a:rect l="l" t="t" r="r" b="b"/>
                  <a:pathLst>
                    <a:path w="147256" h="9525" extrusionOk="0">
                      <a:moveTo>
                        <a:pt x="147257"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2" name="Google Shape;1712;p14"/>
                <p:cNvSpPr/>
                <p:nvPr/>
              </p:nvSpPr>
              <p:spPr>
                <a:xfrm>
                  <a:off x="9027794" y="6192107"/>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13" name="Google Shape;1713;p14"/>
              <p:cNvGrpSpPr/>
              <p:nvPr/>
            </p:nvGrpSpPr>
            <p:grpSpPr>
              <a:xfrm>
                <a:off x="9085421" y="6083426"/>
                <a:ext cx="118205" cy="28575"/>
                <a:chOff x="9085421" y="6083426"/>
                <a:chExt cx="118205" cy="28575"/>
              </a:xfrm>
            </p:grpSpPr>
            <p:sp>
              <p:nvSpPr>
                <p:cNvPr id="1714" name="Google Shape;1714;p14"/>
                <p:cNvSpPr/>
                <p:nvPr/>
              </p:nvSpPr>
              <p:spPr>
                <a:xfrm>
                  <a:off x="9099708" y="6097713"/>
                  <a:ext cx="89630" cy="9525"/>
                </a:xfrm>
                <a:custGeom>
                  <a:avLst/>
                  <a:gdLst/>
                  <a:ahLst/>
                  <a:cxnLst/>
                  <a:rect l="l" t="t" r="r" b="b"/>
                  <a:pathLst>
                    <a:path w="89630" h="9525" extrusionOk="0">
                      <a:moveTo>
                        <a:pt x="89630"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5" name="Google Shape;1715;p14"/>
                <p:cNvSpPr/>
                <p:nvPr/>
              </p:nvSpPr>
              <p:spPr>
                <a:xfrm>
                  <a:off x="9085421" y="6083426"/>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16" name="Google Shape;1716;p14"/>
              <p:cNvGrpSpPr/>
              <p:nvPr/>
            </p:nvGrpSpPr>
            <p:grpSpPr>
              <a:xfrm>
                <a:off x="9027794" y="5974746"/>
                <a:ext cx="175831" cy="28575"/>
                <a:chOff x="9027794" y="5974746"/>
                <a:chExt cx="175831" cy="28575"/>
              </a:xfrm>
            </p:grpSpPr>
            <p:sp>
              <p:nvSpPr>
                <p:cNvPr id="1717" name="Google Shape;1717;p14"/>
                <p:cNvSpPr/>
                <p:nvPr/>
              </p:nvSpPr>
              <p:spPr>
                <a:xfrm>
                  <a:off x="9042082" y="5989033"/>
                  <a:ext cx="147256" cy="9525"/>
                </a:xfrm>
                <a:custGeom>
                  <a:avLst/>
                  <a:gdLst/>
                  <a:ahLst/>
                  <a:cxnLst/>
                  <a:rect l="l" t="t" r="r" b="b"/>
                  <a:pathLst>
                    <a:path w="147256" h="9525" extrusionOk="0">
                      <a:moveTo>
                        <a:pt x="147257"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8" name="Google Shape;1718;p14"/>
                <p:cNvSpPr/>
                <p:nvPr/>
              </p:nvSpPr>
              <p:spPr>
                <a:xfrm>
                  <a:off x="9027794" y="5974746"/>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19" name="Google Shape;1719;p14"/>
              <p:cNvGrpSpPr/>
              <p:nvPr/>
            </p:nvGrpSpPr>
            <p:grpSpPr>
              <a:xfrm>
                <a:off x="9085421" y="5866065"/>
                <a:ext cx="118205" cy="28575"/>
                <a:chOff x="9085421" y="5866065"/>
                <a:chExt cx="118205" cy="28575"/>
              </a:xfrm>
            </p:grpSpPr>
            <p:sp>
              <p:nvSpPr>
                <p:cNvPr id="1720" name="Google Shape;1720;p14"/>
                <p:cNvSpPr/>
                <p:nvPr/>
              </p:nvSpPr>
              <p:spPr>
                <a:xfrm>
                  <a:off x="9099708" y="5880353"/>
                  <a:ext cx="89630" cy="9525"/>
                </a:xfrm>
                <a:custGeom>
                  <a:avLst/>
                  <a:gdLst/>
                  <a:ahLst/>
                  <a:cxnLst/>
                  <a:rect l="l" t="t" r="r" b="b"/>
                  <a:pathLst>
                    <a:path w="89630" h="9525" extrusionOk="0">
                      <a:moveTo>
                        <a:pt x="89630"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1" name="Google Shape;1721;p14"/>
                <p:cNvSpPr/>
                <p:nvPr/>
              </p:nvSpPr>
              <p:spPr>
                <a:xfrm>
                  <a:off x="9085421" y="5866065"/>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22" name="Google Shape;1722;p14"/>
              <p:cNvGrpSpPr/>
              <p:nvPr/>
            </p:nvGrpSpPr>
            <p:grpSpPr>
              <a:xfrm>
                <a:off x="9027794" y="5757481"/>
                <a:ext cx="175831" cy="28575"/>
                <a:chOff x="9027794" y="5757481"/>
                <a:chExt cx="175831" cy="28575"/>
              </a:xfrm>
            </p:grpSpPr>
            <p:sp>
              <p:nvSpPr>
                <p:cNvPr id="1723" name="Google Shape;1723;p14"/>
                <p:cNvSpPr/>
                <p:nvPr/>
              </p:nvSpPr>
              <p:spPr>
                <a:xfrm>
                  <a:off x="9042082" y="5771768"/>
                  <a:ext cx="147256" cy="9525"/>
                </a:xfrm>
                <a:custGeom>
                  <a:avLst/>
                  <a:gdLst/>
                  <a:ahLst/>
                  <a:cxnLst/>
                  <a:rect l="l" t="t" r="r" b="b"/>
                  <a:pathLst>
                    <a:path w="147256" h="9525" extrusionOk="0">
                      <a:moveTo>
                        <a:pt x="147257"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4" name="Google Shape;1724;p14"/>
                <p:cNvSpPr/>
                <p:nvPr/>
              </p:nvSpPr>
              <p:spPr>
                <a:xfrm>
                  <a:off x="9027794" y="5757481"/>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25" name="Google Shape;1725;p14"/>
              <p:cNvGrpSpPr/>
              <p:nvPr/>
            </p:nvGrpSpPr>
            <p:grpSpPr>
              <a:xfrm>
                <a:off x="9085421" y="5648800"/>
                <a:ext cx="118205" cy="28575"/>
                <a:chOff x="9085421" y="5648800"/>
                <a:chExt cx="118205" cy="28575"/>
              </a:xfrm>
            </p:grpSpPr>
            <p:sp>
              <p:nvSpPr>
                <p:cNvPr id="1726" name="Google Shape;1726;p14"/>
                <p:cNvSpPr/>
                <p:nvPr/>
              </p:nvSpPr>
              <p:spPr>
                <a:xfrm>
                  <a:off x="9099708" y="5663088"/>
                  <a:ext cx="89630" cy="9525"/>
                </a:xfrm>
                <a:custGeom>
                  <a:avLst/>
                  <a:gdLst/>
                  <a:ahLst/>
                  <a:cxnLst/>
                  <a:rect l="l" t="t" r="r" b="b"/>
                  <a:pathLst>
                    <a:path w="89630" h="9525" extrusionOk="0">
                      <a:moveTo>
                        <a:pt x="89630"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7" name="Google Shape;1727;p14"/>
                <p:cNvSpPr/>
                <p:nvPr/>
              </p:nvSpPr>
              <p:spPr>
                <a:xfrm>
                  <a:off x="9085421" y="5648800"/>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28" name="Google Shape;1728;p14"/>
              <p:cNvGrpSpPr/>
              <p:nvPr/>
            </p:nvGrpSpPr>
            <p:grpSpPr>
              <a:xfrm>
                <a:off x="9027794" y="5540120"/>
                <a:ext cx="175831" cy="28575"/>
                <a:chOff x="9027794" y="5540120"/>
                <a:chExt cx="175831" cy="28575"/>
              </a:xfrm>
            </p:grpSpPr>
            <p:sp>
              <p:nvSpPr>
                <p:cNvPr id="1729" name="Google Shape;1729;p14"/>
                <p:cNvSpPr/>
                <p:nvPr/>
              </p:nvSpPr>
              <p:spPr>
                <a:xfrm>
                  <a:off x="9042082" y="5554408"/>
                  <a:ext cx="147256" cy="9525"/>
                </a:xfrm>
                <a:custGeom>
                  <a:avLst/>
                  <a:gdLst/>
                  <a:ahLst/>
                  <a:cxnLst/>
                  <a:rect l="l" t="t" r="r" b="b"/>
                  <a:pathLst>
                    <a:path w="147256" h="9525" extrusionOk="0">
                      <a:moveTo>
                        <a:pt x="147257"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0" name="Google Shape;1730;p14"/>
                <p:cNvSpPr/>
                <p:nvPr/>
              </p:nvSpPr>
              <p:spPr>
                <a:xfrm>
                  <a:off x="9027794" y="5540120"/>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31" name="Google Shape;1731;p14"/>
              <p:cNvSpPr/>
              <p:nvPr/>
            </p:nvSpPr>
            <p:spPr>
              <a:xfrm>
                <a:off x="8189594" y="5435345"/>
                <a:ext cx="676941" cy="1000696"/>
              </a:xfrm>
              <a:custGeom>
                <a:avLst/>
                <a:gdLst/>
                <a:ahLst/>
                <a:cxnLst/>
                <a:rect l="l" t="t" r="r" b="b"/>
                <a:pathLst>
                  <a:path w="676941" h="1000696" extrusionOk="0">
                    <a:moveTo>
                      <a:pt x="676942" y="1000697"/>
                    </a:moveTo>
                    <a:lnTo>
                      <a:pt x="676942" y="877157"/>
                    </a:lnTo>
                    <a:lnTo>
                      <a:pt x="592646" y="752475"/>
                    </a:lnTo>
                    <a:lnTo>
                      <a:pt x="83534" y="0"/>
                    </a:lnTo>
                    <a:lnTo>
                      <a:pt x="0" y="0"/>
                    </a:lnTo>
                    <a:lnTo>
                      <a:pt x="164306" y="242792"/>
                    </a:lnTo>
                    <a:moveTo>
                      <a:pt x="164211" y="242888"/>
                    </a:moveTo>
                    <a:lnTo>
                      <a:pt x="238125" y="352139"/>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2" name="Google Shape;1732;p14"/>
              <p:cNvSpPr/>
              <p:nvPr/>
            </p:nvSpPr>
            <p:spPr>
              <a:xfrm>
                <a:off x="8941784" y="5443727"/>
                <a:ext cx="75247" cy="986218"/>
              </a:xfrm>
              <a:custGeom>
                <a:avLst/>
                <a:gdLst/>
                <a:ahLst/>
                <a:cxnLst/>
                <a:rect l="l" t="t" r="r" b="b"/>
                <a:pathLst>
                  <a:path w="75247" h="986218" extrusionOk="0">
                    <a:moveTo>
                      <a:pt x="0" y="0"/>
                    </a:moveTo>
                    <a:lnTo>
                      <a:pt x="75248" y="0"/>
                    </a:lnTo>
                    <a:lnTo>
                      <a:pt x="75248" y="986219"/>
                    </a:lnTo>
                    <a:lnTo>
                      <a:pt x="0" y="98621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33" name="Google Shape;1733;p14"/>
            <p:cNvGrpSpPr/>
            <p:nvPr/>
          </p:nvGrpSpPr>
          <p:grpSpPr>
            <a:xfrm rot="8502245">
              <a:off x="1543643" y="5895190"/>
              <a:ext cx="1657853" cy="1653015"/>
              <a:chOff x="8171157" y="5416867"/>
              <a:chExt cx="1032469" cy="1029366"/>
            </a:xfrm>
          </p:grpSpPr>
          <p:grpSp>
            <p:nvGrpSpPr>
              <p:cNvPr id="1734" name="Google Shape;1734;p14"/>
              <p:cNvGrpSpPr/>
              <p:nvPr/>
            </p:nvGrpSpPr>
            <p:grpSpPr>
              <a:xfrm>
                <a:off x="8171157" y="5416867"/>
                <a:ext cx="705666" cy="1029366"/>
                <a:chOff x="8171157" y="5416867"/>
                <a:chExt cx="705666" cy="1029366"/>
              </a:xfrm>
            </p:grpSpPr>
            <p:grpSp>
              <p:nvGrpSpPr>
                <p:cNvPr id="1735" name="Google Shape;1735;p14"/>
                <p:cNvGrpSpPr/>
                <p:nvPr/>
              </p:nvGrpSpPr>
              <p:grpSpPr>
                <a:xfrm>
                  <a:off x="8171157" y="5416867"/>
                  <a:ext cx="705666" cy="1029366"/>
                  <a:chOff x="8171157" y="5416867"/>
                  <a:chExt cx="705666" cy="1029366"/>
                </a:xfrm>
              </p:grpSpPr>
              <p:sp>
                <p:nvSpPr>
                  <p:cNvPr id="1736" name="Google Shape;1736;p14"/>
                  <p:cNvSpPr/>
                  <p:nvPr/>
                </p:nvSpPr>
                <p:spPr>
                  <a:xfrm>
                    <a:off x="8185308" y="5431154"/>
                    <a:ext cx="677037" cy="1000696"/>
                  </a:xfrm>
                  <a:custGeom>
                    <a:avLst/>
                    <a:gdLst/>
                    <a:ahLst/>
                    <a:cxnLst/>
                    <a:rect l="l" t="t" r="r" b="b"/>
                    <a:pathLst>
                      <a:path w="677037" h="1000696" extrusionOk="0">
                        <a:moveTo>
                          <a:pt x="197930" y="292512"/>
                        </a:moveTo>
                        <a:lnTo>
                          <a:pt x="677037" y="1000697"/>
                        </a:lnTo>
                        <a:lnTo>
                          <a:pt x="677037" y="0"/>
                        </a:lnTo>
                        <a:lnTo>
                          <a:pt x="0" y="0"/>
                        </a:lnTo>
                        <a:lnTo>
                          <a:pt x="91440" y="135160"/>
                        </a:lnTo>
                        <a:moveTo>
                          <a:pt x="134398" y="198501"/>
                        </a:moveTo>
                        <a:lnTo>
                          <a:pt x="198025" y="292512"/>
                        </a:lnTo>
                        <a:moveTo>
                          <a:pt x="509874" y="447389"/>
                        </a:moveTo>
                        <a:lnTo>
                          <a:pt x="326041" y="175546"/>
                        </a:lnTo>
                        <a:lnTo>
                          <a:pt x="509874" y="175546"/>
                        </a:lnTo>
                        <a:lnTo>
                          <a:pt x="509874" y="447389"/>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7" name="Google Shape;1737;p14"/>
                  <p:cNvSpPr/>
                  <p:nvPr/>
                </p:nvSpPr>
                <p:spPr>
                  <a:xfrm>
                    <a:off x="8171157" y="5416867"/>
                    <a:ext cx="705666" cy="1029366"/>
                  </a:xfrm>
                  <a:custGeom>
                    <a:avLst/>
                    <a:gdLst/>
                    <a:ahLst/>
                    <a:cxnLst/>
                    <a:rect l="l" t="t" r="r" b="b"/>
                    <a:pathLst>
                      <a:path w="705666" h="1029366" extrusionOk="0">
                        <a:moveTo>
                          <a:pt x="691189" y="1029367"/>
                        </a:moveTo>
                        <a:cubicBezTo>
                          <a:pt x="686521" y="1029367"/>
                          <a:pt x="682044" y="1027081"/>
                          <a:pt x="679378" y="1023080"/>
                        </a:cubicBezTo>
                        <a:lnTo>
                          <a:pt x="200270" y="314896"/>
                        </a:lnTo>
                        <a:cubicBezTo>
                          <a:pt x="200270" y="314896"/>
                          <a:pt x="200270" y="314896"/>
                          <a:pt x="200270" y="314896"/>
                        </a:cubicBezTo>
                        <a:lnTo>
                          <a:pt x="136738" y="220885"/>
                        </a:lnTo>
                        <a:cubicBezTo>
                          <a:pt x="132357" y="214313"/>
                          <a:pt x="134071" y="205454"/>
                          <a:pt x="140548" y="201073"/>
                        </a:cubicBezTo>
                        <a:cubicBezTo>
                          <a:pt x="147025" y="196691"/>
                          <a:pt x="155979" y="198311"/>
                          <a:pt x="160360" y="204883"/>
                        </a:cubicBezTo>
                        <a:lnTo>
                          <a:pt x="223892" y="298895"/>
                        </a:lnTo>
                        <a:lnTo>
                          <a:pt x="223892" y="298895"/>
                        </a:lnTo>
                        <a:lnTo>
                          <a:pt x="676901" y="968502"/>
                        </a:lnTo>
                        <a:lnTo>
                          <a:pt x="676901" y="28575"/>
                        </a:lnTo>
                        <a:lnTo>
                          <a:pt x="41107" y="28575"/>
                        </a:lnTo>
                        <a:lnTo>
                          <a:pt x="117498" y="141446"/>
                        </a:lnTo>
                        <a:cubicBezTo>
                          <a:pt x="121879" y="148018"/>
                          <a:pt x="120165" y="156876"/>
                          <a:pt x="113688" y="161258"/>
                        </a:cubicBezTo>
                        <a:cubicBezTo>
                          <a:pt x="107211" y="165640"/>
                          <a:pt x="98257" y="164020"/>
                          <a:pt x="93876" y="157448"/>
                        </a:cubicBezTo>
                        <a:lnTo>
                          <a:pt x="2436" y="22288"/>
                        </a:lnTo>
                        <a:cubicBezTo>
                          <a:pt x="-517" y="17907"/>
                          <a:pt x="-802" y="12287"/>
                          <a:pt x="1674" y="7620"/>
                        </a:cubicBezTo>
                        <a:cubicBezTo>
                          <a:pt x="4150" y="2953"/>
                          <a:pt x="9008" y="0"/>
                          <a:pt x="14342" y="0"/>
                        </a:cubicBezTo>
                        <a:lnTo>
                          <a:pt x="691379" y="0"/>
                        </a:lnTo>
                        <a:cubicBezTo>
                          <a:pt x="699285" y="0"/>
                          <a:pt x="705667" y="6382"/>
                          <a:pt x="705667" y="14288"/>
                        </a:cubicBezTo>
                        <a:lnTo>
                          <a:pt x="705667" y="1014984"/>
                        </a:lnTo>
                        <a:cubicBezTo>
                          <a:pt x="705667" y="1021270"/>
                          <a:pt x="701571" y="1026795"/>
                          <a:pt x="695570" y="1028605"/>
                        </a:cubicBezTo>
                        <a:cubicBezTo>
                          <a:pt x="694046" y="1029081"/>
                          <a:pt x="692618" y="1029367"/>
                          <a:pt x="691189" y="1029367"/>
                        </a:cubicBezTo>
                        <a:close/>
                        <a:moveTo>
                          <a:pt x="524025" y="475964"/>
                        </a:moveTo>
                        <a:cubicBezTo>
                          <a:pt x="519358" y="475964"/>
                          <a:pt x="514881" y="473678"/>
                          <a:pt x="512214" y="469678"/>
                        </a:cubicBezTo>
                        <a:lnTo>
                          <a:pt x="328382" y="197834"/>
                        </a:lnTo>
                        <a:cubicBezTo>
                          <a:pt x="325429" y="193453"/>
                          <a:pt x="325143" y="187833"/>
                          <a:pt x="327619" y="183166"/>
                        </a:cubicBezTo>
                        <a:cubicBezTo>
                          <a:pt x="330096" y="178498"/>
                          <a:pt x="334954" y="175546"/>
                          <a:pt x="340288" y="175546"/>
                        </a:cubicBezTo>
                        <a:lnTo>
                          <a:pt x="524120" y="175546"/>
                        </a:lnTo>
                        <a:cubicBezTo>
                          <a:pt x="532026" y="175546"/>
                          <a:pt x="538408" y="181927"/>
                          <a:pt x="538408" y="189833"/>
                        </a:cubicBezTo>
                        <a:lnTo>
                          <a:pt x="538408" y="461676"/>
                        </a:lnTo>
                        <a:cubicBezTo>
                          <a:pt x="538408" y="467963"/>
                          <a:pt x="534312" y="473487"/>
                          <a:pt x="528311" y="475297"/>
                        </a:cubicBezTo>
                        <a:cubicBezTo>
                          <a:pt x="526882" y="475774"/>
                          <a:pt x="525454" y="475964"/>
                          <a:pt x="524025" y="475964"/>
                        </a:cubicBezTo>
                        <a:close/>
                        <a:moveTo>
                          <a:pt x="367148" y="204121"/>
                        </a:moveTo>
                        <a:lnTo>
                          <a:pt x="509833" y="415004"/>
                        </a:lnTo>
                        <a:lnTo>
                          <a:pt x="509833" y="204121"/>
                        </a:lnTo>
                        <a:lnTo>
                          <a:pt x="367148" y="20412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38" name="Google Shape;1738;p14"/>
                <p:cNvGrpSpPr/>
                <p:nvPr/>
              </p:nvGrpSpPr>
              <p:grpSpPr>
                <a:xfrm>
                  <a:off x="8751951" y="6169342"/>
                  <a:ext cx="120300" cy="28575"/>
                  <a:chOff x="8751951" y="6169342"/>
                  <a:chExt cx="120300" cy="28575"/>
                </a:xfrm>
              </p:grpSpPr>
              <p:sp>
                <p:nvSpPr>
                  <p:cNvPr id="1739" name="Google Shape;1739;p14"/>
                  <p:cNvSpPr/>
                  <p:nvPr/>
                </p:nvSpPr>
                <p:spPr>
                  <a:xfrm>
                    <a:off x="8766238" y="6183629"/>
                    <a:ext cx="91725" cy="9525"/>
                  </a:xfrm>
                  <a:custGeom>
                    <a:avLst/>
                    <a:gdLst/>
                    <a:ahLst/>
                    <a:cxnLst/>
                    <a:rect l="l" t="t" r="r" b="b"/>
                    <a:pathLst>
                      <a:path w="91725" h="9525" extrusionOk="0">
                        <a:moveTo>
                          <a:pt x="91725"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0" name="Google Shape;1740;p14"/>
                  <p:cNvSpPr/>
                  <p:nvPr/>
                </p:nvSpPr>
                <p:spPr>
                  <a:xfrm>
                    <a:off x="8751951" y="6169342"/>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41" name="Google Shape;1741;p14"/>
                <p:cNvGrpSpPr/>
                <p:nvPr/>
              </p:nvGrpSpPr>
              <p:grpSpPr>
                <a:xfrm>
                  <a:off x="8751951" y="6060756"/>
                  <a:ext cx="120300" cy="28575"/>
                  <a:chOff x="8751951" y="6060756"/>
                  <a:chExt cx="120300" cy="28575"/>
                </a:xfrm>
              </p:grpSpPr>
              <p:sp>
                <p:nvSpPr>
                  <p:cNvPr id="1742" name="Google Shape;1742;p14"/>
                  <p:cNvSpPr/>
                  <p:nvPr/>
                </p:nvSpPr>
                <p:spPr>
                  <a:xfrm>
                    <a:off x="8766238" y="6075044"/>
                    <a:ext cx="91725" cy="9525"/>
                  </a:xfrm>
                  <a:custGeom>
                    <a:avLst/>
                    <a:gdLst/>
                    <a:ahLst/>
                    <a:cxnLst/>
                    <a:rect l="l" t="t" r="r" b="b"/>
                    <a:pathLst>
                      <a:path w="91725" h="9525" extrusionOk="0">
                        <a:moveTo>
                          <a:pt x="91725"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3" name="Google Shape;1743;p14"/>
                  <p:cNvSpPr/>
                  <p:nvPr/>
                </p:nvSpPr>
                <p:spPr>
                  <a:xfrm>
                    <a:off x="8751951" y="606075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44" name="Google Shape;1744;p14"/>
                <p:cNvGrpSpPr/>
                <p:nvPr/>
              </p:nvGrpSpPr>
              <p:grpSpPr>
                <a:xfrm>
                  <a:off x="8751951" y="5952076"/>
                  <a:ext cx="120300" cy="28575"/>
                  <a:chOff x="8751951" y="5952076"/>
                  <a:chExt cx="120300" cy="28575"/>
                </a:xfrm>
              </p:grpSpPr>
              <p:sp>
                <p:nvSpPr>
                  <p:cNvPr id="1745" name="Google Shape;1745;p14"/>
                  <p:cNvSpPr/>
                  <p:nvPr/>
                </p:nvSpPr>
                <p:spPr>
                  <a:xfrm>
                    <a:off x="8766238" y="5966364"/>
                    <a:ext cx="91725" cy="9525"/>
                  </a:xfrm>
                  <a:custGeom>
                    <a:avLst/>
                    <a:gdLst/>
                    <a:ahLst/>
                    <a:cxnLst/>
                    <a:rect l="l" t="t" r="r" b="b"/>
                    <a:pathLst>
                      <a:path w="91725" h="9525" extrusionOk="0">
                        <a:moveTo>
                          <a:pt x="91725"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6" name="Google Shape;1746;p14"/>
                  <p:cNvSpPr/>
                  <p:nvPr/>
                </p:nvSpPr>
                <p:spPr>
                  <a:xfrm>
                    <a:off x="8751951" y="595207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47" name="Google Shape;1747;p14"/>
                <p:cNvGrpSpPr/>
                <p:nvPr/>
              </p:nvGrpSpPr>
              <p:grpSpPr>
                <a:xfrm>
                  <a:off x="8751951" y="5843396"/>
                  <a:ext cx="120300" cy="28575"/>
                  <a:chOff x="8751951" y="5843396"/>
                  <a:chExt cx="120300" cy="28575"/>
                </a:xfrm>
              </p:grpSpPr>
              <p:sp>
                <p:nvSpPr>
                  <p:cNvPr id="1748" name="Google Shape;1748;p14"/>
                  <p:cNvSpPr/>
                  <p:nvPr/>
                </p:nvSpPr>
                <p:spPr>
                  <a:xfrm>
                    <a:off x="8766238" y="5857684"/>
                    <a:ext cx="91725" cy="9525"/>
                  </a:xfrm>
                  <a:custGeom>
                    <a:avLst/>
                    <a:gdLst/>
                    <a:ahLst/>
                    <a:cxnLst/>
                    <a:rect l="l" t="t" r="r" b="b"/>
                    <a:pathLst>
                      <a:path w="91725" h="9525" extrusionOk="0">
                        <a:moveTo>
                          <a:pt x="91725"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9" name="Google Shape;1749;p14"/>
                  <p:cNvSpPr/>
                  <p:nvPr/>
                </p:nvSpPr>
                <p:spPr>
                  <a:xfrm>
                    <a:off x="8751951" y="584339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50" name="Google Shape;1750;p14"/>
                <p:cNvGrpSpPr/>
                <p:nvPr/>
              </p:nvGrpSpPr>
              <p:grpSpPr>
                <a:xfrm>
                  <a:off x="8751951" y="5734716"/>
                  <a:ext cx="120300" cy="28575"/>
                  <a:chOff x="8751951" y="5734716"/>
                  <a:chExt cx="120300" cy="28575"/>
                </a:xfrm>
              </p:grpSpPr>
              <p:sp>
                <p:nvSpPr>
                  <p:cNvPr id="1751" name="Google Shape;1751;p14"/>
                  <p:cNvSpPr/>
                  <p:nvPr/>
                </p:nvSpPr>
                <p:spPr>
                  <a:xfrm>
                    <a:off x="8766238" y="5749099"/>
                    <a:ext cx="91725" cy="9525"/>
                  </a:xfrm>
                  <a:custGeom>
                    <a:avLst/>
                    <a:gdLst/>
                    <a:ahLst/>
                    <a:cxnLst/>
                    <a:rect l="l" t="t" r="r" b="b"/>
                    <a:pathLst>
                      <a:path w="91725" h="9525" extrusionOk="0">
                        <a:moveTo>
                          <a:pt x="91725"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2" name="Google Shape;1752;p14"/>
                  <p:cNvSpPr/>
                  <p:nvPr/>
                </p:nvSpPr>
                <p:spPr>
                  <a:xfrm>
                    <a:off x="8751951" y="573471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53" name="Google Shape;1753;p14"/>
                <p:cNvGrpSpPr/>
                <p:nvPr/>
              </p:nvGrpSpPr>
              <p:grpSpPr>
                <a:xfrm>
                  <a:off x="8751951" y="5626131"/>
                  <a:ext cx="120300" cy="28575"/>
                  <a:chOff x="8751951" y="5626131"/>
                  <a:chExt cx="120300" cy="28575"/>
                </a:xfrm>
              </p:grpSpPr>
              <p:sp>
                <p:nvSpPr>
                  <p:cNvPr id="1754" name="Google Shape;1754;p14"/>
                  <p:cNvSpPr/>
                  <p:nvPr/>
                </p:nvSpPr>
                <p:spPr>
                  <a:xfrm>
                    <a:off x="8766238" y="5640418"/>
                    <a:ext cx="91725" cy="9525"/>
                  </a:xfrm>
                  <a:custGeom>
                    <a:avLst/>
                    <a:gdLst/>
                    <a:ahLst/>
                    <a:cxnLst/>
                    <a:rect l="l" t="t" r="r" b="b"/>
                    <a:pathLst>
                      <a:path w="91725" h="9525" extrusionOk="0">
                        <a:moveTo>
                          <a:pt x="91725"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5" name="Google Shape;1755;p14"/>
                  <p:cNvSpPr/>
                  <p:nvPr/>
                </p:nvSpPr>
                <p:spPr>
                  <a:xfrm>
                    <a:off x="8751951" y="5626131"/>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56" name="Google Shape;1756;p14"/>
                <p:cNvGrpSpPr/>
                <p:nvPr/>
              </p:nvGrpSpPr>
              <p:grpSpPr>
                <a:xfrm>
                  <a:off x="8751951" y="5517451"/>
                  <a:ext cx="120300" cy="28575"/>
                  <a:chOff x="8751951" y="5517451"/>
                  <a:chExt cx="120300" cy="28575"/>
                </a:xfrm>
              </p:grpSpPr>
              <p:sp>
                <p:nvSpPr>
                  <p:cNvPr id="1757" name="Google Shape;1757;p14"/>
                  <p:cNvSpPr/>
                  <p:nvPr/>
                </p:nvSpPr>
                <p:spPr>
                  <a:xfrm>
                    <a:off x="8766238" y="5531738"/>
                    <a:ext cx="91725" cy="9525"/>
                  </a:xfrm>
                  <a:custGeom>
                    <a:avLst/>
                    <a:gdLst/>
                    <a:ahLst/>
                    <a:cxnLst/>
                    <a:rect l="l" t="t" r="r" b="b"/>
                    <a:pathLst>
                      <a:path w="91725" h="9525" extrusionOk="0">
                        <a:moveTo>
                          <a:pt x="91725"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8" name="Google Shape;1758;p14"/>
                  <p:cNvSpPr/>
                  <p:nvPr/>
                </p:nvSpPr>
                <p:spPr>
                  <a:xfrm>
                    <a:off x="8751951" y="5517451"/>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759" name="Google Shape;1759;p14"/>
              <p:cNvGrpSpPr/>
              <p:nvPr/>
            </p:nvGrpSpPr>
            <p:grpSpPr>
              <a:xfrm>
                <a:off x="8924353" y="5425249"/>
                <a:ext cx="279273" cy="1014793"/>
                <a:chOff x="8924353" y="5425249"/>
                <a:chExt cx="279273" cy="1014793"/>
              </a:xfrm>
            </p:grpSpPr>
            <p:sp>
              <p:nvSpPr>
                <p:cNvPr id="1760" name="Google Shape;1760;p14"/>
                <p:cNvSpPr/>
                <p:nvPr/>
              </p:nvSpPr>
              <p:spPr>
                <a:xfrm>
                  <a:off x="8938641" y="5439536"/>
                  <a:ext cx="250698" cy="986218"/>
                </a:xfrm>
                <a:custGeom>
                  <a:avLst/>
                  <a:gdLst/>
                  <a:ahLst/>
                  <a:cxnLst/>
                  <a:rect l="l" t="t" r="r" b="b"/>
                  <a:pathLst>
                    <a:path w="250698" h="986218" extrusionOk="0">
                      <a:moveTo>
                        <a:pt x="0" y="613410"/>
                      </a:moveTo>
                      <a:lnTo>
                        <a:pt x="0" y="0"/>
                      </a:lnTo>
                      <a:lnTo>
                        <a:pt x="250698" y="0"/>
                      </a:lnTo>
                      <a:lnTo>
                        <a:pt x="250698" y="986218"/>
                      </a:lnTo>
                      <a:lnTo>
                        <a:pt x="0" y="986218"/>
                      </a:lnTo>
                      <a:lnTo>
                        <a:pt x="0" y="715042"/>
                      </a:lnTo>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1" name="Google Shape;1761;p14"/>
                <p:cNvSpPr/>
                <p:nvPr/>
              </p:nvSpPr>
              <p:spPr>
                <a:xfrm>
                  <a:off x="8924353" y="5425249"/>
                  <a:ext cx="279273" cy="1014793"/>
                </a:xfrm>
                <a:custGeom>
                  <a:avLst/>
                  <a:gdLst/>
                  <a:ahLst/>
                  <a:cxnLst/>
                  <a:rect l="l" t="t" r="r" b="b"/>
                  <a:pathLst>
                    <a:path w="279273" h="1014793" extrusionOk="0">
                      <a:moveTo>
                        <a:pt x="264986" y="1014793"/>
                      </a:moveTo>
                      <a:lnTo>
                        <a:pt x="14288" y="1014793"/>
                      </a:lnTo>
                      <a:cubicBezTo>
                        <a:pt x="6382" y="1014793"/>
                        <a:pt x="0" y="1008412"/>
                        <a:pt x="0" y="1000506"/>
                      </a:cubicBezTo>
                      <a:lnTo>
                        <a:pt x="0" y="729329"/>
                      </a:lnTo>
                      <a:cubicBezTo>
                        <a:pt x="0" y="721423"/>
                        <a:pt x="6382" y="715042"/>
                        <a:pt x="14288" y="715042"/>
                      </a:cubicBezTo>
                      <a:cubicBezTo>
                        <a:pt x="22193" y="715042"/>
                        <a:pt x="28575" y="721423"/>
                        <a:pt x="28575" y="729329"/>
                      </a:cubicBezTo>
                      <a:lnTo>
                        <a:pt x="28575" y="986218"/>
                      </a:lnTo>
                      <a:lnTo>
                        <a:pt x="250698" y="986218"/>
                      </a:lnTo>
                      <a:lnTo>
                        <a:pt x="250698" y="28575"/>
                      </a:lnTo>
                      <a:lnTo>
                        <a:pt x="28575" y="28575"/>
                      </a:lnTo>
                      <a:lnTo>
                        <a:pt x="28575" y="627602"/>
                      </a:lnTo>
                      <a:cubicBezTo>
                        <a:pt x="28575" y="635508"/>
                        <a:pt x="22193" y="641889"/>
                        <a:pt x="14288" y="641889"/>
                      </a:cubicBezTo>
                      <a:cubicBezTo>
                        <a:pt x="6382" y="641889"/>
                        <a:pt x="0" y="635508"/>
                        <a:pt x="0" y="627602"/>
                      </a:cubicBezTo>
                      <a:lnTo>
                        <a:pt x="0" y="14288"/>
                      </a:lnTo>
                      <a:cubicBezTo>
                        <a:pt x="0" y="6382"/>
                        <a:pt x="6382" y="0"/>
                        <a:pt x="14288" y="0"/>
                      </a:cubicBezTo>
                      <a:lnTo>
                        <a:pt x="264986" y="0"/>
                      </a:lnTo>
                      <a:cubicBezTo>
                        <a:pt x="272891" y="0"/>
                        <a:pt x="279273" y="6382"/>
                        <a:pt x="279273" y="14288"/>
                      </a:cubicBezTo>
                      <a:lnTo>
                        <a:pt x="279273" y="1000506"/>
                      </a:lnTo>
                      <a:cubicBezTo>
                        <a:pt x="279273" y="1008412"/>
                        <a:pt x="272891" y="1014793"/>
                        <a:pt x="264986" y="10147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62" name="Google Shape;1762;p14"/>
              <p:cNvGrpSpPr/>
              <p:nvPr/>
            </p:nvGrpSpPr>
            <p:grpSpPr>
              <a:xfrm>
                <a:off x="9085421" y="6300691"/>
                <a:ext cx="118205" cy="28575"/>
                <a:chOff x="9085421" y="6300691"/>
                <a:chExt cx="118205" cy="28575"/>
              </a:xfrm>
            </p:grpSpPr>
            <p:sp>
              <p:nvSpPr>
                <p:cNvPr id="1763" name="Google Shape;1763;p14"/>
                <p:cNvSpPr/>
                <p:nvPr/>
              </p:nvSpPr>
              <p:spPr>
                <a:xfrm>
                  <a:off x="9099708" y="6314979"/>
                  <a:ext cx="89630" cy="9525"/>
                </a:xfrm>
                <a:custGeom>
                  <a:avLst/>
                  <a:gdLst/>
                  <a:ahLst/>
                  <a:cxnLst/>
                  <a:rect l="l" t="t" r="r" b="b"/>
                  <a:pathLst>
                    <a:path w="89630" h="9525" extrusionOk="0">
                      <a:moveTo>
                        <a:pt x="89630"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4" name="Google Shape;1764;p14"/>
                <p:cNvSpPr/>
                <p:nvPr/>
              </p:nvSpPr>
              <p:spPr>
                <a:xfrm>
                  <a:off x="9085421" y="6300691"/>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65" name="Google Shape;1765;p14"/>
              <p:cNvGrpSpPr/>
              <p:nvPr/>
            </p:nvGrpSpPr>
            <p:grpSpPr>
              <a:xfrm>
                <a:off x="9027794" y="6192107"/>
                <a:ext cx="175831" cy="28575"/>
                <a:chOff x="9027794" y="6192107"/>
                <a:chExt cx="175831" cy="28575"/>
              </a:xfrm>
            </p:grpSpPr>
            <p:sp>
              <p:nvSpPr>
                <p:cNvPr id="1766" name="Google Shape;1766;p14"/>
                <p:cNvSpPr/>
                <p:nvPr/>
              </p:nvSpPr>
              <p:spPr>
                <a:xfrm>
                  <a:off x="9042082" y="6206394"/>
                  <a:ext cx="147256" cy="9525"/>
                </a:xfrm>
                <a:custGeom>
                  <a:avLst/>
                  <a:gdLst/>
                  <a:ahLst/>
                  <a:cxnLst/>
                  <a:rect l="l" t="t" r="r" b="b"/>
                  <a:pathLst>
                    <a:path w="147256" h="9525" extrusionOk="0">
                      <a:moveTo>
                        <a:pt x="147257"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7" name="Google Shape;1767;p14"/>
                <p:cNvSpPr/>
                <p:nvPr/>
              </p:nvSpPr>
              <p:spPr>
                <a:xfrm>
                  <a:off x="9027794" y="6192107"/>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68" name="Google Shape;1768;p14"/>
              <p:cNvGrpSpPr/>
              <p:nvPr/>
            </p:nvGrpSpPr>
            <p:grpSpPr>
              <a:xfrm>
                <a:off x="9085421" y="6083426"/>
                <a:ext cx="118205" cy="28575"/>
                <a:chOff x="9085421" y="6083426"/>
                <a:chExt cx="118205" cy="28575"/>
              </a:xfrm>
            </p:grpSpPr>
            <p:sp>
              <p:nvSpPr>
                <p:cNvPr id="1769" name="Google Shape;1769;p14"/>
                <p:cNvSpPr/>
                <p:nvPr/>
              </p:nvSpPr>
              <p:spPr>
                <a:xfrm>
                  <a:off x="9099708" y="6097713"/>
                  <a:ext cx="89630" cy="9525"/>
                </a:xfrm>
                <a:custGeom>
                  <a:avLst/>
                  <a:gdLst/>
                  <a:ahLst/>
                  <a:cxnLst/>
                  <a:rect l="l" t="t" r="r" b="b"/>
                  <a:pathLst>
                    <a:path w="89630" h="9525" extrusionOk="0">
                      <a:moveTo>
                        <a:pt x="89630"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0" name="Google Shape;1770;p14"/>
                <p:cNvSpPr/>
                <p:nvPr/>
              </p:nvSpPr>
              <p:spPr>
                <a:xfrm>
                  <a:off x="9085421" y="6083426"/>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71" name="Google Shape;1771;p14"/>
              <p:cNvGrpSpPr/>
              <p:nvPr/>
            </p:nvGrpSpPr>
            <p:grpSpPr>
              <a:xfrm>
                <a:off x="9027794" y="5974746"/>
                <a:ext cx="175831" cy="28575"/>
                <a:chOff x="9027794" y="5974746"/>
                <a:chExt cx="175831" cy="28575"/>
              </a:xfrm>
            </p:grpSpPr>
            <p:sp>
              <p:nvSpPr>
                <p:cNvPr id="1772" name="Google Shape;1772;p14"/>
                <p:cNvSpPr/>
                <p:nvPr/>
              </p:nvSpPr>
              <p:spPr>
                <a:xfrm>
                  <a:off x="9042082" y="5989033"/>
                  <a:ext cx="147256" cy="9525"/>
                </a:xfrm>
                <a:custGeom>
                  <a:avLst/>
                  <a:gdLst/>
                  <a:ahLst/>
                  <a:cxnLst/>
                  <a:rect l="l" t="t" r="r" b="b"/>
                  <a:pathLst>
                    <a:path w="147256" h="9525" extrusionOk="0">
                      <a:moveTo>
                        <a:pt x="147257"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3" name="Google Shape;1773;p14"/>
                <p:cNvSpPr/>
                <p:nvPr/>
              </p:nvSpPr>
              <p:spPr>
                <a:xfrm>
                  <a:off x="9027794" y="5974746"/>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74" name="Google Shape;1774;p14"/>
              <p:cNvGrpSpPr/>
              <p:nvPr/>
            </p:nvGrpSpPr>
            <p:grpSpPr>
              <a:xfrm>
                <a:off x="9085421" y="5866065"/>
                <a:ext cx="118205" cy="28575"/>
                <a:chOff x="9085421" y="5866065"/>
                <a:chExt cx="118205" cy="28575"/>
              </a:xfrm>
            </p:grpSpPr>
            <p:sp>
              <p:nvSpPr>
                <p:cNvPr id="1775" name="Google Shape;1775;p14"/>
                <p:cNvSpPr/>
                <p:nvPr/>
              </p:nvSpPr>
              <p:spPr>
                <a:xfrm>
                  <a:off x="9099708" y="5880353"/>
                  <a:ext cx="89630" cy="9525"/>
                </a:xfrm>
                <a:custGeom>
                  <a:avLst/>
                  <a:gdLst/>
                  <a:ahLst/>
                  <a:cxnLst/>
                  <a:rect l="l" t="t" r="r" b="b"/>
                  <a:pathLst>
                    <a:path w="89630" h="9525" extrusionOk="0">
                      <a:moveTo>
                        <a:pt x="89630"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6" name="Google Shape;1776;p14"/>
                <p:cNvSpPr/>
                <p:nvPr/>
              </p:nvSpPr>
              <p:spPr>
                <a:xfrm>
                  <a:off x="9085421" y="5866065"/>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77" name="Google Shape;1777;p14"/>
              <p:cNvGrpSpPr/>
              <p:nvPr/>
            </p:nvGrpSpPr>
            <p:grpSpPr>
              <a:xfrm>
                <a:off x="9027794" y="5757481"/>
                <a:ext cx="175831" cy="28575"/>
                <a:chOff x="9027794" y="5757481"/>
                <a:chExt cx="175831" cy="28575"/>
              </a:xfrm>
            </p:grpSpPr>
            <p:sp>
              <p:nvSpPr>
                <p:cNvPr id="1778" name="Google Shape;1778;p14"/>
                <p:cNvSpPr/>
                <p:nvPr/>
              </p:nvSpPr>
              <p:spPr>
                <a:xfrm>
                  <a:off x="9042082" y="5771768"/>
                  <a:ext cx="147256" cy="9525"/>
                </a:xfrm>
                <a:custGeom>
                  <a:avLst/>
                  <a:gdLst/>
                  <a:ahLst/>
                  <a:cxnLst/>
                  <a:rect l="l" t="t" r="r" b="b"/>
                  <a:pathLst>
                    <a:path w="147256" h="9525" extrusionOk="0">
                      <a:moveTo>
                        <a:pt x="147257"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9" name="Google Shape;1779;p14"/>
                <p:cNvSpPr/>
                <p:nvPr/>
              </p:nvSpPr>
              <p:spPr>
                <a:xfrm>
                  <a:off x="9027794" y="5757481"/>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80" name="Google Shape;1780;p14"/>
              <p:cNvGrpSpPr/>
              <p:nvPr/>
            </p:nvGrpSpPr>
            <p:grpSpPr>
              <a:xfrm>
                <a:off x="9085421" y="5648800"/>
                <a:ext cx="118205" cy="28575"/>
                <a:chOff x="9085421" y="5648800"/>
                <a:chExt cx="118205" cy="28575"/>
              </a:xfrm>
            </p:grpSpPr>
            <p:sp>
              <p:nvSpPr>
                <p:cNvPr id="1781" name="Google Shape;1781;p14"/>
                <p:cNvSpPr/>
                <p:nvPr/>
              </p:nvSpPr>
              <p:spPr>
                <a:xfrm>
                  <a:off x="9099708" y="5663088"/>
                  <a:ext cx="89630" cy="9525"/>
                </a:xfrm>
                <a:custGeom>
                  <a:avLst/>
                  <a:gdLst/>
                  <a:ahLst/>
                  <a:cxnLst/>
                  <a:rect l="l" t="t" r="r" b="b"/>
                  <a:pathLst>
                    <a:path w="89630" h="9525" extrusionOk="0">
                      <a:moveTo>
                        <a:pt x="89630"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2" name="Google Shape;1782;p14"/>
                <p:cNvSpPr/>
                <p:nvPr/>
              </p:nvSpPr>
              <p:spPr>
                <a:xfrm>
                  <a:off x="9085421" y="5648800"/>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83" name="Google Shape;1783;p14"/>
              <p:cNvGrpSpPr/>
              <p:nvPr/>
            </p:nvGrpSpPr>
            <p:grpSpPr>
              <a:xfrm>
                <a:off x="9027794" y="5540120"/>
                <a:ext cx="175831" cy="28575"/>
                <a:chOff x="9027794" y="5540120"/>
                <a:chExt cx="175831" cy="28575"/>
              </a:xfrm>
            </p:grpSpPr>
            <p:sp>
              <p:nvSpPr>
                <p:cNvPr id="1784" name="Google Shape;1784;p14"/>
                <p:cNvSpPr/>
                <p:nvPr/>
              </p:nvSpPr>
              <p:spPr>
                <a:xfrm>
                  <a:off x="9042082" y="5554408"/>
                  <a:ext cx="147256" cy="9525"/>
                </a:xfrm>
                <a:custGeom>
                  <a:avLst/>
                  <a:gdLst/>
                  <a:ahLst/>
                  <a:cxnLst/>
                  <a:rect l="l" t="t" r="r" b="b"/>
                  <a:pathLst>
                    <a:path w="147256" h="9525" extrusionOk="0">
                      <a:moveTo>
                        <a:pt x="147257"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5" name="Google Shape;1785;p14"/>
                <p:cNvSpPr/>
                <p:nvPr/>
              </p:nvSpPr>
              <p:spPr>
                <a:xfrm>
                  <a:off x="9027794" y="5540120"/>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86" name="Google Shape;1786;p14"/>
              <p:cNvSpPr/>
              <p:nvPr/>
            </p:nvSpPr>
            <p:spPr>
              <a:xfrm>
                <a:off x="8189594" y="5435345"/>
                <a:ext cx="676941" cy="1000696"/>
              </a:xfrm>
              <a:custGeom>
                <a:avLst/>
                <a:gdLst/>
                <a:ahLst/>
                <a:cxnLst/>
                <a:rect l="l" t="t" r="r" b="b"/>
                <a:pathLst>
                  <a:path w="676941" h="1000696" extrusionOk="0">
                    <a:moveTo>
                      <a:pt x="676942" y="1000697"/>
                    </a:moveTo>
                    <a:lnTo>
                      <a:pt x="676942" y="877157"/>
                    </a:lnTo>
                    <a:lnTo>
                      <a:pt x="592646" y="752475"/>
                    </a:lnTo>
                    <a:lnTo>
                      <a:pt x="83534" y="0"/>
                    </a:lnTo>
                    <a:lnTo>
                      <a:pt x="0" y="0"/>
                    </a:lnTo>
                    <a:lnTo>
                      <a:pt x="164306" y="242792"/>
                    </a:lnTo>
                    <a:moveTo>
                      <a:pt x="164211" y="242888"/>
                    </a:moveTo>
                    <a:lnTo>
                      <a:pt x="238125" y="352139"/>
                    </a:lnTo>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7" name="Google Shape;1787;p14"/>
              <p:cNvSpPr/>
              <p:nvPr/>
            </p:nvSpPr>
            <p:spPr>
              <a:xfrm>
                <a:off x="8941784" y="5443727"/>
                <a:ext cx="75247" cy="986218"/>
              </a:xfrm>
              <a:custGeom>
                <a:avLst/>
                <a:gdLst/>
                <a:ahLst/>
                <a:cxnLst/>
                <a:rect l="l" t="t" r="r" b="b"/>
                <a:pathLst>
                  <a:path w="75247" h="986218" extrusionOk="0">
                    <a:moveTo>
                      <a:pt x="0" y="0"/>
                    </a:moveTo>
                    <a:lnTo>
                      <a:pt x="75248" y="0"/>
                    </a:lnTo>
                    <a:lnTo>
                      <a:pt x="75248" y="986219"/>
                    </a:lnTo>
                    <a:lnTo>
                      <a:pt x="0" y="986219"/>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788" name="Google Shape;1788;p14"/>
          <p:cNvGrpSpPr/>
          <p:nvPr/>
        </p:nvGrpSpPr>
        <p:grpSpPr>
          <a:xfrm>
            <a:off x="16055772" y="7820131"/>
            <a:ext cx="1640705" cy="1710795"/>
            <a:chOff x="2451372" y="7926631"/>
            <a:chExt cx="1640705" cy="1710795"/>
          </a:xfrm>
        </p:grpSpPr>
        <p:grpSp>
          <p:nvGrpSpPr>
            <p:cNvPr id="1789" name="Google Shape;1789;p14"/>
            <p:cNvGrpSpPr/>
            <p:nvPr/>
          </p:nvGrpSpPr>
          <p:grpSpPr>
            <a:xfrm>
              <a:off x="2451372" y="7926631"/>
              <a:ext cx="1640705" cy="1710795"/>
              <a:chOff x="10913347" y="1720888"/>
              <a:chExt cx="918545" cy="957731"/>
            </a:xfrm>
          </p:grpSpPr>
          <p:grpSp>
            <p:nvGrpSpPr>
              <p:cNvPr id="1790" name="Google Shape;1790;p14"/>
              <p:cNvGrpSpPr/>
              <p:nvPr/>
            </p:nvGrpSpPr>
            <p:grpSpPr>
              <a:xfrm>
                <a:off x="10913347" y="1960327"/>
                <a:ext cx="918545" cy="718292"/>
                <a:chOff x="10913347" y="1960327"/>
                <a:chExt cx="918545" cy="718292"/>
              </a:xfrm>
            </p:grpSpPr>
            <p:sp>
              <p:nvSpPr>
                <p:cNvPr id="1791" name="Google Shape;1791;p14"/>
                <p:cNvSpPr/>
                <p:nvPr/>
              </p:nvSpPr>
              <p:spPr>
                <a:xfrm>
                  <a:off x="10927512" y="1974398"/>
                  <a:ext cx="890163" cy="689754"/>
                </a:xfrm>
                <a:custGeom>
                  <a:avLst/>
                  <a:gdLst/>
                  <a:ahLst/>
                  <a:cxnLst/>
                  <a:rect l="l" t="t" r="r" b="b"/>
                  <a:pathLst>
                    <a:path w="890163" h="689754" extrusionOk="0">
                      <a:moveTo>
                        <a:pt x="51289" y="202635"/>
                      </a:moveTo>
                      <a:cubicBezTo>
                        <a:pt x="-8529" y="281216"/>
                        <a:pt x="-147" y="371323"/>
                        <a:pt x="1092" y="383229"/>
                      </a:cubicBezTo>
                      <a:cubicBezTo>
                        <a:pt x="13379" y="496291"/>
                        <a:pt x="102438" y="564109"/>
                        <a:pt x="141585" y="593922"/>
                      </a:cubicBezTo>
                      <a:cubicBezTo>
                        <a:pt x="271316" y="692696"/>
                        <a:pt x="461054" y="719271"/>
                        <a:pt x="623265" y="654120"/>
                      </a:cubicBezTo>
                      <a:cubicBezTo>
                        <a:pt x="678891" y="631831"/>
                        <a:pt x="849674" y="563156"/>
                        <a:pt x="884154" y="393230"/>
                      </a:cubicBezTo>
                      <a:cubicBezTo>
                        <a:pt x="904919" y="290551"/>
                        <a:pt x="871963" y="170917"/>
                        <a:pt x="783857" y="92240"/>
                      </a:cubicBezTo>
                      <a:cubicBezTo>
                        <a:pt x="745471" y="57950"/>
                        <a:pt x="695941" y="25660"/>
                        <a:pt x="647078" y="9563"/>
                      </a:cubicBezTo>
                      <a:cubicBezTo>
                        <a:pt x="542874" y="-24822"/>
                        <a:pt x="518775" y="38329"/>
                        <a:pt x="492867" y="122244"/>
                      </a:cubicBezTo>
                      <a:cubicBezTo>
                        <a:pt x="452863" y="251784"/>
                        <a:pt x="401714" y="222828"/>
                        <a:pt x="292176" y="172536"/>
                      </a:cubicBezTo>
                      <a:cubicBezTo>
                        <a:pt x="189782" y="125482"/>
                        <a:pt x="129108" y="100432"/>
                        <a:pt x="51289" y="20263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2" name="Google Shape;1792;p14"/>
                <p:cNvSpPr/>
                <p:nvPr/>
              </p:nvSpPr>
              <p:spPr>
                <a:xfrm>
                  <a:off x="10913347" y="1960327"/>
                  <a:ext cx="918545" cy="718292"/>
                </a:xfrm>
                <a:custGeom>
                  <a:avLst/>
                  <a:gdLst/>
                  <a:ahLst/>
                  <a:cxnLst/>
                  <a:rect l="l" t="t" r="r" b="b"/>
                  <a:pathLst>
                    <a:path w="918545" h="718292" extrusionOk="0">
                      <a:moveTo>
                        <a:pt x="450073" y="718293"/>
                      </a:moveTo>
                      <a:cubicBezTo>
                        <a:pt x="340726" y="718293"/>
                        <a:pt x="232522" y="684384"/>
                        <a:pt x="147178" y="619423"/>
                      </a:cubicBezTo>
                      <a:cubicBezTo>
                        <a:pt x="107364" y="589039"/>
                        <a:pt x="14018" y="517982"/>
                        <a:pt x="1160" y="398920"/>
                      </a:cubicBezTo>
                      <a:cubicBezTo>
                        <a:pt x="-745" y="381203"/>
                        <a:pt x="-7222" y="288620"/>
                        <a:pt x="54214" y="208134"/>
                      </a:cubicBezTo>
                      <a:cubicBezTo>
                        <a:pt x="140511" y="94786"/>
                        <a:pt x="212614" y="127933"/>
                        <a:pt x="312342" y="173749"/>
                      </a:cubicBezTo>
                      <a:lnTo>
                        <a:pt x="323581" y="178987"/>
                      </a:lnTo>
                      <a:cubicBezTo>
                        <a:pt x="379112" y="204610"/>
                        <a:pt x="419212" y="223088"/>
                        <a:pt x="445215" y="211468"/>
                      </a:cubicBezTo>
                      <a:cubicBezTo>
                        <a:pt x="463979" y="203086"/>
                        <a:pt x="479314" y="177940"/>
                        <a:pt x="493412" y="132315"/>
                      </a:cubicBezTo>
                      <a:cubicBezTo>
                        <a:pt x="511033" y="75165"/>
                        <a:pt x="527607" y="29921"/>
                        <a:pt x="566278" y="9919"/>
                      </a:cubicBezTo>
                      <a:cubicBezTo>
                        <a:pt x="592091" y="-3416"/>
                        <a:pt x="624571" y="-3321"/>
                        <a:pt x="665719" y="10300"/>
                      </a:cubicBezTo>
                      <a:cubicBezTo>
                        <a:pt x="712106" y="25540"/>
                        <a:pt x="763731" y="56782"/>
                        <a:pt x="807451" y="95834"/>
                      </a:cubicBezTo>
                      <a:cubicBezTo>
                        <a:pt x="894129" y="173272"/>
                        <a:pt x="935276" y="296717"/>
                        <a:pt x="912226" y="410350"/>
                      </a:cubicBezTo>
                      <a:cubicBezTo>
                        <a:pt x="876221" y="587800"/>
                        <a:pt x="700486" y="658476"/>
                        <a:pt x="642668" y="681622"/>
                      </a:cubicBezTo>
                      <a:cubicBezTo>
                        <a:pt x="581137" y="706196"/>
                        <a:pt x="515414" y="718293"/>
                        <a:pt x="450073" y="718293"/>
                      </a:cubicBezTo>
                      <a:close/>
                      <a:moveTo>
                        <a:pt x="178515" y="160128"/>
                      </a:moveTo>
                      <a:cubicBezTo>
                        <a:pt x="143083" y="160128"/>
                        <a:pt x="112697" y="178321"/>
                        <a:pt x="76883" y="225374"/>
                      </a:cubicBezTo>
                      <a:cubicBezTo>
                        <a:pt x="76883" y="225374"/>
                        <a:pt x="76883" y="225374"/>
                        <a:pt x="76883" y="225374"/>
                      </a:cubicBezTo>
                      <a:cubicBezTo>
                        <a:pt x="22114" y="297288"/>
                        <a:pt x="27830" y="379965"/>
                        <a:pt x="29544" y="395776"/>
                      </a:cubicBezTo>
                      <a:cubicBezTo>
                        <a:pt x="41164" y="502647"/>
                        <a:pt x="127557" y="568560"/>
                        <a:pt x="164418" y="596659"/>
                      </a:cubicBezTo>
                      <a:cubicBezTo>
                        <a:pt x="292911" y="694576"/>
                        <a:pt x="476553" y="717436"/>
                        <a:pt x="632096" y="654952"/>
                      </a:cubicBezTo>
                      <a:cubicBezTo>
                        <a:pt x="686388" y="633139"/>
                        <a:pt x="851361" y="566846"/>
                        <a:pt x="884318" y="404539"/>
                      </a:cubicBezTo>
                      <a:cubicBezTo>
                        <a:pt x="905369" y="300717"/>
                        <a:pt x="867744" y="187846"/>
                        <a:pt x="788497" y="116980"/>
                      </a:cubicBezTo>
                      <a:cubicBezTo>
                        <a:pt x="747539" y="80404"/>
                        <a:pt x="699532" y="51352"/>
                        <a:pt x="656765" y="37255"/>
                      </a:cubicBezTo>
                      <a:cubicBezTo>
                        <a:pt x="623332" y="26206"/>
                        <a:pt x="597997" y="25540"/>
                        <a:pt x="579327" y="35160"/>
                      </a:cubicBezTo>
                      <a:cubicBezTo>
                        <a:pt x="550562" y="50019"/>
                        <a:pt x="536275" y="89929"/>
                        <a:pt x="520654" y="140506"/>
                      </a:cubicBezTo>
                      <a:cubicBezTo>
                        <a:pt x="503699" y="195275"/>
                        <a:pt x="484077" y="225184"/>
                        <a:pt x="456835" y="237280"/>
                      </a:cubicBezTo>
                      <a:cubicBezTo>
                        <a:pt x="418926" y="254235"/>
                        <a:pt x="373968" y="233375"/>
                        <a:pt x="311579" y="204705"/>
                      </a:cubicBezTo>
                      <a:lnTo>
                        <a:pt x="300340" y="199561"/>
                      </a:lnTo>
                      <a:cubicBezTo>
                        <a:pt x="249571" y="176225"/>
                        <a:pt x="211757" y="160128"/>
                        <a:pt x="178515" y="160128"/>
                      </a:cubicBezTo>
                      <a:close/>
                      <a:moveTo>
                        <a:pt x="65454" y="216706"/>
                      </a:moveTo>
                      <a:lnTo>
                        <a:pt x="65454" y="216706"/>
                      </a:lnTo>
                      <a:lnTo>
                        <a:pt x="65454" y="21670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93" name="Google Shape;1793;p14"/>
              <p:cNvGrpSpPr/>
              <p:nvPr/>
            </p:nvGrpSpPr>
            <p:grpSpPr>
              <a:xfrm>
                <a:off x="10974609" y="2212942"/>
                <a:ext cx="209169" cy="209168"/>
                <a:chOff x="10974609" y="2212942"/>
                <a:chExt cx="209169" cy="209168"/>
              </a:xfrm>
            </p:grpSpPr>
            <p:sp>
              <p:nvSpPr>
                <p:cNvPr id="1794" name="Google Shape;1794;p14"/>
                <p:cNvSpPr/>
                <p:nvPr/>
              </p:nvSpPr>
              <p:spPr>
                <a:xfrm>
                  <a:off x="10988802" y="2227230"/>
                  <a:ext cx="180594" cy="180593"/>
                </a:xfrm>
                <a:custGeom>
                  <a:avLst/>
                  <a:gdLst/>
                  <a:ahLst/>
                  <a:cxnLst/>
                  <a:rect l="l" t="t" r="r" b="b"/>
                  <a:pathLst>
                    <a:path w="180594" h="180593" extrusionOk="0">
                      <a:moveTo>
                        <a:pt x="180594" y="90297"/>
                      </a:moveTo>
                      <a:cubicBezTo>
                        <a:pt x="180594" y="140167"/>
                        <a:pt x="140166" y="180594"/>
                        <a:pt x="90297" y="180594"/>
                      </a:cubicBezTo>
                      <a:cubicBezTo>
                        <a:pt x="40427" y="180594"/>
                        <a:pt x="1" y="140167"/>
                        <a:pt x="1" y="90297"/>
                      </a:cubicBezTo>
                      <a:cubicBezTo>
                        <a:pt x="1" y="40427"/>
                        <a:pt x="40428" y="0"/>
                        <a:pt x="90297" y="0"/>
                      </a:cubicBezTo>
                      <a:cubicBezTo>
                        <a:pt x="140168" y="0"/>
                        <a:pt x="180594" y="40427"/>
                        <a:pt x="180594" y="90297"/>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5" name="Google Shape;1795;p14"/>
                <p:cNvSpPr/>
                <p:nvPr/>
              </p:nvSpPr>
              <p:spPr>
                <a:xfrm>
                  <a:off x="10974609" y="2212942"/>
                  <a:ext cx="209169" cy="209168"/>
                </a:xfrm>
                <a:custGeom>
                  <a:avLst/>
                  <a:gdLst/>
                  <a:ahLst/>
                  <a:cxnLst/>
                  <a:rect l="l" t="t" r="r" b="b"/>
                  <a:pathLst>
                    <a:path w="209169" h="209168" extrusionOk="0">
                      <a:moveTo>
                        <a:pt x="104585" y="209169"/>
                      </a:moveTo>
                      <a:cubicBezTo>
                        <a:pt x="46863" y="209169"/>
                        <a:pt x="0" y="162211"/>
                        <a:pt x="0" y="104584"/>
                      </a:cubicBezTo>
                      <a:cubicBezTo>
                        <a:pt x="0" y="46958"/>
                        <a:pt x="46959" y="0"/>
                        <a:pt x="104585" y="0"/>
                      </a:cubicBezTo>
                      <a:cubicBezTo>
                        <a:pt x="162211" y="0"/>
                        <a:pt x="209170" y="46958"/>
                        <a:pt x="209170" y="104584"/>
                      </a:cubicBezTo>
                      <a:cubicBezTo>
                        <a:pt x="209170" y="162211"/>
                        <a:pt x="162211" y="209169"/>
                        <a:pt x="104585" y="209169"/>
                      </a:cubicBezTo>
                      <a:close/>
                      <a:moveTo>
                        <a:pt x="104585" y="28480"/>
                      </a:moveTo>
                      <a:cubicBezTo>
                        <a:pt x="62675" y="28480"/>
                        <a:pt x="28575" y="62579"/>
                        <a:pt x="28575" y="104489"/>
                      </a:cubicBezTo>
                      <a:cubicBezTo>
                        <a:pt x="28575" y="146399"/>
                        <a:pt x="62675" y="180499"/>
                        <a:pt x="104585" y="180499"/>
                      </a:cubicBezTo>
                      <a:cubicBezTo>
                        <a:pt x="146495" y="180499"/>
                        <a:pt x="180595" y="146399"/>
                        <a:pt x="180595" y="104489"/>
                      </a:cubicBezTo>
                      <a:cubicBezTo>
                        <a:pt x="180595" y="62579"/>
                        <a:pt x="146495" y="28480"/>
                        <a:pt x="104585" y="2848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96" name="Google Shape;1796;p14"/>
              <p:cNvGrpSpPr/>
              <p:nvPr/>
            </p:nvGrpSpPr>
            <p:grpSpPr>
              <a:xfrm>
                <a:off x="11175206" y="2363437"/>
                <a:ext cx="209168" cy="209168"/>
                <a:chOff x="11175206" y="2363437"/>
                <a:chExt cx="209168" cy="209168"/>
              </a:xfrm>
            </p:grpSpPr>
            <p:sp>
              <p:nvSpPr>
                <p:cNvPr id="1797" name="Google Shape;1797;p14"/>
                <p:cNvSpPr/>
                <p:nvPr/>
              </p:nvSpPr>
              <p:spPr>
                <a:xfrm>
                  <a:off x="11189493" y="2377725"/>
                  <a:ext cx="180594" cy="180593"/>
                </a:xfrm>
                <a:custGeom>
                  <a:avLst/>
                  <a:gdLst/>
                  <a:ahLst/>
                  <a:cxnLst/>
                  <a:rect l="l" t="t" r="r" b="b"/>
                  <a:pathLst>
                    <a:path w="180594" h="180593" extrusionOk="0">
                      <a:moveTo>
                        <a:pt x="180594" y="90297"/>
                      </a:moveTo>
                      <a:cubicBezTo>
                        <a:pt x="180594" y="140167"/>
                        <a:pt x="140166" y="180594"/>
                        <a:pt x="90297" y="180594"/>
                      </a:cubicBezTo>
                      <a:cubicBezTo>
                        <a:pt x="40427" y="180594"/>
                        <a:pt x="0" y="140167"/>
                        <a:pt x="0" y="90297"/>
                      </a:cubicBezTo>
                      <a:cubicBezTo>
                        <a:pt x="0" y="40427"/>
                        <a:pt x="40428" y="0"/>
                        <a:pt x="90297" y="0"/>
                      </a:cubicBezTo>
                      <a:cubicBezTo>
                        <a:pt x="140167" y="0"/>
                        <a:pt x="180594" y="40427"/>
                        <a:pt x="180594" y="90297"/>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8" name="Google Shape;1798;p14"/>
                <p:cNvSpPr/>
                <p:nvPr/>
              </p:nvSpPr>
              <p:spPr>
                <a:xfrm>
                  <a:off x="11175206" y="2363437"/>
                  <a:ext cx="209168" cy="209168"/>
                </a:xfrm>
                <a:custGeom>
                  <a:avLst/>
                  <a:gdLst/>
                  <a:ahLst/>
                  <a:cxnLst/>
                  <a:rect l="l" t="t" r="r" b="b"/>
                  <a:pathLst>
                    <a:path w="209168" h="209168" extrusionOk="0">
                      <a:moveTo>
                        <a:pt x="104584" y="209169"/>
                      </a:moveTo>
                      <a:cubicBezTo>
                        <a:pt x="46959" y="209169"/>
                        <a:pt x="0" y="162211"/>
                        <a:pt x="0" y="104584"/>
                      </a:cubicBezTo>
                      <a:cubicBezTo>
                        <a:pt x="0" y="46958"/>
                        <a:pt x="46959" y="0"/>
                        <a:pt x="104584" y="0"/>
                      </a:cubicBezTo>
                      <a:cubicBezTo>
                        <a:pt x="162306" y="0"/>
                        <a:pt x="209169" y="46958"/>
                        <a:pt x="209169" y="104584"/>
                      </a:cubicBezTo>
                      <a:cubicBezTo>
                        <a:pt x="209169" y="162211"/>
                        <a:pt x="162306" y="209169"/>
                        <a:pt x="104584" y="209169"/>
                      </a:cubicBezTo>
                      <a:close/>
                      <a:moveTo>
                        <a:pt x="104584" y="28575"/>
                      </a:moveTo>
                      <a:cubicBezTo>
                        <a:pt x="62674" y="28575"/>
                        <a:pt x="28575" y="62675"/>
                        <a:pt x="28575" y="104584"/>
                      </a:cubicBezTo>
                      <a:cubicBezTo>
                        <a:pt x="28575" y="146494"/>
                        <a:pt x="62674" y="180594"/>
                        <a:pt x="104584" y="180594"/>
                      </a:cubicBezTo>
                      <a:cubicBezTo>
                        <a:pt x="146495" y="180594"/>
                        <a:pt x="180594" y="146494"/>
                        <a:pt x="180594" y="104584"/>
                      </a:cubicBezTo>
                      <a:cubicBezTo>
                        <a:pt x="180594" y="62675"/>
                        <a:pt x="146495" y="28575"/>
                        <a:pt x="10458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99" name="Google Shape;1799;p14"/>
              <p:cNvGrpSpPr/>
              <p:nvPr/>
            </p:nvGrpSpPr>
            <p:grpSpPr>
              <a:xfrm>
                <a:off x="11516391" y="2092546"/>
                <a:ext cx="209169" cy="209168"/>
                <a:chOff x="11516391" y="2092546"/>
                <a:chExt cx="209169" cy="209168"/>
              </a:xfrm>
            </p:grpSpPr>
            <p:sp>
              <p:nvSpPr>
                <p:cNvPr id="1800" name="Google Shape;1800;p14"/>
                <p:cNvSpPr/>
                <p:nvPr/>
              </p:nvSpPr>
              <p:spPr>
                <a:xfrm>
                  <a:off x="11530679" y="2106739"/>
                  <a:ext cx="180594" cy="180593"/>
                </a:xfrm>
                <a:custGeom>
                  <a:avLst/>
                  <a:gdLst/>
                  <a:ahLst/>
                  <a:cxnLst/>
                  <a:rect l="l" t="t" r="r" b="b"/>
                  <a:pathLst>
                    <a:path w="180594" h="180593" extrusionOk="0">
                      <a:moveTo>
                        <a:pt x="180594" y="90297"/>
                      </a:moveTo>
                      <a:cubicBezTo>
                        <a:pt x="180594" y="140167"/>
                        <a:pt x="140167" y="180594"/>
                        <a:pt x="90297" y="180594"/>
                      </a:cubicBezTo>
                      <a:cubicBezTo>
                        <a:pt x="40427" y="180594"/>
                        <a:pt x="1" y="140167"/>
                        <a:pt x="1" y="90297"/>
                      </a:cubicBezTo>
                      <a:cubicBezTo>
                        <a:pt x="1" y="40427"/>
                        <a:pt x="40428" y="0"/>
                        <a:pt x="90297" y="0"/>
                      </a:cubicBezTo>
                      <a:cubicBezTo>
                        <a:pt x="140168" y="0"/>
                        <a:pt x="180594" y="40427"/>
                        <a:pt x="180594" y="90297"/>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1" name="Google Shape;1801;p14"/>
                <p:cNvSpPr/>
                <p:nvPr/>
              </p:nvSpPr>
              <p:spPr>
                <a:xfrm>
                  <a:off x="11516391" y="2092546"/>
                  <a:ext cx="209169" cy="209168"/>
                </a:xfrm>
                <a:custGeom>
                  <a:avLst/>
                  <a:gdLst/>
                  <a:ahLst/>
                  <a:cxnLst/>
                  <a:rect l="l" t="t" r="r" b="b"/>
                  <a:pathLst>
                    <a:path w="209169" h="209168" extrusionOk="0">
                      <a:moveTo>
                        <a:pt x="104585" y="209169"/>
                      </a:moveTo>
                      <a:cubicBezTo>
                        <a:pt x="46863" y="209169"/>
                        <a:pt x="0" y="162211"/>
                        <a:pt x="0" y="104584"/>
                      </a:cubicBezTo>
                      <a:cubicBezTo>
                        <a:pt x="0" y="46958"/>
                        <a:pt x="46959" y="0"/>
                        <a:pt x="104585" y="0"/>
                      </a:cubicBezTo>
                      <a:cubicBezTo>
                        <a:pt x="162211" y="0"/>
                        <a:pt x="209170" y="46958"/>
                        <a:pt x="209170" y="104584"/>
                      </a:cubicBezTo>
                      <a:cubicBezTo>
                        <a:pt x="209170" y="162211"/>
                        <a:pt x="162306" y="209169"/>
                        <a:pt x="104585" y="209169"/>
                      </a:cubicBezTo>
                      <a:close/>
                      <a:moveTo>
                        <a:pt x="104585" y="28480"/>
                      </a:moveTo>
                      <a:cubicBezTo>
                        <a:pt x="62675" y="28480"/>
                        <a:pt x="28575" y="62579"/>
                        <a:pt x="28575" y="104489"/>
                      </a:cubicBezTo>
                      <a:cubicBezTo>
                        <a:pt x="28575" y="146399"/>
                        <a:pt x="62675" y="180499"/>
                        <a:pt x="104585" y="180499"/>
                      </a:cubicBezTo>
                      <a:cubicBezTo>
                        <a:pt x="146495" y="180499"/>
                        <a:pt x="180595" y="146399"/>
                        <a:pt x="180595" y="104489"/>
                      </a:cubicBezTo>
                      <a:cubicBezTo>
                        <a:pt x="180595" y="62579"/>
                        <a:pt x="146495" y="28480"/>
                        <a:pt x="104585" y="2848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02" name="Google Shape;1802;p14"/>
              <p:cNvGrpSpPr/>
              <p:nvPr/>
            </p:nvGrpSpPr>
            <p:grpSpPr>
              <a:xfrm>
                <a:off x="11426094" y="2333338"/>
                <a:ext cx="209169" cy="209168"/>
                <a:chOff x="11426094" y="2333338"/>
                <a:chExt cx="209169" cy="209168"/>
              </a:xfrm>
            </p:grpSpPr>
            <p:sp>
              <p:nvSpPr>
                <p:cNvPr id="1803" name="Google Shape;1803;p14"/>
                <p:cNvSpPr/>
                <p:nvPr/>
              </p:nvSpPr>
              <p:spPr>
                <a:xfrm>
                  <a:off x="11440382" y="2347626"/>
                  <a:ext cx="180594" cy="180593"/>
                </a:xfrm>
                <a:custGeom>
                  <a:avLst/>
                  <a:gdLst/>
                  <a:ahLst/>
                  <a:cxnLst/>
                  <a:rect l="l" t="t" r="r" b="b"/>
                  <a:pathLst>
                    <a:path w="180594" h="180593" extrusionOk="0">
                      <a:moveTo>
                        <a:pt x="180594" y="90297"/>
                      </a:moveTo>
                      <a:cubicBezTo>
                        <a:pt x="180594" y="140167"/>
                        <a:pt x="140167" y="180594"/>
                        <a:pt x="90298" y="180594"/>
                      </a:cubicBezTo>
                      <a:cubicBezTo>
                        <a:pt x="40427" y="180594"/>
                        <a:pt x="1" y="140167"/>
                        <a:pt x="1" y="90297"/>
                      </a:cubicBezTo>
                      <a:cubicBezTo>
                        <a:pt x="1" y="40427"/>
                        <a:pt x="40429" y="0"/>
                        <a:pt x="90298" y="0"/>
                      </a:cubicBezTo>
                      <a:cubicBezTo>
                        <a:pt x="140168" y="0"/>
                        <a:pt x="180594" y="40427"/>
                        <a:pt x="180594" y="90297"/>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4" name="Google Shape;1804;p14"/>
                <p:cNvSpPr/>
                <p:nvPr/>
              </p:nvSpPr>
              <p:spPr>
                <a:xfrm>
                  <a:off x="11426094" y="2333338"/>
                  <a:ext cx="209169" cy="209168"/>
                </a:xfrm>
                <a:custGeom>
                  <a:avLst/>
                  <a:gdLst/>
                  <a:ahLst/>
                  <a:cxnLst/>
                  <a:rect l="l" t="t" r="r" b="b"/>
                  <a:pathLst>
                    <a:path w="209169" h="209168" extrusionOk="0">
                      <a:moveTo>
                        <a:pt x="104584" y="209169"/>
                      </a:moveTo>
                      <a:cubicBezTo>
                        <a:pt x="46959" y="209169"/>
                        <a:pt x="0" y="162211"/>
                        <a:pt x="0" y="104584"/>
                      </a:cubicBezTo>
                      <a:cubicBezTo>
                        <a:pt x="0" y="46958"/>
                        <a:pt x="46959" y="0"/>
                        <a:pt x="104584" y="0"/>
                      </a:cubicBezTo>
                      <a:cubicBezTo>
                        <a:pt x="162306" y="0"/>
                        <a:pt x="209170" y="46958"/>
                        <a:pt x="209170" y="104584"/>
                      </a:cubicBezTo>
                      <a:cubicBezTo>
                        <a:pt x="209170" y="162211"/>
                        <a:pt x="162211" y="209169"/>
                        <a:pt x="104584" y="209169"/>
                      </a:cubicBezTo>
                      <a:close/>
                      <a:moveTo>
                        <a:pt x="104584" y="28575"/>
                      </a:moveTo>
                      <a:cubicBezTo>
                        <a:pt x="62675" y="28575"/>
                        <a:pt x="28575" y="62675"/>
                        <a:pt x="28575" y="104584"/>
                      </a:cubicBezTo>
                      <a:cubicBezTo>
                        <a:pt x="28575" y="146495"/>
                        <a:pt x="62675" y="180594"/>
                        <a:pt x="104584" y="180594"/>
                      </a:cubicBezTo>
                      <a:cubicBezTo>
                        <a:pt x="146495" y="180594"/>
                        <a:pt x="180595" y="146495"/>
                        <a:pt x="180595" y="104584"/>
                      </a:cubicBezTo>
                      <a:cubicBezTo>
                        <a:pt x="180595" y="62675"/>
                        <a:pt x="146495" y="28575"/>
                        <a:pt x="10458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05" name="Google Shape;1805;p14"/>
              <p:cNvGrpSpPr/>
              <p:nvPr/>
            </p:nvGrpSpPr>
            <p:grpSpPr>
              <a:xfrm>
                <a:off x="10932301" y="1720888"/>
                <a:ext cx="646499" cy="499292"/>
                <a:chOff x="10932301" y="1720888"/>
                <a:chExt cx="646499" cy="499292"/>
              </a:xfrm>
            </p:grpSpPr>
            <p:grpSp>
              <p:nvGrpSpPr>
                <p:cNvPr id="1806" name="Google Shape;1806;p14"/>
                <p:cNvGrpSpPr/>
                <p:nvPr/>
              </p:nvGrpSpPr>
              <p:grpSpPr>
                <a:xfrm>
                  <a:off x="11292848" y="1720888"/>
                  <a:ext cx="285952" cy="231831"/>
                  <a:chOff x="11292848" y="1720888"/>
                  <a:chExt cx="285952" cy="231831"/>
                </a:xfrm>
              </p:grpSpPr>
              <p:sp>
                <p:nvSpPr>
                  <p:cNvPr id="1807" name="Google Shape;1807;p14"/>
                  <p:cNvSpPr/>
                  <p:nvPr/>
                </p:nvSpPr>
                <p:spPr>
                  <a:xfrm>
                    <a:off x="11307222" y="1734999"/>
                    <a:ext cx="257461" cy="203449"/>
                  </a:xfrm>
                  <a:custGeom>
                    <a:avLst/>
                    <a:gdLst/>
                    <a:ahLst/>
                    <a:cxnLst/>
                    <a:rect l="l" t="t" r="r" b="b"/>
                    <a:pathLst>
                      <a:path w="257461" h="203449" extrusionOk="0">
                        <a:moveTo>
                          <a:pt x="0" y="110183"/>
                        </a:moveTo>
                        <a:cubicBezTo>
                          <a:pt x="10002" y="90562"/>
                          <a:pt x="30290" y="57701"/>
                          <a:pt x="68199" y="32555"/>
                        </a:cubicBezTo>
                        <a:cubicBezTo>
                          <a:pt x="150495" y="-22024"/>
                          <a:pt x="244030" y="7504"/>
                          <a:pt x="257461" y="11981"/>
                        </a:cubicBezTo>
                        <a:cubicBezTo>
                          <a:pt x="254603" y="34460"/>
                          <a:pt x="247459" y="69893"/>
                          <a:pt x="226409" y="107897"/>
                        </a:cubicBezTo>
                        <a:cubicBezTo>
                          <a:pt x="209741" y="137996"/>
                          <a:pt x="189262" y="174953"/>
                          <a:pt x="146304" y="193241"/>
                        </a:cubicBezTo>
                        <a:cubicBezTo>
                          <a:pt x="91249" y="216673"/>
                          <a:pt x="37148" y="193241"/>
                          <a:pt x="24385" y="187336"/>
                        </a:cubicBezTo>
                        <a:cubicBezTo>
                          <a:pt x="16193" y="161618"/>
                          <a:pt x="8096" y="135901"/>
                          <a:pt x="0" y="11018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8" name="Google Shape;1808;p14"/>
                  <p:cNvSpPr/>
                  <p:nvPr/>
                </p:nvSpPr>
                <p:spPr>
                  <a:xfrm>
                    <a:off x="11292848" y="1720888"/>
                    <a:ext cx="285952" cy="231831"/>
                  </a:xfrm>
                  <a:custGeom>
                    <a:avLst/>
                    <a:gdLst/>
                    <a:ahLst/>
                    <a:cxnLst/>
                    <a:rect l="l" t="t" r="r" b="b"/>
                    <a:pathLst>
                      <a:path w="285952" h="231831" extrusionOk="0">
                        <a:moveTo>
                          <a:pt x="109338" y="231831"/>
                        </a:moveTo>
                        <a:cubicBezTo>
                          <a:pt x="75239" y="231831"/>
                          <a:pt x="46569" y="220877"/>
                          <a:pt x="32663" y="214400"/>
                        </a:cubicBezTo>
                        <a:cubicBezTo>
                          <a:pt x="29043" y="212686"/>
                          <a:pt x="26281" y="209543"/>
                          <a:pt x="25042" y="205733"/>
                        </a:cubicBezTo>
                        <a:lnTo>
                          <a:pt x="659" y="128580"/>
                        </a:lnTo>
                        <a:cubicBezTo>
                          <a:pt x="-484" y="125056"/>
                          <a:pt x="-104" y="121151"/>
                          <a:pt x="1516" y="117817"/>
                        </a:cubicBezTo>
                        <a:cubicBezTo>
                          <a:pt x="18851" y="83718"/>
                          <a:pt x="44092" y="54952"/>
                          <a:pt x="74573" y="34759"/>
                        </a:cubicBezTo>
                        <a:cubicBezTo>
                          <a:pt x="160107" y="-21915"/>
                          <a:pt x="257548" y="6279"/>
                          <a:pt x="276217" y="12566"/>
                        </a:cubicBezTo>
                        <a:cubicBezTo>
                          <a:pt x="282694" y="14756"/>
                          <a:pt x="286694" y="21138"/>
                          <a:pt x="285837" y="27901"/>
                        </a:cubicBezTo>
                        <a:cubicBezTo>
                          <a:pt x="281361" y="63906"/>
                          <a:pt x="270311" y="97910"/>
                          <a:pt x="253072" y="128961"/>
                        </a:cubicBezTo>
                        <a:cubicBezTo>
                          <a:pt x="235449" y="160775"/>
                          <a:pt x="213543" y="200303"/>
                          <a:pt x="166108" y="220497"/>
                        </a:cubicBezTo>
                        <a:cubicBezTo>
                          <a:pt x="146677" y="228783"/>
                          <a:pt x="127246" y="231831"/>
                          <a:pt x="109338" y="231831"/>
                        </a:cubicBezTo>
                        <a:close/>
                        <a:moveTo>
                          <a:pt x="50379" y="190969"/>
                        </a:moveTo>
                        <a:cubicBezTo>
                          <a:pt x="71049" y="199541"/>
                          <a:pt x="113053" y="212019"/>
                          <a:pt x="155059" y="194207"/>
                        </a:cubicBezTo>
                        <a:cubicBezTo>
                          <a:pt x="193540" y="177920"/>
                          <a:pt x="211923" y="144582"/>
                          <a:pt x="228211" y="115150"/>
                        </a:cubicBezTo>
                        <a:cubicBezTo>
                          <a:pt x="241736" y="90671"/>
                          <a:pt x="250975" y="64286"/>
                          <a:pt x="255833" y="36283"/>
                        </a:cubicBezTo>
                        <a:cubicBezTo>
                          <a:pt x="225924" y="28473"/>
                          <a:pt x="153916" y="16471"/>
                          <a:pt x="90384" y="58572"/>
                        </a:cubicBezTo>
                        <a:cubicBezTo>
                          <a:pt x="65524" y="75050"/>
                          <a:pt x="44665" y="98195"/>
                          <a:pt x="29710" y="125627"/>
                        </a:cubicBezTo>
                        <a:lnTo>
                          <a:pt x="50379" y="19096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09" name="Google Shape;1809;p14"/>
                <p:cNvGrpSpPr/>
                <p:nvPr/>
              </p:nvGrpSpPr>
              <p:grpSpPr>
                <a:xfrm>
                  <a:off x="11190563" y="1827754"/>
                  <a:ext cx="209006" cy="212690"/>
                  <a:chOff x="11190563" y="1827754"/>
                  <a:chExt cx="209006" cy="212690"/>
                </a:xfrm>
              </p:grpSpPr>
              <p:sp>
                <p:nvSpPr>
                  <p:cNvPr id="1810" name="Google Shape;1810;p14"/>
                  <p:cNvSpPr/>
                  <p:nvPr/>
                </p:nvSpPr>
                <p:spPr>
                  <a:xfrm>
                    <a:off x="11204733" y="1842073"/>
                    <a:ext cx="180389" cy="184179"/>
                  </a:xfrm>
                  <a:custGeom>
                    <a:avLst/>
                    <a:gdLst/>
                    <a:ahLst/>
                    <a:cxnLst/>
                    <a:rect l="l" t="t" r="r" b="b"/>
                    <a:pathLst>
                      <a:path w="180389" h="184179" extrusionOk="0">
                        <a:moveTo>
                          <a:pt x="150591" y="147317"/>
                        </a:moveTo>
                        <a:cubicBezTo>
                          <a:pt x="182213" y="126077"/>
                          <a:pt x="189929" y="82928"/>
                          <a:pt x="167640" y="52067"/>
                        </a:cubicBezTo>
                        <a:lnTo>
                          <a:pt x="150114" y="27874"/>
                        </a:lnTo>
                        <a:cubicBezTo>
                          <a:pt x="127540" y="-3463"/>
                          <a:pt x="83248" y="-9274"/>
                          <a:pt x="53244" y="15015"/>
                        </a:cubicBezTo>
                        <a:lnTo>
                          <a:pt x="0" y="58068"/>
                        </a:lnTo>
                        <a:cubicBezTo>
                          <a:pt x="31813" y="100645"/>
                          <a:pt x="63818" y="142269"/>
                          <a:pt x="95727" y="184179"/>
                        </a:cubicBezTo>
                        <a:lnTo>
                          <a:pt x="150591" y="14731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1" name="Google Shape;1811;p14"/>
                  <p:cNvSpPr/>
                  <p:nvPr/>
                </p:nvSpPr>
                <p:spPr>
                  <a:xfrm>
                    <a:off x="11190563" y="1827754"/>
                    <a:ext cx="209006" cy="212690"/>
                  </a:xfrm>
                  <a:custGeom>
                    <a:avLst/>
                    <a:gdLst/>
                    <a:ahLst/>
                    <a:cxnLst/>
                    <a:rect l="l" t="t" r="r" b="b"/>
                    <a:pathLst>
                      <a:path w="209006" h="212690" extrusionOk="0">
                        <a:moveTo>
                          <a:pt x="109992" y="212691"/>
                        </a:moveTo>
                        <a:cubicBezTo>
                          <a:pt x="105705" y="212691"/>
                          <a:pt x="101420" y="210786"/>
                          <a:pt x="98657" y="207071"/>
                        </a:cubicBezTo>
                        <a:lnTo>
                          <a:pt x="81513" y="184592"/>
                        </a:lnTo>
                        <a:cubicBezTo>
                          <a:pt x="55699" y="150778"/>
                          <a:pt x="29030" y="115821"/>
                          <a:pt x="2836" y="80865"/>
                        </a:cubicBezTo>
                        <a:cubicBezTo>
                          <a:pt x="-1736" y="74673"/>
                          <a:pt x="-688" y="66006"/>
                          <a:pt x="5313" y="61243"/>
                        </a:cubicBezTo>
                        <a:lnTo>
                          <a:pt x="58557" y="18190"/>
                        </a:lnTo>
                        <a:cubicBezTo>
                          <a:pt x="76178" y="3903"/>
                          <a:pt x="98182" y="-2289"/>
                          <a:pt x="120660" y="759"/>
                        </a:cubicBezTo>
                        <a:cubicBezTo>
                          <a:pt x="143139" y="3712"/>
                          <a:pt x="162760" y="15523"/>
                          <a:pt x="176000" y="33811"/>
                        </a:cubicBezTo>
                        <a:lnTo>
                          <a:pt x="193527" y="58005"/>
                        </a:lnTo>
                        <a:cubicBezTo>
                          <a:pt x="206576" y="76102"/>
                          <a:pt x="211623" y="98200"/>
                          <a:pt x="207719" y="120108"/>
                        </a:cubicBezTo>
                        <a:cubicBezTo>
                          <a:pt x="203813" y="142110"/>
                          <a:pt x="191430" y="161065"/>
                          <a:pt x="172857" y="173448"/>
                        </a:cubicBezTo>
                        <a:lnTo>
                          <a:pt x="172857" y="173448"/>
                        </a:lnTo>
                        <a:lnTo>
                          <a:pt x="118088" y="210214"/>
                        </a:lnTo>
                        <a:cubicBezTo>
                          <a:pt x="115517" y="211929"/>
                          <a:pt x="112754" y="212691"/>
                          <a:pt x="109992" y="212691"/>
                        </a:cubicBezTo>
                        <a:close/>
                        <a:moveTo>
                          <a:pt x="33888" y="74769"/>
                        </a:moveTo>
                        <a:cubicBezTo>
                          <a:pt x="57319" y="105915"/>
                          <a:pt x="81036" y="137062"/>
                          <a:pt x="104087" y="167256"/>
                        </a:cubicBezTo>
                        <a:lnTo>
                          <a:pt x="113135" y="179067"/>
                        </a:lnTo>
                        <a:lnTo>
                          <a:pt x="156759" y="149730"/>
                        </a:lnTo>
                        <a:cubicBezTo>
                          <a:pt x="168761" y="141634"/>
                          <a:pt x="176858" y="129347"/>
                          <a:pt x="179429" y="115059"/>
                        </a:cubicBezTo>
                        <a:cubicBezTo>
                          <a:pt x="182001" y="100772"/>
                          <a:pt x="178667" y="86484"/>
                          <a:pt x="170190" y="74673"/>
                        </a:cubicBezTo>
                        <a:lnTo>
                          <a:pt x="152664" y="50480"/>
                        </a:lnTo>
                        <a:cubicBezTo>
                          <a:pt x="144092" y="38574"/>
                          <a:pt x="131233" y="30954"/>
                          <a:pt x="116659" y="28953"/>
                        </a:cubicBezTo>
                        <a:cubicBezTo>
                          <a:pt x="102086" y="27048"/>
                          <a:pt x="87798" y="31049"/>
                          <a:pt x="76369" y="40288"/>
                        </a:cubicBezTo>
                        <a:lnTo>
                          <a:pt x="33888" y="74769"/>
                        </a:lnTo>
                        <a:close/>
                        <a:moveTo>
                          <a:pt x="164761" y="161637"/>
                        </a:moveTo>
                        <a:lnTo>
                          <a:pt x="164761" y="161637"/>
                        </a:lnTo>
                        <a:lnTo>
                          <a:pt x="164761" y="16163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12" name="Google Shape;1812;p14"/>
                <p:cNvGrpSpPr/>
                <p:nvPr/>
              </p:nvGrpSpPr>
              <p:grpSpPr>
                <a:xfrm>
                  <a:off x="10932301" y="1885932"/>
                  <a:ext cx="382548" cy="334248"/>
                  <a:chOff x="10932301" y="1885932"/>
                  <a:chExt cx="382548" cy="334248"/>
                </a:xfrm>
              </p:grpSpPr>
              <p:sp>
                <p:nvSpPr>
                  <p:cNvPr id="1813" name="Google Shape;1813;p14"/>
                  <p:cNvSpPr/>
                  <p:nvPr/>
                </p:nvSpPr>
                <p:spPr>
                  <a:xfrm>
                    <a:off x="10946706" y="1900046"/>
                    <a:ext cx="353849" cy="305983"/>
                  </a:xfrm>
                  <a:custGeom>
                    <a:avLst/>
                    <a:gdLst/>
                    <a:ahLst/>
                    <a:cxnLst/>
                    <a:rect l="l" t="t" r="r" b="b"/>
                    <a:pathLst>
                      <a:path w="353849" h="305983" extrusionOk="0">
                        <a:moveTo>
                          <a:pt x="258123" y="0"/>
                        </a:moveTo>
                        <a:lnTo>
                          <a:pt x="22188" y="190881"/>
                        </a:lnTo>
                        <a:cubicBezTo>
                          <a:pt x="-3147" y="213360"/>
                          <a:pt x="-7339" y="251270"/>
                          <a:pt x="12473" y="278702"/>
                        </a:cubicBezTo>
                        <a:cubicBezTo>
                          <a:pt x="32571" y="306515"/>
                          <a:pt x="70671" y="314230"/>
                          <a:pt x="100008" y="296418"/>
                        </a:cubicBezTo>
                        <a:lnTo>
                          <a:pt x="353850" y="126016"/>
                        </a:lnTo>
                        <a:cubicBezTo>
                          <a:pt x="321846" y="84296"/>
                          <a:pt x="289841" y="42577"/>
                          <a:pt x="258123"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4" name="Google Shape;1814;p14"/>
                  <p:cNvSpPr/>
                  <p:nvPr/>
                </p:nvSpPr>
                <p:spPr>
                  <a:xfrm>
                    <a:off x="10932301" y="1885932"/>
                    <a:ext cx="382548" cy="334248"/>
                  </a:xfrm>
                  <a:custGeom>
                    <a:avLst/>
                    <a:gdLst/>
                    <a:ahLst/>
                    <a:cxnLst/>
                    <a:rect l="l" t="t" r="r" b="b"/>
                    <a:pathLst>
                      <a:path w="382548" h="334248" extrusionOk="0">
                        <a:moveTo>
                          <a:pt x="80314" y="334249"/>
                        </a:moveTo>
                        <a:cubicBezTo>
                          <a:pt x="55263" y="334249"/>
                          <a:pt x="30688" y="322628"/>
                          <a:pt x="15257" y="301293"/>
                        </a:cubicBezTo>
                        <a:cubicBezTo>
                          <a:pt x="-8936" y="267765"/>
                          <a:pt x="-3888" y="221854"/>
                          <a:pt x="27068" y="194422"/>
                        </a:cubicBezTo>
                        <a:lnTo>
                          <a:pt x="263479" y="3160"/>
                        </a:lnTo>
                        <a:cubicBezTo>
                          <a:pt x="266527" y="684"/>
                          <a:pt x="270337" y="-364"/>
                          <a:pt x="274242" y="112"/>
                        </a:cubicBezTo>
                        <a:cubicBezTo>
                          <a:pt x="278051" y="588"/>
                          <a:pt x="281577" y="2589"/>
                          <a:pt x="283958" y="5732"/>
                        </a:cubicBezTo>
                        <a:cubicBezTo>
                          <a:pt x="309961" y="40593"/>
                          <a:pt x="336630" y="75455"/>
                          <a:pt x="362444" y="109173"/>
                        </a:cubicBezTo>
                        <a:lnTo>
                          <a:pt x="379588" y="131652"/>
                        </a:lnTo>
                        <a:cubicBezTo>
                          <a:pt x="381970" y="134795"/>
                          <a:pt x="383017" y="138796"/>
                          <a:pt x="382351" y="142606"/>
                        </a:cubicBezTo>
                        <a:cubicBezTo>
                          <a:pt x="381684" y="146511"/>
                          <a:pt x="379493" y="149940"/>
                          <a:pt x="376255" y="152131"/>
                        </a:cubicBezTo>
                        <a:lnTo>
                          <a:pt x="122413" y="322533"/>
                        </a:lnTo>
                        <a:cubicBezTo>
                          <a:pt x="109269" y="330439"/>
                          <a:pt x="94695" y="334249"/>
                          <a:pt x="80314" y="334249"/>
                        </a:cubicBezTo>
                        <a:close/>
                        <a:moveTo>
                          <a:pt x="269955" y="34593"/>
                        </a:moveTo>
                        <a:lnTo>
                          <a:pt x="45547" y="216139"/>
                        </a:lnTo>
                        <a:cubicBezTo>
                          <a:pt x="26116" y="233379"/>
                          <a:pt x="22878" y="262907"/>
                          <a:pt x="38403" y="284528"/>
                        </a:cubicBezTo>
                        <a:cubicBezTo>
                          <a:pt x="54024" y="306150"/>
                          <a:pt x="84123" y="312246"/>
                          <a:pt x="106983" y="298435"/>
                        </a:cubicBezTo>
                        <a:lnTo>
                          <a:pt x="347680" y="136891"/>
                        </a:lnTo>
                        <a:lnTo>
                          <a:pt x="339679" y="126414"/>
                        </a:lnTo>
                        <a:cubicBezTo>
                          <a:pt x="316819" y="96505"/>
                          <a:pt x="293197" y="65549"/>
                          <a:pt x="269955" y="3459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815" name="Google Shape;1815;p14"/>
                <p:cNvSpPr/>
                <p:nvPr/>
              </p:nvSpPr>
              <p:spPr>
                <a:xfrm>
                  <a:off x="11367253" y="1750599"/>
                  <a:ext cx="132444" cy="98583"/>
                </a:xfrm>
                <a:custGeom>
                  <a:avLst/>
                  <a:gdLst/>
                  <a:ahLst/>
                  <a:cxnLst/>
                  <a:rect l="l" t="t" r="r" b="b"/>
                  <a:pathLst>
                    <a:path w="132444" h="98583" extrusionOk="0">
                      <a:moveTo>
                        <a:pt x="739" y="98584"/>
                      </a:moveTo>
                      <a:cubicBezTo>
                        <a:pt x="-2309" y="82868"/>
                        <a:pt x="4263" y="65246"/>
                        <a:pt x="16931" y="53054"/>
                      </a:cubicBezTo>
                      <a:cubicBezTo>
                        <a:pt x="30171" y="40481"/>
                        <a:pt x="47602" y="35624"/>
                        <a:pt x="62080" y="32861"/>
                      </a:cubicBezTo>
                      <a:cubicBezTo>
                        <a:pt x="76939" y="30099"/>
                        <a:pt x="90083" y="28956"/>
                        <a:pt x="101608" y="25051"/>
                      </a:cubicBezTo>
                      <a:cubicBezTo>
                        <a:pt x="107324" y="23241"/>
                        <a:pt x="112753" y="20383"/>
                        <a:pt x="117801" y="16478"/>
                      </a:cubicBezTo>
                      <a:cubicBezTo>
                        <a:pt x="122944" y="12573"/>
                        <a:pt x="127326" y="7430"/>
                        <a:pt x="130374" y="0"/>
                      </a:cubicBezTo>
                      <a:cubicBezTo>
                        <a:pt x="133803" y="7430"/>
                        <a:pt x="132660" y="16669"/>
                        <a:pt x="129231" y="24670"/>
                      </a:cubicBezTo>
                      <a:cubicBezTo>
                        <a:pt x="125707" y="32671"/>
                        <a:pt x="119611" y="39624"/>
                        <a:pt x="112371" y="44768"/>
                      </a:cubicBezTo>
                      <a:cubicBezTo>
                        <a:pt x="97893" y="54959"/>
                        <a:pt x="81320" y="58293"/>
                        <a:pt x="67318" y="60960"/>
                      </a:cubicBezTo>
                      <a:cubicBezTo>
                        <a:pt x="53126" y="63532"/>
                        <a:pt x="40934" y="65532"/>
                        <a:pt x="30361" y="70961"/>
                      </a:cubicBezTo>
                      <a:cubicBezTo>
                        <a:pt x="19503" y="76391"/>
                        <a:pt x="9407" y="85344"/>
                        <a:pt x="739" y="98584"/>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816" name="Google Shape;1816;p14"/>
            <p:cNvGrpSpPr/>
            <p:nvPr/>
          </p:nvGrpSpPr>
          <p:grpSpPr>
            <a:xfrm>
              <a:off x="2451372" y="7926631"/>
              <a:ext cx="1640705" cy="1710795"/>
              <a:chOff x="10913347" y="1720888"/>
              <a:chExt cx="918545" cy="957731"/>
            </a:xfrm>
          </p:grpSpPr>
          <p:grpSp>
            <p:nvGrpSpPr>
              <p:cNvPr id="1817" name="Google Shape;1817;p14"/>
              <p:cNvGrpSpPr/>
              <p:nvPr/>
            </p:nvGrpSpPr>
            <p:grpSpPr>
              <a:xfrm>
                <a:off x="10913347" y="1960327"/>
                <a:ext cx="918545" cy="718292"/>
                <a:chOff x="10913347" y="1960327"/>
                <a:chExt cx="918545" cy="718292"/>
              </a:xfrm>
            </p:grpSpPr>
            <p:sp>
              <p:nvSpPr>
                <p:cNvPr id="1818" name="Google Shape;1818;p14"/>
                <p:cNvSpPr/>
                <p:nvPr/>
              </p:nvSpPr>
              <p:spPr>
                <a:xfrm>
                  <a:off x="10927512" y="1974398"/>
                  <a:ext cx="890163" cy="689754"/>
                </a:xfrm>
                <a:custGeom>
                  <a:avLst/>
                  <a:gdLst/>
                  <a:ahLst/>
                  <a:cxnLst/>
                  <a:rect l="l" t="t" r="r" b="b"/>
                  <a:pathLst>
                    <a:path w="890163" h="689754" extrusionOk="0">
                      <a:moveTo>
                        <a:pt x="51289" y="202635"/>
                      </a:moveTo>
                      <a:cubicBezTo>
                        <a:pt x="-8529" y="281216"/>
                        <a:pt x="-147" y="371323"/>
                        <a:pt x="1092" y="383229"/>
                      </a:cubicBezTo>
                      <a:cubicBezTo>
                        <a:pt x="13379" y="496291"/>
                        <a:pt x="102438" y="564109"/>
                        <a:pt x="141585" y="593922"/>
                      </a:cubicBezTo>
                      <a:cubicBezTo>
                        <a:pt x="271316" y="692696"/>
                        <a:pt x="461054" y="719271"/>
                        <a:pt x="623265" y="654120"/>
                      </a:cubicBezTo>
                      <a:cubicBezTo>
                        <a:pt x="678891" y="631831"/>
                        <a:pt x="849674" y="563156"/>
                        <a:pt x="884154" y="393230"/>
                      </a:cubicBezTo>
                      <a:cubicBezTo>
                        <a:pt x="904919" y="290551"/>
                        <a:pt x="871963" y="170917"/>
                        <a:pt x="783857" y="92240"/>
                      </a:cubicBezTo>
                      <a:cubicBezTo>
                        <a:pt x="745471" y="57950"/>
                        <a:pt x="695941" y="25660"/>
                        <a:pt x="647078" y="9563"/>
                      </a:cubicBezTo>
                      <a:cubicBezTo>
                        <a:pt x="542874" y="-24822"/>
                        <a:pt x="518775" y="38329"/>
                        <a:pt x="492867" y="122244"/>
                      </a:cubicBezTo>
                      <a:cubicBezTo>
                        <a:pt x="452863" y="251784"/>
                        <a:pt x="401714" y="222828"/>
                        <a:pt x="292176" y="172536"/>
                      </a:cubicBezTo>
                      <a:cubicBezTo>
                        <a:pt x="189782" y="125482"/>
                        <a:pt x="129108" y="100432"/>
                        <a:pt x="51289" y="20263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9" name="Google Shape;1819;p14"/>
                <p:cNvSpPr/>
                <p:nvPr/>
              </p:nvSpPr>
              <p:spPr>
                <a:xfrm>
                  <a:off x="10913347" y="1960327"/>
                  <a:ext cx="918545" cy="718292"/>
                </a:xfrm>
                <a:custGeom>
                  <a:avLst/>
                  <a:gdLst/>
                  <a:ahLst/>
                  <a:cxnLst/>
                  <a:rect l="l" t="t" r="r" b="b"/>
                  <a:pathLst>
                    <a:path w="918545" h="718292" extrusionOk="0">
                      <a:moveTo>
                        <a:pt x="450073" y="718293"/>
                      </a:moveTo>
                      <a:cubicBezTo>
                        <a:pt x="340726" y="718293"/>
                        <a:pt x="232522" y="684384"/>
                        <a:pt x="147178" y="619423"/>
                      </a:cubicBezTo>
                      <a:cubicBezTo>
                        <a:pt x="107364" y="589039"/>
                        <a:pt x="14018" y="517982"/>
                        <a:pt x="1160" y="398920"/>
                      </a:cubicBezTo>
                      <a:cubicBezTo>
                        <a:pt x="-745" y="381203"/>
                        <a:pt x="-7222" y="288620"/>
                        <a:pt x="54214" y="208134"/>
                      </a:cubicBezTo>
                      <a:cubicBezTo>
                        <a:pt x="140511" y="94786"/>
                        <a:pt x="212614" y="127933"/>
                        <a:pt x="312342" y="173749"/>
                      </a:cubicBezTo>
                      <a:lnTo>
                        <a:pt x="323581" y="178987"/>
                      </a:lnTo>
                      <a:cubicBezTo>
                        <a:pt x="379112" y="204610"/>
                        <a:pt x="419212" y="223088"/>
                        <a:pt x="445215" y="211468"/>
                      </a:cubicBezTo>
                      <a:cubicBezTo>
                        <a:pt x="463979" y="203086"/>
                        <a:pt x="479314" y="177940"/>
                        <a:pt x="493412" y="132315"/>
                      </a:cubicBezTo>
                      <a:cubicBezTo>
                        <a:pt x="511033" y="75165"/>
                        <a:pt x="527607" y="29921"/>
                        <a:pt x="566278" y="9919"/>
                      </a:cubicBezTo>
                      <a:cubicBezTo>
                        <a:pt x="592091" y="-3416"/>
                        <a:pt x="624571" y="-3321"/>
                        <a:pt x="665719" y="10300"/>
                      </a:cubicBezTo>
                      <a:cubicBezTo>
                        <a:pt x="712106" y="25540"/>
                        <a:pt x="763731" y="56782"/>
                        <a:pt x="807451" y="95834"/>
                      </a:cubicBezTo>
                      <a:cubicBezTo>
                        <a:pt x="894129" y="173272"/>
                        <a:pt x="935276" y="296717"/>
                        <a:pt x="912226" y="410350"/>
                      </a:cubicBezTo>
                      <a:cubicBezTo>
                        <a:pt x="876221" y="587800"/>
                        <a:pt x="700486" y="658476"/>
                        <a:pt x="642668" y="681622"/>
                      </a:cubicBezTo>
                      <a:cubicBezTo>
                        <a:pt x="581137" y="706196"/>
                        <a:pt x="515414" y="718293"/>
                        <a:pt x="450073" y="718293"/>
                      </a:cubicBezTo>
                      <a:close/>
                      <a:moveTo>
                        <a:pt x="178515" y="160128"/>
                      </a:moveTo>
                      <a:cubicBezTo>
                        <a:pt x="143083" y="160128"/>
                        <a:pt x="112697" y="178321"/>
                        <a:pt x="76883" y="225374"/>
                      </a:cubicBezTo>
                      <a:cubicBezTo>
                        <a:pt x="76883" y="225374"/>
                        <a:pt x="76883" y="225374"/>
                        <a:pt x="76883" y="225374"/>
                      </a:cubicBezTo>
                      <a:cubicBezTo>
                        <a:pt x="22114" y="297288"/>
                        <a:pt x="27830" y="379965"/>
                        <a:pt x="29544" y="395776"/>
                      </a:cubicBezTo>
                      <a:cubicBezTo>
                        <a:pt x="41164" y="502647"/>
                        <a:pt x="127557" y="568560"/>
                        <a:pt x="164418" y="596659"/>
                      </a:cubicBezTo>
                      <a:cubicBezTo>
                        <a:pt x="292911" y="694576"/>
                        <a:pt x="476553" y="717436"/>
                        <a:pt x="632096" y="654952"/>
                      </a:cubicBezTo>
                      <a:cubicBezTo>
                        <a:pt x="686388" y="633139"/>
                        <a:pt x="851361" y="566846"/>
                        <a:pt x="884318" y="404539"/>
                      </a:cubicBezTo>
                      <a:cubicBezTo>
                        <a:pt x="905369" y="300717"/>
                        <a:pt x="867744" y="187846"/>
                        <a:pt x="788497" y="116980"/>
                      </a:cubicBezTo>
                      <a:cubicBezTo>
                        <a:pt x="747539" y="80404"/>
                        <a:pt x="699532" y="51352"/>
                        <a:pt x="656765" y="37255"/>
                      </a:cubicBezTo>
                      <a:cubicBezTo>
                        <a:pt x="623332" y="26206"/>
                        <a:pt x="597997" y="25540"/>
                        <a:pt x="579327" y="35160"/>
                      </a:cubicBezTo>
                      <a:cubicBezTo>
                        <a:pt x="550562" y="50019"/>
                        <a:pt x="536275" y="89929"/>
                        <a:pt x="520654" y="140506"/>
                      </a:cubicBezTo>
                      <a:cubicBezTo>
                        <a:pt x="503699" y="195275"/>
                        <a:pt x="484077" y="225184"/>
                        <a:pt x="456835" y="237280"/>
                      </a:cubicBezTo>
                      <a:cubicBezTo>
                        <a:pt x="418926" y="254235"/>
                        <a:pt x="373968" y="233375"/>
                        <a:pt x="311579" y="204705"/>
                      </a:cubicBezTo>
                      <a:lnTo>
                        <a:pt x="300340" y="199561"/>
                      </a:lnTo>
                      <a:cubicBezTo>
                        <a:pt x="249571" y="176225"/>
                        <a:pt x="211757" y="160128"/>
                        <a:pt x="178515" y="160128"/>
                      </a:cubicBezTo>
                      <a:close/>
                      <a:moveTo>
                        <a:pt x="65454" y="216706"/>
                      </a:moveTo>
                      <a:lnTo>
                        <a:pt x="65454" y="216706"/>
                      </a:lnTo>
                      <a:lnTo>
                        <a:pt x="65454" y="21670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20" name="Google Shape;1820;p14"/>
              <p:cNvGrpSpPr/>
              <p:nvPr/>
            </p:nvGrpSpPr>
            <p:grpSpPr>
              <a:xfrm>
                <a:off x="10974609" y="2212942"/>
                <a:ext cx="209169" cy="209168"/>
                <a:chOff x="10974609" y="2212942"/>
                <a:chExt cx="209169" cy="209168"/>
              </a:xfrm>
            </p:grpSpPr>
            <p:sp>
              <p:nvSpPr>
                <p:cNvPr id="1821" name="Google Shape;1821;p14"/>
                <p:cNvSpPr/>
                <p:nvPr/>
              </p:nvSpPr>
              <p:spPr>
                <a:xfrm>
                  <a:off x="10988802" y="2227230"/>
                  <a:ext cx="180594" cy="180593"/>
                </a:xfrm>
                <a:custGeom>
                  <a:avLst/>
                  <a:gdLst/>
                  <a:ahLst/>
                  <a:cxnLst/>
                  <a:rect l="l" t="t" r="r" b="b"/>
                  <a:pathLst>
                    <a:path w="180594" h="180593" extrusionOk="0">
                      <a:moveTo>
                        <a:pt x="180594" y="90297"/>
                      </a:moveTo>
                      <a:cubicBezTo>
                        <a:pt x="180594" y="140167"/>
                        <a:pt x="140166" y="180594"/>
                        <a:pt x="90297" y="180594"/>
                      </a:cubicBezTo>
                      <a:cubicBezTo>
                        <a:pt x="40427" y="180594"/>
                        <a:pt x="1" y="140167"/>
                        <a:pt x="1" y="90297"/>
                      </a:cubicBezTo>
                      <a:cubicBezTo>
                        <a:pt x="1" y="40427"/>
                        <a:pt x="40428" y="0"/>
                        <a:pt x="90297" y="0"/>
                      </a:cubicBezTo>
                      <a:cubicBezTo>
                        <a:pt x="140168" y="0"/>
                        <a:pt x="180594" y="40427"/>
                        <a:pt x="180594" y="9029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2" name="Google Shape;1822;p14"/>
                <p:cNvSpPr/>
                <p:nvPr/>
              </p:nvSpPr>
              <p:spPr>
                <a:xfrm>
                  <a:off x="10974609" y="2212942"/>
                  <a:ext cx="209169" cy="209168"/>
                </a:xfrm>
                <a:custGeom>
                  <a:avLst/>
                  <a:gdLst/>
                  <a:ahLst/>
                  <a:cxnLst/>
                  <a:rect l="l" t="t" r="r" b="b"/>
                  <a:pathLst>
                    <a:path w="209169" h="209168" extrusionOk="0">
                      <a:moveTo>
                        <a:pt x="104585" y="209169"/>
                      </a:moveTo>
                      <a:cubicBezTo>
                        <a:pt x="46863" y="209169"/>
                        <a:pt x="0" y="162211"/>
                        <a:pt x="0" y="104584"/>
                      </a:cubicBezTo>
                      <a:cubicBezTo>
                        <a:pt x="0" y="46958"/>
                        <a:pt x="46959" y="0"/>
                        <a:pt x="104585" y="0"/>
                      </a:cubicBezTo>
                      <a:cubicBezTo>
                        <a:pt x="162211" y="0"/>
                        <a:pt x="209170" y="46958"/>
                        <a:pt x="209170" y="104584"/>
                      </a:cubicBezTo>
                      <a:cubicBezTo>
                        <a:pt x="209170" y="162211"/>
                        <a:pt x="162211" y="209169"/>
                        <a:pt x="104585" y="209169"/>
                      </a:cubicBezTo>
                      <a:close/>
                      <a:moveTo>
                        <a:pt x="104585" y="28480"/>
                      </a:moveTo>
                      <a:cubicBezTo>
                        <a:pt x="62675" y="28480"/>
                        <a:pt x="28575" y="62579"/>
                        <a:pt x="28575" y="104489"/>
                      </a:cubicBezTo>
                      <a:cubicBezTo>
                        <a:pt x="28575" y="146399"/>
                        <a:pt x="62675" y="180499"/>
                        <a:pt x="104585" y="180499"/>
                      </a:cubicBezTo>
                      <a:cubicBezTo>
                        <a:pt x="146495" y="180499"/>
                        <a:pt x="180595" y="146399"/>
                        <a:pt x="180595" y="104489"/>
                      </a:cubicBezTo>
                      <a:cubicBezTo>
                        <a:pt x="180595" y="62579"/>
                        <a:pt x="146495" y="28480"/>
                        <a:pt x="104585" y="284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23" name="Google Shape;1823;p14"/>
              <p:cNvGrpSpPr/>
              <p:nvPr/>
            </p:nvGrpSpPr>
            <p:grpSpPr>
              <a:xfrm>
                <a:off x="11175206" y="2363437"/>
                <a:ext cx="209168" cy="209168"/>
                <a:chOff x="11175206" y="2363437"/>
                <a:chExt cx="209168" cy="209168"/>
              </a:xfrm>
            </p:grpSpPr>
            <p:sp>
              <p:nvSpPr>
                <p:cNvPr id="1824" name="Google Shape;1824;p14"/>
                <p:cNvSpPr/>
                <p:nvPr/>
              </p:nvSpPr>
              <p:spPr>
                <a:xfrm>
                  <a:off x="11189493" y="2377725"/>
                  <a:ext cx="180594" cy="180593"/>
                </a:xfrm>
                <a:custGeom>
                  <a:avLst/>
                  <a:gdLst/>
                  <a:ahLst/>
                  <a:cxnLst/>
                  <a:rect l="l" t="t" r="r" b="b"/>
                  <a:pathLst>
                    <a:path w="180594" h="180593" extrusionOk="0">
                      <a:moveTo>
                        <a:pt x="180594" y="90297"/>
                      </a:moveTo>
                      <a:cubicBezTo>
                        <a:pt x="180594" y="140167"/>
                        <a:pt x="140166" y="180594"/>
                        <a:pt x="90297" y="180594"/>
                      </a:cubicBezTo>
                      <a:cubicBezTo>
                        <a:pt x="40427" y="180594"/>
                        <a:pt x="0" y="140167"/>
                        <a:pt x="0" y="90297"/>
                      </a:cubicBezTo>
                      <a:cubicBezTo>
                        <a:pt x="0" y="40427"/>
                        <a:pt x="40428" y="0"/>
                        <a:pt x="90297" y="0"/>
                      </a:cubicBezTo>
                      <a:cubicBezTo>
                        <a:pt x="140167" y="0"/>
                        <a:pt x="180594" y="40427"/>
                        <a:pt x="180594" y="9029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5" name="Google Shape;1825;p14"/>
                <p:cNvSpPr/>
                <p:nvPr/>
              </p:nvSpPr>
              <p:spPr>
                <a:xfrm>
                  <a:off x="11175206" y="2363437"/>
                  <a:ext cx="209168" cy="209168"/>
                </a:xfrm>
                <a:custGeom>
                  <a:avLst/>
                  <a:gdLst/>
                  <a:ahLst/>
                  <a:cxnLst/>
                  <a:rect l="l" t="t" r="r" b="b"/>
                  <a:pathLst>
                    <a:path w="209168" h="209168" extrusionOk="0">
                      <a:moveTo>
                        <a:pt x="104584" y="209169"/>
                      </a:moveTo>
                      <a:cubicBezTo>
                        <a:pt x="46959" y="209169"/>
                        <a:pt x="0" y="162211"/>
                        <a:pt x="0" y="104584"/>
                      </a:cubicBezTo>
                      <a:cubicBezTo>
                        <a:pt x="0" y="46958"/>
                        <a:pt x="46959" y="0"/>
                        <a:pt x="104584" y="0"/>
                      </a:cubicBezTo>
                      <a:cubicBezTo>
                        <a:pt x="162306" y="0"/>
                        <a:pt x="209169" y="46958"/>
                        <a:pt x="209169" y="104584"/>
                      </a:cubicBezTo>
                      <a:cubicBezTo>
                        <a:pt x="209169" y="162211"/>
                        <a:pt x="162306" y="209169"/>
                        <a:pt x="104584" y="209169"/>
                      </a:cubicBezTo>
                      <a:close/>
                      <a:moveTo>
                        <a:pt x="104584" y="28575"/>
                      </a:moveTo>
                      <a:cubicBezTo>
                        <a:pt x="62674" y="28575"/>
                        <a:pt x="28575" y="62675"/>
                        <a:pt x="28575" y="104584"/>
                      </a:cubicBezTo>
                      <a:cubicBezTo>
                        <a:pt x="28575" y="146494"/>
                        <a:pt x="62674" y="180594"/>
                        <a:pt x="104584" y="180594"/>
                      </a:cubicBezTo>
                      <a:cubicBezTo>
                        <a:pt x="146495" y="180594"/>
                        <a:pt x="180594" y="146494"/>
                        <a:pt x="180594" y="104584"/>
                      </a:cubicBezTo>
                      <a:cubicBezTo>
                        <a:pt x="180594" y="62675"/>
                        <a:pt x="146495" y="28575"/>
                        <a:pt x="10458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26" name="Google Shape;1826;p14"/>
              <p:cNvGrpSpPr/>
              <p:nvPr/>
            </p:nvGrpSpPr>
            <p:grpSpPr>
              <a:xfrm>
                <a:off x="11516391" y="2092546"/>
                <a:ext cx="209169" cy="209168"/>
                <a:chOff x="11516391" y="2092546"/>
                <a:chExt cx="209169" cy="209168"/>
              </a:xfrm>
            </p:grpSpPr>
            <p:sp>
              <p:nvSpPr>
                <p:cNvPr id="1827" name="Google Shape;1827;p14"/>
                <p:cNvSpPr/>
                <p:nvPr/>
              </p:nvSpPr>
              <p:spPr>
                <a:xfrm>
                  <a:off x="11530679" y="2106739"/>
                  <a:ext cx="180594" cy="180593"/>
                </a:xfrm>
                <a:custGeom>
                  <a:avLst/>
                  <a:gdLst/>
                  <a:ahLst/>
                  <a:cxnLst/>
                  <a:rect l="l" t="t" r="r" b="b"/>
                  <a:pathLst>
                    <a:path w="180594" h="180593" extrusionOk="0">
                      <a:moveTo>
                        <a:pt x="180594" y="90297"/>
                      </a:moveTo>
                      <a:cubicBezTo>
                        <a:pt x="180594" y="140167"/>
                        <a:pt x="140167" y="180594"/>
                        <a:pt x="90297" y="180594"/>
                      </a:cubicBezTo>
                      <a:cubicBezTo>
                        <a:pt x="40427" y="180594"/>
                        <a:pt x="1" y="140167"/>
                        <a:pt x="1" y="90297"/>
                      </a:cubicBezTo>
                      <a:cubicBezTo>
                        <a:pt x="1" y="40427"/>
                        <a:pt x="40428" y="0"/>
                        <a:pt x="90297" y="0"/>
                      </a:cubicBezTo>
                      <a:cubicBezTo>
                        <a:pt x="140168" y="0"/>
                        <a:pt x="180594" y="40427"/>
                        <a:pt x="180594" y="9029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8" name="Google Shape;1828;p14"/>
                <p:cNvSpPr/>
                <p:nvPr/>
              </p:nvSpPr>
              <p:spPr>
                <a:xfrm>
                  <a:off x="11516391" y="2092546"/>
                  <a:ext cx="209169" cy="209168"/>
                </a:xfrm>
                <a:custGeom>
                  <a:avLst/>
                  <a:gdLst/>
                  <a:ahLst/>
                  <a:cxnLst/>
                  <a:rect l="l" t="t" r="r" b="b"/>
                  <a:pathLst>
                    <a:path w="209169" h="209168" extrusionOk="0">
                      <a:moveTo>
                        <a:pt x="104585" y="209169"/>
                      </a:moveTo>
                      <a:cubicBezTo>
                        <a:pt x="46863" y="209169"/>
                        <a:pt x="0" y="162211"/>
                        <a:pt x="0" y="104584"/>
                      </a:cubicBezTo>
                      <a:cubicBezTo>
                        <a:pt x="0" y="46958"/>
                        <a:pt x="46959" y="0"/>
                        <a:pt x="104585" y="0"/>
                      </a:cubicBezTo>
                      <a:cubicBezTo>
                        <a:pt x="162211" y="0"/>
                        <a:pt x="209170" y="46958"/>
                        <a:pt x="209170" y="104584"/>
                      </a:cubicBezTo>
                      <a:cubicBezTo>
                        <a:pt x="209170" y="162211"/>
                        <a:pt x="162306" y="209169"/>
                        <a:pt x="104585" y="209169"/>
                      </a:cubicBezTo>
                      <a:close/>
                      <a:moveTo>
                        <a:pt x="104585" y="28480"/>
                      </a:moveTo>
                      <a:cubicBezTo>
                        <a:pt x="62675" y="28480"/>
                        <a:pt x="28575" y="62579"/>
                        <a:pt x="28575" y="104489"/>
                      </a:cubicBezTo>
                      <a:cubicBezTo>
                        <a:pt x="28575" y="146399"/>
                        <a:pt x="62675" y="180499"/>
                        <a:pt x="104585" y="180499"/>
                      </a:cubicBezTo>
                      <a:cubicBezTo>
                        <a:pt x="146495" y="180499"/>
                        <a:pt x="180595" y="146399"/>
                        <a:pt x="180595" y="104489"/>
                      </a:cubicBezTo>
                      <a:cubicBezTo>
                        <a:pt x="180595" y="62579"/>
                        <a:pt x="146495" y="28480"/>
                        <a:pt x="104585" y="284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29" name="Google Shape;1829;p14"/>
              <p:cNvGrpSpPr/>
              <p:nvPr/>
            </p:nvGrpSpPr>
            <p:grpSpPr>
              <a:xfrm>
                <a:off x="11426094" y="2333338"/>
                <a:ext cx="209169" cy="209168"/>
                <a:chOff x="11426094" y="2333338"/>
                <a:chExt cx="209169" cy="209168"/>
              </a:xfrm>
            </p:grpSpPr>
            <p:sp>
              <p:nvSpPr>
                <p:cNvPr id="1830" name="Google Shape;1830;p14"/>
                <p:cNvSpPr/>
                <p:nvPr/>
              </p:nvSpPr>
              <p:spPr>
                <a:xfrm>
                  <a:off x="11440382" y="2347626"/>
                  <a:ext cx="180594" cy="180593"/>
                </a:xfrm>
                <a:custGeom>
                  <a:avLst/>
                  <a:gdLst/>
                  <a:ahLst/>
                  <a:cxnLst/>
                  <a:rect l="l" t="t" r="r" b="b"/>
                  <a:pathLst>
                    <a:path w="180594" h="180593" extrusionOk="0">
                      <a:moveTo>
                        <a:pt x="180594" y="90297"/>
                      </a:moveTo>
                      <a:cubicBezTo>
                        <a:pt x="180594" y="140167"/>
                        <a:pt x="140167" y="180594"/>
                        <a:pt x="90298" y="180594"/>
                      </a:cubicBezTo>
                      <a:cubicBezTo>
                        <a:pt x="40427" y="180594"/>
                        <a:pt x="1" y="140167"/>
                        <a:pt x="1" y="90297"/>
                      </a:cubicBezTo>
                      <a:cubicBezTo>
                        <a:pt x="1" y="40427"/>
                        <a:pt x="40429" y="0"/>
                        <a:pt x="90298" y="0"/>
                      </a:cubicBezTo>
                      <a:cubicBezTo>
                        <a:pt x="140168" y="0"/>
                        <a:pt x="180594" y="40427"/>
                        <a:pt x="180594" y="9029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1" name="Google Shape;1831;p14"/>
                <p:cNvSpPr/>
                <p:nvPr/>
              </p:nvSpPr>
              <p:spPr>
                <a:xfrm>
                  <a:off x="11426094" y="2333338"/>
                  <a:ext cx="209169" cy="209168"/>
                </a:xfrm>
                <a:custGeom>
                  <a:avLst/>
                  <a:gdLst/>
                  <a:ahLst/>
                  <a:cxnLst/>
                  <a:rect l="l" t="t" r="r" b="b"/>
                  <a:pathLst>
                    <a:path w="209169" h="209168" extrusionOk="0">
                      <a:moveTo>
                        <a:pt x="104584" y="209169"/>
                      </a:moveTo>
                      <a:cubicBezTo>
                        <a:pt x="46959" y="209169"/>
                        <a:pt x="0" y="162211"/>
                        <a:pt x="0" y="104584"/>
                      </a:cubicBezTo>
                      <a:cubicBezTo>
                        <a:pt x="0" y="46958"/>
                        <a:pt x="46959" y="0"/>
                        <a:pt x="104584" y="0"/>
                      </a:cubicBezTo>
                      <a:cubicBezTo>
                        <a:pt x="162306" y="0"/>
                        <a:pt x="209170" y="46958"/>
                        <a:pt x="209170" y="104584"/>
                      </a:cubicBezTo>
                      <a:cubicBezTo>
                        <a:pt x="209170" y="162211"/>
                        <a:pt x="162211" y="209169"/>
                        <a:pt x="104584" y="209169"/>
                      </a:cubicBezTo>
                      <a:close/>
                      <a:moveTo>
                        <a:pt x="104584" y="28575"/>
                      </a:moveTo>
                      <a:cubicBezTo>
                        <a:pt x="62675" y="28575"/>
                        <a:pt x="28575" y="62675"/>
                        <a:pt x="28575" y="104584"/>
                      </a:cubicBezTo>
                      <a:cubicBezTo>
                        <a:pt x="28575" y="146495"/>
                        <a:pt x="62675" y="180594"/>
                        <a:pt x="104584" y="180594"/>
                      </a:cubicBezTo>
                      <a:cubicBezTo>
                        <a:pt x="146495" y="180594"/>
                        <a:pt x="180595" y="146495"/>
                        <a:pt x="180595" y="104584"/>
                      </a:cubicBezTo>
                      <a:cubicBezTo>
                        <a:pt x="180595" y="62675"/>
                        <a:pt x="146495" y="28575"/>
                        <a:pt x="10458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32" name="Google Shape;1832;p14"/>
              <p:cNvGrpSpPr/>
              <p:nvPr/>
            </p:nvGrpSpPr>
            <p:grpSpPr>
              <a:xfrm>
                <a:off x="10932301" y="1720888"/>
                <a:ext cx="646499" cy="499292"/>
                <a:chOff x="10932301" y="1720888"/>
                <a:chExt cx="646499" cy="499292"/>
              </a:xfrm>
            </p:grpSpPr>
            <p:grpSp>
              <p:nvGrpSpPr>
                <p:cNvPr id="1833" name="Google Shape;1833;p14"/>
                <p:cNvGrpSpPr/>
                <p:nvPr/>
              </p:nvGrpSpPr>
              <p:grpSpPr>
                <a:xfrm>
                  <a:off x="11292848" y="1720888"/>
                  <a:ext cx="285952" cy="231831"/>
                  <a:chOff x="11292848" y="1720888"/>
                  <a:chExt cx="285952" cy="231831"/>
                </a:xfrm>
              </p:grpSpPr>
              <p:sp>
                <p:nvSpPr>
                  <p:cNvPr id="1834" name="Google Shape;1834;p14"/>
                  <p:cNvSpPr/>
                  <p:nvPr/>
                </p:nvSpPr>
                <p:spPr>
                  <a:xfrm>
                    <a:off x="11307222" y="1734999"/>
                    <a:ext cx="257461" cy="203449"/>
                  </a:xfrm>
                  <a:custGeom>
                    <a:avLst/>
                    <a:gdLst/>
                    <a:ahLst/>
                    <a:cxnLst/>
                    <a:rect l="l" t="t" r="r" b="b"/>
                    <a:pathLst>
                      <a:path w="257461" h="203449" extrusionOk="0">
                        <a:moveTo>
                          <a:pt x="0" y="110183"/>
                        </a:moveTo>
                        <a:cubicBezTo>
                          <a:pt x="10002" y="90562"/>
                          <a:pt x="30290" y="57701"/>
                          <a:pt x="68199" y="32555"/>
                        </a:cubicBezTo>
                        <a:cubicBezTo>
                          <a:pt x="150495" y="-22024"/>
                          <a:pt x="244030" y="7504"/>
                          <a:pt x="257461" y="11981"/>
                        </a:cubicBezTo>
                        <a:cubicBezTo>
                          <a:pt x="254603" y="34460"/>
                          <a:pt x="247459" y="69893"/>
                          <a:pt x="226409" y="107897"/>
                        </a:cubicBezTo>
                        <a:cubicBezTo>
                          <a:pt x="209741" y="137996"/>
                          <a:pt x="189262" y="174953"/>
                          <a:pt x="146304" y="193241"/>
                        </a:cubicBezTo>
                        <a:cubicBezTo>
                          <a:pt x="91249" y="216673"/>
                          <a:pt x="37148" y="193241"/>
                          <a:pt x="24385" y="187336"/>
                        </a:cubicBezTo>
                        <a:cubicBezTo>
                          <a:pt x="16193" y="161618"/>
                          <a:pt x="8096" y="135901"/>
                          <a:pt x="0" y="11018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5" name="Google Shape;1835;p14"/>
                  <p:cNvSpPr/>
                  <p:nvPr/>
                </p:nvSpPr>
                <p:spPr>
                  <a:xfrm>
                    <a:off x="11292848" y="1720888"/>
                    <a:ext cx="285952" cy="231831"/>
                  </a:xfrm>
                  <a:custGeom>
                    <a:avLst/>
                    <a:gdLst/>
                    <a:ahLst/>
                    <a:cxnLst/>
                    <a:rect l="l" t="t" r="r" b="b"/>
                    <a:pathLst>
                      <a:path w="285952" h="231831" extrusionOk="0">
                        <a:moveTo>
                          <a:pt x="109338" y="231831"/>
                        </a:moveTo>
                        <a:cubicBezTo>
                          <a:pt x="75239" y="231831"/>
                          <a:pt x="46569" y="220877"/>
                          <a:pt x="32663" y="214400"/>
                        </a:cubicBezTo>
                        <a:cubicBezTo>
                          <a:pt x="29043" y="212686"/>
                          <a:pt x="26281" y="209543"/>
                          <a:pt x="25042" y="205733"/>
                        </a:cubicBezTo>
                        <a:lnTo>
                          <a:pt x="659" y="128580"/>
                        </a:lnTo>
                        <a:cubicBezTo>
                          <a:pt x="-484" y="125056"/>
                          <a:pt x="-104" y="121151"/>
                          <a:pt x="1516" y="117817"/>
                        </a:cubicBezTo>
                        <a:cubicBezTo>
                          <a:pt x="18851" y="83718"/>
                          <a:pt x="44092" y="54952"/>
                          <a:pt x="74573" y="34759"/>
                        </a:cubicBezTo>
                        <a:cubicBezTo>
                          <a:pt x="160107" y="-21915"/>
                          <a:pt x="257548" y="6279"/>
                          <a:pt x="276217" y="12566"/>
                        </a:cubicBezTo>
                        <a:cubicBezTo>
                          <a:pt x="282694" y="14756"/>
                          <a:pt x="286694" y="21138"/>
                          <a:pt x="285837" y="27901"/>
                        </a:cubicBezTo>
                        <a:cubicBezTo>
                          <a:pt x="281361" y="63906"/>
                          <a:pt x="270311" y="97910"/>
                          <a:pt x="253072" y="128961"/>
                        </a:cubicBezTo>
                        <a:cubicBezTo>
                          <a:pt x="235449" y="160775"/>
                          <a:pt x="213543" y="200303"/>
                          <a:pt x="166108" y="220497"/>
                        </a:cubicBezTo>
                        <a:cubicBezTo>
                          <a:pt x="146677" y="228783"/>
                          <a:pt x="127246" y="231831"/>
                          <a:pt x="109338" y="231831"/>
                        </a:cubicBezTo>
                        <a:close/>
                        <a:moveTo>
                          <a:pt x="50379" y="190969"/>
                        </a:moveTo>
                        <a:cubicBezTo>
                          <a:pt x="71049" y="199541"/>
                          <a:pt x="113053" y="212019"/>
                          <a:pt x="155059" y="194207"/>
                        </a:cubicBezTo>
                        <a:cubicBezTo>
                          <a:pt x="193540" y="177920"/>
                          <a:pt x="211923" y="144582"/>
                          <a:pt x="228211" y="115150"/>
                        </a:cubicBezTo>
                        <a:cubicBezTo>
                          <a:pt x="241736" y="90671"/>
                          <a:pt x="250975" y="64286"/>
                          <a:pt x="255833" y="36283"/>
                        </a:cubicBezTo>
                        <a:cubicBezTo>
                          <a:pt x="225924" y="28473"/>
                          <a:pt x="153916" y="16471"/>
                          <a:pt x="90384" y="58572"/>
                        </a:cubicBezTo>
                        <a:cubicBezTo>
                          <a:pt x="65524" y="75050"/>
                          <a:pt x="44665" y="98195"/>
                          <a:pt x="29710" y="125627"/>
                        </a:cubicBezTo>
                        <a:lnTo>
                          <a:pt x="50379" y="19096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36" name="Google Shape;1836;p14"/>
                <p:cNvGrpSpPr/>
                <p:nvPr/>
              </p:nvGrpSpPr>
              <p:grpSpPr>
                <a:xfrm>
                  <a:off x="11190563" y="1827754"/>
                  <a:ext cx="209006" cy="212690"/>
                  <a:chOff x="11190563" y="1827754"/>
                  <a:chExt cx="209006" cy="212690"/>
                </a:xfrm>
              </p:grpSpPr>
              <p:sp>
                <p:nvSpPr>
                  <p:cNvPr id="1837" name="Google Shape;1837;p14"/>
                  <p:cNvSpPr/>
                  <p:nvPr/>
                </p:nvSpPr>
                <p:spPr>
                  <a:xfrm>
                    <a:off x="11204733" y="1842073"/>
                    <a:ext cx="180389" cy="184179"/>
                  </a:xfrm>
                  <a:custGeom>
                    <a:avLst/>
                    <a:gdLst/>
                    <a:ahLst/>
                    <a:cxnLst/>
                    <a:rect l="l" t="t" r="r" b="b"/>
                    <a:pathLst>
                      <a:path w="180389" h="184179" extrusionOk="0">
                        <a:moveTo>
                          <a:pt x="150591" y="147317"/>
                        </a:moveTo>
                        <a:cubicBezTo>
                          <a:pt x="182213" y="126077"/>
                          <a:pt x="189929" y="82928"/>
                          <a:pt x="167640" y="52067"/>
                        </a:cubicBezTo>
                        <a:lnTo>
                          <a:pt x="150114" y="27874"/>
                        </a:lnTo>
                        <a:cubicBezTo>
                          <a:pt x="127540" y="-3463"/>
                          <a:pt x="83248" y="-9274"/>
                          <a:pt x="53244" y="15015"/>
                        </a:cubicBezTo>
                        <a:lnTo>
                          <a:pt x="0" y="58068"/>
                        </a:lnTo>
                        <a:cubicBezTo>
                          <a:pt x="31813" y="100645"/>
                          <a:pt x="63818" y="142269"/>
                          <a:pt x="95727" y="184179"/>
                        </a:cubicBezTo>
                        <a:lnTo>
                          <a:pt x="150591" y="147317"/>
                        </a:lnTo>
                        <a:close/>
                      </a:path>
                    </a:pathLst>
                  </a:custGeom>
                  <a:solidFill>
                    <a:srgbClr val="3D495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8" name="Google Shape;1838;p14"/>
                  <p:cNvSpPr/>
                  <p:nvPr/>
                </p:nvSpPr>
                <p:spPr>
                  <a:xfrm>
                    <a:off x="11190563" y="1827754"/>
                    <a:ext cx="209006" cy="212690"/>
                  </a:xfrm>
                  <a:custGeom>
                    <a:avLst/>
                    <a:gdLst/>
                    <a:ahLst/>
                    <a:cxnLst/>
                    <a:rect l="l" t="t" r="r" b="b"/>
                    <a:pathLst>
                      <a:path w="209006" h="212690" extrusionOk="0">
                        <a:moveTo>
                          <a:pt x="109992" y="212691"/>
                        </a:moveTo>
                        <a:cubicBezTo>
                          <a:pt x="105705" y="212691"/>
                          <a:pt x="101420" y="210786"/>
                          <a:pt x="98657" y="207071"/>
                        </a:cubicBezTo>
                        <a:lnTo>
                          <a:pt x="81513" y="184592"/>
                        </a:lnTo>
                        <a:cubicBezTo>
                          <a:pt x="55699" y="150778"/>
                          <a:pt x="29030" y="115821"/>
                          <a:pt x="2836" y="80865"/>
                        </a:cubicBezTo>
                        <a:cubicBezTo>
                          <a:pt x="-1736" y="74673"/>
                          <a:pt x="-688" y="66006"/>
                          <a:pt x="5313" y="61243"/>
                        </a:cubicBezTo>
                        <a:lnTo>
                          <a:pt x="58557" y="18190"/>
                        </a:lnTo>
                        <a:cubicBezTo>
                          <a:pt x="76178" y="3903"/>
                          <a:pt x="98182" y="-2289"/>
                          <a:pt x="120660" y="759"/>
                        </a:cubicBezTo>
                        <a:cubicBezTo>
                          <a:pt x="143139" y="3712"/>
                          <a:pt x="162760" y="15523"/>
                          <a:pt x="176000" y="33811"/>
                        </a:cubicBezTo>
                        <a:lnTo>
                          <a:pt x="193527" y="58005"/>
                        </a:lnTo>
                        <a:cubicBezTo>
                          <a:pt x="206576" y="76102"/>
                          <a:pt x="211623" y="98200"/>
                          <a:pt x="207719" y="120108"/>
                        </a:cubicBezTo>
                        <a:cubicBezTo>
                          <a:pt x="203813" y="142110"/>
                          <a:pt x="191430" y="161065"/>
                          <a:pt x="172857" y="173448"/>
                        </a:cubicBezTo>
                        <a:lnTo>
                          <a:pt x="172857" y="173448"/>
                        </a:lnTo>
                        <a:lnTo>
                          <a:pt x="118088" y="210214"/>
                        </a:lnTo>
                        <a:cubicBezTo>
                          <a:pt x="115517" y="211929"/>
                          <a:pt x="112754" y="212691"/>
                          <a:pt x="109992" y="212691"/>
                        </a:cubicBezTo>
                        <a:close/>
                        <a:moveTo>
                          <a:pt x="33888" y="74769"/>
                        </a:moveTo>
                        <a:cubicBezTo>
                          <a:pt x="57319" y="105915"/>
                          <a:pt x="81036" y="137062"/>
                          <a:pt x="104087" y="167256"/>
                        </a:cubicBezTo>
                        <a:lnTo>
                          <a:pt x="113135" y="179067"/>
                        </a:lnTo>
                        <a:lnTo>
                          <a:pt x="156759" y="149730"/>
                        </a:lnTo>
                        <a:cubicBezTo>
                          <a:pt x="168761" y="141634"/>
                          <a:pt x="176858" y="129347"/>
                          <a:pt x="179429" y="115059"/>
                        </a:cubicBezTo>
                        <a:cubicBezTo>
                          <a:pt x="182001" y="100772"/>
                          <a:pt x="178667" y="86484"/>
                          <a:pt x="170190" y="74673"/>
                        </a:cubicBezTo>
                        <a:lnTo>
                          <a:pt x="152664" y="50480"/>
                        </a:lnTo>
                        <a:cubicBezTo>
                          <a:pt x="144092" y="38574"/>
                          <a:pt x="131233" y="30954"/>
                          <a:pt x="116659" y="28953"/>
                        </a:cubicBezTo>
                        <a:cubicBezTo>
                          <a:pt x="102086" y="27048"/>
                          <a:pt x="87798" y="31049"/>
                          <a:pt x="76369" y="40288"/>
                        </a:cubicBezTo>
                        <a:lnTo>
                          <a:pt x="33888" y="74769"/>
                        </a:lnTo>
                        <a:close/>
                        <a:moveTo>
                          <a:pt x="164761" y="161637"/>
                        </a:moveTo>
                        <a:lnTo>
                          <a:pt x="164761" y="161637"/>
                        </a:lnTo>
                        <a:lnTo>
                          <a:pt x="164761" y="16163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39" name="Google Shape;1839;p14"/>
                <p:cNvGrpSpPr/>
                <p:nvPr/>
              </p:nvGrpSpPr>
              <p:grpSpPr>
                <a:xfrm>
                  <a:off x="10932301" y="1885932"/>
                  <a:ext cx="382548" cy="334248"/>
                  <a:chOff x="10932301" y="1885932"/>
                  <a:chExt cx="382548" cy="334248"/>
                </a:xfrm>
              </p:grpSpPr>
              <p:sp>
                <p:nvSpPr>
                  <p:cNvPr id="1840" name="Google Shape;1840;p14"/>
                  <p:cNvSpPr/>
                  <p:nvPr/>
                </p:nvSpPr>
                <p:spPr>
                  <a:xfrm>
                    <a:off x="10946706" y="1900046"/>
                    <a:ext cx="353849" cy="305983"/>
                  </a:xfrm>
                  <a:custGeom>
                    <a:avLst/>
                    <a:gdLst/>
                    <a:ahLst/>
                    <a:cxnLst/>
                    <a:rect l="l" t="t" r="r" b="b"/>
                    <a:pathLst>
                      <a:path w="353849" h="305983" extrusionOk="0">
                        <a:moveTo>
                          <a:pt x="258123" y="0"/>
                        </a:moveTo>
                        <a:lnTo>
                          <a:pt x="22188" y="190881"/>
                        </a:lnTo>
                        <a:cubicBezTo>
                          <a:pt x="-3147" y="213360"/>
                          <a:pt x="-7339" y="251270"/>
                          <a:pt x="12473" y="278702"/>
                        </a:cubicBezTo>
                        <a:cubicBezTo>
                          <a:pt x="32571" y="306515"/>
                          <a:pt x="70671" y="314230"/>
                          <a:pt x="100008" y="296418"/>
                        </a:cubicBezTo>
                        <a:lnTo>
                          <a:pt x="353850" y="126016"/>
                        </a:lnTo>
                        <a:cubicBezTo>
                          <a:pt x="321846" y="84296"/>
                          <a:pt x="289841" y="42577"/>
                          <a:pt x="258123"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1" name="Google Shape;1841;p14"/>
                  <p:cNvSpPr/>
                  <p:nvPr/>
                </p:nvSpPr>
                <p:spPr>
                  <a:xfrm>
                    <a:off x="10932301" y="1885932"/>
                    <a:ext cx="382548" cy="334248"/>
                  </a:xfrm>
                  <a:custGeom>
                    <a:avLst/>
                    <a:gdLst/>
                    <a:ahLst/>
                    <a:cxnLst/>
                    <a:rect l="l" t="t" r="r" b="b"/>
                    <a:pathLst>
                      <a:path w="382548" h="334248" extrusionOk="0">
                        <a:moveTo>
                          <a:pt x="80314" y="334249"/>
                        </a:moveTo>
                        <a:cubicBezTo>
                          <a:pt x="55263" y="334249"/>
                          <a:pt x="30688" y="322628"/>
                          <a:pt x="15257" y="301293"/>
                        </a:cubicBezTo>
                        <a:cubicBezTo>
                          <a:pt x="-8936" y="267765"/>
                          <a:pt x="-3888" y="221854"/>
                          <a:pt x="27068" y="194422"/>
                        </a:cubicBezTo>
                        <a:lnTo>
                          <a:pt x="263479" y="3160"/>
                        </a:lnTo>
                        <a:cubicBezTo>
                          <a:pt x="266527" y="684"/>
                          <a:pt x="270337" y="-364"/>
                          <a:pt x="274242" y="112"/>
                        </a:cubicBezTo>
                        <a:cubicBezTo>
                          <a:pt x="278051" y="588"/>
                          <a:pt x="281577" y="2589"/>
                          <a:pt x="283958" y="5732"/>
                        </a:cubicBezTo>
                        <a:cubicBezTo>
                          <a:pt x="309961" y="40593"/>
                          <a:pt x="336630" y="75455"/>
                          <a:pt x="362444" y="109173"/>
                        </a:cubicBezTo>
                        <a:lnTo>
                          <a:pt x="379588" y="131652"/>
                        </a:lnTo>
                        <a:cubicBezTo>
                          <a:pt x="381970" y="134795"/>
                          <a:pt x="383017" y="138796"/>
                          <a:pt x="382351" y="142606"/>
                        </a:cubicBezTo>
                        <a:cubicBezTo>
                          <a:pt x="381684" y="146511"/>
                          <a:pt x="379493" y="149940"/>
                          <a:pt x="376255" y="152131"/>
                        </a:cubicBezTo>
                        <a:lnTo>
                          <a:pt x="122413" y="322533"/>
                        </a:lnTo>
                        <a:cubicBezTo>
                          <a:pt x="109269" y="330439"/>
                          <a:pt x="94695" y="334249"/>
                          <a:pt x="80314" y="334249"/>
                        </a:cubicBezTo>
                        <a:close/>
                        <a:moveTo>
                          <a:pt x="269955" y="34593"/>
                        </a:moveTo>
                        <a:lnTo>
                          <a:pt x="45547" y="216139"/>
                        </a:lnTo>
                        <a:cubicBezTo>
                          <a:pt x="26116" y="233379"/>
                          <a:pt x="22878" y="262907"/>
                          <a:pt x="38403" y="284528"/>
                        </a:cubicBezTo>
                        <a:cubicBezTo>
                          <a:pt x="54024" y="306150"/>
                          <a:pt x="84123" y="312246"/>
                          <a:pt x="106983" y="298435"/>
                        </a:cubicBezTo>
                        <a:lnTo>
                          <a:pt x="347680" y="136891"/>
                        </a:lnTo>
                        <a:lnTo>
                          <a:pt x="339679" y="126414"/>
                        </a:lnTo>
                        <a:cubicBezTo>
                          <a:pt x="316819" y="96505"/>
                          <a:pt x="293197" y="65549"/>
                          <a:pt x="269955" y="345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842" name="Google Shape;1842;p14"/>
                <p:cNvSpPr/>
                <p:nvPr/>
              </p:nvSpPr>
              <p:spPr>
                <a:xfrm>
                  <a:off x="11367253" y="1750599"/>
                  <a:ext cx="132444" cy="98583"/>
                </a:xfrm>
                <a:custGeom>
                  <a:avLst/>
                  <a:gdLst/>
                  <a:ahLst/>
                  <a:cxnLst/>
                  <a:rect l="l" t="t" r="r" b="b"/>
                  <a:pathLst>
                    <a:path w="132444" h="98583" extrusionOk="0">
                      <a:moveTo>
                        <a:pt x="739" y="98584"/>
                      </a:moveTo>
                      <a:cubicBezTo>
                        <a:pt x="-2309" y="82868"/>
                        <a:pt x="4263" y="65246"/>
                        <a:pt x="16931" y="53054"/>
                      </a:cubicBezTo>
                      <a:cubicBezTo>
                        <a:pt x="30171" y="40481"/>
                        <a:pt x="47602" y="35624"/>
                        <a:pt x="62080" y="32861"/>
                      </a:cubicBezTo>
                      <a:cubicBezTo>
                        <a:pt x="76939" y="30099"/>
                        <a:pt x="90083" y="28956"/>
                        <a:pt x="101608" y="25051"/>
                      </a:cubicBezTo>
                      <a:cubicBezTo>
                        <a:pt x="107324" y="23241"/>
                        <a:pt x="112753" y="20383"/>
                        <a:pt x="117801" y="16478"/>
                      </a:cubicBezTo>
                      <a:cubicBezTo>
                        <a:pt x="122944" y="12573"/>
                        <a:pt x="127326" y="7430"/>
                        <a:pt x="130374" y="0"/>
                      </a:cubicBezTo>
                      <a:cubicBezTo>
                        <a:pt x="133803" y="7430"/>
                        <a:pt x="132660" y="16669"/>
                        <a:pt x="129231" y="24670"/>
                      </a:cubicBezTo>
                      <a:cubicBezTo>
                        <a:pt x="125707" y="32671"/>
                        <a:pt x="119611" y="39624"/>
                        <a:pt x="112371" y="44768"/>
                      </a:cubicBezTo>
                      <a:cubicBezTo>
                        <a:pt x="97893" y="54959"/>
                        <a:pt x="81320" y="58293"/>
                        <a:pt x="67318" y="60960"/>
                      </a:cubicBezTo>
                      <a:cubicBezTo>
                        <a:pt x="53126" y="63532"/>
                        <a:pt x="40934" y="65532"/>
                        <a:pt x="30361" y="70961"/>
                      </a:cubicBezTo>
                      <a:cubicBezTo>
                        <a:pt x="19503" y="76391"/>
                        <a:pt x="9407" y="85344"/>
                        <a:pt x="739" y="9858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1843" name="Google Shape;1843;p14"/>
          <p:cNvGrpSpPr/>
          <p:nvPr/>
        </p:nvGrpSpPr>
        <p:grpSpPr>
          <a:xfrm>
            <a:off x="848858" y="802503"/>
            <a:ext cx="1661977" cy="1823204"/>
            <a:chOff x="848858" y="802503"/>
            <a:chExt cx="1661977" cy="1823204"/>
          </a:xfrm>
        </p:grpSpPr>
        <p:grpSp>
          <p:nvGrpSpPr>
            <p:cNvPr id="1844" name="Google Shape;1844;p14"/>
            <p:cNvGrpSpPr/>
            <p:nvPr/>
          </p:nvGrpSpPr>
          <p:grpSpPr>
            <a:xfrm rot="1662196">
              <a:off x="1130426" y="972965"/>
              <a:ext cx="1098840" cy="1482279"/>
              <a:chOff x="8283797" y="2441867"/>
              <a:chExt cx="597407" cy="805871"/>
            </a:xfrm>
          </p:grpSpPr>
          <p:grpSp>
            <p:nvGrpSpPr>
              <p:cNvPr id="1845" name="Google Shape;1845;p14"/>
              <p:cNvGrpSpPr/>
              <p:nvPr/>
            </p:nvGrpSpPr>
            <p:grpSpPr>
              <a:xfrm>
                <a:off x="8284787" y="2441867"/>
                <a:ext cx="419765" cy="628420"/>
                <a:chOff x="8284787" y="2441867"/>
                <a:chExt cx="419765" cy="628420"/>
              </a:xfrm>
            </p:grpSpPr>
            <p:sp>
              <p:nvSpPr>
                <p:cNvPr id="1846" name="Google Shape;1846;p14"/>
                <p:cNvSpPr/>
                <p:nvPr/>
              </p:nvSpPr>
              <p:spPr>
                <a:xfrm>
                  <a:off x="8299028" y="2456115"/>
                  <a:ext cx="391200" cy="599979"/>
                </a:xfrm>
                <a:custGeom>
                  <a:avLst/>
                  <a:gdLst/>
                  <a:ahLst/>
                  <a:cxnLst/>
                  <a:rect l="l" t="t" r="r" b="b"/>
                  <a:pathLst>
                    <a:path w="391200" h="599979" extrusionOk="0">
                      <a:moveTo>
                        <a:pt x="29060" y="0"/>
                      </a:moveTo>
                      <a:cubicBezTo>
                        <a:pt x="10296" y="41910"/>
                        <a:pt x="-12659" y="111919"/>
                        <a:pt x="8391" y="186214"/>
                      </a:cubicBezTo>
                      <a:cubicBezTo>
                        <a:pt x="23345" y="238887"/>
                        <a:pt x="54301" y="272129"/>
                        <a:pt x="70494" y="289655"/>
                      </a:cubicBezTo>
                      <a:cubicBezTo>
                        <a:pt x="137740" y="362807"/>
                        <a:pt x="220227" y="461105"/>
                        <a:pt x="329098" y="599980"/>
                      </a:cubicBezTo>
                      <a:cubicBezTo>
                        <a:pt x="349767" y="586169"/>
                        <a:pt x="370436" y="572357"/>
                        <a:pt x="391201" y="558641"/>
                      </a:cubicBezTo>
                      <a:cubicBezTo>
                        <a:pt x="270424" y="372332"/>
                        <a:pt x="149742" y="186119"/>
                        <a:pt x="29060"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7" name="Google Shape;1847;p14"/>
                <p:cNvSpPr/>
                <p:nvPr/>
              </p:nvSpPr>
              <p:spPr>
                <a:xfrm>
                  <a:off x="8284787" y="2441867"/>
                  <a:ext cx="419765" cy="628420"/>
                </a:xfrm>
                <a:custGeom>
                  <a:avLst/>
                  <a:gdLst/>
                  <a:ahLst/>
                  <a:cxnLst/>
                  <a:rect l="l" t="t" r="r" b="b"/>
                  <a:pathLst>
                    <a:path w="419765" h="628420" extrusionOk="0">
                      <a:moveTo>
                        <a:pt x="343339" y="628421"/>
                      </a:moveTo>
                      <a:cubicBezTo>
                        <a:pt x="339053" y="628421"/>
                        <a:pt x="334862" y="626516"/>
                        <a:pt x="332099" y="622991"/>
                      </a:cubicBezTo>
                      <a:cubicBezTo>
                        <a:pt x="228086" y="490308"/>
                        <a:pt x="143695" y="389057"/>
                        <a:pt x="74258" y="313524"/>
                      </a:cubicBezTo>
                      <a:cubicBezTo>
                        <a:pt x="56541" y="294284"/>
                        <a:pt x="24633" y="259613"/>
                        <a:pt x="9011" y="204368"/>
                      </a:cubicBezTo>
                      <a:cubicBezTo>
                        <a:pt x="-8038" y="144074"/>
                        <a:pt x="-894" y="78161"/>
                        <a:pt x="30443" y="8438"/>
                      </a:cubicBezTo>
                      <a:cubicBezTo>
                        <a:pt x="32538" y="3676"/>
                        <a:pt x="37206" y="437"/>
                        <a:pt x="42349" y="56"/>
                      </a:cubicBezTo>
                      <a:cubicBezTo>
                        <a:pt x="47588" y="-420"/>
                        <a:pt x="52636" y="2152"/>
                        <a:pt x="55398" y="6533"/>
                      </a:cubicBezTo>
                      <a:lnTo>
                        <a:pt x="417443" y="565079"/>
                      </a:lnTo>
                      <a:cubicBezTo>
                        <a:pt x="421730" y="571652"/>
                        <a:pt x="419920" y="580415"/>
                        <a:pt x="413348" y="584701"/>
                      </a:cubicBezTo>
                      <a:lnTo>
                        <a:pt x="351245" y="626039"/>
                      </a:lnTo>
                      <a:cubicBezTo>
                        <a:pt x="348768" y="627659"/>
                        <a:pt x="346006" y="628421"/>
                        <a:pt x="343339" y="628421"/>
                      </a:cubicBezTo>
                      <a:close/>
                      <a:moveTo>
                        <a:pt x="46254" y="45014"/>
                      </a:moveTo>
                      <a:cubicBezTo>
                        <a:pt x="26538" y="99116"/>
                        <a:pt x="23204" y="149980"/>
                        <a:pt x="36443" y="196557"/>
                      </a:cubicBezTo>
                      <a:cubicBezTo>
                        <a:pt x="50255" y="245325"/>
                        <a:pt x="79115" y="276662"/>
                        <a:pt x="94641" y="293522"/>
                      </a:cubicBezTo>
                      <a:cubicBezTo>
                        <a:pt x="163412" y="368293"/>
                        <a:pt x="245613" y="466686"/>
                        <a:pt x="346387" y="594988"/>
                      </a:cubicBezTo>
                      <a:lnTo>
                        <a:pt x="385725" y="568794"/>
                      </a:lnTo>
                      <a:lnTo>
                        <a:pt x="46254" y="4501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848" name="Google Shape;1848;p14"/>
              <p:cNvSpPr/>
              <p:nvPr/>
            </p:nvSpPr>
            <p:spPr>
              <a:xfrm>
                <a:off x="8299028" y="2465640"/>
                <a:ext cx="391200" cy="599979"/>
              </a:xfrm>
              <a:custGeom>
                <a:avLst/>
                <a:gdLst/>
                <a:ahLst/>
                <a:cxnLst/>
                <a:rect l="l" t="t" r="r" b="b"/>
                <a:pathLst>
                  <a:path w="391200" h="599979" extrusionOk="0">
                    <a:moveTo>
                      <a:pt x="29060" y="0"/>
                    </a:moveTo>
                    <a:cubicBezTo>
                      <a:pt x="10296" y="41910"/>
                      <a:pt x="-12659" y="111919"/>
                      <a:pt x="8391" y="186214"/>
                    </a:cubicBezTo>
                    <a:cubicBezTo>
                      <a:pt x="23345" y="238887"/>
                      <a:pt x="54301" y="272129"/>
                      <a:pt x="70494" y="289655"/>
                    </a:cubicBezTo>
                    <a:cubicBezTo>
                      <a:pt x="137740" y="362807"/>
                      <a:pt x="220227" y="461105"/>
                      <a:pt x="329098" y="599980"/>
                    </a:cubicBezTo>
                    <a:cubicBezTo>
                      <a:pt x="349767" y="586169"/>
                      <a:pt x="370436" y="572357"/>
                      <a:pt x="391201" y="558641"/>
                    </a:cubicBezTo>
                    <a:cubicBezTo>
                      <a:pt x="270424" y="372332"/>
                      <a:pt x="149742" y="186119"/>
                      <a:pt x="29060"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849" name="Google Shape;1849;p14"/>
              <p:cNvGrpSpPr/>
              <p:nvPr/>
            </p:nvGrpSpPr>
            <p:grpSpPr>
              <a:xfrm>
                <a:off x="8460611" y="2441867"/>
                <a:ext cx="419676" cy="628420"/>
                <a:chOff x="8460611" y="2441867"/>
                <a:chExt cx="419676" cy="628420"/>
              </a:xfrm>
            </p:grpSpPr>
            <p:sp>
              <p:nvSpPr>
                <p:cNvPr id="1850" name="Google Shape;1850;p14"/>
                <p:cNvSpPr/>
                <p:nvPr/>
              </p:nvSpPr>
              <p:spPr>
                <a:xfrm>
                  <a:off x="8474773" y="2456115"/>
                  <a:ext cx="391200" cy="599979"/>
                </a:xfrm>
                <a:custGeom>
                  <a:avLst/>
                  <a:gdLst/>
                  <a:ahLst/>
                  <a:cxnLst/>
                  <a:rect l="l" t="t" r="r" b="b"/>
                  <a:pathLst>
                    <a:path w="391200" h="599979" extrusionOk="0">
                      <a:moveTo>
                        <a:pt x="362141" y="0"/>
                      </a:moveTo>
                      <a:cubicBezTo>
                        <a:pt x="380905" y="41910"/>
                        <a:pt x="403860" y="111919"/>
                        <a:pt x="382810" y="186214"/>
                      </a:cubicBezTo>
                      <a:cubicBezTo>
                        <a:pt x="367855" y="238887"/>
                        <a:pt x="336899" y="272129"/>
                        <a:pt x="320707" y="289655"/>
                      </a:cubicBezTo>
                      <a:cubicBezTo>
                        <a:pt x="253460" y="362807"/>
                        <a:pt x="170974" y="461105"/>
                        <a:pt x="62103" y="599980"/>
                      </a:cubicBezTo>
                      <a:cubicBezTo>
                        <a:pt x="41434" y="586169"/>
                        <a:pt x="20764" y="572357"/>
                        <a:pt x="0" y="558641"/>
                      </a:cubicBezTo>
                      <a:cubicBezTo>
                        <a:pt x="120777" y="372332"/>
                        <a:pt x="241459" y="186119"/>
                        <a:pt x="362141"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1" name="Google Shape;1851;p14"/>
                <p:cNvSpPr/>
                <p:nvPr/>
              </p:nvSpPr>
              <p:spPr>
                <a:xfrm>
                  <a:off x="8460611" y="2441867"/>
                  <a:ext cx="419676" cy="628420"/>
                </a:xfrm>
                <a:custGeom>
                  <a:avLst/>
                  <a:gdLst/>
                  <a:ahLst/>
                  <a:cxnLst/>
                  <a:rect l="l" t="t" r="r" b="b"/>
                  <a:pathLst>
                    <a:path w="419676" h="628420" extrusionOk="0">
                      <a:moveTo>
                        <a:pt x="76360" y="628421"/>
                      </a:moveTo>
                      <a:cubicBezTo>
                        <a:pt x="73598" y="628421"/>
                        <a:pt x="70836" y="627659"/>
                        <a:pt x="68455" y="626039"/>
                      </a:cubicBezTo>
                      <a:lnTo>
                        <a:pt x="6351" y="584701"/>
                      </a:lnTo>
                      <a:cubicBezTo>
                        <a:pt x="-126" y="580319"/>
                        <a:pt x="-1935" y="571556"/>
                        <a:pt x="2256" y="565079"/>
                      </a:cubicBezTo>
                      <a:lnTo>
                        <a:pt x="364301" y="6533"/>
                      </a:lnTo>
                      <a:cubicBezTo>
                        <a:pt x="367158" y="2152"/>
                        <a:pt x="372207" y="-420"/>
                        <a:pt x="377350" y="56"/>
                      </a:cubicBezTo>
                      <a:cubicBezTo>
                        <a:pt x="382589" y="437"/>
                        <a:pt x="387161" y="3676"/>
                        <a:pt x="389256" y="8438"/>
                      </a:cubicBezTo>
                      <a:cubicBezTo>
                        <a:pt x="420499" y="78161"/>
                        <a:pt x="427737" y="144074"/>
                        <a:pt x="410688" y="204368"/>
                      </a:cubicBezTo>
                      <a:cubicBezTo>
                        <a:pt x="394971" y="259708"/>
                        <a:pt x="363158" y="294284"/>
                        <a:pt x="346013" y="312857"/>
                      </a:cubicBezTo>
                      <a:cubicBezTo>
                        <a:pt x="275909" y="389057"/>
                        <a:pt x="191613" y="490213"/>
                        <a:pt x="87505" y="622991"/>
                      </a:cubicBezTo>
                      <a:cubicBezTo>
                        <a:pt x="84743" y="626516"/>
                        <a:pt x="80551" y="628421"/>
                        <a:pt x="76360" y="628421"/>
                      </a:cubicBezTo>
                      <a:close/>
                      <a:moveTo>
                        <a:pt x="33974" y="568699"/>
                      </a:moveTo>
                      <a:lnTo>
                        <a:pt x="73312" y="594893"/>
                      </a:lnTo>
                      <a:cubicBezTo>
                        <a:pt x="174087" y="466686"/>
                        <a:pt x="256287" y="368198"/>
                        <a:pt x="324487" y="294188"/>
                      </a:cubicBezTo>
                      <a:cubicBezTo>
                        <a:pt x="340584" y="276662"/>
                        <a:pt x="369444" y="245325"/>
                        <a:pt x="383351" y="196557"/>
                      </a:cubicBezTo>
                      <a:cubicBezTo>
                        <a:pt x="396591" y="149980"/>
                        <a:pt x="393257" y="99116"/>
                        <a:pt x="373540" y="45014"/>
                      </a:cubicBezTo>
                      <a:lnTo>
                        <a:pt x="33974" y="56869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52" name="Google Shape;1852;p14"/>
              <p:cNvGrpSpPr/>
              <p:nvPr/>
            </p:nvGrpSpPr>
            <p:grpSpPr>
              <a:xfrm>
                <a:off x="8283797" y="2970942"/>
                <a:ext cx="597407" cy="276796"/>
                <a:chOff x="8283797" y="2970942"/>
                <a:chExt cx="597407" cy="276796"/>
              </a:xfrm>
            </p:grpSpPr>
            <p:grpSp>
              <p:nvGrpSpPr>
                <p:cNvPr id="1853" name="Google Shape;1853;p14"/>
                <p:cNvGrpSpPr/>
                <p:nvPr/>
              </p:nvGrpSpPr>
              <p:grpSpPr>
                <a:xfrm>
                  <a:off x="8283797" y="2970942"/>
                  <a:ext cx="276796" cy="276796"/>
                  <a:chOff x="8283797" y="2970942"/>
                  <a:chExt cx="276796" cy="276796"/>
                </a:xfrm>
              </p:grpSpPr>
              <p:sp>
                <p:nvSpPr>
                  <p:cNvPr id="1854" name="Google Shape;1854;p14"/>
                  <p:cNvSpPr/>
                  <p:nvPr/>
                </p:nvSpPr>
                <p:spPr>
                  <a:xfrm>
                    <a:off x="8298084" y="2985229"/>
                    <a:ext cx="248221" cy="248221"/>
                  </a:xfrm>
                  <a:custGeom>
                    <a:avLst/>
                    <a:gdLst/>
                    <a:ahLst/>
                    <a:cxnLst/>
                    <a:rect l="l" t="t" r="r" b="b"/>
                    <a:pathLst>
                      <a:path w="248221" h="248221" extrusionOk="0">
                        <a:moveTo>
                          <a:pt x="124110" y="0"/>
                        </a:moveTo>
                        <a:cubicBezTo>
                          <a:pt x="55531" y="0"/>
                          <a:pt x="0" y="55531"/>
                          <a:pt x="0" y="124111"/>
                        </a:cubicBezTo>
                        <a:cubicBezTo>
                          <a:pt x="0" y="192691"/>
                          <a:pt x="55531" y="248221"/>
                          <a:pt x="124110" y="248221"/>
                        </a:cubicBezTo>
                        <a:cubicBezTo>
                          <a:pt x="192691" y="248221"/>
                          <a:pt x="248221" y="192691"/>
                          <a:pt x="248221" y="124111"/>
                        </a:cubicBezTo>
                        <a:cubicBezTo>
                          <a:pt x="248221" y="55531"/>
                          <a:pt x="192691" y="0"/>
                          <a:pt x="124110" y="0"/>
                        </a:cubicBezTo>
                        <a:close/>
                        <a:moveTo>
                          <a:pt x="124110" y="175831"/>
                        </a:moveTo>
                        <a:cubicBezTo>
                          <a:pt x="95535" y="175831"/>
                          <a:pt x="72390" y="152686"/>
                          <a:pt x="72390" y="124111"/>
                        </a:cubicBezTo>
                        <a:cubicBezTo>
                          <a:pt x="72390" y="95536"/>
                          <a:pt x="95535" y="72390"/>
                          <a:pt x="124110" y="72390"/>
                        </a:cubicBezTo>
                        <a:cubicBezTo>
                          <a:pt x="152685" y="72390"/>
                          <a:pt x="175832" y="95536"/>
                          <a:pt x="175832" y="124111"/>
                        </a:cubicBezTo>
                        <a:cubicBezTo>
                          <a:pt x="175832" y="152686"/>
                          <a:pt x="152685" y="175831"/>
                          <a:pt x="124110" y="17583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5" name="Google Shape;1855;p14"/>
                  <p:cNvSpPr/>
                  <p:nvPr/>
                </p:nvSpPr>
                <p:spPr>
                  <a:xfrm>
                    <a:off x="8283797" y="2970942"/>
                    <a:ext cx="276796" cy="276796"/>
                  </a:xfrm>
                  <a:custGeom>
                    <a:avLst/>
                    <a:gdLst/>
                    <a:ahLst/>
                    <a:cxnLst/>
                    <a:rect l="l" t="t" r="r" b="b"/>
                    <a:pathLst>
                      <a:path w="276796" h="276796" extrusionOk="0">
                        <a:moveTo>
                          <a:pt x="138398" y="276796"/>
                        </a:moveTo>
                        <a:cubicBezTo>
                          <a:pt x="62103" y="276796"/>
                          <a:pt x="0" y="214693"/>
                          <a:pt x="0" y="138398"/>
                        </a:cubicBezTo>
                        <a:cubicBezTo>
                          <a:pt x="0" y="62103"/>
                          <a:pt x="62103" y="0"/>
                          <a:pt x="138398" y="0"/>
                        </a:cubicBezTo>
                        <a:cubicBezTo>
                          <a:pt x="214693" y="0"/>
                          <a:pt x="276796" y="62103"/>
                          <a:pt x="276796" y="138398"/>
                        </a:cubicBezTo>
                        <a:cubicBezTo>
                          <a:pt x="276796" y="214693"/>
                          <a:pt x="214693" y="276796"/>
                          <a:pt x="138398" y="276796"/>
                        </a:cubicBezTo>
                        <a:close/>
                        <a:moveTo>
                          <a:pt x="138398" y="28575"/>
                        </a:moveTo>
                        <a:cubicBezTo>
                          <a:pt x="77819" y="28575"/>
                          <a:pt x="28575" y="77819"/>
                          <a:pt x="28575" y="138398"/>
                        </a:cubicBezTo>
                        <a:cubicBezTo>
                          <a:pt x="28575" y="198977"/>
                          <a:pt x="77819" y="248221"/>
                          <a:pt x="138398" y="248221"/>
                        </a:cubicBezTo>
                        <a:cubicBezTo>
                          <a:pt x="198977" y="248221"/>
                          <a:pt x="248221" y="198977"/>
                          <a:pt x="248221" y="138398"/>
                        </a:cubicBezTo>
                        <a:cubicBezTo>
                          <a:pt x="248221" y="77819"/>
                          <a:pt x="198977" y="28575"/>
                          <a:pt x="138398" y="28575"/>
                        </a:cubicBezTo>
                        <a:close/>
                        <a:moveTo>
                          <a:pt x="138398" y="204406"/>
                        </a:moveTo>
                        <a:cubicBezTo>
                          <a:pt x="102013" y="204406"/>
                          <a:pt x="72390" y="174784"/>
                          <a:pt x="72390" y="138398"/>
                        </a:cubicBezTo>
                        <a:cubicBezTo>
                          <a:pt x="72390" y="102013"/>
                          <a:pt x="102013" y="72390"/>
                          <a:pt x="138398" y="72390"/>
                        </a:cubicBezTo>
                        <a:cubicBezTo>
                          <a:pt x="174784" y="72390"/>
                          <a:pt x="204407" y="102013"/>
                          <a:pt x="204407" y="138398"/>
                        </a:cubicBezTo>
                        <a:cubicBezTo>
                          <a:pt x="204407" y="174784"/>
                          <a:pt x="174784" y="204406"/>
                          <a:pt x="138398" y="204406"/>
                        </a:cubicBezTo>
                        <a:close/>
                        <a:moveTo>
                          <a:pt x="138398" y="100965"/>
                        </a:moveTo>
                        <a:cubicBezTo>
                          <a:pt x="117729" y="100965"/>
                          <a:pt x="100965" y="117729"/>
                          <a:pt x="100965" y="138398"/>
                        </a:cubicBezTo>
                        <a:cubicBezTo>
                          <a:pt x="100965" y="159067"/>
                          <a:pt x="117729" y="175831"/>
                          <a:pt x="138398" y="175831"/>
                        </a:cubicBezTo>
                        <a:cubicBezTo>
                          <a:pt x="159068" y="175831"/>
                          <a:pt x="175832" y="159067"/>
                          <a:pt x="175832" y="138398"/>
                        </a:cubicBezTo>
                        <a:cubicBezTo>
                          <a:pt x="175832" y="117729"/>
                          <a:pt x="159068" y="100965"/>
                          <a:pt x="138398" y="10096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56" name="Google Shape;1856;p14"/>
                <p:cNvGrpSpPr/>
                <p:nvPr/>
              </p:nvGrpSpPr>
              <p:grpSpPr>
                <a:xfrm>
                  <a:off x="8604408" y="2970942"/>
                  <a:ext cx="276796" cy="276796"/>
                  <a:chOff x="8604408" y="2970942"/>
                  <a:chExt cx="276796" cy="276796"/>
                </a:xfrm>
              </p:grpSpPr>
              <p:sp>
                <p:nvSpPr>
                  <p:cNvPr id="1857" name="Google Shape;1857;p14"/>
                  <p:cNvSpPr/>
                  <p:nvPr/>
                </p:nvSpPr>
                <p:spPr>
                  <a:xfrm>
                    <a:off x="8618696" y="2985229"/>
                    <a:ext cx="248221" cy="248221"/>
                  </a:xfrm>
                  <a:custGeom>
                    <a:avLst/>
                    <a:gdLst/>
                    <a:ahLst/>
                    <a:cxnLst/>
                    <a:rect l="l" t="t" r="r" b="b"/>
                    <a:pathLst>
                      <a:path w="248221" h="248221" extrusionOk="0">
                        <a:moveTo>
                          <a:pt x="124111" y="0"/>
                        </a:moveTo>
                        <a:cubicBezTo>
                          <a:pt x="55531" y="0"/>
                          <a:pt x="0" y="55531"/>
                          <a:pt x="0" y="124111"/>
                        </a:cubicBezTo>
                        <a:cubicBezTo>
                          <a:pt x="0" y="192691"/>
                          <a:pt x="55531" y="248221"/>
                          <a:pt x="124111" y="248221"/>
                        </a:cubicBezTo>
                        <a:cubicBezTo>
                          <a:pt x="192691" y="248221"/>
                          <a:pt x="248221" y="192691"/>
                          <a:pt x="248221" y="124111"/>
                        </a:cubicBezTo>
                        <a:cubicBezTo>
                          <a:pt x="248221" y="55531"/>
                          <a:pt x="192691" y="0"/>
                          <a:pt x="124111" y="0"/>
                        </a:cubicBezTo>
                        <a:close/>
                        <a:moveTo>
                          <a:pt x="124111" y="175831"/>
                        </a:moveTo>
                        <a:cubicBezTo>
                          <a:pt x="95536" y="175831"/>
                          <a:pt x="72390" y="152686"/>
                          <a:pt x="72390" y="124111"/>
                        </a:cubicBezTo>
                        <a:cubicBezTo>
                          <a:pt x="72390" y="95536"/>
                          <a:pt x="95536" y="72390"/>
                          <a:pt x="124111" y="72390"/>
                        </a:cubicBezTo>
                        <a:cubicBezTo>
                          <a:pt x="152686" y="72390"/>
                          <a:pt x="175832" y="95536"/>
                          <a:pt x="175832" y="124111"/>
                        </a:cubicBezTo>
                        <a:cubicBezTo>
                          <a:pt x="175832" y="152686"/>
                          <a:pt x="152686" y="175831"/>
                          <a:pt x="124111" y="17583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8" name="Google Shape;1858;p14"/>
                  <p:cNvSpPr/>
                  <p:nvPr/>
                </p:nvSpPr>
                <p:spPr>
                  <a:xfrm>
                    <a:off x="8604408" y="2970942"/>
                    <a:ext cx="276796" cy="276796"/>
                  </a:xfrm>
                  <a:custGeom>
                    <a:avLst/>
                    <a:gdLst/>
                    <a:ahLst/>
                    <a:cxnLst/>
                    <a:rect l="l" t="t" r="r" b="b"/>
                    <a:pathLst>
                      <a:path w="276796" h="276796" extrusionOk="0">
                        <a:moveTo>
                          <a:pt x="138399" y="276796"/>
                        </a:moveTo>
                        <a:cubicBezTo>
                          <a:pt x="62103" y="276796"/>
                          <a:pt x="0" y="214693"/>
                          <a:pt x="0" y="138398"/>
                        </a:cubicBezTo>
                        <a:cubicBezTo>
                          <a:pt x="0" y="62103"/>
                          <a:pt x="62103" y="0"/>
                          <a:pt x="138399" y="0"/>
                        </a:cubicBezTo>
                        <a:cubicBezTo>
                          <a:pt x="214694" y="0"/>
                          <a:pt x="276796" y="62103"/>
                          <a:pt x="276796" y="138398"/>
                        </a:cubicBezTo>
                        <a:cubicBezTo>
                          <a:pt x="276796" y="214693"/>
                          <a:pt x="214694" y="276796"/>
                          <a:pt x="138399" y="276796"/>
                        </a:cubicBezTo>
                        <a:close/>
                        <a:moveTo>
                          <a:pt x="138399" y="28575"/>
                        </a:moveTo>
                        <a:cubicBezTo>
                          <a:pt x="77820" y="28575"/>
                          <a:pt x="28575" y="77819"/>
                          <a:pt x="28575" y="138398"/>
                        </a:cubicBezTo>
                        <a:cubicBezTo>
                          <a:pt x="28575" y="198977"/>
                          <a:pt x="77820" y="248221"/>
                          <a:pt x="138399" y="248221"/>
                        </a:cubicBezTo>
                        <a:cubicBezTo>
                          <a:pt x="198977" y="248221"/>
                          <a:pt x="248221" y="198977"/>
                          <a:pt x="248221" y="138398"/>
                        </a:cubicBezTo>
                        <a:cubicBezTo>
                          <a:pt x="248221" y="77819"/>
                          <a:pt x="198977" y="28575"/>
                          <a:pt x="138399" y="28575"/>
                        </a:cubicBezTo>
                        <a:close/>
                        <a:moveTo>
                          <a:pt x="138399" y="204406"/>
                        </a:moveTo>
                        <a:cubicBezTo>
                          <a:pt x="102013" y="204406"/>
                          <a:pt x="72390" y="174784"/>
                          <a:pt x="72390" y="138398"/>
                        </a:cubicBezTo>
                        <a:cubicBezTo>
                          <a:pt x="72390" y="102013"/>
                          <a:pt x="102013" y="72390"/>
                          <a:pt x="138399" y="72390"/>
                        </a:cubicBezTo>
                        <a:cubicBezTo>
                          <a:pt x="174784" y="72390"/>
                          <a:pt x="204407" y="102013"/>
                          <a:pt x="204407" y="138398"/>
                        </a:cubicBezTo>
                        <a:cubicBezTo>
                          <a:pt x="204407" y="174784"/>
                          <a:pt x="174784" y="204406"/>
                          <a:pt x="138399" y="204406"/>
                        </a:cubicBezTo>
                        <a:close/>
                        <a:moveTo>
                          <a:pt x="138399" y="100965"/>
                        </a:moveTo>
                        <a:cubicBezTo>
                          <a:pt x="117729" y="100965"/>
                          <a:pt x="100965" y="117729"/>
                          <a:pt x="100965" y="138398"/>
                        </a:cubicBezTo>
                        <a:cubicBezTo>
                          <a:pt x="100965" y="159067"/>
                          <a:pt x="117729" y="175831"/>
                          <a:pt x="138399" y="175831"/>
                        </a:cubicBezTo>
                        <a:cubicBezTo>
                          <a:pt x="159068" y="175831"/>
                          <a:pt x="175832" y="159067"/>
                          <a:pt x="175832" y="138398"/>
                        </a:cubicBezTo>
                        <a:cubicBezTo>
                          <a:pt x="175832" y="117729"/>
                          <a:pt x="159068" y="100965"/>
                          <a:pt x="138399" y="10096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859" name="Google Shape;1859;p14"/>
              <p:cNvSpPr/>
              <p:nvPr/>
            </p:nvSpPr>
            <p:spPr>
              <a:xfrm>
                <a:off x="8294846" y="2985229"/>
                <a:ext cx="248221" cy="248221"/>
              </a:xfrm>
              <a:custGeom>
                <a:avLst/>
                <a:gdLst/>
                <a:ahLst/>
                <a:cxnLst/>
                <a:rect l="l" t="t" r="r" b="b"/>
                <a:pathLst>
                  <a:path w="248221" h="248221" extrusionOk="0">
                    <a:moveTo>
                      <a:pt x="124111" y="0"/>
                    </a:moveTo>
                    <a:cubicBezTo>
                      <a:pt x="55531" y="0"/>
                      <a:pt x="0" y="55531"/>
                      <a:pt x="0" y="124111"/>
                    </a:cubicBezTo>
                    <a:cubicBezTo>
                      <a:pt x="0" y="192691"/>
                      <a:pt x="55531" y="248221"/>
                      <a:pt x="124111" y="248221"/>
                    </a:cubicBezTo>
                    <a:cubicBezTo>
                      <a:pt x="192691" y="248221"/>
                      <a:pt x="248221" y="192691"/>
                      <a:pt x="248221" y="124111"/>
                    </a:cubicBezTo>
                    <a:cubicBezTo>
                      <a:pt x="248221" y="55531"/>
                      <a:pt x="192691" y="0"/>
                      <a:pt x="124111" y="0"/>
                    </a:cubicBezTo>
                    <a:close/>
                    <a:moveTo>
                      <a:pt x="124111" y="175831"/>
                    </a:moveTo>
                    <a:cubicBezTo>
                      <a:pt x="95536" y="175831"/>
                      <a:pt x="72390" y="152686"/>
                      <a:pt x="72390" y="124111"/>
                    </a:cubicBezTo>
                    <a:cubicBezTo>
                      <a:pt x="72390" y="95536"/>
                      <a:pt x="95536" y="72390"/>
                      <a:pt x="124111" y="72390"/>
                    </a:cubicBezTo>
                    <a:cubicBezTo>
                      <a:pt x="152686" y="72390"/>
                      <a:pt x="175832" y="95536"/>
                      <a:pt x="175832" y="124111"/>
                    </a:cubicBezTo>
                    <a:cubicBezTo>
                      <a:pt x="175832" y="152686"/>
                      <a:pt x="152686" y="175831"/>
                      <a:pt x="124111" y="17583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60" name="Google Shape;1860;p14"/>
            <p:cNvGrpSpPr/>
            <p:nvPr/>
          </p:nvGrpSpPr>
          <p:grpSpPr>
            <a:xfrm rot="1662196">
              <a:off x="1130426" y="972965"/>
              <a:ext cx="1098840" cy="1482279"/>
              <a:chOff x="8283797" y="2441867"/>
              <a:chExt cx="597407" cy="805871"/>
            </a:xfrm>
          </p:grpSpPr>
          <p:grpSp>
            <p:nvGrpSpPr>
              <p:cNvPr id="1861" name="Google Shape;1861;p14"/>
              <p:cNvGrpSpPr/>
              <p:nvPr/>
            </p:nvGrpSpPr>
            <p:grpSpPr>
              <a:xfrm>
                <a:off x="8284787" y="2441867"/>
                <a:ext cx="419765" cy="628420"/>
                <a:chOff x="8284787" y="2441867"/>
                <a:chExt cx="419765" cy="628420"/>
              </a:xfrm>
            </p:grpSpPr>
            <p:sp>
              <p:nvSpPr>
                <p:cNvPr id="1862" name="Google Shape;1862;p14"/>
                <p:cNvSpPr/>
                <p:nvPr/>
              </p:nvSpPr>
              <p:spPr>
                <a:xfrm>
                  <a:off x="8299028" y="2456115"/>
                  <a:ext cx="391200" cy="599979"/>
                </a:xfrm>
                <a:custGeom>
                  <a:avLst/>
                  <a:gdLst/>
                  <a:ahLst/>
                  <a:cxnLst/>
                  <a:rect l="l" t="t" r="r" b="b"/>
                  <a:pathLst>
                    <a:path w="391200" h="599979" extrusionOk="0">
                      <a:moveTo>
                        <a:pt x="29060" y="0"/>
                      </a:moveTo>
                      <a:cubicBezTo>
                        <a:pt x="10296" y="41910"/>
                        <a:pt x="-12659" y="111919"/>
                        <a:pt x="8391" y="186214"/>
                      </a:cubicBezTo>
                      <a:cubicBezTo>
                        <a:pt x="23345" y="238887"/>
                        <a:pt x="54301" y="272129"/>
                        <a:pt x="70494" y="289655"/>
                      </a:cubicBezTo>
                      <a:cubicBezTo>
                        <a:pt x="137740" y="362807"/>
                        <a:pt x="220227" y="461105"/>
                        <a:pt x="329098" y="599980"/>
                      </a:cubicBezTo>
                      <a:cubicBezTo>
                        <a:pt x="349767" y="586169"/>
                        <a:pt x="370436" y="572357"/>
                        <a:pt x="391201" y="558641"/>
                      </a:cubicBezTo>
                      <a:cubicBezTo>
                        <a:pt x="270424" y="372332"/>
                        <a:pt x="149742" y="186119"/>
                        <a:pt x="29060" y="0"/>
                      </a:cubicBezTo>
                      <a:close/>
                    </a:path>
                  </a:pathLst>
                </a:custGeom>
                <a:solidFill>
                  <a:srgbClr val="D3D3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3" name="Google Shape;1863;p14"/>
                <p:cNvSpPr/>
                <p:nvPr/>
              </p:nvSpPr>
              <p:spPr>
                <a:xfrm>
                  <a:off x="8284787" y="2441867"/>
                  <a:ext cx="419765" cy="628420"/>
                </a:xfrm>
                <a:custGeom>
                  <a:avLst/>
                  <a:gdLst/>
                  <a:ahLst/>
                  <a:cxnLst/>
                  <a:rect l="l" t="t" r="r" b="b"/>
                  <a:pathLst>
                    <a:path w="419765" h="628420" extrusionOk="0">
                      <a:moveTo>
                        <a:pt x="343339" y="628421"/>
                      </a:moveTo>
                      <a:cubicBezTo>
                        <a:pt x="339053" y="628421"/>
                        <a:pt x="334862" y="626516"/>
                        <a:pt x="332099" y="622991"/>
                      </a:cubicBezTo>
                      <a:cubicBezTo>
                        <a:pt x="228086" y="490308"/>
                        <a:pt x="143695" y="389057"/>
                        <a:pt x="74258" y="313524"/>
                      </a:cubicBezTo>
                      <a:cubicBezTo>
                        <a:pt x="56541" y="294284"/>
                        <a:pt x="24633" y="259613"/>
                        <a:pt x="9011" y="204368"/>
                      </a:cubicBezTo>
                      <a:cubicBezTo>
                        <a:pt x="-8038" y="144074"/>
                        <a:pt x="-894" y="78161"/>
                        <a:pt x="30443" y="8438"/>
                      </a:cubicBezTo>
                      <a:cubicBezTo>
                        <a:pt x="32538" y="3676"/>
                        <a:pt x="37206" y="437"/>
                        <a:pt x="42349" y="56"/>
                      </a:cubicBezTo>
                      <a:cubicBezTo>
                        <a:pt x="47588" y="-420"/>
                        <a:pt x="52636" y="2152"/>
                        <a:pt x="55398" y="6533"/>
                      </a:cubicBezTo>
                      <a:lnTo>
                        <a:pt x="417443" y="565079"/>
                      </a:lnTo>
                      <a:cubicBezTo>
                        <a:pt x="421730" y="571652"/>
                        <a:pt x="419920" y="580415"/>
                        <a:pt x="413348" y="584701"/>
                      </a:cubicBezTo>
                      <a:lnTo>
                        <a:pt x="351245" y="626039"/>
                      </a:lnTo>
                      <a:cubicBezTo>
                        <a:pt x="348768" y="627659"/>
                        <a:pt x="346006" y="628421"/>
                        <a:pt x="343339" y="628421"/>
                      </a:cubicBezTo>
                      <a:close/>
                      <a:moveTo>
                        <a:pt x="46254" y="45014"/>
                      </a:moveTo>
                      <a:cubicBezTo>
                        <a:pt x="26538" y="99116"/>
                        <a:pt x="23204" y="149980"/>
                        <a:pt x="36443" y="196557"/>
                      </a:cubicBezTo>
                      <a:cubicBezTo>
                        <a:pt x="50255" y="245325"/>
                        <a:pt x="79115" y="276662"/>
                        <a:pt x="94641" y="293522"/>
                      </a:cubicBezTo>
                      <a:cubicBezTo>
                        <a:pt x="163412" y="368293"/>
                        <a:pt x="245613" y="466686"/>
                        <a:pt x="346387" y="594988"/>
                      </a:cubicBezTo>
                      <a:lnTo>
                        <a:pt x="385725" y="568794"/>
                      </a:lnTo>
                      <a:lnTo>
                        <a:pt x="46254" y="4501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864" name="Google Shape;1864;p14"/>
              <p:cNvSpPr/>
              <p:nvPr/>
            </p:nvSpPr>
            <p:spPr>
              <a:xfrm>
                <a:off x="8299028" y="2465640"/>
                <a:ext cx="391200" cy="599979"/>
              </a:xfrm>
              <a:custGeom>
                <a:avLst/>
                <a:gdLst/>
                <a:ahLst/>
                <a:cxnLst/>
                <a:rect l="l" t="t" r="r" b="b"/>
                <a:pathLst>
                  <a:path w="391200" h="599979" extrusionOk="0">
                    <a:moveTo>
                      <a:pt x="29060" y="0"/>
                    </a:moveTo>
                    <a:cubicBezTo>
                      <a:pt x="10296" y="41910"/>
                      <a:pt x="-12659" y="111919"/>
                      <a:pt x="8391" y="186214"/>
                    </a:cubicBezTo>
                    <a:cubicBezTo>
                      <a:pt x="23345" y="238887"/>
                      <a:pt x="54301" y="272129"/>
                      <a:pt x="70494" y="289655"/>
                    </a:cubicBezTo>
                    <a:cubicBezTo>
                      <a:pt x="137740" y="362807"/>
                      <a:pt x="220227" y="461105"/>
                      <a:pt x="329098" y="599980"/>
                    </a:cubicBezTo>
                    <a:cubicBezTo>
                      <a:pt x="349767" y="586169"/>
                      <a:pt x="370436" y="572357"/>
                      <a:pt x="391201" y="558641"/>
                    </a:cubicBezTo>
                    <a:cubicBezTo>
                      <a:pt x="270424" y="372332"/>
                      <a:pt x="149742" y="186119"/>
                      <a:pt x="29060" y="0"/>
                    </a:cubicBez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865" name="Google Shape;1865;p14"/>
              <p:cNvGrpSpPr/>
              <p:nvPr/>
            </p:nvGrpSpPr>
            <p:grpSpPr>
              <a:xfrm>
                <a:off x="8460611" y="2441867"/>
                <a:ext cx="419676" cy="628420"/>
                <a:chOff x="8460611" y="2441867"/>
                <a:chExt cx="419676" cy="628420"/>
              </a:xfrm>
            </p:grpSpPr>
            <p:sp>
              <p:nvSpPr>
                <p:cNvPr id="1866" name="Google Shape;1866;p14"/>
                <p:cNvSpPr/>
                <p:nvPr/>
              </p:nvSpPr>
              <p:spPr>
                <a:xfrm>
                  <a:off x="8474773" y="2456115"/>
                  <a:ext cx="391200" cy="599979"/>
                </a:xfrm>
                <a:custGeom>
                  <a:avLst/>
                  <a:gdLst/>
                  <a:ahLst/>
                  <a:cxnLst/>
                  <a:rect l="l" t="t" r="r" b="b"/>
                  <a:pathLst>
                    <a:path w="391200" h="599979" extrusionOk="0">
                      <a:moveTo>
                        <a:pt x="362141" y="0"/>
                      </a:moveTo>
                      <a:cubicBezTo>
                        <a:pt x="380905" y="41910"/>
                        <a:pt x="403860" y="111919"/>
                        <a:pt x="382810" y="186214"/>
                      </a:cubicBezTo>
                      <a:cubicBezTo>
                        <a:pt x="367855" y="238887"/>
                        <a:pt x="336899" y="272129"/>
                        <a:pt x="320707" y="289655"/>
                      </a:cubicBezTo>
                      <a:cubicBezTo>
                        <a:pt x="253460" y="362807"/>
                        <a:pt x="170974" y="461105"/>
                        <a:pt x="62103" y="599980"/>
                      </a:cubicBezTo>
                      <a:cubicBezTo>
                        <a:pt x="41434" y="586169"/>
                        <a:pt x="20764" y="572357"/>
                        <a:pt x="0" y="558641"/>
                      </a:cubicBezTo>
                      <a:cubicBezTo>
                        <a:pt x="120777" y="372332"/>
                        <a:pt x="241459" y="186119"/>
                        <a:pt x="362141" y="0"/>
                      </a:cubicBezTo>
                      <a:close/>
                    </a:path>
                  </a:pathLst>
                </a:custGeom>
                <a:solidFill>
                  <a:srgbClr val="D3D3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7" name="Google Shape;1867;p14"/>
                <p:cNvSpPr/>
                <p:nvPr/>
              </p:nvSpPr>
              <p:spPr>
                <a:xfrm>
                  <a:off x="8460611" y="2441867"/>
                  <a:ext cx="419676" cy="628420"/>
                </a:xfrm>
                <a:custGeom>
                  <a:avLst/>
                  <a:gdLst/>
                  <a:ahLst/>
                  <a:cxnLst/>
                  <a:rect l="l" t="t" r="r" b="b"/>
                  <a:pathLst>
                    <a:path w="419676" h="628420" extrusionOk="0">
                      <a:moveTo>
                        <a:pt x="76360" y="628421"/>
                      </a:moveTo>
                      <a:cubicBezTo>
                        <a:pt x="73598" y="628421"/>
                        <a:pt x="70836" y="627659"/>
                        <a:pt x="68455" y="626039"/>
                      </a:cubicBezTo>
                      <a:lnTo>
                        <a:pt x="6351" y="584701"/>
                      </a:lnTo>
                      <a:cubicBezTo>
                        <a:pt x="-126" y="580319"/>
                        <a:pt x="-1935" y="571556"/>
                        <a:pt x="2256" y="565079"/>
                      </a:cubicBezTo>
                      <a:lnTo>
                        <a:pt x="364301" y="6533"/>
                      </a:lnTo>
                      <a:cubicBezTo>
                        <a:pt x="367158" y="2152"/>
                        <a:pt x="372207" y="-420"/>
                        <a:pt x="377350" y="56"/>
                      </a:cubicBezTo>
                      <a:cubicBezTo>
                        <a:pt x="382589" y="437"/>
                        <a:pt x="387161" y="3676"/>
                        <a:pt x="389256" y="8438"/>
                      </a:cubicBezTo>
                      <a:cubicBezTo>
                        <a:pt x="420499" y="78161"/>
                        <a:pt x="427737" y="144074"/>
                        <a:pt x="410688" y="204368"/>
                      </a:cubicBezTo>
                      <a:cubicBezTo>
                        <a:pt x="394971" y="259708"/>
                        <a:pt x="363158" y="294284"/>
                        <a:pt x="346013" y="312857"/>
                      </a:cubicBezTo>
                      <a:cubicBezTo>
                        <a:pt x="275909" y="389057"/>
                        <a:pt x="191613" y="490213"/>
                        <a:pt x="87505" y="622991"/>
                      </a:cubicBezTo>
                      <a:cubicBezTo>
                        <a:pt x="84743" y="626516"/>
                        <a:pt x="80551" y="628421"/>
                        <a:pt x="76360" y="628421"/>
                      </a:cubicBezTo>
                      <a:close/>
                      <a:moveTo>
                        <a:pt x="33974" y="568699"/>
                      </a:moveTo>
                      <a:lnTo>
                        <a:pt x="73312" y="594893"/>
                      </a:lnTo>
                      <a:cubicBezTo>
                        <a:pt x="174087" y="466686"/>
                        <a:pt x="256287" y="368198"/>
                        <a:pt x="324487" y="294188"/>
                      </a:cubicBezTo>
                      <a:cubicBezTo>
                        <a:pt x="340584" y="276662"/>
                        <a:pt x="369444" y="245325"/>
                        <a:pt x="383351" y="196557"/>
                      </a:cubicBezTo>
                      <a:cubicBezTo>
                        <a:pt x="396591" y="149980"/>
                        <a:pt x="393257" y="99116"/>
                        <a:pt x="373540" y="45014"/>
                      </a:cubicBezTo>
                      <a:lnTo>
                        <a:pt x="33974" y="56869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68" name="Google Shape;1868;p14"/>
              <p:cNvGrpSpPr/>
              <p:nvPr/>
            </p:nvGrpSpPr>
            <p:grpSpPr>
              <a:xfrm>
                <a:off x="8283797" y="2970942"/>
                <a:ext cx="597407" cy="276796"/>
                <a:chOff x="8283797" y="2970942"/>
                <a:chExt cx="597407" cy="276796"/>
              </a:xfrm>
            </p:grpSpPr>
            <p:grpSp>
              <p:nvGrpSpPr>
                <p:cNvPr id="1869" name="Google Shape;1869;p14"/>
                <p:cNvGrpSpPr/>
                <p:nvPr/>
              </p:nvGrpSpPr>
              <p:grpSpPr>
                <a:xfrm>
                  <a:off x="8283797" y="2970942"/>
                  <a:ext cx="276796" cy="276796"/>
                  <a:chOff x="8283797" y="2970942"/>
                  <a:chExt cx="276796" cy="276796"/>
                </a:xfrm>
              </p:grpSpPr>
              <p:sp>
                <p:nvSpPr>
                  <p:cNvPr id="1870" name="Google Shape;1870;p14"/>
                  <p:cNvSpPr/>
                  <p:nvPr/>
                </p:nvSpPr>
                <p:spPr>
                  <a:xfrm>
                    <a:off x="8298084" y="2985229"/>
                    <a:ext cx="248221" cy="248221"/>
                  </a:xfrm>
                  <a:custGeom>
                    <a:avLst/>
                    <a:gdLst/>
                    <a:ahLst/>
                    <a:cxnLst/>
                    <a:rect l="l" t="t" r="r" b="b"/>
                    <a:pathLst>
                      <a:path w="248221" h="248221" extrusionOk="0">
                        <a:moveTo>
                          <a:pt x="124110" y="0"/>
                        </a:moveTo>
                        <a:cubicBezTo>
                          <a:pt x="55531" y="0"/>
                          <a:pt x="0" y="55531"/>
                          <a:pt x="0" y="124111"/>
                        </a:cubicBezTo>
                        <a:cubicBezTo>
                          <a:pt x="0" y="192691"/>
                          <a:pt x="55531" y="248221"/>
                          <a:pt x="124110" y="248221"/>
                        </a:cubicBezTo>
                        <a:cubicBezTo>
                          <a:pt x="192691" y="248221"/>
                          <a:pt x="248221" y="192691"/>
                          <a:pt x="248221" y="124111"/>
                        </a:cubicBezTo>
                        <a:cubicBezTo>
                          <a:pt x="248221" y="55531"/>
                          <a:pt x="192691" y="0"/>
                          <a:pt x="124110" y="0"/>
                        </a:cubicBezTo>
                        <a:close/>
                        <a:moveTo>
                          <a:pt x="124110" y="175831"/>
                        </a:moveTo>
                        <a:cubicBezTo>
                          <a:pt x="95535" y="175831"/>
                          <a:pt x="72390" y="152686"/>
                          <a:pt x="72390" y="124111"/>
                        </a:cubicBezTo>
                        <a:cubicBezTo>
                          <a:pt x="72390" y="95536"/>
                          <a:pt x="95535" y="72390"/>
                          <a:pt x="124110" y="72390"/>
                        </a:cubicBezTo>
                        <a:cubicBezTo>
                          <a:pt x="152685" y="72390"/>
                          <a:pt x="175832" y="95536"/>
                          <a:pt x="175832" y="124111"/>
                        </a:cubicBezTo>
                        <a:cubicBezTo>
                          <a:pt x="175832" y="152686"/>
                          <a:pt x="152685" y="175831"/>
                          <a:pt x="124110" y="17583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1" name="Google Shape;1871;p14"/>
                  <p:cNvSpPr/>
                  <p:nvPr/>
                </p:nvSpPr>
                <p:spPr>
                  <a:xfrm>
                    <a:off x="8283797" y="2970942"/>
                    <a:ext cx="276796" cy="276796"/>
                  </a:xfrm>
                  <a:custGeom>
                    <a:avLst/>
                    <a:gdLst/>
                    <a:ahLst/>
                    <a:cxnLst/>
                    <a:rect l="l" t="t" r="r" b="b"/>
                    <a:pathLst>
                      <a:path w="276796" h="276796" extrusionOk="0">
                        <a:moveTo>
                          <a:pt x="138398" y="276796"/>
                        </a:moveTo>
                        <a:cubicBezTo>
                          <a:pt x="62103" y="276796"/>
                          <a:pt x="0" y="214693"/>
                          <a:pt x="0" y="138398"/>
                        </a:cubicBezTo>
                        <a:cubicBezTo>
                          <a:pt x="0" y="62103"/>
                          <a:pt x="62103" y="0"/>
                          <a:pt x="138398" y="0"/>
                        </a:cubicBezTo>
                        <a:cubicBezTo>
                          <a:pt x="214693" y="0"/>
                          <a:pt x="276796" y="62103"/>
                          <a:pt x="276796" y="138398"/>
                        </a:cubicBezTo>
                        <a:cubicBezTo>
                          <a:pt x="276796" y="214693"/>
                          <a:pt x="214693" y="276796"/>
                          <a:pt x="138398" y="276796"/>
                        </a:cubicBezTo>
                        <a:close/>
                        <a:moveTo>
                          <a:pt x="138398" y="28575"/>
                        </a:moveTo>
                        <a:cubicBezTo>
                          <a:pt x="77819" y="28575"/>
                          <a:pt x="28575" y="77819"/>
                          <a:pt x="28575" y="138398"/>
                        </a:cubicBezTo>
                        <a:cubicBezTo>
                          <a:pt x="28575" y="198977"/>
                          <a:pt x="77819" y="248221"/>
                          <a:pt x="138398" y="248221"/>
                        </a:cubicBezTo>
                        <a:cubicBezTo>
                          <a:pt x="198977" y="248221"/>
                          <a:pt x="248221" y="198977"/>
                          <a:pt x="248221" y="138398"/>
                        </a:cubicBezTo>
                        <a:cubicBezTo>
                          <a:pt x="248221" y="77819"/>
                          <a:pt x="198977" y="28575"/>
                          <a:pt x="138398" y="28575"/>
                        </a:cubicBezTo>
                        <a:close/>
                        <a:moveTo>
                          <a:pt x="138398" y="204406"/>
                        </a:moveTo>
                        <a:cubicBezTo>
                          <a:pt x="102013" y="204406"/>
                          <a:pt x="72390" y="174784"/>
                          <a:pt x="72390" y="138398"/>
                        </a:cubicBezTo>
                        <a:cubicBezTo>
                          <a:pt x="72390" y="102013"/>
                          <a:pt x="102013" y="72390"/>
                          <a:pt x="138398" y="72390"/>
                        </a:cubicBezTo>
                        <a:cubicBezTo>
                          <a:pt x="174784" y="72390"/>
                          <a:pt x="204407" y="102013"/>
                          <a:pt x="204407" y="138398"/>
                        </a:cubicBezTo>
                        <a:cubicBezTo>
                          <a:pt x="204407" y="174784"/>
                          <a:pt x="174784" y="204406"/>
                          <a:pt x="138398" y="204406"/>
                        </a:cubicBezTo>
                        <a:close/>
                        <a:moveTo>
                          <a:pt x="138398" y="100965"/>
                        </a:moveTo>
                        <a:cubicBezTo>
                          <a:pt x="117729" y="100965"/>
                          <a:pt x="100965" y="117729"/>
                          <a:pt x="100965" y="138398"/>
                        </a:cubicBezTo>
                        <a:cubicBezTo>
                          <a:pt x="100965" y="159067"/>
                          <a:pt x="117729" y="175831"/>
                          <a:pt x="138398" y="175831"/>
                        </a:cubicBezTo>
                        <a:cubicBezTo>
                          <a:pt x="159068" y="175831"/>
                          <a:pt x="175832" y="159067"/>
                          <a:pt x="175832" y="138398"/>
                        </a:cubicBezTo>
                        <a:cubicBezTo>
                          <a:pt x="175832" y="117729"/>
                          <a:pt x="159068" y="100965"/>
                          <a:pt x="138398" y="1009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72" name="Google Shape;1872;p14"/>
                <p:cNvGrpSpPr/>
                <p:nvPr/>
              </p:nvGrpSpPr>
              <p:grpSpPr>
                <a:xfrm>
                  <a:off x="8604408" y="2970942"/>
                  <a:ext cx="276796" cy="276796"/>
                  <a:chOff x="8604408" y="2970942"/>
                  <a:chExt cx="276796" cy="276796"/>
                </a:xfrm>
              </p:grpSpPr>
              <p:sp>
                <p:nvSpPr>
                  <p:cNvPr id="1873" name="Google Shape;1873;p14"/>
                  <p:cNvSpPr/>
                  <p:nvPr/>
                </p:nvSpPr>
                <p:spPr>
                  <a:xfrm>
                    <a:off x="8618696" y="2985229"/>
                    <a:ext cx="248221" cy="248221"/>
                  </a:xfrm>
                  <a:custGeom>
                    <a:avLst/>
                    <a:gdLst/>
                    <a:ahLst/>
                    <a:cxnLst/>
                    <a:rect l="l" t="t" r="r" b="b"/>
                    <a:pathLst>
                      <a:path w="248221" h="248221" extrusionOk="0">
                        <a:moveTo>
                          <a:pt x="124111" y="0"/>
                        </a:moveTo>
                        <a:cubicBezTo>
                          <a:pt x="55531" y="0"/>
                          <a:pt x="0" y="55531"/>
                          <a:pt x="0" y="124111"/>
                        </a:cubicBezTo>
                        <a:cubicBezTo>
                          <a:pt x="0" y="192691"/>
                          <a:pt x="55531" y="248221"/>
                          <a:pt x="124111" y="248221"/>
                        </a:cubicBezTo>
                        <a:cubicBezTo>
                          <a:pt x="192691" y="248221"/>
                          <a:pt x="248221" y="192691"/>
                          <a:pt x="248221" y="124111"/>
                        </a:cubicBezTo>
                        <a:cubicBezTo>
                          <a:pt x="248221" y="55531"/>
                          <a:pt x="192691" y="0"/>
                          <a:pt x="124111" y="0"/>
                        </a:cubicBezTo>
                        <a:close/>
                        <a:moveTo>
                          <a:pt x="124111" y="175831"/>
                        </a:moveTo>
                        <a:cubicBezTo>
                          <a:pt x="95536" y="175831"/>
                          <a:pt x="72390" y="152686"/>
                          <a:pt x="72390" y="124111"/>
                        </a:cubicBezTo>
                        <a:cubicBezTo>
                          <a:pt x="72390" y="95536"/>
                          <a:pt x="95536" y="72390"/>
                          <a:pt x="124111" y="72390"/>
                        </a:cubicBezTo>
                        <a:cubicBezTo>
                          <a:pt x="152686" y="72390"/>
                          <a:pt x="175832" y="95536"/>
                          <a:pt x="175832" y="124111"/>
                        </a:cubicBezTo>
                        <a:cubicBezTo>
                          <a:pt x="175832" y="152686"/>
                          <a:pt x="152686" y="175831"/>
                          <a:pt x="124111" y="17583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4" name="Google Shape;1874;p14"/>
                  <p:cNvSpPr/>
                  <p:nvPr/>
                </p:nvSpPr>
                <p:spPr>
                  <a:xfrm>
                    <a:off x="8604408" y="2970942"/>
                    <a:ext cx="276796" cy="276796"/>
                  </a:xfrm>
                  <a:custGeom>
                    <a:avLst/>
                    <a:gdLst/>
                    <a:ahLst/>
                    <a:cxnLst/>
                    <a:rect l="l" t="t" r="r" b="b"/>
                    <a:pathLst>
                      <a:path w="276796" h="276796" extrusionOk="0">
                        <a:moveTo>
                          <a:pt x="138399" y="276796"/>
                        </a:moveTo>
                        <a:cubicBezTo>
                          <a:pt x="62103" y="276796"/>
                          <a:pt x="0" y="214693"/>
                          <a:pt x="0" y="138398"/>
                        </a:cubicBezTo>
                        <a:cubicBezTo>
                          <a:pt x="0" y="62103"/>
                          <a:pt x="62103" y="0"/>
                          <a:pt x="138399" y="0"/>
                        </a:cubicBezTo>
                        <a:cubicBezTo>
                          <a:pt x="214694" y="0"/>
                          <a:pt x="276796" y="62103"/>
                          <a:pt x="276796" y="138398"/>
                        </a:cubicBezTo>
                        <a:cubicBezTo>
                          <a:pt x="276796" y="214693"/>
                          <a:pt x="214694" y="276796"/>
                          <a:pt x="138399" y="276796"/>
                        </a:cubicBezTo>
                        <a:close/>
                        <a:moveTo>
                          <a:pt x="138399" y="28575"/>
                        </a:moveTo>
                        <a:cubicBezTo>
                          <a:pt x="77820" y="28575"/>
                          <a:pt x="28575" y="77819"/>
                          <a:pt x="28575" y="138398"/>
                        </a:cubicBezTo>
                        <a:cubicBezTo>
                          <a:pt x="28575" y="198977"/>
                          <a:pt x="77820" y="248221"/>
                          <a:pt x="138399" y="248221"/>
                        </a:cubicBezTo>
                        <a:cubicBezTo>
                          <a:pt x="198977" y="248221"/>
                          <a:pt x="248221" y="198977"/>
                          <a:pt x="248221" y="138398"/>
                        </a:cubicBezTo>
                        <a:cubicBezTo>
                          <a:pt x="248221" y="77819"/>
                          <a:pt x="198977" y="28575"/>
                          <a:pt x="138399" y="28575"/>
                        </a:cubicBezTo>
                        <a:close/>
                        <a:moveTo>
                          <a:pt x="138399" y="204406"/>
                        </a:moveTo>
                        <a:cubicBezTo>
                          <a:pt x="102013" y="204406"/>
                          <a:pt x="72390" y="174784"/>
                          <a:pt x="72390" y="138398"/>
                        </a:cubicBezTo>
                        <a:cubicBezTo>
                          <a:pt x="72390" y="102013"/>
                          <a:pt x="102013" y="72390"/>
                          <a:pt x="138399" y="72390"/>
                        </a:cubicBezTo>
                        <a:cubicBezTo>
                          <a:pt x="174784" y="72390"/>
                          <a:pt x="204407" y="102013"/>
                          <a:pt x="204407" y="138398"/>
                        </a:cubicBezTo>
                        <a:cubicBezTo>
                          <a:pt x="204407" y="174784"/>
                          <a:pt x="174784" y="204406"/>
                          <a:pt x="138399" y="204406"/>
                        </a:cubicBezTo>
                        <a:close/>
                        <a:moveTo>
                          <a:pt x="138399" y="100965"/>
                        </a:moveTo>
                        <a:cubicBezTo>
                          <a:pt x="117729" y="100965"/>
                          <a:pt x="100965" y="117729"/>
                          <a:pt x="100965" y="138398"/>
                        </a:cubicBezTo>
                        <a:cubicBezTo>
                          <a:pt x="100965" y="159067"/>
                          <a:pt x="117729" y="175831"/>
                          <a:pt x="138399" y="175831"/>
                        </a:cubicBezTo>
                        <a:cubicBezTo>
                          <a:pt x="159068" y="175831"/>
                          <a:pt x="175832" y="159067"/>
                          <a:pt x="175832" y="138398"/>
                        </a:cubicBezTo>
                        <a:cubicBezTo>
                          <a:pt x="175832" y="117729"/>
                          <a:pt x="159068" y="100965"/>
                          <a:pt x="138399" y="1009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875" name="Google Shape;1875;p14"/>
              <p:cNvSpPr/>
              <p:nvPr/>
            </p:nvSpPr>
            <p:spPr>
              <a:xfrm>
                <a:off x="8294846" y="2985229"/>
                <a:ext cx="248221" cy="248221"/>
              </a:xfrm>
              <a:custGeom>
                <a:avLst/>
                <a:gdLst/>
                <a:ahLst/>
                <a:cxnLst/>
                <a:rect l="l" t="t" r="r" b="b"/>
                <a:pathLst>
                  <a:path w="248221" h="248221" extrusionOk="0">
                    <a:moveTo>
                      <a:pt x="124111" y="0"/>
                    </a:moveTo>
                    <a:cubicBezTo>
                      <a:pt x="55531" y="0"/>
                      <a:pt x="0" y="55531"/>
                      <a:pt x="0" y="124111"/>
                    </a:cubicBezTo>
                    <a:cubicBezTo>
                      <a:pt x="0" y="192691"/>
                      <a:pt x="55531" y="248221"/>
                      <a:pt x="124111" y="248221"/>
                    </a:cubicBezTo>
                    <a:cubicBezTo>
                      <a:pt x="192691" y="248221"/>
                      <a:pt x="248221" y="192691"/>
                      <a:pt x="248221" y="124111"/>
                    </a:cubicBezTo>
                    <a:cubicBezTo>
                      <a:pt x="248221" y="55531"/>
                      <a:pt x="192691" y="0"/>
                      <a:pt x="124111" y="0"/>
                    </a:cubicBezTo>
                    <a:close/>
                    <a:moveTo>
                      <a:pt x="124111" y="175831"/>
                    </a:moveTo>
                    <a:cubicBezTo>
                      <a:pt x="95536" y="175831"/>
                      <a:pt x="72390" y="152686"/>
                      <a:pt x="72390" y="124111"/>
                    </a:cubicBezTo>
                    <a:cubicBezTo>
                      <a:pt x="72390" y="95536"/>
                      <a:pt x="95536" y="72390"/>
                      <a:pt x="124111" y="72390"/>
                    </a:cubicBezTo>
                    <a:cubicBezTo>
                      <a:pt x="152686" y="72390"/>
                      <a:pt x="175832" y="95536"/>
                      <a:pt x="175832" y="124111"/>
                    </a:cubicBezTo>
                    <a:cubicBezTo>
                      <a:pt x="175832" y="152686"/>
                      <a:pt x="152686" y="175831"/>
                      <a:pt x="124111" y="175831"/>
                    </a:cubicBez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876" name="Google Shape;1876;p14"/>
          <p:cNvGrpSpPr/>
          <p:nvPr/>
        </p:nvGrpSpPr>
        <p:grpSpPr>
          <a:xfrm>
            <a:off x="15838851" y="1003560"/>
            <a:ext cx="1536327" cy="1421090"/>
            <a:chOff x="5140976" y="802510"/>
            <a:chExt cx="1536327" cy="1421090"/>
          </a:xfrm>
        </p:grpSpPr>
        <p:grpSp>
          <p:nvGrpSpPr>
            <p:cNvPr id="1877" name="Google Shape;1877;p14"/>
            <p:cNvGrpSpPr/>
            <p:nvPr/>
          </p:nvGrpSpPr>
          <p:grpSpPr>
            <a:xfrm>
              <a:off x="5140976" y="802510"/>
              <a:ext cx="1536327" cy="1421090"/>
              <a:chOff x="1560766" y="5405182"/>
              <a:chExt cx="928687" cy="859028"/>
            </a:xfrm>
          </p:grpSpPr>
          <p:grpSp>
            <p:nvGrpSpPr>
              <p:cNvPr id="1878" name="Google Shape;1878;p14"/>
              <p:cNvGrpSpPr/>
              <p:nvPr/>
            </p:nvGrpSpPr>
            <p:grpSpPr>
              <a:xfrm>
                <a:off x="1580864" y="5520975"/>
                <a:ext cx="202501" cy="481393"/>
                <a:chOff x="1580864" y="5520975"/>
                <a:chExt cx="202501" cy="481393"/>
              </a:xfrm>
            </p:grpSpPr>
            <p:sp>
              <p:nvSpPr>
                <p:cNvPr id="1879" name="Google Shape;1879;p14"/>
                <p:cNvSpPr/>
                <p:nvPr/>
              </p:nvSpPr>
              <p:spPr>
                <a:xfrm>
                  <a:off x="1595151" y="5535262"/>
                  <a:ext cx="173926" cy="452818"/>
                </a:xfrm>
                <a:custGeom>
                  <a:avLst/>
                  <a:gdLst/>
                  <a:ahLst/>
                  <a:cxnLst/>
                  <a:rect l="l" t="t" r="r" b="b"/>
                  <a:pathLst>
                    <a:path w="173926" h="452818" extrusionOk="0">
                      <a:moveTo>
                        <a:pt x="0" y="0"/>
                      </a:moveTo>
                      <a:lnTo>
                        <a:pt x="173926" y="0"/>
                      </a:lnTo>
                      <a:lnTo>
                        <a:pt x="173926" y="452818"/>
                      </a:lnTo>
                      <a:lnTo>
                        <a:pt x="0"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0" name="Google Shape;1880;p14"/>
                <p:cNvSpPr/>
                <p:nvPr/>
              </p:nvSpPr>
              <p:spPr>
                <a:xfrm>
                  <a:off x="1580864" y="5520975"/>
                  <a:ext cx="202501" cy="481393"/>
                </a:xfrm>
                <a:custGeom>
                  <a:avLst/>
                  <a:gdLst/>
                  <a:ahLst/>
                  <a:cxnLst/>
                  <a:rect l="l" t="t" r="r" b="b"/>
                  <a:pathLst>
                    <a:path w="202501" h="481393" extrusionOk="0">
                      <a:moveTo>
                        <a:pt x="188214" y="481393"/>
                      </a:moveTo>
                      <a:lnTo>
                        <a:pt x="14288" y="481393"/>
                      </a:lnTo>
                      <a:cubicBezTo>
                        <a:pt x="6382" y="481393"/>
                        <a:pt x="0" y="475012"/>
                        <a:pt x="0" y="467106"/>
                      </a:cubicBezTo>
                      <a:lnTo>
                        <a:pt x="0" y="14288"/>
                      </a:lnTo>
                      <a:cubicBezTo>
                        <a:pt x="0" y="6382"/>
                        <a:pt x="6382" y="0"/>
                        <a:pt x="14288" y="0"/>
                      </a:cubicBezTo>
                      <a:lnTo>
                        <a:pt x="188214" y="0"/>
                      </a:lnTo>
                      <a:cubicBezTo>
                        <a:pt x="196120" y="0"/>
                        <a:pt x="202501" y="6382"/>
                        <a:pt x="202501" y="14288"/>
                      </a:cubicBezTo>
                      <a:lnTo>
                        <a:pt x="202501" y="467106"/>
                      </a:lnTo>
                      <a:cubicBezTo>
                        <a:pt x="202501" y="475012"/>
                        <a:pt x="196120" y="481393"/>
                        <a:pt x="188214" y="481393"/>
                      </a:cubicBezTo>
                      <a:close/>
                      <a:moveTo>
                        <a:pt x="28575" y="452818"/>
                      </a:moveTo>
                      <a:lnTo>
                        <a:pt x="173926" y="452818"/>
                      </a:lnTo>
                      <a:lnTo>
                        <a:pt x="173926" y="28575"/>
                      </a:lnTo>
                      <a:lnTo>
                        <a:pt x="28575" y="28575"/>
                      </a:lnTo>
                      <a:lnTo>
                        <a:pt x="28575"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81" name="Google Shape;1881;p14"/>
              <p:cNvGrpSpPr/>
              <p:nvPr/>
            </p:nvGrpSpPr>
            <p:grpSpPr>
              <a:xfrm>
                <a:off x="1615001" y="5405182"/>
                <a:ext cx="134227" cy="78931"/>
                <a:chOff x="1615001" y="5405182"/>
                <a:chExt cx="134227" cy="78931"/>
              </a:xfrm>
            </p:grpSpPr>
            <p:sp>
              <p:nvSpPr>
                <p:cNvPr id="1882" name="Google Shape;1882;p14"/>
                <p:cNvSpPr/>
                <p:nvPr/>
              </p:nvSpPr>
              <p:spPr>
                <a:xfrm>
                  <a:off x="1629251" y="5419465"/>
                  <a:ext cx="105727" cy="50360"/>
                </a:xfrm>
                <a:custGeom>
                  <a:avLst/>
                  <a:gdLst/>
                  <a:ahLst/>
                  <a:cxnLst/>
                  <a:rect l="l" t="t" r="r" b="b"/>
                  <a:pathLst>
                    <a:path w="105727" h="50360" extrusionOk="0">
                      <a:moveTo>
                        <a:pt x="105727" y="50361"/>
                      </a:moveTo>
                      <a:lnTo>
                        <a:pt x="0" y="50361"/>
                      </a:lnTo>
                      <a:lnTo>
                        <a:pt x="12478" y="24453"/>
                      </a:lnTo>
                      <a:cubicBezTo>
                        <a:pt x="14954" y="19405"/>
                        <a:pt x="18193" y="15118"/>
                        <a:pt x="22003" y="11594"/>
                      </a:cubicBezTo>
                      <a:cubicBezTo>
                        <a:pt x="42767" y="-7360"/>
                        <a:pt x="79915" y="-3074"/>
                        <a:pt x="93250" y="24453"/>
                      </a:cubicBezTo>
                      <a:lnTo>
                        <a:pt x="105727" y="503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3" name="Google Shape;1883;p14"/>
                <p:cNvSpPr/>
                <p:nvPr/>
              </p:nvSpPr>
              <p:spPr>
                <a:xfrm>
                  <a:off x="1615001" y="5405182"/>
                  <a:ext cx="134227" cy="78931"/>
                </a:xfrm>
                <a:custGeom>
                  <a:avLst/>
                  <a:gdLst/>
                  <a:ahLst/>
                  <a:cxnLst/>
                  <a:rect l="l" t="t" r="r" b="b"/>
                  <a:pathLst>
                    <a:path w="134227" h="78931" extrusionOk="0">
                      <a:moveTo>
                        <a:pt x="119977" y="78931"/>
                      </a:moveTo>
                      <a:lnTo>
                        <a:pt x="14250" y="78931"/>
                      </a:lnTo>
                      <a:cubicBezTo>
                        <a:pt x="9297" y="78931"/>
                        <a:pt x="4725" y="76359"/>
                        <a:pt x="2153" y="72263"/>
                      </a:cubicBezTo>
                      <a:cubicBezTo>
                        <a:pt x="-419" y="68168"/>
                        <a:pt x="-704" y="62929"/>
                        <a:pt x="1391" y="58452"/>
                      </a:cubicBezTo>
                      <a:lnTo>
                        <a:pt x="13869" y="32544"/>
                      </a:lnTo>
                      <a:cubicBezTo>
                        <a:pt x="17108" y="25972"/>
                        <a:pt x="21394" y="20257"/>
                        <a:pt x="26537" y="15400"/>
                      </a:cubicBezTo>
                      <a:cubicBezTo>
                        <a:pt x="40348" y="2826"/>
                        <a:pt x="59875" y="-2508"/>
                        <a:pt x="78925" y="1112"/>
                      </a:cubicBezTo>
                      <a:cubicBezTo>
                        <a:pt x="97308" y="4636"/>
                        <a:pt x="112453" y="16066"/>
                        <a:pt x="120359" y="32449"/>
                      </a:cubicBezTo>
                      <a:lnTo>
                        <a:pt x="132836" y="58357"/>
                      </a:lnTo>
                      <a:cubicBezTo>
                        <a:pt x="134932" y="62738"/>
                        <a:pt x="134646" y="67977"/>
                        <a:pt x="132074" y="72168"/>
                      </a:cubicBezTo>
                      <a:cubicBezTo>
                        <a:pt x="129407" y="76455"/>
                        <a:pt x="124835" y="78931"/>
                        <a:pt x="119977" y="78931"/>
                      </a:cubicBezTo>
                      <a:close/>
                      <a:moveTo>
                        <a:pt x="36919" y="50356"/>
                      </a:moveTo>
                      <a:lnTo>
                        <a:pt x="97213" y="50356"/>
                      </a:lnTo>
                      <a:lnTo>
                        <a:pt x="94641" y="44927"/>
                      </a:lnTo>
                      <a:cubicBezTo>
                        <a:pt x="89212" y="33687"/>
                        <a:pt x="79115" y="30258"/>
                        <a:pt x="73496" y="29210"/>
                      </a:cubicBezTo>
                      <a:cubicBezTo>
                        <a:pt x="63494" y="27210"/>
                        <a:pt x="52826" y="30068"/>
                        <a:pt x="45873" y="36449"/>
                      </a:cubicBezTo>
                      <a:cubicBezTo>
                        <a:pt x="43301" y="38831"/>
                        <a:pt x="41206" y="41688"/>
                        <a:pt x="39491" y="45022"/>
                      </a:cubicBezTo>
                      <a:lnTo>
                        <a:pt x="36919" y="5035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84" name="Google Shape;1884;p14"/>
              <p:cNvGrpSpPr/>
              <p:nvPr/>
            </p:nvGrpSpPr>
            <p:grpSpPr>
              <a:xfrm>
                <a:off x="1580941" y="5455538"/>
                <a:ext cx="202347" cy="99441"/>
                <a:chOff x="1580941" y="5455538"/>
                <a:chExt cx="202347" cy="99441"/>
              </a:xfrm>
            </p:grpSpPr>
            <p:sp>
              <p:nvSpPr>
                <p:cNvPr id="1885" name="Google Shape;1885;p14"/>
                <p:cNvSpPr/>
                <p:nvPr/>
              </p:nvSpPr>
              <p:spPr>
                <a:xfrm>
                  <a:off x="1595222" y="5469826"/>
                  <a:ext cx="173785" cy="70866"/>
                </a:xfrm>
                <a:custGeom>
                  <a:avLst/>
                  <a:gdLst/>
                  <a:ahLst/>
                  <a:cxnLst/>
                  <a:rect l="l" t="t" r="r" b="b"/>
                  <a:pathLst>
                    <a:path w="173785" h="70866" extrusionOk="0">
                      <a:moveTo>
                        <a:pt x="173761" y="70390"/>
                      </a:moveTo>
                      <a:cubicBezTo>
                        <a:pt x="173856" y="70675"/>
                        <a:pt x="173666" y="70866"/>
                        <a:pt x="173380" y="70866"/>
                      </a:cubicBezTo>
                      <a:lnTo>
                        <a:pt x="406" y="70866"/>
                      </a:lnTo>
                      <a:cubicBezTo>
                        <a:pt x="120" y="70866"/>
                        <a:pt x="-70" y="70675"/>
                        <a:pt x="25" y="70390"/>
                      </a:cubicBezTo>
                      <a:lnTo>
                        <a:pt x="2406" y="65437"/>
                      </a:lnTo>
                      <a:lnTo>
                        <a:pt x="34029" y="0"/>
                      </a:lnTo>
                      <a:lnTo>
                        <a:pt x="139756" y="0"/>
                      </a:lnTo>
                      <a:lnTo>
                        <a:pt x="171380" y="65437"/>
                      </a:lnTo>
                      <a:lnTo>
                        <a:pt x="173761" y="7039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6" name="Google Shape;1886;p14"/>
                <p:cNvSpPr/>
                <p:nvPr/>
              </p:nvSpPr>
              <p:spPr>
                <a:xfrm>
                  <a:off x="1580941" y="5455538"/>
                  <a:ext cx="202347" cy="99441"/>
                </a:xfrm>
                <a:custGeom>
                  <a:avLst/>
                  <a:gdLst/>
                  <a:ahLst/>
                  <a:cxnLst/>
                  <a:rect l="l" t="t" r="r" b="b"/>
                  <a:pathLst>
                    <a:path w="202347" h="99441" extrusionOk="0">
                      <a:moveTo>
                        <a:pt x="187661" y="99441"/>
                      </a:moveTo>
                      <a:lnTo>
                        <a:pt x="14687" y="99441"/>
                      </a:lnTo>
                      <a:cubicBezTo>
                        <a:pt x="10115" y="99441"/>
                        <a:pt x="5448" y="97060"/>
                        <a:pt x="2781" y="93440"/>
                      </a:cubicBezTo>
                      <a:cubicBezTo>
                        <a:pt x="114" y="89821"/>
                        <a:pt x="-744" y="84677"/>
                        <a:pt x="685" y="80296"/>
                      </a:cubicBezTo>
                      <a:cubicBezTo>
                        <a:pt x="876" y="79724"/>
                        <a:pt x="1161" y="79057"/>
                        <a:pt x="1447" y="78486"/>
                      </a:cubicBezTo>
                      <a:lnTo>
                        <a:pt x="35451" y="8096"/>
                      </a:lnTo>
                      <a:cubicBezTo>
                        <a:pt x="37832" y="3143"/>
                        <a:pt x="42881" y="0"/>
                        <a:pt x="48310" y="0"/>
                      </a:cubicBezTo>
                      <a:lnTo>
                        <a:pt x="154037" y="0"/>
                      </a:lnTo>
                      <a:cubicBezTo>
                        <a:pt x="159562" y="0"/>
                        <a:pt x="164515" y="3143"/>
                        <a:pt x="166896" y="8096"/>
                      </a:cubicBezTo>
                      <a:lnTo>
                        <a:pt x="200901" y="78486"/>
                      </a:lnTo>
                      <a:cubicBezTo>
                        <a:pt x="201186" y="79057"/>
                        <a:pt x="201377" y="79629"/>
                        <a:pt x="201662" y="80296"/>
                      </a:cubicBezTo>
                      <a:cubicBezTo>
                        <a:pt x="203091" y="84677"/>
                        <a:pt x="202234" y="89725"/>
                        <a:pt x="199567" y="93440"/>
                      </a:cubicBezTo>
                      <a:cubicBezTo>
                        <a:pt x="196900" y="97155"/>
                        <a:pt x="192233" y="99441"/>
                        <a:pt x="187661" y="99441"/>
                      </a:cubicBezTo>
                      <a:close/>
                      <a:moveTo>
                        <a:pt x="36785" y="70866"/>
                      </a:moveTo>
                      <a:lnTo>
                        <a:pt x="165468" y="70866"/>
                      </a:lnTo>
                      <a:lnTo>
                        <a:pt x="144989" y="28575"/>
                      </a:lnTo>
                      <a:lnTo>
                        <a:pt x="57168" y="28575"/>
                      </a:lnTo>
                      <a:lnTo>
                        <a:pt x="36785" y="7086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87" name="Google Shape;1887;p14"/>
              <p:cNvGrpSpPr/>
              <p:nvPr/>
            </p:nvGrpSpPr>
            <p:grpSpPr>
              <a:xfrm>
                <a:off x="1757076" y="5521165"/>
                <a:ext cx="202596" cy="481393"/>
                <a:chOff x="1757076" y="5521165"/>
                <a:chExt cx="202596" cy="481393"/>
              </a:xfrm>
            </p:grpSpPr>
            <p:sp>
              <p:nvSpPr>
                <p:cNvPr id="1888" name="Google Shape;1888;p14"/>
                <p:cNvSpPr/>
                <p:nvPr/>
              </p:nvSpPr>
              <p:spPr>
                <a:xfrm>
                  <a:off x="177136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9" name="Google Shape;1889;p14"/>
                <p:cNvSpPr/>
                <p:nvPr/>
              </p:nvSpPr>
              <p:spPr>
                <a:xfrm>
                  <a:off x="175707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90" name="Google Shape;1890;p14"/>
              <p:cNvGrpSpPr/>
              <p:nvPr/>
            </p:nvGrpSpPr>
            <p:grpSpPr>
              <a:xfrm>
                <a:off x="1791213" y="5405437"/>
                <a:ext cx="134227" cy="78867"/>
                <a:chOff x="1791213" y="5405437"/>
                <a:chExt cx="134227" cy="78867"/>
              </a:xfrm>
            </p:grpSpPr>
            <p:sp>
              <p:nvSpPr>
                <p:cNvPr id="1891" name="Google Shape;1891;p14"/>
                <p:cNvSpPr/>
                <p:nvPr/>
              </p:nvSpPr>
              <p:spPr>
                <a:xfrm>
                  <a:off x="180546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2" name="Google Shape;1892;p14"/>
                <p:cNvSpPr/>
                <p:nvPr/>
              </p:nvSpPr>
              <p:spPr>
                <a:xfrm>
                  <a:off x="179121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486"/>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7" y="44958"/>
                      </a:cubicBezTo>
                      <a:lnTo>
                        <a:pt x="37015"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93" name="Google Shape;1893;p14"/>
              <p:cNvGrpSpPr/>
              <p:nvPr/>
            </p:nvGrpSpPr>
            <p:grpSpPr>
              <a:xfrm>
                <a:off x="1757267" y="5455729"/>
                <a:ext cx="202343" cy="99535"/>
                <a:chOff x="1757267" y="5455729"/>
                <a:chExt cx="202343" cy="99535"/>
              </a:xfrm>
            </p:grpSpPr>
            <p:sp>
              <p:nvSpPr>
                <p:cNvPr id="1894" name="Google Shape;1894;p14"/>
                <p:cNvSpPr/>
                <p:nvPr/>
              </p:nvSpPr>
              <p:spPr>
                <a:xfrm>
                  <a:off x="1771434"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6"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5" name="Google Shape;1895;p14"/>
                <p:cNvSpPr/>
                <p:nvPr/>
              </p:nvSpPr>
              <p:spPr>
                <a:xfrm>
                  <a:off x="1757267" y="5455729"/>
                  <a:ext cx="202343" cy="99535"/>
                </a:xfrm>
                <a:custGeom>
                  <a:avLst/>
                  <a:gdLst/>
                  <a:ahLst/>
                  <a:cxnLst/>
                  <a:rect l="l" t="t" r="r" b="b"/>
                  <a:pathLst>
                    <a:path w="202343"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1" y="0"/>
                      </a:cubicBezTo>
                      <a:lnTo>
                        <a:pt x="154019" y="0"/>
                      </a:lnTo>
                      <a:cubicBezTo>
                        <a:pt x="159544" y="0"/>
                        <a:pt x="164496" y="3143"/>
                        <a:pt x="166878" y="8096"/>
                      </a:cubicBezTo>
                      <a:lnTo>
                        <a:pt x="200882" y="78486"/>
                      </a:lnTo>
                      <a:cubicBezTo>
                        <a:pt x="200977" y="78771"/>
                        <a:pt x="201073" y="78962"/>
                        <a:pt x="201263" y="79247"/>
                      </a:cubicBezTo>
                      <a:cubicBezTo>
                        <a:pt x="203073" y="83629"/>
                        <a:pt x="202596" y="89059"/>
                        <a:pt x="199929" y="93059"/>
                      </a:cubicBezTo>
                      <a:cubicBezTo>
                        <a:pt x="197167" y="96964"/>
                        <a:pt x="192405" y="99536"/>
                        <a:pt x="187547" y="99536"/>
                      </a:cubicBezTo>
                      <a:close/>
                      <a:moveTo>
                        <a:pt x="36766" y="70961"/>
                      </a:moveTo>
                      <a:lnTo>
                        <a:pt x="165449" y="70961"/>
                      </a:lnTo>
                      <a:lnTo>
                        <a:pt x="144970" y="28575"/>
                      </a:lnTo>
                      <a:lnTo>
                        <a:pt x="57150" y="28575"/>
                      </a:lnTo>
                      <a:lnTo>
                        <a:pt x="36766"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96" name="Google Shape;1896;p14"/>
              <p:cNvGrpSpPr/>
              <p:nvPr/>
            </p:nvGrpSpPr>
            <p:grpSpPr>
              <a:xfrm>
                <a:off x="1931003" y="5526594"/>
                <a:ext cx="202596" cy="481393"/>
                <a:chOff x="1931003" y="5526594"/>
                <a:chExt cx="202596" cy="481393"/>
              </a:xfrm>
            </p:grpSpPr>
            <p:sp>
              <p:nvSpPr>
                <p:cNvPr id="1897" name="Google Shape;1897;p14"/>
                <p:cNvSpPr/>
                <p:nvPr/>
              </p:nvSpPr>
              <p:spPr>
                <a:xfrm>
                  <a:off x="1945386" y="5540977"/>
                  <a:ext cx="173926" cy="452723"/>
                </a:xfrm>
                <a:custGeom>
                  <a:avLst/>
                  <a:gdLst/>
                  <a:ahLst/>
                  <a:cxnLst/>
                  <a:rect l="l" t="t" r="r" b="b"/>
                  <a:pathLst>
                    <a:path w="173926" h="452723" extrusionOk="0">
                      <a:moveTo>
                        <a:pt x="173926" y="162973"/>
                      </a:moveTo>
                      <a:lnTo>
                        <a:pt x="173926" y="452724"/>
                      </a:lnTo>
                      <a:lnTo>
                        <a:pt x="0" y="452724"/>
                      </a:lnTo>
                      <a:lnTo>
                        <a:pt x="0" y="0"/>
                      </a:lnTo>
                      <a:lnTo>
                        <a:pt x="173926" y="0"/>
                      </a:lnTo>
                      <a:lnTo>
                        <a:pt x="173926" y="111347"/>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8" name="Google Shape;1898;p14"/>
                <p:cNvSpPr/>
                <p:nvPr/>
              </p:nvSpPr>
              <p:spPr>
                <a:xfrm>
                  <a:off x="1931003" y="5526594"/>
                  <a:ext cx="202596" cy="481393"/>
                </a:xfrm>
                <a:custGeom>
                  <a:avLst/>
                  <a:gdLst/>
                  <a:ahLst/>
                  <a:cxnLst/>
                  <a:rect l="l" t="t" r="r" b="b"/>
                  <a:pathLst>
                    <a:path w="202596" h="481393" extrusionOk="0">
                      <a:moveTo>
                        <a:pt x="188309" y="481394"/>
                      </a:moveTo>
                      <a:lnTo>
                        <a:pt x="14288" y="481394"/>
                      </a:lnTo>
                      <a:cubicBezTo>
                        <a:pt x="6382" y="481394"/>
                        <a:pt x="0" y="475012"/>
                        <a:pt x="0" y="467106"/>
                      </a:cubicBezTo>
                      <a:lnTo>
                        <a:pt x="0" y="14288"/>
                      </a:lnTo>
                      <a:cubicBezTo>
                        <a:pt x="0" y="6382"/>
                        <a:pt x="6382" y="0"/>
                        <a:pt x="14288" y="0"/>
                      </a:cubicBezTo>
                      <a:lnTo>
                        <a:pt x="188309" y="0"/>
                      </a:lnTo>
                      <a:cubicBezTo>
                        <a:pt x="196215" y="0"/>
                        <a:pt x="202597" y="6382"/>
                        <a:pt x="202597" y="14288"/>
                      </a:cubicBezTo>
                      <a:lnTo>
                        <a:pt x="202597" y="125635"/>
                      </a:lnTo>
                      <a:cubicBezTo>
                        <a:pt x="202597" y="133541"/>
                        <a:pt x="196215" y="139922"/>
                        <a:pt x="188309" y="139922"/>
                      </a:cubicBezTo>
                      <a:cubicBezTo>
                        <a:pt x="180404" y="139922"/>
                        <a:pt x="174022" y="133541"/>
                        <a:pt x="174022" y="125635"/>
                      </a:cubicBezTo>
                      <a:lnTo>
                        <a:pt x="174022" y="28575"/>
                      </a:lnTo>
                      <a:lnTo>
                        <a:pt x="28575" y="28575"/>
                      </a:lnTo>
                      <a:lnTo>
                        <a:pt x="28575" y="452819"/>
                      </a:lnTo>
                      <a:lnTo>
                        <a:pt x="174022" y="452819"/>
                      </a:lnTo>
                      <a:lnTo>
                        <a:pt x="174022" y="177261"/>
                      </a:lnTo>
                      <a:cubicBezTo>
                        <a:pt x="174022" y="169355"/>
                        <a:pt x="180404" y="162973"/>
                        <a:pt x="188309" y="162973"/>
                      </a:cubicBezTo>
                      <a:cubicBezTo>
                        <a:pt x="196215" y="162973"/>
                        <a:pt x="202597" y="169355"/>
                        <a:pt x="202597" y="177261"/>
                      </a:cubicBezTo>
                      <a:lnTo>
                        <a:pt x="202597" y="467106"/>
                      </a:lnTo>
                      <a:cubicBezTo>
                        <a:pt x="202597" y="475012"/>
                        <a:pt x="196215" y="481394"/>
                        <a:pt x="188309" y="481394"/>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99" name="Google Shape;1899;p14"/>
              <p:cNvGrpSpPr/>
              <p:nvPr/>
            </p:nvGrpSpPr>
            <p:grpSpPr>
              <a:xfrm>
                <a:off x="1965235" y="5405437"/>
                <a:ext cx="134227" cy="78867"/>
                <a:chOff x="1965235" y="5405437"/>
                <a:chExt cx="134227" cy="78867"/>
              </a:xfrm>
            </p:grpSpPr>
            <p:sp>
              <p:nvSpPr>
                <p:cNvPr id="1900" name="Google Shape;1900;p14"/>
                <p:cNvSpPr/>
                <p:nvPr/>
              </p:nvSpPr>
              <p:spPr>
                <a:xfrm>
                  <a:off x="1979485"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1" name="Google Shape;1901;p14"/>
                <p:cNvSpPr/>
                <p:nvPr/>
              </p:nvSpPr>
              <p:spPr>
                <a:xfrm>
                  <a:off x="1965235"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67114" y="0"/>
                        <a:pt x="67114" y="0"/>
                        <a:pt x="67114" y="0"/>
                      </a:cubicBezTo>
                      <a:cubicBezTo>
                        <a:pt x="90260" y="0"/>
                        <a:pt x="110643" y="12478"/>
                        <a:pt x="120359" y="32575"/>
                      </a:cubicBezTo>
                      <a:lnTo>
                        <a:pt x="132836" y="58484"/>
                      </a:lnTo>
                      <a:cubicBezTo>
                        <a:pt x="134932" y="62865"/>
                        <a:pt x="134646" y="68104"/>
                        <a:pt x="132074" y="72295"/>
                      </a:cubicBezTo>
                      <a:cubicBezTo>
                        <a:pt x="129502" y="76391"/>
                        <a:pt x="124835" y="78867"/>
                        <a:pt x="119977" y="78867"/>
                      </a:cubicBezTo>
                      <a:close/>
                      <a:moveTo>
                        <a:pt x="37015" y="50292"/>
                      </a:moveTo>
                      <a:lnTo>
                        <a:pt x="97213" y="50292"/>
                      </a:lnTo>
                      <a:lnTo>
                        <a:pt x="94641" y="44958"/>
                      </a:lnTo>
                      <a:cubicBezTo>
                        <a:pt x="89688" y="34671"/>
                        <a:pt x="79401" y="28575"/>
                        <a:pt x="67114" y="28575"/>
                      </a:cubicBezTo>
                      <a:lnTo>
                        <a:pt x="67114" y="28575"/>
                      </a:lnTo>
                      <a:cubicBezTo>
                        <a:pt x="54827" y="28575"/>
                        <a:pt x="44540" y="34671"/>
                        <a:pt x="39586" y="44958"/>
                      </a:cubicBezTo>
                      <a:lnTo>
                        <a:pt x="37015"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02" name="Google Shape;1902;p14"/>
              <p:cNvGrpSpPr/>
              <p:nvPr/>
            </p:nvGrpSpPr>
            <p:grpSpPr>
              <a:xfrm>
                <a:off x="1931256" y="5455729"/>
                <a:ext cx="202281" cy="99535"/>
                <a:chOff x="1931256" y="5455729"/>
                <a:chExt cx="202281" cy="99535"/>
              </a:xfrm>
            </p:grpSpPr>
            <p:sp>
              <p:nvSpPr>
                <p:cNvPr id="1903" name="Google Shape;1903;p14"/>
                <p:cNvSpPr/>
                <p:nvPr/>
              </p:nvSpPr>
              <p:spPr>
                <a:xfrm>
                  <a:off x="1945456"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4" name="Google Shape;1904;p14"/>
                <p:cNvSpPr/>
                <p:nvPr/>
              </p:nvSpPr>
              <p:spPr>
                <a:xfrm>
                  <a:off x="1931256"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6"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05" name="Google Shape;1905;p14"/>
              <p:cNvGrpSpPr/>
              <p:nvPr/>
            </p:nvGrpSpPr>
            <p:grpSpPr>
              <a:xfrm>
                <a:off x="2099210" y="5526690"/>
                <a:ext cx="202601" cy="481298"/>
                <a:chOff x="2099210" y="5526690"/>
                <a:chExt cx="202601" cy="481298"/>
              </a:xfrm>
            </p:grpSpPr>
            <p:sp>
              <p:nvSpPr>
                <p:cNvPr id="1906" name="Google Shape;1906;p14"/>
                <p:cNvSpPr/>
                <p:nvPr/>
              </p:nvSpPr>
              <p:spPr>
                <a:xfrm>
                  <a:off x="2113502" y="5540977"/>
                  <a:ext cx="174021" cy="452723"/>
                </a:xfrm>
                <a:custGeom>
                  <a:avLst/>
                  <a:gdLst/>
                  <a:ahLst/>
                  <a:cxnLst/>
                  <a:rect l="l" t="t" r="r" b="b"/>
                  <a:pathLst>
                    <a:path w="174021" h="452723" extrusionOk="0">
                      <a:moveTo>
                        <a:pt x="1619" y="108871"/>
                      </a:moveTo>
                      <a:lnTo>
                        <a:pt x="0" y="0"/>
                      </a:lnTo>
                      <a:lnTo>
                        <a:pt x="174022" y="0"/>
                      </a:lnTo>
                      <a:lnTo>
                        <a:pt x="174022" y="452724"/>
                      </a:lnTo>
                      <a:lnTo>
                        <a:pt x="0" y="452724"/>
                      </a:lnTo>
                      <a:lnTo>
                        <a:pt x="1619" y="163449"/>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7" name="Google Shape;1907;p14"/>
                <p:cNvSpPr/>
                <p:nvPr/>
              </p:nvSpPr>
              <p:spPr>
                <a:xfrm>
                  <a:off x="2099210" y="5526690"/>
                  <a:ext cx="202601" cy="481298"/>
                </a:xfrm>
                <a:custGeom>
                  <a:avLst/>
                  <a:gdLst/>
                  <a:ahLst/>
                  <a:cxnLst/>
                  <a:rect l="l" t="t" r="r" b="b"/>
                  <a:pathLst>
                    <a:path w="202601" h="481298" extrusionOk="0">
                      <a:moveTo>
                        <a:pt x="188314" y="481299"/>
                      </a:moveTo>
                      <a:lnTo>
                        <a:pt x="14292" y="481299"/>
                      </a:lnTo>
                      <a:cubicBezTo>
                        <a:pt x="10482" y="481299"/>
                        <a:pt x="6862" y="479774"/>
                        <a:pt x="4195" y="477108"/>
                      </a:cubicBezTo>
                      <a:cubicBezTo>
                        <a:pt x="1528" y="474440"/>
                        <a:pt x="4" y="470726"/>
                        <a:pt x="4" y="466916"/>
                      </a:cubicBezTo>
                      <a:lnTo>
                        <a:pt x="1528" y="177641"/>
                      </a:lnTo>
                      <a:cubicBezTo>
                        <a:pt x="1528" y="169736"/>
                        <a:pt x="7910" y="163449"/>
                        <a:pt x="15816" y="163449"/>
                      </a:cubicBezTo>
                      <a:cubicBezTo>
                        <a:pt x="15816" y="163449"/>
                        <a:pt x="15816" y="163449"/>
                        <a:pt x="15911" y="163449"/>
                      </a:cubicBezTo>
                      <a:cubicBezTo>
                        <a:pt x="23817" y="163449"/>
                        <a:pt x="30198" y="169926"/>
                        <a:pt x="30103" y="177832"/>
                      </a:cubicBezTo>
                      <a:lnTo>
                        <a:pt x="28579" y="452819"/>
                      </a:lnTo>
                      <a:lnTo>
                        <a:pt x="173931" y="452819"/>
                      </a:lnTo>
                      <a:lnTo>
                        <a:pt x="173931" y="28575"/>
                      </a:lnTo>
                      <a:lnTo>
                        <a:pt x="28770" y="28575"/>
                      </a:lnTo>
                      <a:lnTo>
                        <a:pt x="30103" y="122968"/>
                      </a:lnTo>
                      <a:cubicBezTo>
                        <a:pt x="30198" y="130873"/>
                        <a:pt x="23912" y="137351"/>
                        <a:pt x="16006" y="137446"/>
                      </a:cubicBezTo>
                      <a:cubicBezTo>
                        <a:pt x="8101" y="138017"/>
                        <a:pt x="1623" y="131255"/>
                        <a:pt x="1528" y="123349"/>
                      </a:cubicBezTo>
                      <a:lnTo>
                        <a:pt x="4" y="14478"/>
                      </a:lnTo>
                      <a:cubicBezTo>
                        <a:pt x="-91" y="10668"/>
                        <a:pt x="1433" y="6954"/>
                        <a:pt x="4100" y="4286"/>
                      </a:cubicBezTo>
                      <a:cubicBezTo>
                        <a:pt x="6767" y="1620"/>
                        <a:pt x="10482" y="0"/>
                        <a:pt x="14292" y="0"/>
                      </a:cubicBezTo>
                      <a:lnTo>
                        <a:pt x="188314" y="0"/>
                      </a:lnTo>
                      <a:cubicBezTo>
                        <a:pt x="196219" y="0"/>
                        <a:pt x="202601" y="6382"/>
                        <a:pt x="202601" y="14288"/>
                      </a:cubicBezTo>
                      <a:lnTo>
                        <a:pt x="202601" y="467106"/>
                      </a:lnTo>
                      <a:cubicBezTo>
                        <a:pt x="202601" y="474917"/>
                        <a:pt x="196219" y="481299"/>
                        <a:pt x="188314" y="481299"/>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08" name="Google Shape;1908;p14"/>
              <p:cNvGrpSpPr/>
              <p:nvPr/>
            </p:nvGrpSpPr>
            <p:grpSpPr>
              <a:xfrm>
                <a:off x="2133447" y="5405437"/>
                <a:ext cx="134227" cy="78867"/>
                <a:chOff x="2133447" y="5405437"/>
                <a:chExt cx="134227" cy="78867"/>
              </a:xfrm>
            </p:grpSpPr>
            <p:sp>
              <p:nvSpPr>
                <p:cNvPr id="1909" name="Google Shape;1909;p14"/>
                <p:cNvSpPr/>
                <p:nvPr/>
              </p:nvSpPr>
              <p:spPr>
                <a:xfrm>
                  <a:off x="2147696" y="5419772"/>
                  <a:ext cx="105727" cy="50244"/>
                </a:xfrm>
                <a:custGeom>
                  <a:avLst/>
                  <a:gdLst/>
                  <a:ahLst/>
                  <a:cxnLst/>
                  <a:rect l="l" t="t" r="r" b="b"/>
                  <a:pathLst>
                    <a:path w="105727" h="50244" extrusionOk="0">
                      <a:moveTo>
                        <a:pt x="105728" y="50244"/>
                      </a:moveTo>
                      <a:lnTo>
                        <a:pt x="0" y="50244"/>
                      </a:lnTo>
                      <a:lnTo>
                        <a:pt x="12478" y="24432"/>
                      </a:lnTo>
                      <a:cubicBezTo>
                        <a:pt x="28289" y="-8144"/>
                        <a:pt x="77533" y="-8144"/>
                        <a:pt x="93250" y="24432"/>
                      </a:cubicBezTo>
                      <a:lnTo>
                        <a:pt x="105728"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0" name="Google Shape;1910;p14"/>
                <p:cNvSpPr/>
                <p:nvPr/>
              </p:nvSpPr>
              <p:spPr>
                <a:xfrm>
                  <a:off x="2133447"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90260" y="0"/>
                        <a:pt x="110643" y="12478"/>
                        <a:pt x="120358" y="32575"/>
                      </a:cubicBezTo>
                      <a:lnTo>
                        <a:pt x="132836" y="58484"/>
                      </a:lnTo>
                      <a:cubicBezTo>
                        <a:pt x="134932" y="62865"/>
                        <a:pt x="134646" y="68104"/>
                        <a:pt x="132074" y="72295"/>
                      </a:cubicBezTo>
                      <a:cubicBezTo>
                        <a:pt x="129502" y="76486"/>
                        <a:pt x="124835" y="78867"/>
                        <a:pt x="119977" y="78867"/>
                      </a:cubicBezTo>
                      <a:close/>
                      <a:moveTo>
                        <a:pt x="36919" y="50292"/>
                      </a:moveTo>
                      <a:lnTo>
                        <a:pt x="97117" y="50292"/>
                      </a:lnTo>
                      <a:lnTo>
                        <a:pt x="94546" y="44958"/>
                      </a:lnTo>
                      <a:cubicBezTo>
                        <a:pt x="89593" y="34671"/>
                        <a:pt x="79306" y="28575"/>
                        <a:pt x="67019" y="28575"/>
                      </a:cubicBezTo>
                      <a:cubicBezTo>
                        <a:pt x="54731" y="28575"/>
                        <a:pt x="44444" y="34671"/>
                        <a:pt x="39491" y="44958"/>
                      </a:cubicBezTo>
                      <a:lnTo>
                        <a:pt x="36919"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11" name="Google Shape;1911;p14"/>
              <p:cNvGrpSpPr/>
              <p:nvPr/>
            </p:nvGrpSpPr>
            <p:grpSpPr>
              <a:xfrm>
                <a:off x="2099467" y="5455729"/>
                <a:ext cx="202281" cy="99535"/>
                <a:chOff x="2099467" y="5455729"/>
                <a:chExt cx="202281" cy="99535"/>
              </a:xfrm>
            </p:grpSpPr>
            <p:sp>
              <p:nvSpPr>
                <p:cNvPr id="1912" name="Google Shape;1912;p14"/>
                <p:cNvSpPr/>
                <p:nvPr/>
              </p:nvSpPr>
              <p:spPr>
                <a:xfrm>
                  <a:off x="2113572"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7"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3" name="Google Shape;1913;p14"/>
                <p:cNvSpPr/>
                <p:nvPr/>
              </p:nvSpPr>
              <p:spPr>
                <a:xfrm>
                  <a:off x="2099467"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5"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14" name="Google Shape;1914;p14"/>
              <p:cNvGrpSpPr/>
              <p:nvPr/>
            </p:nvGrpSpPr>
            <p:grpSpPr>
              <a:xfrm>
                <a:off x="2273236" y="5521165"/>
                <a:ext cx="202596" cy="481393"/>
                <a:chOff x="2273236" y="5521165"/>
                <a:chExt cx="202596" cy="481393"/>
              </a:xfrm>
            </p:grpSpPr>
            <p:sp>
              <p:nvSpPr>
                <p:cNvPr id="1915" name="Google Shape;1915;p14"/>
                <p:cNvSpPr/>
                <p:nvPr/>
              </p:nvSpPr>
              <p:spPr>
                <a:xfrm>
                  <a:off x="228752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6" name="Google Shape;1916;p14"/>
                <p:cNvSpPr/>
                <p:nvPr/>
              </p:nvSpPr>
              <p:spPr>
                <a:xfrm>
                  <a:off x="227323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17" name="Google Shape;1917;p14"/>
              <p:cNvGrpSpPr/>
              <p:nvPr/>
            </p:nvGrpSpPr>
            <p:grpSpPr>
              <a:xfrm>
                <a:off x="2307373" y="5405437"/>
                <a:ext cx="134227" cy="78867"/>
                <a:chOff x="2307373" y="5405437"/>
                <a:chExt cx="134227" cy="78867"/>
              </a:xfrm>
            </p:grpSpPr>
            <p:sp>
              <p:nvSpPr>
                <p:cNvPr id="1918" name="Google Shape;1918;p14"/>
                <p:cNvSpPr/>
                <p:nvPr/>
              </p:nvSpPr>
              <p:spPr>
                <a:xfrm>
                  <a:off x="232162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9" name="Google Shape;1919;p14"/>
                <p:cNvSpPr/>
                <p:nvPr/>
              </p:nvSpPr>
              <p:spPr>
                <a:xfrm>
                  <a:off x="230737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391"/>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6" y="44958"/>
                      </a:cubicBezTo>
                      <a:lnTo>
                        <a:pt x="37015"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20" name="Google Shape;1920;p14"/>
              <p:cNvGrpSpPr/>
              <p:nvPr/>
            </p:nvGrpSpPr>
            <p:grpSpPr>
              <a:xfrm>
                <a:off x="2273427" y="5455729"/>
                <a:ext cx="202310" cy="99535"/>
                <a:chOff x="2273427" y="5455729"/>
                <a:chExt cx="202310" cy="99535"/>
              </a:xfrm>
            </p:grpSpPr>
            <p:sp>
              <p:nvSpPr>
                <p:cNvPr id="1921" name="Google Shape;1921;p14"/>
                <p:cNvSpPr/>
                <p:nvPr/>
              </p:nvSpPr>
              <p:spPr>
                <a:xfrm>
                  <a:off x="2287594"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2" name="Google Shape;1922;p14"/>
                <p:cNvSpPr/>
                <p:nvPr/>
              </p:nvSpPr>
              <p:spPr>
                <a:xfrm>
                  <a:off x="2273427" y="5455729"/>
                  <a:ext cx="202310" cy="99535"/>
                </a:xfrm>
                <a:custGeom>
                  <a:avLst/>
                  <a:gdLst/>
                  <a:ahLst/>
                  <a:cxnLst/>
                  <a:rect l="l" t="t" r="r" b="b"/>
                  <a:pathLst>
                    <a:path w="202310"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2" y="0"/>
                      </a:cubicBezTo>
                      <a:lnTo>
                        <a:pt x="154019" y="0"/>
                      </a:lnTo>
                      <a:cubicBezTo>
                        <a:pt x="159543" y="0"/>
                        <a:pt x="164497" y="3143"/>
                        <a:pt x="166878" y="8096"/>
                      </a:cubicBezTo>
                      <a:lnTo>
                        <a:pt x="200882" y="78486"/>
                      </a:lnTo>
                      <a:cubicBezTo>
                        <a:pt x="200977" y="78581"/>
                        <a:pt x="200977" y="78771"/>
                        <a:pt x="201072" y="78867"/>
                      </a:cubicBezTo>
                      <a:cubicBezTo>
                        <a:pt x="203073" y="83248"/>
                        <a:pt x="202597" y="88772"/>
                        <a:pt x="200025" y="92869"/>
                      </a:cubicBezTo>
                      <a:cubicBezTo>
                        <a:pt x="197453" y="96964"/>
                        <a:pt x="192405" y="99536"/>
                        <a:pt x="187547" y="99536"/>
                      </a:cubicBezTo>
                      <a:close/>
                      <a:moveTo>
                        <a:pt x="36766" y="70961"/>
                      </a:moveTo>
                      <a:lnTo>
                        <a:pt x="165449" y="70961"/>
                      </a:lnTo>
                      <a:lnTo>
                        <a:pt x="144970" y="28575"/>
                      </a:lnTo>
                      <a:lnTo>
                        <a:pt x="57150" y="28575"/>
                      </a:lnTo>
                      <a:lnTo>
                        <a:pt x="36766"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23" name="Google Shape;1923;p14"/>
              <p:cNvGrpSpPr/>
              <p:nvPr/>
            </p:nvGrpSpPr>
            <p:grpSpPr>
              <a:xfrm>
                <a:off x="1560766" y="5782817"/>
                <a:ext cx="928687" cy="481393"/>
                <a:chOff x="1560766" y="5782817"/>
                <a:chExt cx="928687" cy="481393"/>
              </a:xfrm>
            </p:grpSpPr>
            <p:sp>
              <p:nvSpPr>
                <p:cNvPr id="1924" name="Google Shape;1924;p14"/>
                <p:cNvSpPr/>
                <p:nvPr/>
              </p:nvSpPr>
              <p:spPr>
                <a:xfrm>
                  <a:off x="1575054" y="5797104"/>
                  <a:ext cx="900112" cy="452818"/>
                </a:xfrm>
                <a:custGeom>
                  <a:avLst/>
                  <a:gdLst/>
                  <a:ahLst/>
                  <a:cxnLst/>
                  <a:rect l="l" t="t" r="r" b="b"/>
                  <a:pathLst>
                    <a:path w="900112" h="452818" extrusionOk="0">
                      <a:moveTo>
                        <a:pt x="900113" y="0"/>
                      </a:moveTo>
                      <a:lnTo>
                        <a:pt x="900113" y="325850"/>
                      </a:lnTo>
                      <a:cubicBezTo>
                        <a:pt x="900113" y="395668"/>
                        <a:pt x="842963" y="452818"/>
                        <a:pt x="773144" y="452818"/>
                      </a:cubicBezTo>
                      <a:lnTo>
                        <a:pt x="126968" y="452818"/>
                      </a:lnTo>
                      <a:cubicBezTo>
                        <a:pt x="108966" y="452818"/>
                        <a:pt x="91726" y="449009"/>
                        <a:pt x="76200" y="442150"/>
                      </a:cubicBezTo>
                      <a:cubicBezTo>
                        <a:pt x="31433" y="422529"/>
                        <a:pt x="0" y="377666"/>
                        <a:pt x="0" y="325850"/>
                      </a:cubicBezTo>
                      <a:lnTo>
                        <a:pt x="0" y="0"/>
                      </a:lnTo>
                      <a:lnTo>
                        <a:pt x="900113" y="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5" name="Google Shape;1925;p14"/>
                <p:cNvSpPr/>
                <p:nvPr/>
              </p:nvSpPr>
              <p:spPr>
                <a:xfrm>
                  <a:off x="1560766" y="5782817"/>
                  <a:ext cx="928687" cy="481393"/>
                </a:xfrm>
                <a:custGeom>
                  <a:avLst/>
                  <a:gdLst/>
                  <a:ahLst/>
                  <a:cxnLst/>
                  <a:rect l="l" t="t" r="r" b="b"/>
                  <a:pathLst>
                    <a:path w="928687" h="481393" extrusionOk="0">
                      <a:moveTo>
                        <a:pt x="787432" y="481393"/>
                      </a:moveTo>
                      <a:lnTo>
                        <a:pt x="141256" y="481393"/>
                      </a:lnTo>
                      <a:cubicBezTo>
                        <a:pt x="121634" y="481393"/>
                        <a:pt x="102584" y="477393"/>
                        <a:pt x="84677" y="469487"/>
                      </a:cubicBezTo>
                      <a:cubicBezTo>
                        <a:pt x="33242" y="446913"/>
                        <a:pt x="0" y="396145"/>
                        <a:pt x="0" y="340138"/>
                      </a:cubicBezTo>
                      <a:lnTo>
                        <a:pt x="0" y="14288"/>
                      </a:lnTo>
                      <a:cubicBezTo>
                        <a:pt x="0" y="6382"/>
                        <a:pt x="6382" y="0"/>
                        <a:pt x="14288" y="0"/>
                      </a:cubicBezTo>
                      <a:lnTo>
                        <a:pt x="914400" y="0"/>
                      </a:lnTo>
                      <a:cubicBezTo>
                        <a:pt x="922306" y="0"/>
                        <a:pt x="928688" y="6382"/>
                        <a:pt x="928688" y="14288"/>
                      </a:cubicBezTo>
                      <a:lnTo>
                        <a:pt x="928688" y="340138"/>
                      </a:lnTo>
                      <a:cubicBezTo>
                        <a:pt x="928688" y="418052"/>
                        <a:pt x="865346" y="481393"/>
                        <a:pt x="787432" y="481393"/>
                      </a:cubicBezTo>
                      <a:close/>
                      <a:moveTo>
                        <a:pt x="28575" y="28575"/>
                      </a:moveTo>
                      <a:lnTo>
                        <a:pt x="28575" y="340138"/>
                      </a:lnTo>
                      <a:cubicBezTo>
                        <a:pt x="28575" y="384810"/>
                        <a:pt x="55150" y="425387"/>
                        <a:pt x="96203" y="443389"/>
                      </a:cubicBezTo>
                      <a:cubicBezTo>
                        <a:pt x="110490" y="449675"/>
                        <a:pt x="125539" y="452818"/>
                        <a:pt x="141256" y="452818"/>
                      </a:cubicBezTo>
                      <a:lnTo>
                        <a:pt x="787432" y="452818"/>
                      </a:lnTo>
                      <a:cubicBezTo>
                        <a:pt x="849535" y="452818"/>
                        <a:pt x="900113" y="402241"/>
                        <a:pt x="900113" y="340138"/>
                      </a:cubicBezTo>
                      <a:lnTo>
                        <a:pt x="900113" y="28575"/>
                      </a:lnTo>
                      <a:lnTo>
                        <a:pt x="28575" y="2857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26" name="Google Shape;1926;p14"/>
              <p:cNvGrpSpPr/>
              <p:nvPr/>
            </p:nvGrpSpPr>
            <p:grpSpPr>
              <a:xfrm>
                <a:off x="1724405" y="5870161"/>
                <a:ext cx="612267" cy="284988"/>
                <a:chOff x="1724405" y="5870161"/>
                <a:chExt cx="612267" cy="284988"/>
              </a:xfrm>
            </p:grpSpPr>
            <p:sp>
              <p:nvSpPr>
                <p:cNvPr id="1927" name="Google Shape;1927;p14"/>
                <p:cNvSpPr/>
                <p:nvPr/>
              </p:nvSpPr>
              <p:spPr>
                <a:xfrm>
                  <a:off x="1738693" y="5884449"/>
                  <a:ext cx="583691" cy="256413"/>
                </a:xfrm>
                <a:custGeom>
                  <a:avLst/>
                  <a:gdLst/>
                  <a:ahLst/>
                  <a:cxnLst/>
                  <a:rect l="l" t="t" r="r" b="b"/>
                  <a:pathLst>
                    <a:path w="583691" h="256413" extrusionOk="0">
                      <a:moveTo>
                        <a:pt x="583692" y="128207"/>
                      </a:moveTo>
                      <a:cubicBezTo>
                        <a:pt x="583692" y="199013"/>
                        <a:pt x="453028" y="256413"/>
                        <a:pt x="291846" y="256413"/>
                      </a:cubicBezTo>
                      <a:cubicBezTo>
                        <a:pt x="130664" y="256413"/>
                        <a:pt x="0" y="199013"/>
                        <a:pt x="0" y="128207"/>
                      </a:cubicBezTo>
                      <a:cubicBezTo>
                        <a:pt x="0" y="57400"/>
                        <a:pt x="130664" y="0"/>
                        <a:pt x="291846" y="0"/>
                      </a:cubicBezTo>
                      <a:cubicBezTo>
                        <a:pt x="453028" y="0"/>
                        <a:pt x="583692" y="57400"/>
                        <a:pt x="583692" y="128207"/>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8" name="Google Shape;1928;p14"/>
                <p:cNvSpPr/>
                <p:nvPr/>
              </p:nvSpPr>
              <p:spPr>
                <a:xfrm>
                  <a:off x="1724405" y="5870161"/>
                  <a:ext cx="612267" cy="284988"/>
                </a:xfrm>
                <a:custGeom>
                  <a:avLst/>
                  <a:gdLst/>
                  <a:ahLst/>
                  <a:cxnLst/>
                  <a:rect l="l" t="t" r="r" b="b"/>
                  <a:pathLst>
                    <a:path w="612267" h="284988" extrusionOk="0">
                      <a:moveTo>
                        <a:pt x="306134" y="284988"/>
                      </a:moveTo>
                      <a:cubicBezTo>
                        <a:pt x="134493" y="284988"/>
                        <a:pt x="0" y="222409"/>
                        <a:pt x="0" y="142494"/>
                      </a:cubicBezTo>
                      <a:cubicBezTo>
                        <a:pt x="0" y="62579"/>
                        <a:pt x="134493" y="0"/>
                        <a:pt x="306134" y="0"/>
                      </a:cubicBezTo>
                      <a:cubicBezTo>
                        <a:pt x="477774" y="0"/>
                        <a:pt x="612267" y="62579"/>
                        <a:pt x="612267" y="142494"/>
                      </a:cubicBezTo>
                      <a:cubicBezTo>
                        <a:pt x="612267" y="222409"/>
                        <a:pt x="477774" y="284988"/>
                        <a:pt x="306134" y="284988"/>
                      </a:cubicBezTo>
                      <a:close/>
                      <a:moveTo>
                        <a:pt x="306134" y="28575"/>
                      </a:moveTo>
                      <a:cubicBezTo>
                        <a:pt x="140113" y="28575"/>
                        <a:pt x="28575" y="87439"/>
                        <a:pt x="28575" y="142494"/>
                      </a:cubicBezTo>
                      <a:cubicBezTo>
                        <a:pt x="28575" y="197549"/>
                        <a:pt x="140113" y="256413"/>
                        <a:pt x="306134" y="256413"/>
                      </a:cubicBezTo>
                      <a:cubicBezTo>
                        <a:pt x="472154" y="256413"/>
                        <a:pt x="583692" y="197549"/>
                        <a:pt x="583692" y="142494"/>
                      </a:cubicBezTo>
                      <a:cubicBezTo>
                        <a:pt x="583692" y="87439"/>
                        <a:pt x="472154" y="28575"/>
                        <a:pt x="30613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29" name="Google Shape;1929;p14"/>
              <p:cNvSpPr/>
              <p:nvPr/>
            </p:nvSpPr>
            <p:spPr>
              <a:xfrm>
                <a:off x="1575054" y="5431059"/>
                <a:ext cx="76200" cy="808196"/>
              </a:xfrm>
              <a:custGeom>
                <a:avLst/>
                <a:gdLst/>
                <a:ahLst/>
                <a:cxnLst/>
                <a:rect l="l" t="t" r="r" b="b"/>
                <a:pathLst>
                  <a:path w="76200" h="808196" extrusionOk="0">
                    <a:moveTo>
                      <a:pt x="76200" y="0"/>
                    </a:moveTo>
                    <a:lnTo>
                      <a:pt x="76200" y="808196"/>
                    </a:lnTo>
                    <a:cubicBezTo>
                      <a:pt x="31433" y="788575"/>
                      <a:pt x="0" y="743712"/>
                      <a:pt x="0" y="691896"/>
                    </a:cubicBezTo>
                    <a:lnTo>
                      <a:pt x="0" y="366046"/>
                    </a:lnTo>
                    <a:lnTo>
                      <a:pt x="20098" y="366046"/>
                    </a:lnTo>
                    <a:lnTo>
                      <a:pt x="20098" y="104204"/>
                    </a:lnTo>
                    <a:lnTo>
                      <a:pt x="22574" y="104204"/>
                    </a:lnTo>
                    <a:lnTo>
                      <a:pt x="54197" y="38767"/>
                    </a:lnTo>
                    <a:lnTo>
                      <a:pt x="66675" y="12859"/>
                    </a:lnTo>
                    <a:cubicBezTo>
                      <a:pt x="69151" y="7811"/>
                      <a:pt x="72390" y="3524"/>
                      <a:pt x="76200"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30" name="Google Shape;1930;p14"/>
            <p:cNvGrpSpPr/>
            <p:nvPr/>
          </p:nvGrpSpPr>
          <p:grpSpPr>
            <a:xfrm>
              <a:off x="5140976" y="802510"/>
              <a:ext cx="1536327" cy="1421090"/>
              <a:chOff x="1560766" y="5405182"/>
              <a:chExt cx="928687" cy="859028"/>
            </a:xfrm>
          </p:grpSpPr>
          <p:grpSp>
            <p:nvGrpSpPr>
              <p:cNvPr id="1931" name="Google Shape;1931;p14"/>
              <p:cNvGrpSpPr/>
              <p:nvPr/>
            </p:nvGrpSpPr>
            <p:grpSpPr>
              <a:xfrm>
                <a:off x="1580864" y="5520975"/>
                <a:ext cx="202501" cy="481393"/>
                <a:chOff x="1580864" y="5520975"/>
                <a:chExt cx="202501" cy="481393"/>
              </a:xfrm>
            </p:grpSpPr>
            <p:sp>
              <p:nvSpPr>
                <p:cNvPr id="1932" name="Google Shape;1932;p14"/>
                <p:cNvSpPr/>
                <p:nvPr/>
              </p:nvSpPr>
              <p:spPr>
                <a:xfrm>
                  <a:off x="1595151" y="5535262"/>
                  <a:ext cx="173926" cy="452818"/>
                </a:xfrm>
                <a:custGeom>
                  <a:avLst/>
                  <a:gdLst/>
                  <a:ahLst/>
                  <a:cxnLst/>
                  <a:rect l="l" t="t" r="r" b="b"/>
                  <a:pathLst>
                    <a:path w="173926" h="452818" extrusionOk="0">
                      <a:moveTo>
                        <a:pt x="0" y="0"/>
                      </a:moveTo>
                      <a:lnTo>
                        <a:pt x="173926" y="0"/>
                      </a:lnTo>
                      <a:lnTo>
                        <a:pt x="173926" y="452818"/>
                      </a:lnTo>
                      <a:lnTo>
                        <a:pt x="0" y="4528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3" name="Google Shape;1933;p14"/>
                <p:cNvSpPr/>
                <p:nvPr/>
              </p:nvSpPr>
              <p:spPr>
                <a:xfrm>
                  <a:off x="1580864" y="5520975"/>
                  <a:ext cx="202501" cy="481393"/>
                </a:xfrm>
                <a:custGeom>
                  <a:avLst/>
                  <a:gdLst/>
                  <a:ahLst/>
                  <a:cxnLst/>
                  <a:rect l="l" t="t" r="r" b="b"/>
                  <a:pathLst>
                    <a:path w="202501" h="481393" extrusionOk="0">
                      <a:moveTo>
                        <a:pt x="188214" y="481393"/>
                      </a:moveTo>
                      <a:lnTo>
                        <a:pt x="14288" y="481393"/>
                      </a:lnTo>
                      <a:cubicBezTo>
                        <a:pt x="6382" y="481393"/>
                        <a:pt x="0" y="475012"/>
                        <a:pt x="0" y="467106"/>
                      </a:cubicBezTo>
                      <a:lnTo>
                        <a:pt x="0" y="14288"/>
                      </a:lnTo>
                      <a:cubicBezTo>
                        <a:pt x="0" y="6382"/>
                        <a:pt x="6382" y="0"/>
                        <a:pt x="14288" y="0"/>
                      </a:cubicBezTo>
                      <a:lnTo>
                        <a:pt x="188214" y="0"/>
                      </a:lnTo>
                      <a:cubicBezTo>
                        <a:pt x="196120" y="0"/>
                        <a:pt x="202501" y="6382"/>
                        <a:pt x="202501" y="14288"/>
                      </a:cubicBezTo>
                      <a:lnTo>
                        <a:pt x="202501" y="467106"/>
                      </a:lnTo>
                      <a:cubicBezTo>
                        <a:pt x="202501" y="475012"/>
                        <a:pt x="196120" y="481393"/>
                        <a:pt x="188214" y="481393"/>
                      </a:cubicBezTo>
                      <a:close/>
                      <a:moveTo>
                        <a:pt x="28575" y="452818"/>
                      </a:moveTo>
                      <a:lnTo>
                        <a:pt x="173926" y="452818"/>
                      </a:lnTo>
                      <a:lnTo>
                        <a:pt x="173926" y="28575"/>
                      </a:lnTo>
                      <a:lnTo>
                        <a:pt x="28575" y="28575"/>
                      </a:lnTo>
                      <a:lnTo>
                        <a:pt x="28575" y="4528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34" name="Google Shape;1934;p14"/>
              <p:cNvGrpSpPr/>
              <p:nvPr/>
            </p:nvGrpSpPr>
            <p:grpSpPr>
              <a:xfrm>
                <a:off x="1615001" y="5405182"/>
                <a:ext cx="134227" cy="78931"/>
                <a:chOff x="1615001" y="5405182"/>
                <a:chExt cx="134227" cy="78931"/>
              </a:xfrm>
            </p:grpSpPr>
            <p:sp>
              <p:nvSpPr>
                <p:cNvPr id="1935" name="Google Shape;1935;p14"/>
                <p:cNvSpPr/>
                <p:nvPr/>
              </p:nvSpPr>
              <p:spPr>
                <a:xfrm>
                  <a:off x="1629251" y="5419465"/>
                  <a:ext cx="105727" cy="50360"/>
                </a:xfrm>
                <a:custGeom>
                  <a:avLst/>
                  <a:gdLst/>
                  <a:ahLst/>
                  <a:cxnLst/>
                  <a:rect l="l" t="t" r="r" b="b"/>
                  <a:pathLst>
                    <a:path w="105727" h="50360" extrusionOk="0">
                      <a:moveTo>
                        <a:pt x="105727" y="50361"/>
                      </a:moveTo>
                      <a:lnTo>
                        <a:pt x="0" y="50361"/>
                      </a:lnTo>
                      <a:lnTo>
                        <a:pt x="12478" y="24453"/>
                      </a:lnTo>
                      <a:cubicBezTo>
                        <a:pt x="14954" y="19405"/>
                        <a:pt x="18193" y="15118"/>
                        <a:pt x="22003" y="11594"/>
                      </a:cubicBezTo>
                      <a:cubicBezTo>
                        <a:pt x="42767" y="-7360"/>
                        <a:pt x="79915" y="-3074"/>
                        <a:pt x="93250" y="24453"/>
                      </a:cubicBezTo>
                      <a:lnTo>
                        <a:pt x="105727" y="5036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6" name="Google Shape;1936;p14"/>
                <p:cNvSpPr/>
                <p:nvPr/>
              </p:nvSpPr>
              <p:spPr>
                <a:xfrm>
                  <a:off x="1615001" y="5405182"/>
                  <a:ext cx="134227" cy="78931"/>
                </a:xfrm>
                <a:custGeom>
                  <a:avLst/>
                  <a:gdLst/>
                  <a:ahLst/>
                  <a:cxnLst/>
                  <a:rect l="l" t="t" r="r" b="b"/>
                  <a:pathLst>
                    <a:path w="134227" h="78931" extrusionOk="0">
                      <a:moveTo>
                        <a:pt x="119977" y="78931"/>
                      </a:moveTo>
                      <a:lnTo>
                        <a:pt x="14250" y="78931"/>
                      </a:lnTo>
                      <a:cubicBezTo>
                        <a:pt x="9297" y="78931"/>
                        <a:pt x="4725" y="76359"/>
                        <a:pt x="2153" y="72263"/>
                      </a:cubicBezTo>
                      <a:cubicBezTo>
                        <a:pt x="-419" y="68168"/>
                        <a:pt x="-704" y="62929"/>
                        <a:pt x="1391" y="58452"/>
                      </a:cubicBezTo>
                      <a:lnTo>
                        <a:pt x="13869" y="32544"/>
                      </a:lnTo>
                      <a:cubicBezTo>
                        <a:pt x="17108" y="25972"/>
                        <a:pt x="21394" y="20257"/>
                        <a:pt x="26537" y="15400"/>
                      </a:cubicBezTo>
                      <a:cubicBezTo>
                        <a:pt x="40348" y="2826"/>
                        <a:pt x="59875" y="-2508"/>
                        <a:pt x="78925" y="1112"/>
                      </a:cubicBezTo>
                      <a:cubicBezTo>
                        <a:pt x="97308" y="4636"/>
                        <a:pt x="112453" y="16066"/>
                        <a:pt x="120359" y="32449"/>
                      </a:cubicBezTo>
                      <a:lnTo>
                        <a:pt x="132836" y="58357"/>
                      </a:lnTo>
                      <a:cubicBezTo>
                        <a:pt x="134932" y="62738"/>
                        <a:pt x="134646" y="67977"/>
                        <a:pt x="132074" y="72168"/>
                      </a:cubicBezTo>
                      <a:cubicBezTo>
                        <a:pt x="129407" y="76455"/>
                        <a:pt x="124835" y="78931"/>
                        <a:pt x="119977" y="78931"/>
                      </a:cubicBezTo>
                      <a:close/>
                      <a:moveTo>
                        <a:pt x="36919" y="50356"/>
                      </a:moveTo>
                      <a:lnTo>
                        <a:pt x="97213" y="50356"/>
                      </a:lnTo>
                      <a:lnTo>
                        <a:pt x="94641" y="44927"/>
                      </a:lnTo>
                      <a:cubicBezTo>
                        <a:pt x="89212" y="33687"/>
                        <a:pt x="79115" y="30258"/>
                        <a:pt x="73496" y="29210"/>
                      </a:cubicBezTo>
                      <a:cubicBezTo>
                        <a:pt x="63494" y="27210"/>
                        <a:pt x="52826" y="30068"/>
                        <a:pt x="45873" y="36449"/>
                      </a:cubicBezTo>
                      <a:cubicBezTo>
                        <a:pt x="43301" y="38831"/>
                        <a:pt x="41206" y="41688"/>
                        <a:pt x="39491" y="45022"/>
                      </a:cubicBezTo>
                      <a:lnTo>
                        <a:pt x="36919" y="5035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37" name="Google Shape;1937;p14"/>
              <p:cNvGrpSpPr/>
              <p:nvPr/>
            </p:nvGrpSpPr>
            <p:grpSpPr>
              <a:xfrm>
                <a:off x="1580941" y="5455538"/>
                <a:ext cx="202347" cy="99441"/>
                <a:chOff x="1580941" y="5455538"/>
                <a:chExt cx="202347" cy="99441"/>
              </a:xfrm>
            </p:grpSpPr>
            <p:sp>
              <p:nvSpPr>
                <p:cNvPr id="1938" name="Google Shape;1938;p14"/>
                <p:cNvSpPr/>
                <p:nvPr/>
              </p:nvSpPr>
              <p:spPr>
                <a:xfrm>
                  <a:off x="1595222" y="5469826"/>
                  <a:ext cx="173785" cy="70866"/>
                </a:xfrm>
                <a:custGeom>
                  <a:avLst/>
                  <a:gdLst/>
                  <a:ahLst/>
                  <a:cxnLst/>
                  <a:rect l="l" t="t" r="r" b="b"/>
                  <a:pathLst>
                    <a:path w="173785" h="70866" extrusionOk="0">
                      <a:moveTo>
                        <a:pt x="173761" y="70390"/>
                      </a:moveTo>
                      <a:cubicBezTo>
                        <a:pt x="173856" y="70675"/>
                        <a:pt x="173666" y="70866"/>
                        <a:pt x="173380" y="70866"/>
                      </a:cubicBezTo>
                      <a:lnTo>
                        <a:pt x="406" y="70866"/>
                      </a:lnTo>
                      <a:cubicBezTo>
                        <a:pt x="120" y="70866"/>
                        <a:pt x="-70" y="70675"/>
                        <a:pt x="25" y="70390"/>
                      </a:cubicBezTo>
                      <a:lnTo>
                        <a:pt x="2406" y="65437"/>
                      </a:lnTo>
                      <a:lnTo>
                        <a:pt x="34029" y="0"/>
                      </a:lnTo>
                      <a:lnTo>
                        <a:pt x="139756" y="0"/>
                      </a:lnTo>
                      <a:lnTo>
                        <a:pt x="171380" y="65437"/>
                      </a:lnTo>
                      <a:lnTo>
                        <a:pt x="173761" y="7039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9" name="Google Shape;1939;p14"/>
                <p:cNvSpPr/>
                <p:nvPr/>
              </p:nvSpPr>
              <p:spPr>
                <a:xfrm>
                  <a:off x="1580941" y="5455538"/>
                  <a:ext cx="202347" cy="99441"/>
                </a:xfrm>
                <a:custGeom>
                  <a:avLst/>
                  <a:gdLst/>
                  <a:ahLst/>
                  <a:cxnLst/>
                  <a:rect l="l" t="t" r="r" b="b"/>
                  <a:pathLst>
                    <a:path w="202347" h="99441" extrusionOk="0">
                      <a:moveTo>
                        <a:pt x="187661" y="99441"/>
                      </a:moveTo>
                      <a:lnTo>
                        <a:pt x="14687" y="99441"/>
                      </a:lnTo>
                      <a:cubicBezTo>
                        <a:pt x="10115" y="99441"/>
                        <a:pt x="5448" y="97060"/>
                        <a:pt x="2781" y="93440"/>
                      </a:cubicBezTo>
                      <a:cubicBezTo>
                        <a:pt x="114" y="89821"/>
                        <a:pt x="-744" y="84677"/>
                        <a:pt x="685" y="80296"/>
                      </a:cubicBezTo>
                      <a:cubicBezTo>
                        <a:pt x="876" y="79724"/>
                        <a:pt x="1161" y="79057"/>
                        <a:pt x="1447" y="78486"/>
                      </a:cubicBezTo>
                      <a:lnTo>
                        <a:pt x="35451" y="8096"/>
                      </a:lnTo>
                      <a:cubicBezTo>
                        <a:pt x="37832" y="3143"/>
                        <a:pt x="42881" y="0"/>
                        <a:pt x="48310" y="0"/>
                      </a:cubicBezTo>
                      <a:lnTo>
                        <a:pt x="154037" y="0"/>
                      </a:lnTo>
                      <a:cubicBezTo>
                        <a:pt x="159562" y="0"/>
                        <a:pt x="164515" y="3143"/>
                        <a:pt x="166896" y="8096"/>
                      </a:cubicBezTo>
                      <a:lnTo>
                        <a:pt x="200901" y="78486"/>
                      </a:lnTo>
                      <a:cubicBezTo>
                        <a:pt x="201186" y="79057"/>
                        <a:pt x="201377" y="79629"/>
                        <a:pt x="201662" y="80296"/>
                      </a:cubicBezTo>
                      <a:cubicBezTo>
                        <a:pt x="203091" y="84677"/>
                        <a:pt x="202234" y="89725"/>
                        <a:pt x="199567" y="93440"/>
                      </a:cubicBezTo>
                      <a:cubicBezTo>
                        <a:pt x="196900" y="97155"/>
                        <a:pt x="192233" y="99441"/>
                        <a:pt x="187661" y="99441"/>
                      </a:cubicBezTo>
                      <a:close/>
                      <a:moveTo>
                        <a:pt x="36785" y="70866"/>
                      </a:moveTo>
                      <a:lnTo>
                        <a:pt x="165468" y="70866"/>
                      </a:lnTo>
                      <a:lnTo>
                        <a:pt x="144989" y="28575"/>
                      </a:lnTo>
                      <a:lnTo>
                        <a:pt x="57168" y="28575"/>
                      </a:lnTo>
                      <a:lnTo>
                        <a:pt x="36785" y="7086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40" name="Google Shape;1940;p14"/>
              <p:cNvGrpSpPr/>
              <p:nvPr/>
            </p:nvGrpSpPr>
            <p:grpSpPr>
              <a:xfrm>
                <a:off x="1757076" y="5521165"/>
                <a:ext cx="202596" cy="481393"/>
                <a:chOff x="1757076" y="5521165"/>
                <a:chExt cx="202596" cy="481393"/>
              </a:xfrm>
            </p:grpSpPr>
            <p:sp>
              <p:nvSpPr>
                <p:cNvPr id="1941" name="Google Shape;1941;p14"/>
                <p:cNvSpPr/>
                <p:nvPr/>
              </p:nvSpPr>
              <p:spPr>
                <a:xfrm>
                  <a:off x="177136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2" name="Google Shape;1942;p14"/>
                <p:cNvSpPr/>
                <p:nvPr/>
              </p:nvSpPr>
              <p:spPr>
                <a:xfrm>
                  <a:off x="175707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43" name="Google Shape;1943;p14"/>
              <p:cNvGrpSpPr/>
              <p:nvPr/>
            </p:nvGrpSpPr>
            <p:grpSpPr>
              <a:xfrm>
                <a:off x="1791213" y="5405437"/>
                <a:ext cx="134227" cy="78867"/>
                <a:chOff x="1791213" y="5405437"/>
                <a:chExt cx="134227" cy="78867"/>
              </a:xfrm>
            </p:grpSpPr>
            <p:sp>
              <p:nvSpPr>
                <p:cNvPr id="1944" name="Google Shape;1944;p14"/>
                <p:cNvSpPr/>
                <p:nvPr/>
              </p:nvSpPr>
              <p:spPr>
                <a:xfrm>
                  <a:off x="180546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5" name="Google Shape;1945;p14"/>
                <p:cNvSpPr/>
                <p:nvPr/>
              </p:nvSpPr>
              <p:spPr>
                <a:xfrm>
                  <a:off x="179121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486"/>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7" y="44958"/>
                      </a:cubicBezTo>
                      <a:lnTo>
                        <a:pt x="37015"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46" name="Google Shape;1946;p14"/>
              <p:cNvGrpSpPr/>
              <p:nvPr/>
            </p:nvGrpSpPr>
            <p:grpSpPr>
              <a:xfrm>
                <a:off x="1757267" y="5455729"/>
                <a:ext cx="202343" cy="99535"/>
                <a:chOff x="1757267" y="5455729"/>
                <a:chExt cx="202343" cy="99535"/>
              </a:xfrm>
            </p:grpSpPr>
            <p:sp>
              <p:nvSpPr>
                <p:cNvPr id="1947" name="Google Shape;1947;p14"/>
                <p:cNvSpPr/>
                <p:nvPr/>
              </p:nvSpPr>
              <p:spPr>
                <a:xfrm>
                  <a:off x="1771434"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6"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8" name="Google Shape;1948;p14"/>
                <p:cNvSpPr/>
                <p:nvPr/>
              </p:nvSpPr>
              <p:spPr>
                <a:xfrm>
                  <a:off x="1757267" y="5455729"/>
                  <a:ext cx="202343" cy="99535"/>
                </a:xfrm>
                <a:custGeom>
                  <a:avLst/>
                  <a:gdLst/>
                  <a:ahLst/>
                  <a:cxnLst/>
                  <a:rect l="l" t="t" r="r" b="b"/>
                  <a:pathLst>
                    <a:path w="202343"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1" y="0"/>
                      </a:cubicBezTo>
                      <a:lnTo>
                        <a:pt x="154019" y="0"/>
                      </a:lnTo>
                      <a:cubicBezTo>
                        <a:pt x="159544" y="0"/>
                        <a:pt x="164496" y="3143"/>
                        <a:pt x="166878" y="8096"/>
                      </a:cubicBezTo>
                      <a:lnTo>
                        <a:pt x="200882" y="78486"/>
                      </a:lnTo>
                      <a:cubicBezTo>
                        <a:pt x="200977" y="78771"/>
                        <a:pt x="201073" y="78962"/>
                        <a:pt x="201263" y="79247"/>
                      </a:cubicBezTo>
                      <a:cubicBezTo>
                        <a:pt x="203073" y="83629"/>
                        <a:pt x="202596" y="89059"/>
                        <a:pt x="199929" y="93059"/>
                      </a:cubicBezTo>
                      <a:cubicBezTo>
                        <a:pt x="197167" y="96964"/>
                        <a:pt x="192405" y="99536"/>
                        <a:pt x="187547" y="99536"/>
                      </a:cubicBezTo>
                      <a:close/>
                      <a:moveTo>
                        <a:pt x="36766" y="70961"/>
                      </a:moveTo>
                      <a:lnTo>
                        <a:pt x="165449" y="70961"/>
                      </a:lnTo>
                      <a:lnTo>
                        <a:pt x="144970" y="28575"/>
                      </a:lnTo>
                      <a:lnTo>
                        <a:pt x="57150" y="28575"/>
                      </a:lnTo>
                      <a:lnTo>
                        <a:pt x="36766"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49" name="Google Shape;1949;p14"/>
              <p:cNvGrpSpPr/>
              <p:nvPr/>
            </p:nvGrpSpPr>
            <p:grpSpPr>
              <a:xfrm>
                <a:off x="1931003" y="5526594"/>
                <a:ext cx="202596" cy="481393"/>
                <a:chOff x="1931003" y="5526594"/>
                <a:chExt cx="202596" cy="481393"/>
              </a:xfrm>
            </p:grpSpPr>
            <p:sp>
              <p:nvSpPr>
                <p:cNvPr id="1950" name="Google Shape;1950;p14"/>
                <p:cNvSpPr/>
                <p:nvPr/>
              </p:nvSpPr>
              <p:spPr>
                <a:xfrm>
                  <a:off x="1945386" y="5540977"/>
                  <a:ext cx="173926" cy="452723"/>
                </a:xfrm>
                <a:custGeom>
                  <a:avLst/>
                  <a:gdLst/>
                  <a:ahLst/>
                  <a:cxnLst/>
                  <a:rect l="l" t="t" r="r" b="b"/>
                  <a:pathLst>
                    <a:path w="173926" h="452723" extrusionOk="0">
                      <a:moveTo>
                        <a:pt x="173926" y="162973"/>
                      </a:moveTo>
                      <a:lnTo>
                        <a:pt x="173926" y="452724"/>
                      </a:lnTo>
                      <a:lnTo>
                        <a:pt x="0" y="452724"/>
                      </a:lnTo>
                      <a:lnTo>
                        <a:pt x="0" y="0"/>
                      </a:lnTo>
                      <a:lnTo>
                        <a:pt x="173926" y="0"/>
                      </a:lnTo>
                      <a:lnTo>
                        <a:pt x="173926" y="111347"/>
                      </a:lnTo>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1" name="Google Shape;1951;p14"/>
                <p:cNvSpPr/>
                <p:nvPr/>
              </p:nvSpPr>
              <p:spPr>
                <a:xfrm>
                  <a:off x="1931003" y="5526594"/>
                  <a:ext cx="202596" cy="481393"/>
                </a:xfrm>
                <a:custGeom>
                  <a:avLst/>
                  <a:gdLst/>
                  <a:ahLst/>
                  <a:cxnLst/>
                  <a:rect l="l" t="t" r="r" b="b"/>
                  <a:pathLst>
                    <a:path w="202596" h="481393" extrusionOk="0">
                      <a:moveTo>
                        <a:pt x="188309" y="481394"/>
                      </a:moveTo>
                      <a:lnTo>
                        <a:pt x="14288" y="481394"/>
                      </a:lnTo>
                      <a:cubicBezTo>
                        <a:pt x="6382" y="481394"/>
                        <a:pt x="0" y="475012"/>
                        <a:pt x="0" y="467106"/>
                      </a:cubicBezTo>
                      <a:lnTo>
                        <a:pt x="0" y="14288"/>
                      </a:lnTo>
                      <a:cubicBezTo>
                        <a:pt x="0" y="6382"/>
                        <a:pt x="6382" y="0"/>
                        <a:pt x="14288" y="0"/>
                      </a:cubicBezTo>
                      <a:lnTo>
                        <a:pt x="188309" y="0"/>
                      </a:lnTo>
                      <a:cubicBezTo>
                        <a:pt x="196215" y="0"/>
                        <a:pt x="202597" y="6382"/>
                        <a:pt x="202597" y="14288"/>
                      </a:cubicBezTo>
                      <a:lnTo>
                        <a:pt x="202597" y="125635"/>
                      </a:lnTo>
                      <a:cubicBezTo>
                        <a:pt x="202597" y="133541"/>
                        <a:pt x="196215" y="139922"/>
                        <a:pt x="188309" y="139922"/>
                      </a:cubicBezTo>
                      <a:cubicBezTo>
                        <a:pt x="180404" y="139922"/>
                        <a:pt x="174022" y="133541"/>
                        <a:pt x="174022" y="125635"/>
                      </a:cubicBezTo>
                      <a:lnTo>
                        <a:pt x="174022" y="28575"/>
                      </a:lnTo>
                      <a:lnTo>
                        <a:pt x="28575" y="28575"/>
                      </a:lnTo>
                      <a:lnTo>
                        <a:pt x="28575" y="452819"/>
                      </a:lnTo>
                      <a:lnTo>
                        <a:pt x="174022" y="452819"/>
                      </a:lnTo>
                      <a:lnTo>
                        <a:pt x="174022" y="177261"/>
                      </a:lnTo>
                      <a:cubicBezTo>
                        <a:pt x="174022" y="169355"/>
                        <a:pt x="180404" y="162973"/>
                        <a:pt x="188309" y="162973"/>
                      </a:cubicBezTo>
                      <a:cubicBezTo>
                        <a:pt x="196215" y="162973"/>
                        <a:pt x="202597" y="169355"/>
                        <a:pt x="202597" y="177261"/>
                      </a:cubicBezTo>
                      <a:lnTo>
                        <a:pt x="202597" y="467106"/>
                      </a:lnTo>
                      <a:cubicBezTo>
                        <a:pt x="202597" y="475012"/>
                        <a:pt x="196215" y="481394"/>
                        <a:pt x="188309" y="4813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52" name="Google Shape;1952;p14"/>
              <p:cNvGrpSpPr/>
              <p:nvPr/>
            </p:nvGrpSpPr>
            <p:grpSpPr>
              <a:xfrm>
                <a:off x="1965235" y="5405437"/>
                <a:ext cx="134227" cy="78867"/>
                <a:chOff x="1965235" y="5405437"/>
                <a:chExt cx="134227" cy="78867"/>
              </a:xfrm>
            </p:grpSpPr>
            <p:sp>
              <p:nvSpPr>
                <p:cNvPr id="1953" name="Google Shape;1953;p14"/>
                <p:cNvSpPr/>
                <p:nvPr/>
              </p:nvSpPr>
              <p:spPr>
                <a:xfrm>
                  <a:off x="1979485"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4" name="Google Shape;1954;p14"/>
                <p:cNvSpPr/>
                <p:nvPr/>
              </p:nvSpPr>
              <p:spPr>
                <a:xfrm>
                  <a:off x="1965235"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67114" y="0"/>
                        <a:pt x="67114" y="0"/>
                        <a:pt x="67114" y="0"/>
                      </a:cubicBezTo>
                      <a:cubicBezTo>
                        <a:pt x="90260" y="0"/>
                        <a:pt x="110643" y="12478"/>
                        <a:pt x="120359" y="32575"/>
                      </a:cubicBezTo>
                      <a:lnTo>
                        <a:pt x="132836" y="58484"/>
                      </a:lnTo>
                      <a:cubicBezTo>
                        <a:pt x="134932" y="62865"/>
                        <a:pt x="134646" y="68104"/>
                        <a:pt x="132074" y="72295"/>
                      </a:cubicBezTo>
                      <a:cubicBezTo>
                        <a:pt x="129502" y="76391"/>
                        <a:pt x="124835" y="78867"/>
                        <a:pt x="119977" y="78867"/>
                      </a:cubicBezTo>
                      <a:close/>
                      <a:moveTo>
                        <a:pt x="37015" y="50292"/>
                      </a:moveTo>
                      <a:lnTo>
                        <a:pt x="97213" y="50292"/>
                      </a:lnTo>
                      <a:lnTo>
                        <a:pt x="94641" y="44958"/>
                      </a:lnTo>
                      <a:cubicBezTo>
                        <a:pt x="89688" y="34671"/>
                        <a:pt x="79401" y="28575"/>
                        <a:pt x="67114" y="28575"/>
                      </a:cubicBezTo>
                      <a:lnTo>
                        <a:pt x="67114" y="28575"/>
                      </a:lnTo>
                      <a:cubicBezTo>
                        <a:pt x="54827" y="28575"/>
                        <a:pt x="44540" y="34671"/>
                        <a:pt x="39586" y="44958"/>
                      </a:cubicBezTo>
                      <a:lnTo>
                        <a:pt x="37015"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55" name="Google Shape;1955;p14"/>
              <p:cNvGrpSpPr/>
              <p:nvPr/>
            </p:nvGrpSpPr>
            <p:grpSpPr>
              <a:xfrm>
                <a:off x="1931256" y="5455729"/>
                <a:ext cx="202281" cy="99535"/>
                <a:chOff x="1931256" y="5455729"/>
                <a:chExt cx="202281" cy="99535"/>
              </a:xfrm>
            </p:grpSpPr>
            <p:sp>
              <p:nvSpPr>
                <p:cNvPr id="1956" name="Google Shape;1956;p14"/>
                <p:cNvSpPr/>
                <p:nvPr/>
              </p:nvSpPr>
              <p:spPr>
                <a:xfrm>
                  <a:off x="1945456"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7" name="Google Shape;1957;p14"/>
                <p:cNvSpPr/>
                <p:nvPr/>
              </p:nvSpPr>
              <p:spPr>
                <a:xfrm>
                  <a:off x="1931256"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6"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58" name="Google Shape;1958;p14"/>
              <p:cNvGrpSpPr/>
              <p:nvPr/>
            </p:nvGrpSpPr>
            <p:grpSpPr>
              <a:xfrm>
                <a:off x="2099210" y="5526690"/>
                <a:ext cx="202601" cy="481298"/>
                <a:chOff x="2099210" y="5526690"/>
                <a:chExt cx="202601" cy="481298"/>
              </a:xfrm>
            </p:grpSpPr>
            <p:sp>
              <p:nvSpPr>
                <p:cNvPr id="1959" name="Google Shape;1959;p14"/>
                <p:cNvSpPr/>
                <p:nvPr/>
              </p:nvSpPr>
              <p:spPr>
                <a:xfrm>
                  <a:off x="2113502" y="5540977"/>
                  <a:ext cx="174021" cy="452723"/>
                </a:xfrm>
                <a:custGeom>
                  <a:avLst/>
                  <a:gdLst/>
                  <a:ahLst/>
                  <a:cxnLst/>
                  <a:rect l="l" t="t" r="r" b="b"/>
                  <a:pathLst>
                    <a:path w="174021" h="452723" extrusionOk="0">
                      <a:moveTo>
                        <a:pt x="1619" y="108871"/>
                      </a:moveTo>
                      <a:lnTo>
                        <a:pt x="0" y="0"/>
                      </a:lnTo>
                      <a:lnTo>
                        <a:pt x="174022" y="0"/>
                      </a:lnTo>
                      <a:lnTo>
                        <a:pt x="174022" y="452724"/>
                      </a:lnTo>
                      <a:lnTo>
                        <a:pt x="0" y="452724"/>
                      </a:lnTo>
                      <a:lnTo>
                        <a:pt x="1619" y="163449"/>
                      </a:lnTo>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0" name="Google Shape;1960;p14"/>
                <p:cNvSpPr/>
                <p:nvPr/>
              </p:nvSpPr>
              <p:spPr>
                <a:xfrm>
                  <a:off x="2099210" y="5526690"/>
                  <a:ext cx="202601" cy="481298"/>
                </a:xfrm>
                <a:custGeom>
                  <a:avLst/>
                  <a:gdLst/>
                  <a:ahLst/>
                  <a:cxnLst/>
                  <a:rect l="l" t="t" r="r" b="b"/>
                  <a:pathLst>
                    <a:path w="202601" h="481298" extrusionOk="0">
                      <a:moveTo>
                        <a:pt x="188314" y="481299"/>
                      </a:moveTo>
                      <a:lnTo>
                        <a:pt x="14292" y="481299"/>
                      </a:lnTo>
                      <a:cubicBezTo>
                        <a:pt x="10482" y="481299"/>
                        <a:pt x="6862" y="479774"/>
                        <a:pt x="4195" y="477108"/>
                      </a:cubicBezTo>
                      <a:cubicBezTo>
                        <a:pt x="1528" y="474440"/>
                        <a:pt x="4" y="470726"/>
                        <a:pt x="4" y="466916"/>
                      </a:cubicBezTo>
                      <a:lnTo>
                        <a:pt x="1528" y="177641"/>
                      </a:lnTo>
                      <a:cubicBezTo>
                        <a:pt x="1528" y="169736"/>
                        <a:pt x="7910" y="163449"/>
                        <a:pt x="15816" y="163449"/>
                      </a:cubicBezTo>
                      <a:cubicBezTo>
                        <a:pt x="15816" y="163449"/>
                        <a:pt x="15816" y="163449"/>
                        <a:pt x="15911" y="163449"/>
                      </a:cubicBezTo>
                      <a:cubicBezTo>
                        <a:pt x="23817" y="163449"/>
                        <a:pt x="30198" y="169926"/>
                        <a:pt x="30103" y="177832"/>
                      </a:cubicBezTo>
                      <a:lnTo>
                        <a:pt x="28579" y="452819"/>
                      </a:lnTo>
                      <a:lnTo>
                        <a:pt x="173931" y="452819"/>
                      </a:lnTo>
                      <a:lnTo>
                        <a:pt x="173931" y="28575"/>
                      </a:lnTo>
                      <a:lnTo>
                        <a:pt x="28770" y="28575"/>
                      </a:lnTo>
                      <a:lnTo>
                        <a:pt x="30103" y="122968"/>
                      </a:lnTo>
                      <a:cubicBezTo>
                        <a:pt x="30198" y="130873"/>
                        <a:pt x="23912" y="137351"/>
                        <a:pt x="16006" y="137446"/>
                      </a:cubicBezTo>
                      <a:cubicBezTo>
                        <a:pt x="8101" y="138017"/>
                        <a:pt x="1623" y="131255"/>
                        <a:pt x="1528" y="123349"/>
                      </a:cubicBezTo>
                      <a:lnTo>
                        <a:pt x="4" y="14478"/>
                      </a:lnTo>
                      <a:cubicBezTo>
                        <a:pt x="-91" y="10668"/>
                        <a:pt x="1433" y="6954"/>
                        <a:pt x="4100" y="4286"/>
                      </a:cubicBezTo>
                      <a:cubicBezTo>
                        <a:pt x="6767" y="1620"/>
                        <a:pt x="10482" y="0"/>
                        <a:pt x="14292" y="0"/>
                      </a:cubicBezTo>
                      <a:lnTo>
                        <a:pt x="188314" y="0"/>
                      </a:lnTo>
                      <a:cubicBezTo>
                        <a:pt x="196219" y="0"/>
                        <a:pt x="202601" y="6382"/>
                        <a:pt x="202601" y="14288"/>
                      </a:cubicBezTo>
                      <a:lnTo>
                        <a:pt x="202601" y="467106"/>
                      </a:lnTo>
                      <a:cubicBezTo>
                        <a:pt x="202601" y="474917"/>
                        <a:pt x="196219" y="481299"/>
                        <a:pt x="188314" y="48129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61" name="Google Shape;1961;p14"/>
              <p:cNvGrpSpPr/>
              <p:nvPr/>
            </p:nvGrpSpPr>
            <p:grpSpPr>
              <a:xfrm>
                <a:off x="2133447" y="5405437"/>
                <a:ext cx="134227" cy="78867"/>
                <a:chOff x="2133447" y="5405437"/>
                <a:chExt cx="134227" cy="78867"/>
              </a:xfrm>
            </p:grpSpPr>
            <p:sp>
              <p:nvSpPr>
                <p:cNvPr id="1962" name="Google Shape;1962;p14"/>
                <p:cNvSpPr/>
                <p:nvPr/>
              </p:nvSpPr>
              <p:spPr>
                <a:xfrm>
                  <a:off x="2147696" y="5419772"/>
                  <a:ext cx="105727" cy="50244"/>
                </a:xfrm>
                <a:custGeom>
                  <a:avLst/>
                  <a:gdLst/>
                  <a:ahLst/>
                  <a:cxnLst/>
                  <a:rect l="l" t="t" r="r" b="b"/>
                  <a:pathLst>
                    <a:path w="105727" h="50244" extrusionOk="0">
                      <a:moveTo>
                        <a:pt x="105728" y="50244"/>
                      </a:moveTo>
                      <a:lnTo>
                        <a:pt x="0" y="50244"/>
                      </a:lnTo>
                      <a:lnTo>
                        <a:pt x="12478" y="24432"/>
                      </a:lnTo>
                      <a:cubicBezTo>
                        <a:pt x="28289" y="-8144"/>
                        <a:pt x="77533" y="-8144"/>
                        <a:pt x="93250" y="24432"/>
                      </a:cubicBezTo>
                      <a:lnTo>
                        <a:pt x="105728" y="50244"/>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3" name="Google Shape;1963;p14"/>
                <p:cNvSpPr/>
                <p:nvPr/>
              </p:nvSpPr>
              <p:spPr>
                <a:xfrm>
                  <a:off x="2133447"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90260" y="0"/>
                        <a:pt x="110643" y="12478"/>
                        <a:pt x="120358" y="32575"/>
                      </a:cubicBezTo>
                      <a:lnTo>
                        <a:pt x="132836" y="58484"/>
                      </a:lnTo>
                      <a:cubicBezTo>
                        <a:pt x="134932" y="62865"/>
                        <a:pt x="134646" y="68104"/>
                        <a:pt x="132074" y="72295"/>
                      </a:cubicBezTo>
                      <a:cubicBezTo>
                        <a:pt x="129502" y="76486"/>
                        <a:pt x="124835" y="78867"/>
                        <a:pt x="119977" y="78867"/>
                      </a:cubicBezTo>
                      <a:close/>
                      <a:moveTo>
                        <a:pt x="36919" y="50292"/>
                      </a:moveTo>
                      <a:lnTo>
                        <a:pt x="97117" y="50292"/>
                      </a:lnTo>
                      <a:lnTo>
                        <a:pt x="94546" y="44958"/>
                      </a:lnTo>
                      <a:cubicBezTo>
                        <a:pt x="89593" y="34671"/>
                        <a:pt x="79306" y="28575"/>
                        <a:pt x="67019" y="28575"/>
                      </a:cubicBezTo>
                      <a:cubicBezTo>
                        <a:pt x="54731" y="28575"/>
                        <a:pt x="44444" y="34671"/>
                        <a:pt x="39491" y="44958"/>
                      </a:cubicBezTo>
                      <a:lnTo>
                        <a:pt x="36919"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64" name="Google Shape;1964;p14"/>
              <p:cNvGrpSpPr/>
              <p:nvPr/>
            </p:nvGrpSpPr>
            <p:grpSpPr>
              <a:xfrm>
                <a:off x="2099467" y="5455729"/>
                <a:ext cx="202281" cy="99535"/>
                <a:chOff x="2099467" y="5455729"/>
                <a:chExt cx="202281" cy="99535"/>
              </a:xfrm>
            </p:grpSpPr>
            <p:sp>
              <p:nvSpPr>
                <p:cNvPr id="1965" name="Google Shape;1965;p14"/>
                <p:cNvSpPr/>
                <p:nvPr/>
              </p:nvSpPr>
              <p:spPr>
                <a:xfrm>
                  <a:off x="2113572"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7"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6" name="Google Shape;1966;p14"/>
                <p:cNvSpPr/>
                <p:nvPr/>
              </p:nvSpPr>
              <p:spPr>
                <a:xfrm>
                  <a:off x="2099467"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5"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67" name="Google Shape;1967;p14"/>
              <p:cNvGrpSpPr/>
              <p:nvPr/>
            </p:nvGrpSpPr>
            <p:grpSpPr>
              <a:xfrm>
                <a:off x="2273236" y="5521165"/>
                <a:ext cx="202596" cy="481393"/>
                <a:chOff x="2273236" y="5521165"/>
                <a:chExt cx="202596" cy="481393"/>
              </a:xfrm>
            </p:grpSpPr>
            <p:sp>
              <p:nvSpPr>
                <p:cNvPr id="1968" name="Google Shape;1968;p14"/>
                <p:cNvSpPr/>
                <p:nvPr/>
              </p:nvSpPr>
              <p:spPr>
                <a:xfrm>
                  <a:off x="228752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9" name="Google Shape;1969;p14"/>
                <p:cNvSpPr/>
                <p:nvPr/>
              </p:nvSpPr>
              <p:spPr>
                <a:xfrm>
                  <a:off x="227323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70" name="Google Shape;1970;p14"/>
              <p:cNvGrpSpPr/>
              <p:nvPr/>
            </p:nvGrpSpPr>
            <p:grpSpPr>
              <a:xfrm>
                <a:off x="2307373" y="5405437"/>
                <a:ext cx="134227" cy="78867"/>
                <a:chOff x="2307373" y="5405437"/>
                <a:chExt cx="134227" cy="78867"/>
              </a:xfrm>
            </p:grpSpPr>
            <p:sp>
              <p:nvSpPr>
                <p:cNvPr id="1971" name="Google Shape;1971;p14"/>
                <p:cNvSpPr/>
                <p:nvPr/>
              </p:nvSpPr>
              <p:spPr>
                <a:xfrm>
                  <a:off x="232162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2" name="Google Shape;1972;p14"/>
                <p:cNvSpPr/>
                <p:nvPr/>
              </p:nvSpPr>
              <p:spPr>
                <a:xfrm>
                  <a:off x="230737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391"/>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6" y="44958"/>
                      </a:cubicBezTo>
                      <a:lnTo>
                        <a:pt x="37015"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73" name="Google Shape;1973;p14"/>
              <p:cNvGrpSpPr/>
              <p:nvPr/>
            </p:nvGrpSpPr>
            <p:grpSpPr>
              <a:xfrm>
                <a:off x="2273427" y="5455729"/>
                <a:ext cx="202310" cy="99535"/>
                <a:chOff x="2273427" y="5455729"/>
                <a:chExt cx="202310" cy="99535"/>
              </a:xfrm>
            </p:grpSpPr>
            <p:sp>
              <p:nvSpPr>
                <p:cNvPr id="1974" name="Google Shape;1974;p14"/>
                <p:cNvSpPr/>
                <p:nvPr/>
              </p:nvSpPr>
              <p:spPr>
                <a:xfrm>
                  <a:off x="2287594"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5" name="Google Shape;1975;p14"/>
                <p:cNvSpPr/>
                <p:nvPr/>
              </p:nvSpPr>
              <p:spPr>
                <a:xfrm>
                  <a:off x="2273427" y="5455729"/>
                  <a:ext cx="202310" cy="99535"/>
                </a:xfrm>
                <a:custGeom>
                  <a:avLst/>
                  <a:gdLst/>
                  <a:ahLst/>
                  <a:cxnLst/>
                  <a:rect l="l" t="t" r="r" b="b"/>
                  <a:pathLst>
                    <a:path w="202310"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2" y="0"/>
                      </a:cubicBezTo>
                      <a:lnTo>
                        <a:pt x="154019" y="0"/>
                      </a:lnTo>
                      <a:cubicBezTo>
                        <a:pt x="159543" y="0"/>
                        <a:pt x="164497" y="3143"/>
                        <a:pt x="166878" y="8096"/>
                      </a:cubicBezTo>
                      <a:lnTo>
                        <a:pt x="200882" y="78486"/>
                      </a:lnTo>
                      <a:cubicBezTo>
                        <a:pt x="200977" y="78581"/>
                        <a:pt x="200977" y="78771"/>
                        <a:pt x="201072" y="78867"/>
                      </a:cubicBezTo>
                      <a:cubicBezTo>
                        <a:pt x="203073" y="83248"/>
                        <a:pt x="202597" y="88772"/>
                        <a:pt x="200025" y="92869"/>
                      </a:cubicBezTo>
                      <a:cubicBezTo>
                        <a:pt x="197453" y="96964"/>
                        <a:pt x="192405" y="99536"/>
                        <a:pt x="187547" y="99536"/>
                      </a:cubicBezTo>
                      <a:close/>
                      <a:moveTo>
                        <a:pt x="36766" y="70961"/>
                      </a:moveTo>
                      <a:lnTo>
                        <a:pt x="165449" y="70961"/>
                      </a:lnTo>
                      <a:lnTo>
                        <a:pt x="144970" y="28575"/>
                      </a:lnTo>
                      <a:lnTo>
                        <a:pt x="57150" y="28575"/>
                      </a:lnTo>
                      <a:lnTo>
                        <a:pt x="36766"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76" name="Google Shape;1976;p14"/>
              <p:cNvGrpSpPr/>
              <p:nvPr/>
            </p:nvGrpSpPr>
            <p:grpSpPr>
              <a:xfrm>
                <a:off x="1560766" y="5782817"/>
                <a:ext cx="928687" cy="481393"/>
                <a:chOff x="1560766" y="5782817"/>
                <a:chExt cx="928687" cy="481393"/>
              </a:xfrm>
            </p:grpSpPr>
            <p:sp>
              <p:nvSpPr>
                <p:cNvPr id="1977" name="Google Shape;1977;p14"/>
                <p:cNvSpPr/>
                <p:nvPr/>
              </p:nvSpPr>
              <p:spPr>
                <a:xfrm>
                  <a:off x="1575054" y="5797104"/>
                  <a:ext cx="900112" cy="452818"/>
                </a:xfrm>
                <a:custGeom>
                  <a:avLst/>
                  <a:gdLst/>
                  <a:ahLst/>
                  <a:cxnLst/>
                  <a:rect l="l" t="t" r="r" b="b"/>
                  <a:pathLst>
                    <a:path w="900112" h="452818" extrusionOk="0">
                      <a:moveTo>
                        <a:pt x="900113" y="0"/>
                      </a:moveTo>
                      <a:lnTo>
                        <a:pt x="900113" y="325850"/>
                      </a:lnTo>
                      <a:cubicBezTo>
                        <a:pt x="900113" y="395668"/>
                        <a:pt x="842963" y="452818"/>
                        <a:pt x="773144" y="452818"/>
                      </a:cubicBezTo>
                      <a:lnTo>
                        <a:pt x="126968" y="452818"/>
                      </a:lnTo>
                      <a:cubicBezTo>
                        <a:pt x="108966" y="452818"/>
                        <a:pt x="91726" y="449009"/>
                        <a:pt x="76200" y="442150"/>
                      </a:cubicBezTo>
                      <a:cubicBezTo>
                        <a:pt x="31433" y="422529"/>
                        <a:pt x="0" y="377666"/>
                        <a:pt x="0" y="325850"/>
                      </a:cubicBezTo>
                      <a:lnTo>
                        <a:pt x="0" y="0"/>
                      </a:lnTo>
                      <a:lnTo>
                        <a:pt x="900113" y="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8" name="Google Shape;1978;p14"/>
                <p:cNvSpPr/>
                <p:nvPr/>
              </p:nvSpPr>
              <p:spPr>
                <a:xfrm>
                  <a:off x="1560766" y="5782817"/>
                  <a:ext cx="928687" cy="481393"/>
                </a:xfrm>
                <a:custGeom>
                  <a:avLst/>
                  <a:gdLst/>
                  <a:ahLst/>
                  <a:cxnLst/>
                  <a:rect l="l" t="t" r="r" b="b"/>
                  <a:pathLst>
                    <a:path w="928687" h="481393" extrusionOk="0">
                      <a:moveTo>
                        <a:pt x="787432" y="481393"/>
                      </a:moveTo>
                      <a:lnTo>
                        <a:pt x="141256" y="481393"/>
                      </a:lnTo>
                      <a:cubicBezTo>
                        <a:pt x="121634" y="481393"/>
                        <a:pt x="102584" y="477393"/>
                        <a:pt x="84677" y="469487"/>
                      </a:cubicBezTo>
                      <a:cubicBezTo>
                        <a:pt x="33242" y="446913"/>
                        <a:pt x="0" y="396145"/>
                        <a:pt x="0" y="340138"/>
                      </a:cubicBezTo>
                      <a:lnTo>
                        <a:pt x="0" y="14288"/>
                      </a:lnTo>
                      <a:cubicBezTo>
                        <a:pt x="0" y="6382"/>
                        <a:pt x="6382" y="0"/>
                        <a:pt x="14288" y="0"/>
                      </a:cubicBezTo>
                      <a:lnTo>
                        <a:pt x="914400" y="0"/>
                      </a:lnTo>
                      <a:cubicBezTo>
                        <a:pt x="922306" y="0"/>
                        <a:pt x="928688" y="6382"/>
                        <a:pt x="928688" y="14288"/>
                      </a:cubicBezTo>
                      <a:lnTo>
                        <a:pt x="928688" y="340138"/>
                      </a:lnTo>
                      <a:cubicBezTo>
                        <a:pt x="928688" y="418052"/>
                        <a:pt x="865346" y="481393"/>
                        <a:pt x="787432" y="481393"/>
                      </a:cubicBezTo>
                      <a:close/>
                      <a:moveTo>
                        <a:pt x="28575" y="28575"/>
                      </a:moveTo>
                      <a:lnTo>
                        <a:pt x="28575" y="340138"/>
                      </a:lnTo>
                      <a:cubicBezTo>
                        <a:pt x="28575" y="384810"/>
                        <a:pt x="55150" y="425387"/>
                        <a:pt x="96203" y="443389"/>
                      </a:cubicBezTo>
                      <a:cubicBezTo>
                        <a:pt x="110490" y="449675"/>
                        <a:pt x="125539" y="452818"/>
                        <a:pt x="141256" y="452818"/>
                      </a:cubicBezTo>
                      <a:lnTo>
                        <a:pt x="787432" y="452818"/>
                      </a:lnTo>
                      <a:cubicBezTo>
                        <a:pt x="849535" y="452818"/>
                        <a:pt x="900113" y="402241"/>
                        <a:pt x="900113" y="340138"/>
                      </a:cubicBezTo>
                      <a:lnTo>
                        <a:pt x="900113" y="28575"/>
                      </a:lnTo>
                      <a:lnTo>
                        <a:pt x="28575" y="2857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79" name="Google Shape;1979;p14"/>
              <p:cNvGrpSpPr/>
              <p:nvPr/>
            </p:nvGrpSpPr>
            <p:grpSpPr>
              <a:xfrm>
                <a:off x="1724405" y="5870161"/>
                <a:ext cx="612267" cy="284988"/>
                <a:chOff x="1724405" y="5870161"/>
                <a:chExt cx="612267" cy="284988"/>
              </a:xfrm>
            </p:grpSpPr>
            <p:sp>
              <p:nvSpPr>
                <p:cNvPr id="1980" name="Google Shape;1980;p14"/>
                <p:cNvSpPr/>
                <p:nvPr/>
              </p:nvSpPr>
              <p:spPr>
                <a:xfrm>
                  <a:off x="1738693" y="5884449"/>
                  <a:ext cx="583691" cy="256413"/>
                </a:xfrm>
                <a:custGeom>
                  <a:avLst/>
                  <a:gdLst/>
                  <a:ahLst/>
                  <a:cxnLst/>
                  <a:rect l="l" t="t" r="r" b="b"/>
                  <a:pathLst>
                    <a:path w="583691" h="256413" extrusionOk="0">
                      <a:moveTo>
                        <a:pt x="583692" y="128207"/>
                      </a:moveTo>
                      <a:cubicBezTo>
                        <a:pt x="583692" y="199013"/>
                        <a:pt x="453028" y="256413"/>
                        <a:pt x="291846" y="256413"/>
                      </a:cubicBezTo>
                      <a:cubicBezTo>
                        <a:pt x="130664" y="256413"/>
                        <a:pt x="0" y="199013"/>
                        <a:pt x="0" y="128207"/>
                      </a:cubicBezTo>
                      <a:cubicBezTo>
                        <a:pt x="0" y="57400"/>
                        <a:pt x="130664" y="0"/>
                        <a:pt x="291846" y="0"/>
                      </a:cubicBezTo>
                      <a:cubicBezTo>
                        <a:pt x="453028" y="0"/>
                        <a:pt x="583692" y="57400"/>
                        <a:pt x="583692" y="12820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1" name="Google Shape;1981;p14"/>
                <p:cNvSpPr/>
                <p:nvPr/>
              </p:nvSpPr>
              <p:spPr>
                <a:xfrm>
                  <a:off x="1724405" y="5870161"/>
                  <a:ext cx="612267" cy="284988"/>
                </a:xfrm>
                <a:custGeom>
                  <a:avLst/>
                  <a:gdLst/>
                  <a:ahLst/>
                  <a:cxnLst/>
                  <a:rect l="l" t="t" r="r" b="b"/>
                  <a:pathLst>
                    <a:path w="612267" h="284988" extrusionOk="0">
                      <a:moveTo>
                        <a:pt x="306134" y="284988"/>
                      </a:moveTo>
                      <a:cubicBezTo>
                        <a:pt x="134493" y="284988"/>
                        <a:pt x="0" y="222409"/>
                        <a:pt x="0" y="142494"/>
                      </a:cubicBezTo>
                      <a:cubicBezTo>
                        <a:pt x="0" y="62579"/>
                        <a:pt x="134493" y="0"/>
                        <a:pt x="306134" y="0"/>
                      </a:cubicBezTo>
                      <a:cubicBezTo>
                        <a:pt x="477774" y="0"/>
                        <a:pt x="612267" y="62579"/>
                        <a:pt x="612267" y="142494"/>
                      </a:cubicBezTo>
                      <a:cubicBezTo>
                        <a:pt x="612267" y="222409"/>
                        <a:pt x="477774" y="284988"/>
                        <a:pt x="306134" y="284988"/>
                      </a:cubicBezTo>
                      <a:close/>
                      <a:moveTo>
                        <a:pt x="306134" y="28575"/>
                      </a:moveTo>
                      <a:cubicBezTo>
                        <a:pt x="140113" y="28575"/>
                        <a:pt x="28575" y="87439"/>
                        <a:pt x="28575" y="142494"/>
                      </a:cubicBezTo>
                      <a:cubicBezTo>
                        <a:pt x="28575" y="197549"/>
                        <a:pt x="140113" y="256413"/>
                        <a:pt x="306134" y="256413"/>
                      </a:cubicBezTo>
                      <a:cubicBezTo>
                        <a:pt x="472154" y="256413"/>
                        <a:pt x="583692" y="197549"/>
                        <a:pt x="583692" y="142494"/>
                      </a:cubicBezTo>
                      <a:cubicBezTo>
                        <a:pt x="583692" y="87439"/>
                        <a:pt x="472154" y="28575"/>
                        <a:pt x="30613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82" name="Google Shape;1982;p14"/>
              <p:cNvSpPr/>
              <p:nvPr/>
            </p:nvSpPr>
            <p:spPr>
              <a:xfrm>
                <a:off x="1575054" y="5431059"/>
                <a:ext cx="76200" cy="808196"/>
              </a:xfrm>
              <a:custGeom>
                <a:avLst/>
                <a:gdLst/>
                <a:ahLst/>
                <a:cxnLst/>
                <a:rect l="l" t="t" r="r" b="b"/>
                <a:pathLst>
                  <a:path w="76200" h="808196" extrusionOk="0">
                    <a:moveTo>
                      <a:pt x="76200" y="0"/>
                    </a:moveTo>
                    <a:lnTo>
                      <a:pt x="76200" y="808196"/>
                    </a:lnTo>
                    <a:cubicBezTo>
                      <a:pt x="31433" y="788575"/>
                      <a:pt x="0" y="743712"/>
                      <a:pt x="0" y="691896"/>
                    </a:cubicBezTo>
                    <a:lnTo>
                      <a:pt x="0" y="366046"/>
                    </a:lnTo>
                    <a:lnTo>
                      <a:pt x="20098" y="366046"/>
                    </a:lnTo>
                    <a:lnTo>
                      <a:pt x="20098" y="104204"/>
                    </a:lnTo>
                    <a:lnTo>
                      <a:pt x="22574" y="104204"/>
                    </a:lnTo>
                    <a:lnTo>
                      <a:pt x="54197" y="38767"/>
                    </a:lnTo>
                    <a:lnTo>
                      <a:pt x="66675" y="12859"/>
                    </a:lnTo>
                    <a:cubicBezTo>
                      <a:pt x="69151" y="7811"/>
                      <a:pt x="72390" y="3524"/>
                      <a:pt x="76200" y="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14 Agenda">
  <p:cSld name="CUSTOM_21_2_1_1_1_1_1_1_1_1_1_1_1">
    <p:spTree>
      <p:nvGrpSpPr>
        <p:cNvPr id="1" name="Shape 1983"/>
        <p:cNvGrpSpPr/>
        <p:nvPr/>
      </p:nvGrpSpPr>
      <p:grpSpPr>
        <a:xfrm>
          <a:off x="0" y="0"/>
          <a:ext cx="0" cy="0"/>
          <a:chOff x="0" y="0"/>
          <a:chExt cx="0" cy="0"/>
        </a:xfrm>
      </p:grpSpPr>
      <p:sp>
        <p:nvSpPr>
          <p:cNvPr id="1984" name="Google Shape;1984;p15"/>
          <p:cNvSpPr/>
          <p:nvPr/>
        </p:nvSpPr>
        <p:spPr>
          <a:xfrm>
            <a:off x="974300" y="8241625"/>
            <a:ext cx="16323888" cy="1324650"/>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5" name="Google Shape;1985;p15"/>
          <p:cNvSpPr/>
          <p:nvPr/>
        </p:nvSpPr>
        <p:spPr>
          <a:xfrm>
            <a:off x="989825" y="3003850"/>
            <a:ext cx="2888258" cy="4905604"/>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6" name="Google Shape;1986;p15"/>
          <p:cNvSpPr/>
          <p:nvPr/>
        </p:nvSpPr>
        <p:spPr>
          <a:xfrm>
            <a:off x="4344834" y="3003850"/>
            <a:ext cx="2888258" cy="4905604"/>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7" name="Google Shape;1987;p15"/>
          <p:cNvSpPr/>
          <p:nvPr/>
        </p:nvSpPr>
        <p:spPr>
          <a:xfrm>
            <a:off x="7699844" y="3003850"/>
            <a:ext cx="2888258" cy="4905604"/>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8" name="Google Shape;1988;p15"/>
          <p:cNvSpPr/>
          <p:nvPr/>
        </p:nvSpPr>
        <p:spPr>
          <a:xfrm>
            <a:off x="11054853" y="3003850"/>
            <a:ext cx="2888258" cy="4905604"/>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9" name="Google Shape;1989;p15"/>
          <p:cNvSpPr/>
          <p:nvPr/>
        </p:nvSpPr>
        <p:spPr>
          <a:xfrm>
            <a:off x="14409863" y="3003850"/>
            <a:ext cx="2888258" cy="4905604"/>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0" name="Google Shape;1990;p15"/>
          <p:cNvSpPr/>
          <p:nvPr/>
        </p:nvSpPr>
        <p:spPr>
          <a:xfrm rot="2876196">
            <a:off x="1119982" y="7266620"/>
            <a:ext cx="2256489" cy="2354458"/>
          </a:xfrm>
          <a:custGeom>
            <a:avLst/>
            <a:gdLst/>
            <a:ahLst/>
            <a:cxnLst/>
            <a:rect l="l" t="t" r="r" b="b"/>
            <a:pathLst>
              <a:path w="403669" h="421195" extrusionOk="0">
                <a:moveTo>
                  <a:pt x="16280" y="360223"/>
                </a:moveTo>
                <a:lnTo>
                  <a:pt x="50285" y="335934"/>
                </a:lnTo>
                <a:cubicBezTo>
                  <a:pt x="46722" y="347935"/>
                  <a:pt x="41322" y="359308"/>
                  <a:pt x="34283" y="369652"/>
                </a:cubicBezTo>
                <a:cubicBezTo>
                  <a:pt x="43265" y="363957"/>
                  <a:pt x="52847" y="359261"/>
                  <a:pt x="62858" y="355651"/>
                </a:cubicBezTo>
                <a:cubicBezTo>
                  <a:pt x="61505" y="364738"/>
                  <a:pt x="58467" y="373491"/>
                  <a:pt x="53904" y="381463"/>
                </a:cubicBezTo>
                <a:lnTo>
                  <a:pt x="65239" y="392036"/>
                </a:lnTo>
                <a:cubicBezTo>
                  <a:pt x="69954" y="386607"/>
                  <a:pt x="75297" y="381740"/>
                  <a:pt x="81146" y="377558"/>
                </a:cubicBezTo>
                <a:cubicBezTo>
                  <a:pt x="82955" y="382606"/>
                  <a:pt x="77050" y="388702"/>
                  <a:pt x="75621" y="394608"/>
                </a:cubicBezTo>
                <a:cubicBezTo>
                  <a:pt x="72478" y="408134"/>
                  <a:pt x="92576" y="409848"/>
                  <a:pt x="97148" y="421183"/>
                </a:cubicBezTo>
                <a:cubicBezTo>
                  <a:pt x="203256" y="313236"/>
                  <a:pt x="305431" y="201603"/>
                  <a:pt x="403662" y="86284"/>
                </a:cubicBezTo>
                <a:lnTo>
                  <a:pt x="378707" y="61709"/>
                </a:lnTo>
                <a:lnTo>
                  <a:pt x="358418" y="81902"/>
                </a:lnTo>
                <a:cubicBezTo>
                  <a:pt x="359257" y="73177"/>
                  <a:pt x="363019" y="64986"/>
                  <a:pt x="369086" y="58661"/>
                </a:cubicBezTo>
                <a:lnTo>
                  <a:pt x="353847" y="66186"/>
                </a:lnTo>
                <a:cubicBezTo>
                  <a:pt x="354989" y="60623"/>
                  <a:pt x="357371" y="55385"/>
                  <a:pt x="360800" y="50851"/>
                </a:cubicBezTo>
                <a:lnTo>
                  <a:pt x="346512" y="36754"/>
                </a:lnTo>
                <a:cubicBezTo>
                  <a:pt x="341997" y="40688"/>
                  <a:pt x="338140" y="45317"/>
                  <a:pt x="335082" y="50470"/>
                </a:cubicBezTo>
                <a:cubicBezTo>
                  <a:pt x="335187" y="42412"/>
                  <a:pt x="337178" y="34477"/>
                  <a:pt x="340892" y="27324"/>
                </a:cubicBezTo>
                <a:lnTo>
                  <a:pt x="331367" y="17799"/>
                </a:lnTo>
                <a:lnTo>
                  <a:pt x="319080" y="29038"/>
                </a:lnTo>
                <a:cubicBezTo>
                  <a:pt x="323900" y="18349"/>
                  <a:pt x="319766" y="5751"/>
                  <a:pt x="309555" y="-13"/>
                </a:cubicBezTo>
                <a:cubicBezTo>
                  <a:pt x="261930" y="61138"/>
                  <a:pt x="209733" y="119145"/>
                  <a:pt x="156203" y="175533"/>
                </a:cubicBezTo>
                <a:cubicBezTo>
                  <a:pt x="121913" y="211538"/>
                  <a:pt x="86985" y="246970"/>
                  <a:pt x="51428" y="281832"/>
                </a:cubicBezTo>
                <a:cubicBezTo>
                  <a:pt x="37712" y="295262"/>
                  <a:pt x="-7" y="331648"/>
                  <a:pt x="-7" y="331648"/>
                </a:cubicBezTo>
                <a:cubicBezTo>
                  <a:pt x="4279" y="338410"/>
                  <a:pt x="10280" y="356318"/>
                  <a:pt x="16280" y="360223"/>
                </a:cubicBezTo>
                <a:close/>
              </a:path>
            </a:pathLst>
          </a:custGeom>
          <a:solidFill>
            <a:schemeClr val="accent5"/>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1" name="Google Shape;1991;p15"/>
          <p:cNvSpPr/>
          <p:nvPr/>
        </p:nvSpPr>
        <p:spPr>
          <a:xfrm rot="-2436602">
            <a:off x="14698637" y="1850711"/>
            <a:ext cx="2377103" cy="2269883"/>
          </a:xfrm>
          <a:custGeom>
            <a:avLst/>
            <a:gdLst/>
            <a:ahLst/>
            <a:cxnLst/>
            <a:rect l="l" t="t" r="r" b="b"/>
            <a:pathLst>
              <a:path w="445579" h="425481" extrusionOk="0">
                <a:moveTo>
                  <a:pt x="67144" y="15037"/>
                </a:moveTo>
                <a:cubicBezTo>
                  <a:pt x="74002" y="21704"/>
                  <a:pt x="80765" y="23800"/>
                  <a:pt x="86194" y="31229"/>
                </a:cubicBezTo>
                <a:cubicBezTo>
                  <a:pt x="78145" y="31123"/>
                  <a:pt x="70287" y="28746"/>
                  <a:pt x="63524" y="24371"/>
                </a:cubicBezTo>
                <a:cubicBezTo>
                  <a:pt x="55333" y="32467"/>
                  <a:pt x="53523" y="33896"/>
                  <a:pt x="45332" y="41421"/>
                </a:cubicBezTo>
                <a:lnTo>
                  <a:pt x="58762" y="54470"/>
                </a:lnTo>
                <a:cubicBezTo>
                  <a:pt x="44474" y="47326"/>
                  <a:pt x="28091" y="53422"/>
                  <a:pt x="25805" y="66567"/>
                </a:cubicBezTo>
                <a:cubicBezTo>
                  <a:pt x="27043" y="68662"/>
                  <a:pt x="40664" y="85045"/>
                  <a:pt x="41902" y="87141"/>
                </a:cubicBezTo>
                <a:cubicBezTo>
                  <a:pt x="33606" y="84626"/>
                  <a:pt x="25139" y="82712"/>
                  <a:pt x="16566" y="81426"/>
                </a:cubicBezTo>
                <a:cubicBezTo>
                  <a:pt x="11708" y="89903"/>
                  <a:pt x="4184" y="95237"/>
                  <a:pt x="-7" y="103238"/>
                </a:cubicBezTo>
                <a:cubicBezTo>
                  <a:pt x="78669" y="171723"/>
                  <a:pt x="347845" y="395846"/>
                  <a:pt x="374706" y="425469"/>
                </a:cubicBezTo>
                <a:lnTo>
                  <a:pt x="394518" y="391941"/>
                </a:lnTo>
                <a:cubicBezTo>
                  <a:pt x="387079" y="389884"/>
                  <a:pt x="380288" y="385940"/>
                  <a:pt x="374801" y="380511"/>
                </a:cubicBezTo>
                <a:cubicBezTo>
                  <a:pt x="380478" y="380606"/>
                  <a:pt x="386117" y="381473"/>
                  <a:pt x="391565" y="383083"/>
                </a:cubicBezTo>
                <a:cubicBezTo>
                  <a:pt x="400052" y="384273"/>
                  <a:pt x="407910" y="378358"/>
                  <a:pt x="409101" y="369872"/>
                </a:cubicBezTo>
                <a:cubicBezTo>
                  <a:pt x="409339" y="368214"/>
                  <a:pt x="409301" y="366538"/>
                  <a:pt x="408996" y="364890"/>
                </a:cubicBezTo>
                <a:cubicBezTo>
                  <a:pt x="400538" y="361956"/>
                  <a:pt x="392708" y="357422"/>
                  <a:pt x="385945" y="351555"/>
                </a:cubicBezTo>
                <a:cubicBezTo>
                  <a:pt x="398395" y="357175"/>
                  <a:pt x="413006" y="354765"/>
                  <a:pt x="422998" y="345459"/>
                </a:cubicBezTo>
                <a:lnTo>
                  <a:pt x="407377" y="331457"/>
                </a:lnTo>
                <a:cubicBezTo>
                  <a:pt x="415397" y="330876"/>
                  <a:pt x="423417" y="332553"/>
                  <a:pt x="430523" y="336315"/>
                </a:cubicBezTo>
                <a:lnTo>
                  <a:pt x="445572" y="311740"/>
                </a:lnTo>
                <a:cubicBezTo>
                  <a:pt x="419207" y="296720"/>
                  <a:pt x="394385" y="279146"/>
                  <a:pt x="371468" y="259258"/>
                </a:cubicBezTo>
                <a:cubicBezTo>
                  <a:pt x="348131" y="238969"/>
                  <a:pt x="138962" y="55804"/>
                  <a:pt x="119531" y="34849"/>
                </a:cubicBezTo>
                <a:cubicBezTo>
                  <a:pt x="113531" y="28372"/>
                  <a:pt x="88289" y="3035"/>
                  <a:pt x="80384" y="-13"/>
                </a:cubicBezTo>
                <a:cubicBezTo>
                  <a:pt x="80669" y="-13"/>
                  <a:pt x="71906" y="9036"/>
                  <a:pt x="67144" y="15037"/>
                </a:cubicBezTo>
                <a:close/>
              </a:path>
            </a:pathLst>
          </a:custGeom>
          <a:solidFill>
            <a:schemeClr val="accent6"/>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2" name="Google Shape;1992;p15"/>
          <p:cNvSpPr/>
          <p:nvPr/>
        </p:nvSpPr>
        <p:spPr>
          <a:xfrm rot="-2700000">
            <a:off x="11303527" y="1648661"/>
            <a:ext cx="2390907" cy="2415288"/>
          </a:xfrm>
          <a:custGeom>
            <a:avLst/>
            <a:gdLst/>
            <a:ahLst/>
            <a:cxnLst/>
            <a:rect l="l" t="t" r="r" b="b"/>
            <a:pathLst>
              <a:path w="401574" h="405669" extrusionOk="0">
                <a:moveTo>
                  <a:pt x="401567" y="323551"/>
                </a:moveTo>
                <a:lnTo>
                  <a:pt x="380135" y="345269"/>
                </a:lnTo>
                <a:cubicBezTo>
                  <a:pt x="375354" y="339134"/>
                  <a:pt x="369096" y="334315"/>
                  <a:pt x="361943" y="331267"/>
                </a:cubicBezTo>
                <a:cubicBezTo>
                  <a:pt x="360428" y="338391"/>
                  <a:pt x="361800" y="345821"/>
                  <a:pt x="365752" y="351936"/>
                </a:cubicBezTo>
                <a:cubicBezTo>
                  <a:pt x="356066" y="352022"/>
                  <a:pt x="346417" y="350574"/>
                  <a:pt x="337177" y="347650"/>
                </a:cubicBezTo>
                <a:cubicBezTo>
                  <a:pt x="338321" y="353460"/>
                  <a:pt x="348608" y="370415"/>
                  <a:pt x="349846" y="376225"/>
                </a:cubicBezTo>
                <a:cubicBezTo>
                  <a:pt x="339083" y="380701"/>
                  <a:pt x="326414" y="397084"/>
                  <a:pt x="310889" y="405657"/>
                </a:cubicBezTo>
                <a:cubicBezTo>
                  <a:pt x="201065" y="312979"/>
                  <a:pt x="104196" y="194583"/>
                  <a:pt x="-7" y="91903"/>
                </a:cubicBezTo>
                <a:cubicBezTo>
                  <a:pt x="3231" y="84855"/>
                  <a:pt x="13423" y="77902"/>
                  <a:pt x="16566" y="70853"/>
                </a:cubicBezTo>
                <a:lnTo>
                  <a:pt x="32949" y="81426"/>
                </a:lnTo>
                <a:cubicBezTo>
                  <a:pt x="30377" y="73234"/>
                  <a:pt x="32949" y="59804"/>
                  <a:pt x="30377" y="51613"/>
                </a:cubicBezTo>
                <a:cubicBezTo>
                  <a:pt x="38007" y="57880"/>
                  <a:pt x="46389" y="63157"/>
                  <a:pt x="55333" y="67329"/>
                </a:cubicBezTo>
                <a:cubicBezTo>
                  <a:pt x="54857" y="61900"/>
                  <a:pt x="51142" y="35230"/>
                  <a:pt x="50475" y="31324"/>
                </a:cubicBezTo>
                <a:lnTo>
                  <a:pt x="81527" y="-13"/>
                </a:lnTo>
                <a:cubicBezTo>
                  <a:pt x="124580" y="31039"/>
                  <a:pt x="186302" y="96571"/>
                  <a:pt x="212305" y="124479"/>
                </a:cubicBezTo>
                <a:cubicBezTo>
                  <a:pt x="282123" y="200012"/>
                  <a:pt x="331748" y="247542"/>
                  <a:pt x="401567" y="323551"/>
                </a:cubicBezTo>
                <a:close/>
              </a:path>
            </a:pathLst>
          </a:custGeom>
          <a:solidFill>
            <a:schemeClr val="accent4"/>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3" name="Google Shape;1993;p15"/>
          <p:cNvSpPr/>
          <p:nvPr/>
        </p:nvSpPr>
        <p:spPr>
          <a:xfrm rot="2125079">
            <a:off x="7917181" y="1807080"/>
            <a:ext cx="2453581" cy="2098448"/>
          </a:xfrm>
          <a:custGeom>
            <a:avLst/>
            <a:gdLst/>
            <a:ahLst/>
            <a:cxnLst/>
            <a:rect l="l" t="t" r="r" b="b"/>
            <a:pathLst>
              <a:path w="440912" h="377094" extrusionOk="0">
                <a:moveTo>
                  <a:pt x="10946" y="302977"/>
                </a:moveTo>
                <a:lnTo>
                  <a:pt x="49046" y="284975"/>
                </a:lnTo>
                <a:cubicBezTo>
                  <a:pt x="43455" y="296167"/>
                  <a:pt x="36169" y="306416"/>
                  <a:pt x="27425" y="315360"/>
                </a:cubicBezTo>
                <a:cubicBezTo>
                  <a:pt x="37207" y="311321"/>
                  <a:pt x="47389" y="308349"/>
                  <a:pt x="57809" y="306502"/>
                </a:cubicBezTo>
                <a:cubicBezTo>
                  <a:pt x="54933" y="315227"/>
                  <a:pt x="50437" y="323342"/>
                  <a:pt x="44569" y="330409"/>
                </a:cubicBezTo>
                <a:lnTo>
                  <a:pt x="54094" y="342792"/>
                </a:lnTo>
                <a:cubicBezTo>
                  <a:pt x="59695" y="338258"/>
                  <a:pt x="65801" y="334391"/>
                  <a:pt x="72287" y="331267"/>
                </a:cubicBezTo>
                <a:cubicBezTo>
                  <a:pt x="73240" y="336601"/>
                  <a:pt x="66286" y="341649"/>
                  <a:pt x="63905" y="347173"/>
                </a:cubicBezTo>
                <a:cubicBezTo>
                  <a:pt x="58476" y="359842"/>
                  <a:pt x="77907" y="365176"/>
                  <a:pt x="80479" y="377082"/>
                </a:cubicBezTo>
                <a:cubicBezTo>
                  <a:pt x="203856" y="289328"/>
                  <a:pt x="324004" y="197250"/>
                  <a:pt x="440905" y="100857"/>
                </a:cubicBezTo>
                <a:lnTo>
                  <a:pt x="420617" y="72282"/>
                </a:lnTo>
                <a:lnTo>
                  <a:pt x="397185" y="88665"/>
                </a:lnTo>
                <a:cubicBezTo>
                  <a:pt x="399481" y="80207"/>
                  <a:pt x="404586" y="72787"/>
                  <a:pt x="411663" y="67615"/>
                </a:cubicBezTo>
                <a:lnTo>
                  <a:pt x="395280" y="72377"/>
                </a:lnTo>
                <a:cubicBezTo>
                  <a:pt x="397433" y="67119"/>
                  <a:pt x="400681" y="62376"/>
                  <a:pt x="404805" y="58471"/>
                </a:cubicBezTo>
                <a:cubicBezTo>
                  <a:pt x="400995" y="52946"/>
                  <a:pt x="397185" y="47517"/>
                  <a:pt x="393280" y="42088"/>
                </a:cubicBezTo>
                <a:cubicBezTo>
                  <a:pt x="388146" y="45212"/>
                  <a:pt x="383526" y="49098"/>
                  <a:pt x="379564" y="53613"/>
                </a:cubicBezTo>
                <a:cubicBezTo>
                  <a:pt x="381078" y="45755"/>
                  <a:pt x="384336" y="38335"/>
                  <a:pt x="389089" y="31896"/>
                </a:cubicBezTo>
                <a:cubicBezTo>
                  <a:pt x="386517" y="28181"/>
                  <a:pt x="383850" y="24562"/>
                  <a:pt x="381183" y="20847"/>
                </a:cubicBezTo>
                <a:lnTo>
                  <a:pt x="367562" y="30372"/>
                </a:lnTo>
                <a:cubicBezTo>
                  <a:pt x="374115" y="20561"/>
                  <a:pt x="372087" y="7379"/>
                  <a:pt x="362895" y="-13"/>
                </a:cubicBezTo>
                <a:cubicBezTo>
                  <a:pt x="305173" y="51803"/>
                  <a:pt x="243832" y="99809"/>
                  <a:pt x="181158" y="145910"/>
                </a:cubicBezTo>
                <a:cubicBezTo>
                  <a:pt x="141153" y="175438"/>
                  <a:pt x="100577" y="204203"/>
                  <a:pt x="59428" y="232207"/>
                </a:cubicBezTo>
                <a:cubicBezTo>
                  <a:pt x="43522" y="243065"/>
                  <a:pt x="-7" y="272307"/>
                  <a:pt x="-7" y="272307"/>
                </a:cubicBezTo>
                <a:cubicBezTo>
                  <a:pt x="2945" y="279355"/>
                  <a:pt x="5803" y="297643"/>
                  <a:pt x="10946" y="302977"/>
                </a:cubicBezTo>
                <a:close/>
              </a:path>
            </a:pathLst>
          </a:custGeom>
          <a:solidFill>
            <a:schemeClr val="accent3"/>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4" name="Google Shape;1994;p15"/>
          <p:cNvSpPr/>
          <p:nvPr/>
        </p:nvSpPr>
        <p:spPr>
          <a:xfrm rot="2341434">
            <a:off x="1163602" y="1712739"/>
            <a:ext cx="2509634" cy="2287111"/>
          </a:xfrm>
          <a:custGeom>
            <a:avLst/>
            <a:gdLst/>
            <a:ahLst/>
            <a:cxnLst/>
            <a:rect l="l" t="t" r="r" b="b"/>
            <a:pathLst>
              <a:path w="421100" h="383762" extrusionOk="0">
                <a:moveTo>
                  <a:pt x="346036" y="-13"/>
                </a:moveTo>
                <a:lnTo>
                  <a:pt x="366038" y="22942"/>
                </a:lnTo>
                <a:cubicBezTo>
                  <a:pt x="359649" y="27305"/>
                  <a:pt x="354418" y="33153"/>
                  <a:pt x="350798" y="39992"/>
                </a:cubicBezTo>
                <a:cubicBezTo>
                  <a:pt x="357762" y="42107"/>
                  <a:pt x="365286" y="41316"/>
                  <a:pt x="371658" y="37801"/>
                </a:cubicBezTo>
                <a:cubicBezTo>
                  <a:pt x="371128" y="47612"/>
                  <a:pt x="368972" y="57271"/>
                  <a:pt x="365276" y="66376"/>
                </a:cubicBezTo>
                <a:cubicBezTo>
                  <a:pt x="371087" y="65614"/>
                  <a:pt x="388803" y="56851"/>
                  <a:pt x="394709" y="55899"/>
                </a:cubicBezTo>
                <a:cubicBezTo>
                  <a:pt x="398328" y="66853"/>
                  <a:pt x="413759" y="80664"/>
                  <a:pt x="421093" y="96856"/>
                </a:cubicBezTo>
                <a:cubicBezTo>
                  <a:pt x="320509" y="199536"/>
                  <a:pt x="195350" y="287356"/>
                  <a:pt x="85241" y="383749"/>
                </a:cubicBezTo>
                <a:cubicBezTo>
                  <a:pt x="78479" y="380035"/>
                  <a:pt x="72287" y="369367"/>
                  <a:pt x="65525" y="365652"/>
                </a:cubicBezTo>
                <a:lnTo>
                  <a:pt x="77240" y="350031"/>
                </a:lnTo>
                <a:cubicBezTo>
                  <a:pt x="68858" y="352031"/>
                  <a:pt x="55714" y="348507"/>
                  <a:pt x="47332" y="350031"/>
                </a:cubicBezTo>
                <a:cubicBezTo>
                  <a:pt x="54138" y="342887"/>
                  <a:pt x="60026" y="334915"/>
                  <a:pt x="64858" y="326314"/>
                </a:cubicBezTo>
                <a:cubicBezTo>
                  <a:pt x="59429" y="326314"/>
                  <a:pt x="32473" y="328123"/>
                  <a:pt x="28568" y="328505"/>
                </a:cubicBezTo>
                <a:lnTo>
                  <a:pt x="-7" y="295262"/>
                </a:lnTo>
                <a:cubicBezTo>
                  <a:pt x="34092" y="254590"/>
                  <a:pt x="104101" y="197821"/>
                  <a:pt x="133343" y="174009"/>
                </a:cubicBezTo>
                <a:cubicBezTo>
                  <a:pt x="214019" y="109906"/>
                  <a:pt x="265073" y="63900"/>
                  <a:pt x="346036" y="-13"/>
                </a:cubicBezTo>
                <a:close/>
              </a:path>
            </a:pathLst>
          </a:custGeom>
          <a:solidFill>
            <a:schemeClr val="accen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5" name="Google Shape;1995;p15"/>
          <p:cNvSpPr/>
          <p:nvPr/>
        </p:nvSpPr>
        <p:spPr>
          <a:xfrm rot="-2454863">
            <a:off x="4571492" y="1670840"/>
            <a:ext cx="2434935" cy="2370924"/>
          </a:xfrm>
          <a:custGeom>
            <a:avLst/>
            <a:gdLst/>
            <a:ahLst/>
            <a:cxnLst/>
            <a:rect l="l" t="t" r="r" b="b"/>
            <a:pathLst>
              <a:path w="442055" h="430434" extrusionOk="0">
                <a:moveTo>
                  <a:pt x="68287" y="14941"/>
                </a:moveTo>
                <a:cubicBezTo>
                  <a:pt x="75050" y="21704"/>
                  <a:pt x="81812" y="23895"/>
                  <a:pt x="87337" y="31420"/>
                </a:cubicBezTo>
                <a:cubicBezTo>
                  <a:pt x="79279" y="31172"/>
                  <a:pt x="71459" y="28667"/>
                  <a:pt x="64763" y="24181"/>
                </a:cubicBezTo>
                <a:cubicBezTo>
                  <a:pt x="56476" y="32086"/>
                  <a:pt x="54666" y="33039"/>
                  <a:pt x="46284" y="40945"/>
                </a:cubicBezTo>
                <a:lnTo>
                  <a:pt x="59524" y="54184"/>
                </a:lnTo>
                <a:cubicBezTo>
                  <a:pt x="45332" y="46850"/>
                  <a:pt x="28853" y="52660"/>
                  <a:pt x="26377" y="65805"/>
                </a:cubicBezTo>
                <a:cubicBezTo>
                  <a:pt x="27615" y="67900"/>
                  <a:pt x="40855" y="84855"/>
                  <a:pt x="42093" y="86569"/>
                </a:cubicBezTo>
                <a:cubicBezTo>
                  <a:pt x="33882" y="83902"/>
                  <a:pt x="25472" y="81864"/>
                  <a:pt x="16947" y="80473"/>
                </a:cubicBezTo>
                <a:cubicBezTo>
                  <a:pt x="11899" y="88855"/>
                  <a:pt x="4279" y="94094"/>
                  <a:pt x="-7" y="102000"/>
                </a:cubicBezTo>
                <a:cubicBezTo>
                  <a:pt x="77526" y="171723"/>
                  <a:pt x="342893" y="400228"/>
                  <a:pt x="369277" y="430422"/>
                </a:cubicBezTo>
                <a:lnTo>
                  <a:pt x="389660" y="397180"/>
                </a:lnTo>
                <a:cubicBezTo>
                  <a:pt x="382279" y="394970"/>
                  <a:pt x="375563" y="390941"/>
                  <a:pt x="370134" y="385464"/>
                </a:cubicBezTo>
                <a:cubicBezTo>
                  <a:pt x="375792" y="385578"/>
                  <a:pt x="381412" y="386502"/>
                  <a:pt x="386803" y="388226"/>
                </a:cubicBezTo>
                <a:cubicBezTo>
                  <a:pt x="395213" y="389617"/>
                  <a:pt x="403157" y="383930"/>
                  <a:pt x="404548" y="375520"/>
                </a:cubicBezTo>
                <a:cubicBezTo>
                  <a:pt x="404834" y="373796"/>
                  <a:pt x="404824" y="372043"/>
                  <a:pt x="404519" y="370319"/>
                </a:cubicBezTo>
                <a:cubicBezTo>
                  <a:pt x="396109" y="367271"/>
                  <a:pt x="388375" y="362613"/>
                  <a:pt x="381755" y="356603"/>
                </a:cubicBezTo>
                <a:cubicBezTo>
                  <a:pt x="394089" y="362490"/>
                  <a:pt x="408767" y="360347"/>
                  <a:pt x="418902" y="351174"/>
                </a:cubicBezTo>
                <a:lnTo>
                  <a:pt x="403472" y="336886"/>
                </a:lnTo>
                <a:cubicBezTo>
                  <a:pt x="411530" y="336429"/>
                  <a:pt x="419550" y="338248"/>
                  <a:pt x="426617" y="342125"/>
                </a:cubicBezTo>
                <a:lnTo>
                  <a:pt x="442048" y="317836"/>
                </a:lnTo>
                <a:cubicBezTo>
                  <a:pt x="415930" y="302415"/>
                  <a:pt x="391422" y="284423"/>
                  <a:pt x="368896" y="264115"/>
                </a:cubicBezTo>
                <a:cubicBezTo>
                  <a:pt x="345750" y="243446"/>
                  <a:pt x="139724" y="56851"/>
                  <a:pt x="120579" y="35515"/>
                </a:cubicBezTo>
                <a:cubicBezTo>
                  <a:pt x="114674" y="28943"/>
                  <a:pt x="89909" y="3226"/>
                  <a:pt x="82003" y="-13"/>
                </a:cubicBezTo>
                <a:cubicBezTo>
                  <a:pt x="82098" y="82"/>
                  <a:pt x="73145" y="8941"/>
                  <a:pt x="68287" y="14941"/>
                </a:cubicBezTo>
                <a:close/>
              </a:path>
            </a:pathLst>
          </a:custGeom>
          <a:solidFill>
            <a:schemeClr val="accent2"/>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996" name="Google Shape;1996;p15"/>
          <p:cNvGrpSpPr/>
          <p:nvPr/>
        </p:nvGrpSpPr>
        <p:grpSpPr>
          <a:xfrm>
            <a:off x="16438094" y="7806522"/>
            <a:ext cx="1385387" cy="1640167"/>
            <a:chOff x="15662019" y="7573647"/>
            <a:chExt cx="1385387" cy="1640167"/>
          </a:xfrm>
        </p:grpSpPr>
        <p:grpSp>
          <p:nvGrpSpPr>
            <p:cNvPr id="1997" name="Google Shape;1997;p15"/>
            <p:cNvGrpSpPr/>
            <p:nvPr/>
          </p:nvGrpSpPr>
          <p:grpSpPr>
            <a:xfrm>
              <a:off x="15662019" y="7580072"/>
              <a:ext cx="1385387" cy="1633742"/>
              <a:chOff x="4444301" y="5303307"/>
              <a:chExt cx="837446" cy="987573"/>
            </a:xfrm>
          </p:grpSpPr>
          <p:grpSp>
            <p:nvGrpSpPr>
              <p:cNvPr id="1998" name="Google Shape;1998;p15"/>
              <p:cNvGrpSpPr/>
              <p:nvPr/>
            </p:nvGrpSpPr>
            <p:grpSpPr>
              <a:xfrm>
                <a:off x="4447958" y="5864581"/>
                <a:ext cx="411276" cy="403725"/>
                <a:chOff x="4447958" y="5864581"/>
                <a:chExt cx="411276" cy="403725"/>
              </a:xfrm>
            </p:grpSpPr>
            <p:sp>
              <p:nvSpPr>
                <p:cNvPr id="1999" name="Google Shape;1999;p15"/>
                <p:cNvSpPr/>
                <p:nvPr/>
              </p:nvSpPr>
              <p:spPr>
                <a:xfrm>
                  <a:off x="4462272" y="5878734"/>
                  <a:ext cx="382714" cy="375285"/>
                </a:xfrm>
                <a:custGeom>
                  <a:avLst/>
                  <a:gdLst/>
                  <a:ahLst/>
                  <a:cxnLst/>
                  <a:rect l="l" t="t" r="r" b="b"/>
                  <a:pathLst>
                    <a:path w="382714" h="375285" extrusionOk="0">
                      <a:moveTo>
                        <a:pt x="310324" y="326327"/>
                      </a:moveTo>
                      <a:lnTo>
                        <a:pt x="382714" y="232600"/>
                      </a:lnTo>
                      <a:lnTo>
                        <a:pt x="81629" y="0"/>
                      </a:lnTo>
                      <a:lnTo>
                        <a:pt x="9239" y="93726"/>
                      </a:lnTo>
                      <a:lnTo>
                        <a:pt x="0" y="252222"/>
                      </a:lnTo>
                      <a:cubicBezTo>
                        <a:pt x="53530" y="293561"/>
                        <a:pt x="106204" y="334233"/>
                        <a:pt x="159258" y="375285"/>
                      </a:cubicBezTo>
                      <a:lnTo>
                        <a:pt x="310324" y="32632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0" name="Google Shape;2000;p15"/>
                <p:cNvSpPr/>
                <p:nvPr/>
              </p:nvSpPr>
              <p:spPr>
                <a:xfrm>
                  <a:off x="4447958" y="5864581"/>
                  <a:ext cx="411276" cy="403725"/>
                </a:xfrm>
                <a:custGeom>
                  <a:avLst/>
                  <a:gdLst/>
                  <a:ahLst/>
                  <a:cxnLst/>
                  <a:rect l="l" t="t" r="r" b="b"/>
                  <a:pathLst>
                    <a:path w="411276" h="403725" extrusionOk="0">
                      <a:moveTo>
                        <a:pt x="173571" y="403726"/>
                      </a:moveTo>
                      <a:cubicBezTo>
                        <a:pt x="170428" y="403726"/>
                        <a:pt x="167380" y="402678"/>
                        <a:pt x="164808" y="400773"/>
                      </a:cubicBezTo>
                      <a:lnTo>
                        <a:pt x="5550" y="277710"/>
                      </a:lnTo>
                      <a:cubicBezTo>
                        <a:pt x="1836" y="274852"/>
                        <a:pt x="-260" y="270280"/>
                        <a:pt x="26" y="265613"/>
                      </a:cubicBezTo>
                      <a:lnTo>
                        <a:pt x="9265" y="107117"/>
                      </a:lnTo>
                      <a:cubicBezTo>
                        <a:pt x="9456" y="104260"/>
                        <a:pt x="10408" y="101497"/>
                        <a:pt x="12218" y="99211"/>
                      </a:cubicBezTo>
                      <a:lnTo>
                        <a:pt x="84608" y="5580"/>
                      </a:lnTo>
                      <a:cubicBezTo>
                        <a:pt x="89465" y="-706"/>
                        <a:pt x="98419" y="-1849"/>
                        <a:pt x="104610" y="3009"/>
                      </a:cubicBezTo>
                      <a:lnTo>
                        <a:pt x="405696" y="235609"/>
                      </a:lnTo>
                      <a:cubicBezTo>
                        <a:pt x="411982" y="240467"/>
                        <a:pt x="413125" y="249421"/>
                        <a:pt x="408267" y="255612"/>
                      </a:cubicBezTo>
                      <a:lnTo>
                        <a:pt x="335877" y="349338"/>
                      </a:lnTo>
                      <a:cubicBezTo>
                        <a:pt x="334163" y="351624"/>
                        <a:pt x="331686" y="353338"/>
                        <a:pt x="329019" y="354196"/>
                      </a:cubicBezTo>
                      <a:lnTo>
                        <a:pt x="177953" y="403154"/>
                      </a:lnTo>
                      <a:cubicBezTo>
                        <a:pt x="176619" y="403440"/>
                        <a:pt x="175095" y="403726"/>
                        <a:pt x="173571" y="403726"/>
                      </a:cubicBezTo>
                      <a:close/>
                      <a:moveTo>
                        <a:pt x="28982" y="259707"/>
                      </a:moveTo>
                      <a:lnTo>
                        <a:pt x="176333" y="373531"/>
                      </a:lnTo>
                      <a:lnTo>
                        <a:pt x="315970" y="328287"/>
                      </a:lnTo>
                      <a:lnTo>
                        <a:pt x="376930" y="249421"/>
                      </a:lnTo>
                      <a:lnTo>
                        <a:pt x="98419" y="34346"/>
                      </a:lnTo>
                      <a:lnTo>
                        <a:pt x="37459" y="113213"/>
                      </a:lnTo>
                      <a:lnTo>
                        <a:pt x="28982" y="259707"/>
                      </a:lnTo>
                      <a:close/>
                      <a:moveTo>
                        <a:pt x="324638" y="340480"/>
                      </a:moveTo>
                      <a:lnTo>
                        <a:pt x="324638" y="340480"/>
                      </a:lnTo>
                      <a:lnTo>
                        <a:pt x="324638" y="34048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01" name="Google Shape;2001;p15"/>
              <p:cNvGrpSpPr/>
              <p:nvPr/>
            </p:nvGrpSpPr>
            <p:grpSpPr>
              <a:xfrm>
                <a:off x="4444301" y="6116630"/>
                <a:ext cx="191552" cy="174250"/>
                <a:chOff x="4444301" y="6116630"/>
                <a:chExt cx="191552" cy="174250"/>
              </a:xfrm>
            </p:grpSpPr>
            <p:sp>
              <p:nvSpPr>
                <p:cNvPr id="2002" name="Google Shape;2002;p15"/>
                <p:cNvSpPr/>
                <p:nvPr/>
              </p:nvSpPr>
              <p:spPr>
                <a:xfrm>
                  <a:off x="4458610" y="6130956"/>
                  <a:ext cx="162919" cy="145708"/>
                </a:xfrm>
                <a:custGeom>
                  <a:avLst/>
                  <a:gdLst/>
                  <a:ahLst/>
                  <a:cxnLst/>
                  <a:rect l="l" t="t" r="r" b="b"/>
                  <a:pathLst>
                    <a:path w="162919" h="145708" extrusionOk="0">
                      <a:moveTo>
                        <a:pt x="3662" y="0"/>
                      </a:moveTo>
                      <a:lnTo>
                        <a:pt x="137" y="60389"/>
                      </a:lnTo>
                      <a:cubicBezTo>
                        <a:pt x="-3101" y="116967"/>
                        <a:pt x="51477" y="159163"/>
                        <a:pt x="105389" y="141732"/>
                      </a:cubicBezTo>
                      <a:lnTo>
                        <a:pt x="162920" y="123063"/>
                      </a:lnTo>
                      <a:cubicBezTo>
                        <a:pt x="109866" y="82011"/>
                        <a:pt x="57192" y="41339"/>
                        <a:pt x="3662"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3" name="Google Shape;2003;p15"/>
                <p:cNvSpPr/>
                <p:nvPr/>
              </p:nvSpPr>
              <p:spPr>
                <a:xfrm>
                  <a:off x="4444301" y="6116630"/>
                  <a:ext cx="191552" cy="174250"/>
                </a:xfrm>
                <a:custGeom>
                  <a:avLst/>
                  <a:gdLst/>
                  <a:ahLst/>
                  <a:cxnLst/>
                  <a:rect l="l" t="t" r="r" b="b"/>
                  <a:pathLst>
                    <a:path w="191552" h="174250" extrusionOk="0">
                      <a:moveTo>
                        <a:pt x="94838" y="174250"/>
                      </a:moveTo>
                      <a:cubicBezTo>
                        <a:pt x="74169" y="174250"/>
                        <a:pt x="53690" y="167487"/>
                        <a:pt x="36830" y="154438"/>
                      </a:cubicBezTo>
                      <a:cubicBezTo>
                        <a:pt x="12065" y="135293"/>
                        <a:pt x="-1650" y="105194"/>
                        <a:pt x="159" y="73857"/>
                      </a:cubicBezTo>
                      <a:lnTo>
                        <a:pt x="3684" y="13468"/>
                      </a:lnTo>
                      <a:cubicBezTo>
                        <a:pt x="3969" y="8134"/>
                        <a:pt x="7208" y="3467"/>
                        <a:pt x="12065" y="1276"/>
                      </a:cubicBezTo>
                      <a:cubicBezTo>
                        <a:pt x="16923" y="-914"/>
                        <a:pt x="22543" y="-248"/>
                        <a:pt x="26734" y="2991"/>
                      </a:cubicBezTo>
                      <a:lnTo>
                        <a:pt x="185992" y="126054"/>
                      </a:lnTo>
                      <a:cubicBezTo>
                        <a:pt x="190183" y="129292"/>
                        <a:pt x="192278" y="134626"/>
                        <a:pt x="191326" y="139770"/>
                      </a:cubicBezTo>
                      <a:cubicBezTo>
                        <a:pt x="190469" y="145009"/>
                        <a:pt x="186659" y="149295"/>
                        <a:pt x="181706" y="150914"/>
                      </a:cubicBezTo>
                      <a:lnTo>
                        <a:pt x="124175" y="169583"/>
                      </a:lnTo>
                      <a:cubicBezTo>
                        <a:pt x="114554" y="172726"/>
                        <a:pt x="104648" y="174250"/>
                        <a:pt x="94838" y="174250"/>
                      </a:cubicBezTo>
                      <a:close/>
                      <a:moveTo>
                        <a:pt x="30639" y="42139"/>
                      </a:moveTo>
                      <a:lnTo>
                        <a:pt x="28734" y="75476"/>
                      </a:lnTo>
                      <a:cubicBezTo>
                        <a:pt x="27496" y="97669"/>
                        <a:pt x="36830" y="118148"/>
                        <a:pt x="54356" y="131769"/>
                      </a:cubicBezTo>
                      <a:cubicBezTo>
                        <a:pt x="71978" y="145389"/>
                        <a:pt x="94171" y="149200"/>
                        <a:pt x="115317" y="142341"/>
                      </a:cubicBezTo>
                      <a:lnTo>
                        <a:pt x="147130" y="132055"/>
                      </a:lnTo>
                      <a:lnTo>
                        <a:pt x="30639" y="4213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04" name="Google Shape;2004;p15"/>
              <p:cNvGrpSpPr/>
              <p:nvPr/>
            </p:nvGrpSpPr>
            <p:grpSpPr>
              <a:xfrm>
                <a:off x="4462311" y="5636933"/>
                <a:ext cx="572525" cy="575651"/>
                <a:chOff x="4462311" y="5636933"/>
                <a:chExt cx="572525" cy="575651"/>
              </a:xfrm>
            </p:grpSpPr>
            <p:sp>
              <p:nvSpPr>
                <p:cNvPr id="2005" name="Google Shape;2005;p15"/>
                <p:cNvSpPr/>
                <p:nvPr/>
              </p:nvSpPr>
              <p:spPr>
                <a:xfrm>
                  <a:off x="4476654" y="5651277"/>
                  <a:ext cx="544067" cy="547116"/>
                </a:xfrm>
                <a:custGeom>
                  <a:avLst/>
                  <a:gdLst/>
                  <a:ahLst/>
                  <a:cxnLst/>
                  <a:rect l="l" t="t" r="r" b="b"/>
                  <a:pathLst>
                    <a:path w="544067" h="547116" extrusionOk="0">
                      <a:moveTo>
                        <a:pt x="544068" y="232600"/>
                      </a:moveTo>
                      <a:lnTo>
                        <a:pt x="301180" y="547116"/>
                      </a:lnTo>
                      <a:lnTo>
                        <a:pt x="297847" y="544544"/>
                      </a:lnTo>
                      <a:cubicBezTo>
                        <a:pt x="272987" y="525399"/>
                        <a:pt x="306610" y="481870"/>
                        <a:pt x="281845" y="462725"/>
                      </a:cubicBezTo>
                      <a:cubicBezTo>
                        <a:pt x="256985" y="443579"/>
                        <a:pt x="223457" y="487013"/>
                        <a:pt x="198596" y="467868"/>
                      </a:cubicBezTo>
                      <a:cubicBezTo>
                        <a:pt x="173736" y="448723"/>
                        <a:pt x="207359" y="405193"/>
                        <a:pt x="182594" y="386049"/>
                      </a:cubicBezTo>
                      <a:cubicBezTo>
                        <a:pt x="157734" y="366903"/>
                        <a:pt x="124206" y="410337"/>
                        <a:pt x="99346" y="391192"/>
                      </a:cubicBezTo>
                      <a:cubicBezTo>
                        <a:pt x="74486" y="372046"/>
                        <a:pt x="108109" y="328517"/>
                        <a:pt x="83249" y="309372"/>
                      </a:cubicBezTo>
                      <a:cubicBezTo>
                        <a:pt x="58388" y="290227"/>
                        <a:pt x="24860" y="333661"/>
                        <a:pt x="0" y="314516"/>
                      </a:cubicBezTo>
                      <a:lnTo>
                        <a:pt x="242888" y="0"/>
                      </a:lnTo>
                      <a:lnTo>
                        <a:pt x="544068" y="23260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6" name="Google Shape;2006;p15"/>
                <p:cNvSpPr/>
                <p:nvPr/>
              </p:nvSpPr>
              <p:spPr>
                <a:xfrm>
                  <a:off x="4462311" y="5636933"/>
                  <a:ext cx="572525" cy="575651"/>
                </a:xfrm>
                <a:custGeom>
                  <a:avLst/>
                  <a:gdLst/>
                  <a:ahLst/>
                  <a:cxnLst/>
                  <a:rect l="l" t="t" r="r" b="b"/>
                  <a:pathLst>
                    <a:path w="572525" h="575651" extrusionOk="0">
                      <a:moveTo>
                        <a:pt x="315429" y="575652"/>
                      </a:moveTo>
                      <a:cubicBezTo>
                        <a:pt x="312381" y="575652"/>
                        <a:pt x="309333" y="574700"/>
                        <a:pt x="306666" y="572699"/>
                      </a:cubicBezTo>
                      <a:lnTo>
                        <a:pt x="303332" y="570127"/>
                      </a:lnTo>
                      <a:cubicBezTo>
                        <a:pt x="284282" y="555459"/>
                        <a:pt x="287521" y="532599"/>
                        <a:pt x="289902" y="515835"/>
                      </a:cubicBezTo>
                      <a:cubicBezTo>
                        <a:pt x="292092" y="500119"/>
                        <a:pt x="292569" y="492308"/>
                        <a:pt x="287330" y="488308"/>
                      </a:cubicBezTo>
                      <a:cubicBezTo>
                        <a:pt x="282091" y="484212"/>
                        <a:pt x="274567" y="486689"/>
                        <a:pt x="259898" y="492784"/>
                      </a:cubicBezTo>
                      <a:cubicBezTo>
                        <a:pt x="244372" y="499261"/>
                        <a:pt x="223036" y="508120"/>
                        <a:pt x="204082" y="493451"/>
                      </a:cubicBezTo>
                      <a:cubicBezTo>
                        <a:pt x="185127" y="478783"/>
                        <a:pt x="188270" y="455923"/>
                        <a:pt x="190651" y="439158"/>
                      </a:cubicBezTo>
                      <a:cubicBezTo>
                        <a:pt x="192842" y="423443"/>
                        <a:pt x="193318" y="415632"/>
                        <a:pt x="188080" y="411632"/>
                      </a:cubicBezTo>
                      <a:cubicBezTo>
                        <a:pt x="182841" y="407536"/>
                        <a:pt x="175316" y="410012"/>
                        <a:pt x="160648" y="416108"/>
                      </a:cubicBezTo>
                      <a:cubicBezTo>
                        <a:pt x="145122" y="422585"/>
                        <a:pt x="123786" y="431443"/>
                        <a:pt x="104831" y="416775"/>
                      </a:cubicBezTo>
                      <a:cubicBezTo>
                        <a:pt x="85876" y="402107"/>
                        <a:pt x="89019" y="379246"/>
                        <a:pt x="91401" y="362578"/>
                      </a:cubicBezTo>
                      <a:cubicBezTo>
                        <a:pt x="93592" y="346861"/>
                        <a:pt x="94068" y="339051"/>
                        <a:pt x="88829" y="334955"/>
                      </a:cubicBezTo>
                      <a:cubicBezTo>
                        <a:pt x="83590" y="330859"/>
                        <a:pt x="76066" y="333336"/>
                        <a:pt x="61397" y="339432"/>
                      </a:cubicBezTo>
                      <a:cubicBezTo>
                        <a:pt x="45871" y="345909"/>
                        <a:pt x="24535" y="354767"/>
                        <a:pt x="5581" y="340099"/>
                      </a:cubicBezTo>
                      <a:cubicBezTo>
                        <a:pt x="-706" y="335241"/>
                        <a:pt x="-1849" y="326287"/>
                        <a:pt x="3009" y="320096"/>
                      </a:cubicBezTo>
                      <a:lnTo>
                        <a:pt x="245896" y="5581"/>
                      </a:lnTo>
                      <a:cubicBezTo>
                        <a:pt x="250754" y="-706"/>
                        <a:pt x="259708" y="-1849"/>
                        <a:pt x="265899" y="3009"/>
                      </a:cubicBezTo>
                      <a:lnTo>
                        <a:pt x="566984" y="235609"/>
                      </a:lnTo>
                      <a:cubicBezTo>
                        <a:pt x="569937" y="237896"/>
                        <a:pt x="571937" y="241325"/>
                        <a:pt x="572413" y="245134"/>
                      </a:cubicBezTo>
                      <a:cubicBezTo>
                        <a:pt x="572890" y="248849"/>
                        <a:pt x="571842" y="252659"/>
                        <a:pt x="569556" y="255707"/>
                      </a:cubicBezTo>
                      <a:lnTo>
                        <a:pt x="326668" y="570223"/>
                      </a:lnTo>
                      <a:cubicBezTo>
                        <a:pt x="323906" y="573747"/>
                        <a:pt x="319715" y="575652"/>
                        <a:pt x="315429" y="575652"/>
                      </a:cubicBezTo>
                      <a:close/>
                      <a:moveTo>
                        <a:pt x="281520" y="457732"/>
                      </a:moveTo>
                      <a:cubicBezTo>
                        <a:pt x="289330" y="457732"/>
                        <a:pt x="297236" y="459828"/>
                        <a:pt x="304856" y="465638"/>
                      </a:cubicBezTo>
                      <a:cubicBezTo>
                        <a:pt x="323811" y="480307"/>
                        <a:pt x="320572" y="503071"/>
                        <a:pt x="318286" y="519740"/>
                      </a:cubicBezTo>
                      <a:cubicBezTo>
                        <a:pt x="317334" y="526693"/>
                        <a:pt x="316667" y="532123"/>
                        <a:pt x="316762" y="536314"/>
                      </a:cubicBezTo>
                      <a:lnTo>
                        <a:pt x="538314" y="249516"/>
                      </a:lnTo>
                      <a:lnTo>
                        <a:pt x="259803" y="34441"/>
                      </a:lnTo>
                      <a:lnTo>
                        <a:pt x="41871" y="316572"/>
                      </a:lnTo>
                      <a:cubicBezTo>
                        <a:pt x="44442" y="315619"/>
                        <a:pt x="47205" y="314477"/>
                        <a:pt x="50443" y="313143"/>
                      </a:cubicBezTo>
                      <a:cubicBezTo>
                        <a:pt x="65969" y="306666"/>
                        <a:pt x="87305" y="297808"/>
                        <a:pt x="106260" y="312476"/>
                      </a:cubicBezTo>
                      <a:cubicBezTo>
                        <a:pt x="125215" y="327145"/>
                        <a:pt x="122071" y="350005"/>
                        <a:pt x="119690" y="366673"/>
                      </a:cubicBezTo>
                      <a:cubicBezTo>
                        <a:pt x="117499" y="382390"/>
                        <a:pt x="117023" y="390200"/>
                        <a:pt x="122357" y="394296"/>
                      </a:cubicBezTo>
                      <a:cubicBezTo>
                        <a:pt x="127596" y="398392"/>
                        <a:pt x="135121" y="395915"/>
                        <a:pt x="149789" y="389819"/>
                      </a:cubicBezTo>
                      <a:cubicBezTo>
                        <a:pt x="165315" y="383342"/>
                        <a:pt x="186651" y="374484"/>
                        <a:pt x="205606" y="389152"/>
                      </a:cubicBezTo>
                      <a:cubicBezTo>
                        <a:pt x="224560" y="403821"/>
                        <a:pt x="221322" y="426586"/>
                        <a:pt x="219036" y="443255"/>
                      </a:cubicBezTo>
                      <a:cubicBezTo>
                        <a:pt x="216845" y="458971"/>
                        <a:pt x="216369" y="466877"/>
                        <a:pt x="221608" y="470877"/>
                      </a:cubicBezTo>
                      <a:cubicBezTo>
                        <a:pt x="226846" y="474973"/>
                        <a:pt x="234371" y="472496"/>
                        <a:pt x="249040" y="466400"/>
                      </a:cubicBezTo>
                      <a:cubicBezTo>
                        <a:pt x="258374" y="462495"/>
                        <a:pt x="269804" y="457732"/>
                        <a:pt x="281520" y="457732"/>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07" name="Google Shape;2007;p15"/>
              <p:cNvGrpSpPr/>
              <p:nvPr/>
            </p:nvGrpSpPr>
            <p:grpSpPr>
              <a:xfrm>
                <a:off x="4751814" y="5483009"/>
                <a:ext cx="402028" cy="354862"/>
                <a:chOff x="4751814" y="5483009"/>
                <a:chExt cx="402028" cy="354862"/>
              </a:xfrm>
            </p:grpSpPr>
            <p:sp>
              <p:nvSpPr>
                <p:cNvPr id="2008" name="Google Shape;2008;p15"/>
                <p:cNvSpPr/>
                <p:nvPr/>
              </p:nvSpPr>
              <p:spPr>
                <a:xfrm rot="-3138037">
                  <a:off x="4893835" y="5470086"/>
                  <a:ext cx="118585" cy="381135"/>
                </a:xfrm>
                <a:custGeom>
                  <a:avLst/>
                  <a:gdLst/>
                  <a:ahLst/>
                  <a:cxnLst/>
                  <a:rect l="l" t="t" r="r" b="b"/>
                  <a:pathLst>
                    <a:path w="118395" h="380524" extrusionOk="0">
                      <a:moveTo>
                        <a:pt x="0" y="0"/>
                      </a:moveTo>
                      <a:lnTo>
                        <a:pt x="118396" y="0"/>
                      </a:lnTo>
                      <a:lnTo>
                        <a:pt x="118396" y="380524"/>
                      </a:lnTo>
                      <a:lnTo>
                        <a:pt x="0" y="38052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9" name="Google Shape;2009;p15"/>
                <p:cNvSpPr/>
                <p:nvPr/>
              </p:nvSpPr>
              <p:spPr>
                <a:xfrm>
                  <a:off x="4751814" y="5483009"/>
                  <a:ext cx="402028" cy="354862"/>
                </a:xfrm>
                <a:custGeom>
                  <a:avLst/>
                  <a:gdLst/>
                  <a:ahLst/>
                  <a:cxnLst/>
                  <a:rect l="l" t="t" r="r" b="b"/>
                  <a:pathLst>
                    <a:path w="402028" h="354862" extrusionOk="0">
                      <a:moveTo>
                        <a:pt x="315390" y="354862"/>
                      </a:moveTo>
                      <a:cubicBezTo>
                        <a:pt x="312342" y="354862"/>
                        <a:pt x="309294" y="353910"/>
                        <a:pt x="306627" y="351910"/>
                      </a:cubicBezTo>
                      <a:lnTo>
                        <a:pt x="5542" y="119309"/>
                      </a:lnTo>
                      <a:cubicBezTo>
                        <a:pt x="2589" y="117023"/>
                        <a:pt x="589" y="113594"/>
                        <a:pt x="113" y="109784"/>
                      </a:cubicBezTo>
                      <a:cubicBezTo>
                        <a:pt x="-364" y="106069"/>
                        <a:pt x="684" y="102259"/>
                        <a:pt x="2970" y="99211"/>
                      </a:cubicBezTo>
                      <a:lnTo>
                        <a:pt x="75360" y="5580"/>
                      </a:lnTo>
                      <a:cubicBezTo>
                        <a:pt x="80218" y="-706"/>
                        <a:pt x="89171" y="-1849"/>
                        <a:pt x="95363" y="3009"/>
                      </a:cubicBezTo>
                      <a:lnTo>
                        <a:pt x="396448" y="235609"/>
                      </a:lnTo>
                      <a:cubicBezTo>
                        <a:pt x="402734" y="240467"/>
                        <a:pt x="403878" y="249421"/>
                        <a:pt x="399020" y="255612"/>
                      </a:cubicBezTo>
                      <a:lnTo>
                        <a:pt x="326630" y="349242"/>
                      </a:lnTo>
                      <a:cubicBezTo>
                        <a:pt x="323867" y="352957"/>
                        <a:pt x="319676" y="354862"/>
                        <a:pt x="315390" y="354862"/>
                      </a:cubicBezTo>
                      <a:close/>
                      <a:moveTo>
                        <a:pt x="34308" y="105403"/>
                      </a:moveTo>
                      <a:lnTo>
                        <a:pt x="312818" y="320477"/>
                      </a:lnTo>
                      <a:lnTo>
                        <a:pt x="367682" y="249421"/>
                      </a:lnTo>
                      <a:lnTo>
                        <a:pt x="89171" y="34251"/>
                      </a:lnTo>
                      <a:lnTo>
                        <a:pt x="34308" y="10540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10" name="Google Shape;2010;p15"/>
              <p:cNvGrpSpPr/>
              <p:nvPr/>
            </p:nvGrpSpPr>
            <p:grpSpPr>
              <a:xfrm>
                <a:off x="4865542" y="5303307"/>
                <a:ext cx="416205" cy="387402"/>
                <a:chOff x="4865542" y="5303307"/>
                <a:chExt cx="416205" cy="387402"/>
              </a:xfrm>
            </p:grpSpPr>
            <p:sp>
              <p:nvSpPr>
                <p:cNvPr id="2011" name="Google Shape;2011;p15"/>
                <p:cNvSpPr/>
                <p:nvPr/>
              </p:nvSpPr>
              <p:spPr>
                <a:xfrm>
                  <a:off x="4879848" y="5317553"/>
                  <a:ext cx="387730" cy="358870"/>
                </a:xfrm>
                <a:custGeom>
                  <a:avLst/>
                  <a:gdLst/>
                  <a:ahLst/>
                  <a:cxnLst/>
                  <a:rect l="l" t="t" r="r" b="b"/>
                  <a:pathLst>
                    <a:path w="387730" h="358870" extrusionOk="0">
                      <a:moveTo>
                        <a:pt x="301085" y="358870"/>
                      </a:moveTo>
                      <a:lnTo>
                        <a:pt x="0" y="126270"/>
                      </a:lnTo>
                      <a:lnTo>
                        <a:pt x="61913" y="46069"/>
                      </a:lnTo>
                      <a:cubicBezTo>
                        <a:pt x="101917" y="-5747"/>
                        <a:pt x="176308" y="-15272"/>
                        <a:pt x="228124" y="24733"/>
                      </a:cubicBezTo>
                      <a:lnTo>
                        <a:pt x="341662" y="112459"/>
                      </a:lnTo>
                      <a:cubicBezTo>
                        <a:pt x="393478" y="152464"/>
                        <a:pt x="403003" y="226854"/>
                        <a:pt x="362998" y="278670"/>
                      </a:cubicBezTo>
                      <a:lnTo>
                        <a:pt x="301085" y="35887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2" name="Google Shape;2012;p15"/>
                <p:cNvSpPr/>
                <p:nvPr/>
              </p:nvSpPr>
              <p:spPr>
                <a:xfrm>
                  <a:off x="4865542" y="5303307"/>
                  <a:ext cx="416205" cy="387402"/>
                </a:xfrm>
                <a:custGeom>
                  <a:avLst/>
                  <a:gdLst/>
                  <a:ahLst/>
                  <a:cxnLst/>
                  <a:rect l="l" t="t" r="r" b="b"/>
                  <a:pathLst>
                    <a:path w="416205" h="387402" extrusionOk="0">
                      <a:moveTo>
                        <a:pt x="315390" y="387403"/>
                      </a:moveTo>
                      <a:cubicBezTo>
                        <a:pt x="312247" y="387403"/>
                        <a:pt x="309199" y="386355"/>
                        <a:pt x="306627" y="384450"/>
                      </a:cubicBezTo>
                      <a:lnTo>
                        <a:pt x="5542" y="151849"/>
                      </a:lnTo>
                      <a:cubicBezTo>
                        <a:pt x="2589" y="149563"/>
                        <a:pt x="589" y="146135"/>
                        <a:pt x="113" y="142324"/>
                      </a:cubicBezTo>
                      <a:cubicBezTo>
                        <a:pt x="-363" y="138515"/>
                        <a:pt x="684" y="134800"/>
                        <a:pt x="2970" y="131752"/>
                      </a:cubicBezTo>
                      <a:lnTo>
                        <a:pt x="64883" y="51551"/>
                      </a:lnTo>
                      <a:cubicBezTo>
                        <a:pt x="109650" y="-6361"/>
                        <a:pt x="193185" y="-17124"/>
                        <a:pt x="251096" y="27644"/>
                      </a:cubicBezTo>
                      <a:lnTo>
                        <a:pt x="364634" y="115369"/>
                      </a:lnTo>
                      <a:cubicBezTo>
                        <a:pt x="392733" y="137086"/>
                        <a:pt x="410640" y="168328"/>
                        <a:pt x="415117" y="203571"/>
                      </a:cubicBezTo>
                      <a:cubicBezTo>
                        <a:pt x="419594" y="238718"/>
                        <a:pt x="410164" y="273579"/>
                        <a:pt x="388542" y="301678"/>
                      </a:cubicBezTo>
                      <a:lnTo>
                        <a:pt x="326630" y="381878"/>
                      </a:lnTo>
                      <a:cubicBezTo>
                        <a:pt x="324344" y="384831"/>
                        <a:pt x="320915" y="386832"/>
                        <a:pt x="317105" y="387308"/>
                      </a:cubicBezTo>
                      <a:cubicBezTo>
                        <a:pt x="316629" y="387308"/>
                        <a:pt x="315962" y="387403"/>
                        <a:pt x="315390" y="387403"/>
                      </a:cubicBezTo>
                      <a:close/>
                      <a:moveTo>
                        <a:pt x="34308" y="137943"/>
                      </a:moveTo>
                      <a:lnTo>
                        <a:pt x="312818" y="353113"/>
                      </a:lnTo>
                      <a:lnTo>
                        <a:pt x="366063" y="284247"/>
                      </a:lnTo>
                      <a:cubicBezTo>
                        <a:pt x="383113" y="262244"/>
                        <a:pt x="390543" y="234908"/>
                        <a:pt x="386923" y="207285"/>
                      </a:cubicBezTo>
                      <a:cubicBezTo>
                        <a:pt x="383304" y="179663"/>
                        <a:pt x="369302" y="155088"/>
                        <a:pt x="347299" y="138134"/>
                      </a:cubicBezTo>
                      <a:lnTo>
                        <a:pt x="233761" y="50408"/>
                      </a:lnTo>
                      <a:cubicBezTo>
                        <a:pt x="188231" y="15261"/>
                        <a:pt x="122700" y="23739"/>
                        <a:pt x="87647" y="69172"/>
                      </a:cubicBezTo>
                      <a:lnTo>
                        <a:pt x="34308" y="13794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13" name="Google Shape;2013;p15"/>
              <p:cNvGrpSpPr/>
              <p:nvPr/>
            </p:nvGrpSpPr>
            <p:grpSpPr>
              <a:xfrm>
                <a:off x="4804248" y="5401592"/>
                <a:ext cx="421233" cy="357222"/>
                <a:chOff x="4804248" y="5401592"/>
                <a:chExt cx="421233" cy="357222"/>
              </a:xfrm>
            </p:grpSpPr>
            <p:sp>
              <p:nvSpPr>
                <p:cNvPr id="2014" name="Google Shape;2014;p15"/>
                <p:cNvSpPr/>
                <p:nvPr/>
              </p:nvSpPr>
              <p:spPr>
                <a:xfrm>
                  <a:off x="4818528" y="5415840"/>
                  <a:ext cx="392578" cy="328665"/>
                </a:xfrm>
                <a:custGeom>
                  <a:avLst/>
                  <a:gdLst/>
                  <a:ahLst/>
                  <a:cxnLst/>
                  <a:rect l="l" t="t" r="r" b="b"/>
                  <a:pathLst>
                    <a:path w="392578" h="328665" extrusionOk="0">
                      <a:moveTo>
                        <a:pt x="315828" y="320781"/>
                      </a:moveTo>
                      <a:lnTo>
                        <a:pt x="14743" y="88180"/>
                      </a:lnTo>
                      <a:cubicBezTo>
                        <a:pt x="-1831" y="75417"/>
                        <a:pt x="-4879" y="51318"/>
                        <a:pt x="7885" y="34745"/>
                      </a:cubicBezTo>
                      <a:lnTo>
                        <a:pt x="23315" y="14743"/>
                      </a:lnTo>
                      <a:cubicBezTo>
                        <a:pt x="36079" y="-1831"/>
                        <a:pt x="60177" y="-4879"/>
                        <a:pt x="76750" y="7884"/>
                      </a:cubicBezTo>
                      <a:lnTo>
                        <a:pt x="377836" y="240485"/>
                      </a:lnTo>
                      <a:cubicBezTo>
                        <a:pt x="394409" y="253248"/>
                        <a:pt x="397457" y="277347"/>
                        <a:pt x="384694" y="293920"/>
                      </a:cubicBezTo>
                      <a:lnTo>
                        <a:pt x="369263" y="313923"/>
                      </a:lnTo>
                      <a:cubicBezTo>
                        <a:pt x="356500" y="330496"/>
                        <a:pt x="332402" y="333544"/>
                        <a:pt x="315828" y="32078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5" name="Google Shape;2015;p15"/>
                <p:cNvSpPr/>
                <p:nvPr/>
              </p:nvSpPr>
              <p:spPr>
                <a:xfrm>
                  <a:off x="4804248" y="5401592"/>
                  <a:ext cx="421233" cy="357222"/>
                </a:xfrm>
                <a:custGeom>
                  <a:avLst/>
                  <a:gdLst/>
                  <a:ahLst/>
                  <a:cxnLst/>
                  <a:rect l="l" t="t" r="r" b="b"/>
                  <a:pathLst>
                    <a:path w="421233" h="357222" extrusionOk="0">
                      <a:moveTo>
                        <a:pt x="353253" y="357222"/>
                      </a:moveTo>
                      <a:cubicBezTo>
                        <a:pt x="341729" y="357222"/>
                        <a:pt x="330584" y="353412"/>
                        <a:pt x="321440" y="346364"/>
                      </a:cubicBezTo>
                      <a:lnTo>
                        <a:pt x="20355" y="113763"/>
                      </a:lnTo>
                      <a:cubicBezTo>
                        <a:pt x="9306" y="105191"/>
                        <a:pt x="2257" y="92903"/>
                        <a:pt x="448" y="78997"/>
                      </a:cubicBezTo>
                      <a:cubicBezTo>
                        <a:pt x="-1362" y="65091"/>
                        <a:pt x="2353" y="51374"/>
                        <a:pt x="10925" y="40326"/>
                      </a:cubicBezTo>
                      <a:lnTo>
                        <a:pt x="26356" y="20323"/>
                      </a:lnTo>
                      <a:cubicBezTo>
                        <a:pt x="44072" y="-2537"/>
                        <a:pt x="76933" y="-6728"/>
                        <a:pt x="99793" y="10893"/>
                      </a:cubicBezTo>
                      <a:lnTo>
                        <a:pt x="400878" y="243494"/>
                      </a:lnTo>
                      <a:cubicBezTo>
                        <a:pt x="411928" y="252066"/>
                        <a:pt x="418976" y="264353"/>
                        <a:pt x="420786" y="278260"/>
                      </a:cubicBezTo>
                      <a:cubicBezTo>
                        <a:pt x="422596" y="292167"/>
                        <a:pt x="418881" y="305883"/>
                        <a:pt x="410309" y="316932"/>
                      </a:cubicBezTo>
                      <a:lnTo>
                        <a:pt x="394878" y="336934"/>
                      </a:lnTo>
                      <a:cubicBezTo>
                        <a:pt x="386305" y="347983"/>
                        <a:pt x="374018" y="355032"/>
                        <a:pt x="360112" y="356841"/>
                      </a:cubicBezTo>
                      <a:cubicBezTo>
                        <a:pt x="357826" y="357032"/>
                        <a:pt x="355540" y="357222"/>
                        <a:pt x="353253" y="357222"/>
                      </a:cubicBezTo>
                      <a:close/>
                      <a:moveTo>
                        <a:pt x="67885" y="28515"/>
                      </a:moveTo>
                      <a:cubicBezTo>
                        <a:pt x="60741" y="28515"/>
                        <a:pt x="53692" y="31658"/>
                        <a:pt x="49025" y="37754"/>
                      </a:cubicBezTo>
                      <a:lnTo>
                        <a:pt x="33595" y="57756"/>
                      </a:lnTo>
                      <a:cubicBezTo>
                        <a:pt x="29689" y="62709"/>
                        <a:pt x="28070" y="68996"/>
                        <a:pt x="28832" y="75282"/>
                      </a:cubicBezTo>
                      <a:cubicBezTo>
                        <a:pt x="29689" y="81664"/>
                        <a:pt x="32833" y="87189"/>
                        <a:pt x="37881" y="91094"/>
                      </a:cubicBezTo>
                      <a:lnTo>
                        <a:pt x="338966" y="323694"/>
                      </a:lnTo>
                      <a:lnTo>
                        <a:pt x="338966" y="323694"/>
                      </a:lnTo>
                      <a:cubicBezTo>
                        <a:pt x="344014" y="327599"/>
                        <a:pt x="350206" y="329219"/>
                        <a:pt x="356492" y="328457"/>
                      </a:cubicBezTo>
                      <a:cubicBezTo>
                        <a:pt x="362874" y="327599"/>
                        <a:pt x="368398" y="324456"/>
                        <a:pt x="372303" y="319408"/>
                      </a:cubicBezTo>
                      <a:lnTo>
                        <a:pt x="387734" y="299406"/>
                      </a:lnTo>
                      <a:cubicBezTo>
                        <a:pt x="391639" y="294453"/>
                        <a:pt x="393259" y="288166"/>
                        <a:pt x="392497" y="281880"/>
                      </a:cubicBezTo>
                      <a:cubicBezTo>
                        <a:pt x="391639" y="275593"/>
                        <a:pt x="388496" y="269973"/>
                        <a:pt x="383448" y="266068"/>
                      </a:cubicBezTo>
                      <a:lnTo>
                        <a:pt x="82363" y="33467"/>
                      </a:lnTo>
                      <a:cubicBezTo>
                        <a:pt x="78076" y="30134"/>
                        <a:pt x="72933" y="28515"/>
                        <a:pt x="67885" y="2851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16" name="Google Shape;2016;p15"/>
              <p:cNvGrpSpPr/>
              <p:nvPr/>
            </p:nvGrpSpPr>
            <p:grpSpPr>
              <a:xfrm>
                <a:off x="4680264" y="5562151"/>
                <a:ext cx="421201" cy="357254"/>
                <a:chOff x="4680264" y="5562151"/>
                <a:chExt cx="421201" cy="357254"/>
              </a:xfrm>
            </p:grpSpPr>
            <p:sp>
              <p:nvSpPr>
                <p:cNvPr id="2017" name="Google Shape;2017;p15"/>
                <p:cNvSpPr/>
                <p:nvPr/>
              </p:nvSpPr>
              <p:spPr>
                <a:xfrm>
                  <a:off x="4694512" y="5576431"/>
                  <a:ext cx="392578" cy="328665"/>
                </a:xfrm>
                <a:custGeom>
                  <a:avLst/>
                  <a:gdLst/>
                  <a:ahLst/>
                  <a:cxnLst/>
                  <a:rect l="l" t="t" r="r" b="b"/>
                  <a:pathLst>
                    <a:path w="392578" h="328665" extrusionOk="0">
                      <a:moveTo>
                        <a:pt x="315828" y="320781"/>
                      </a:moveTo>
                      <a:lnTo>
                        <a:pt x="14743" y="88180"/>
                      </a:lnTo>
                      <a:cubicBezTo>
                        <a:pt x="-1831" y="75417"/>
                        <a:pt x="-4879" y="51319"/>
                        <a:pt x="7885" y="34745"/>
                      </a:cubicBezTo>
                      <a:lnTo>
                        <a:pt x="23315" y="14743"/>
                      </a:lnTo>
                      <a:cubicBezTo>
                        <a:pt x="36078" y="-1831"/>
                        <a:pt x="60177" y="-4879"/>
                        <a:pt x="76750" y="7885"/>
                      </a:cubicBezTo>
                      <a:lnTo>
                        <a:pt x="377836" y="240485"/>
                      </a:lnTo>
                      <a:cubicBezTo>
                        <a:pt x="394409" y="253248"/>
                        <a:pt x="397457" y="277347"/>
                        <a:pt x="384694" y="293920"/>
                      </a:cubicBezTo>
                      <a:lnTo>
                        <a:pt x="369263" y="313923"/>
                      </a:lnTo>
                      <a:cubicBezTo>
                        <a:pt x="356404" y="330497"/>
                        <a:pt x="332401" y="333544"/>
                        <a:pt x="315828" y="32078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8" name="Google Shape;2018;p15"/>
                <p:cNvSpPr/>
                <p:nvPr/>
              </p:nvSpPr>
              <p:spPr>
                <a:xfrm>
                  <a:off x="4680264" y="5562151"/>
                  <a:ext cx="421201" cy="357254"/>
                </a:xfrm>
                <a:custGeom>
                  <a:avLst/>
                  <a:gdLst/>
                  <a:ahLst/>
                  <a:cxnLst/>
                  <a:rect l="l" t="t" r="r" b="b"/>
                  <a:pathLst>
                    <a:path w="421201" h="357254" extrusionOk="0">
                      <a:moveTo>
                        <a:pt x="353317" y="357254"/>
                      </a:moveTo>
                      <a:cubicBezTo>
                        <a:pt x="342173" y="357254"/>
                        <a:pt x="330838" y="353730"/>
                        <a:pt x="321408" y="346396"/>
                      </a:cubicBezTo>
                      <a:lnTo>
                        <a:pt x="321408" y="346396"/>
                      </a:lnTo>
                      <a:lnTo>
                        <a:pt x="20323" y="113795"/>
                      </a:lnTo>
                      <a:cubicBezTo>
                        <a:pt x="-2537" y="96174"/>
                        <a:pt x="-6728" y="63218"/>
                        <a:pt x="10893" y="40357"/>
                      </a:cubicBezTo>
                      <a:lnTo>
                        <a:pt x="26324" y="20355"/>
                      </a:lnTo>
                      <a:cubicBezTo>
                        <a:pt x="34896" y="9306"/>
                        <a:pt x="47184" y="2257"/>
                        <a:pt x="61090" y="448"/>
                      </a:cubicBezTo>
                      <a:cubicBezTo>
                        <a:pt x="74997" y="-1362"/>
                        <a:pt x="88713" y="2353"/>
                        <a:pt x="99762" y="10925"/>
                      </a:cubicBezTo>
                      <a:lnTo>
                        <a:pt x="400847" y="243430"/>
                      </a:lnTo>
                      <a:cubicBezTo>
                        <a:pt x="411896" y="252003"/>
                        <a:pt x="418944" y="264290"/>
                        <a:pt x="420754" y="278196"/>
                      </a:cubicBezTo>
                      <a:cubicBezTo>
                        <a:pt x="422564" y="292103"/>
                        <a:pt x="418849" y="305819"/>
                        <a:pt x="410277" y="316868"/>
                      </a:cubicBezTo>
                      <a:lnTo>
                        <a:pt x="394846" y="336871"/>
                      </a:lnTo>
                      <a:cubicBezTo>
                        <a:pt x="384464" y="350301"/>
                        <a:pt x="368938" y="357254"/>
                        <a:pt x="353317" y="357254"/>
                      </a:cubicBezTo>
                      <a:close/>
                      <a:moveTo>
                        <a:pt x="338839" y="323726"/>
                      </a:moveTo>
                      <a:cubicBezTo>
                        <a:pt x="349221" y="331727"/>
                        <a:pt x="364176" y="329822"/>
                        <a:pt x="372177" y="319440"/>
                      </a:cubicBezTo>
                      <a:lnTo>
                        <a:pt x="387607" y="299438"/>
                      </a:lnTo>
                      <a:cubicBezTo>
                        <a:pt x="391512" y="294484"/>
                        <a:pt x="393132" y="288198"/>
                        <a:pt x="392370" y="281911"/>
                      </a:cubicBezTo>
                      <a:cubicBezTo>
                        <a:pt x="391512" y="275530"/>
                        <a:pt x="388369" y="270005"/>
                        <a:pt x="383321" y="266100"/>
                      </a:cubicBezTo>
                      <a:lnTo>
                        <a:pt x="82236" y="33499"/>
                      </a:lnTo>
                      <a:cubicBezTo>
                        <a:pt x="77187" y="29594"/>
                        <a:pt x="70901" y="27975"/>
                        <a:pt x="64710" y="28737"/>
                      </a:cubicBezTo>
                      <a:cubicBezTo>
                        <a:pt x="58328" y="29594"/>
                        <a:pt x="52803" y="32738"/>
                        <a:pt x="48898" y="37785"/>
                      </a:cubicBezTo>
                      <a:lnTo>
                        <a:pt x="33468" y="57788"/>
                      </a:lnTo>
                      <a:cubicBezTo>
                        <a:pt x="25467" y="68170"/>
                        <a:pt x="27372" y="83125"/>
                        <a:pt x="37754" y="91126"/>
                      </a:cubicBezTo>
                      <a:lnTo>
                        <a:pt x="338839" y="32372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019" name="Google Shape;2019;p15"/>
              <p:cNvSpPr/>
              <p:nvPr/>
            </p:nvSpPr>
            <p:spPr>
              <a:xfrm>
                <a:off x="4464025" y="5942775"/>
                <a:ext cx="326343" cy="268571"/>
              </a:xfrm>
              <a:custGeom>
                <a:avLst/>
                <a:gdLst/>
                <a:ahLst/>
                <a:cxnLst/>
                <a:rect l="l" t="t" r="r" b="b"/>
                <a:pathLst>
                  <a:path w="326343" h="268571" extrusionOk="0">
                    <a:moveTo>
                      <a:pt x="312095" y="268571"/>
                    </a:moveTo>
                    <a:cubicBezTo>
                      <a:pt x="309047" y="268571"/>
                      <a:pt x="305999" y="267619"/>
                      <a:pt x="303332" y="265618"/>
                    </a:cubicBezTo>
                    <a:cubicBezTo>
                      <a:pt x="284377" y="250950"/>
                      <a:pt x="287521" y="228090"/>
                      <a:pt x="289902" y="211421"/>
                    </a:cubicBezTo>
                    <a:cubicBezTo>
                      <a:pt x="292092" y="195705"/>
                      <a:pt x="292569" y="187895"/>
                      <a:pt x="287330" y="183894"/>
                    </a:cubicBezTo>
                    <a:cubicBezTo>
                      <a:pt x="282091" y="179798"/>
                      <a:pt x="274566" y="182275"/>
                      <a:pt x="259898" y="188371"/>
                    </a:cubicBezTo>
                    <a:cubicBezTo>
                      <a:pt x="244372" y="194848"/>
                      <a:pt x="223036" y="203706"/>
                      <a:pt x="204082" y="189038"/>
                    </a:cubicBezTo>
                    <a:cubicBezTo>
                      <a:pt x="185127" y="174369"/>
                      <a:pt x="188270" y="151509"/>
                      <a:pt x="190651" y="134745"/>
                    </a:cubicBezTo>
                    <a:cubicBezTo>
                      <a:pt x="192842" y="119029"/>
                      <a:pt x="193318" y="111219"/>
                      <a:pt x="188080" y="107218"/>
                    </a:cubicBezTo>
                    <a:cubicBezTo>
                      <a:pt x="182841" y="103122"/>
                      <a:pt x="175316" y="105599"/>
                      <a:pt x="160648" y="111695"/>
                    </a:cubicBezTo>
                    <a:cubicBezTo>
                      <a:pt x="145122" y="118172"/>
                      <a:pt x="123786" y="127030"/>
                      <a:pt x="104831" y="112362"/>
                    </a:cubicBezTo>
                    <a:cubicBezTo>
                      <a:pt x="85876" y="97693"/>
                      <a:pt x="89020" y="74833"/>
                      <a:pt x="91401" y="58164"/>
                    </a:cubicBezTo>
                    <a:cubicBezTo>
                      <a:pt x="93591" y="42448"/>
                      <a:pt x="94068" y="34637"/>
                      <a:pt x="88829" y="30542"/>
                    </a:cubicBezTo>
                    <a:cubicBezTo>
                      <a:pt x="83590" y="26446"/>
                      <a:pt x="76065" y="28922"/>
                      <a:pt x="61397" y="35019"/>
                    </a:cubicBezTo>
                    <a:cubicBezTo>
                      <a:pt x="45871" y="41496"/>
                      <a:pt x="24535" y="50354"/>
                      <a:pt x="5581" y="35685"/>
                    </a:cubicBezTo>
                    <a:cubicBezTo>
                      <a:pt x="-706" y="30828"/>
                      <a:pt x="-1849" y="21874"/>
                      <a:pt x="3009" y="15683"/>
                    </a:cubicBezTo>
                    <a:cubicBezTo>
                      <a:pt x="7866" y="9396"/>
                      <a:pt x="16820" y="8253"/>
                      <a:pt x="23011" y="13111"/>
                    </a:cubicBezTo>
                    <a:cubicBezTo>
                      <a:pt x="28250" y="17206"/>
                      <a:pt x="35775" y="14730"/>
                      <a:pt x="50443" y="8634"/>
                    </a:cubicBezTo>
                    <a:cubicBezTo>
                      <a:pt x="65969" y="2157"/>
                      <a:pt x="87305" y="-6701"/>
                      <a:pt x="106260" y="7967"/>
                    </a:cubicBezTo>
                    <a:cubicBezTo>
                      <a:pt x="125215" y="22636"/>
                      <a:pt x="122071" y="45496"/>
                      <a:pt x="119690" y="62165"/>
                    </a:cubicBezTo>
                    <a:cubicBezTo>
                      <a:pt x="117499" y="77881"/>
                      <a:pt x="117023" y="85691"/>
                      <a:pt x="122262" y="89787"/>
                    </a:cubicBezTo>
                    <a:cubicBezTo>
                      <a:pt x="127500" y="93883"/>
                      <a:pt x="135025" y="91406"/>
                      <a:pt x="149694" y="85310"/>
                    </a:cubicBezTo>
                    <a:cubicBezTo>
                      <a:pt x="165220" y="78833"/>
                      <a:pt x="186556" y="69975"/>
                      <a:pt x="205510" y="84643"/>
                    </a:cubicBezTo>
                    <a:cubicBezTo>
                      <a:pt x="224465" y="99312"/>
                      <a:pt x="221227" y="122077"/>
                      <a:pt x="218940" y="138745"/>
                    </a:cubicBezTo>
                    <a:cubicBezTo>
                      <a:pt x="216750" y="154462"/>
                      <a:pt x="216274" y="162368"/>
                      <a:pt x="221512" y="166368"/>
                    </a:cubicBezTo>
                    <a:cubicBezTo>
                      <a:pt x="226751" y="170464"/>
                      <a:pt x="234276" y="167987"/>
                      <a:pt x="248944" y="161891"/>
                    </a:cubicBezTo>
                    <a:cubicBezTo>
                      <a:pt x="264470" y="155414"/>
                      <a:pt x="285806" y="146556"/>
                      <a:pt x="304761" y="161225"/>
                    </a:cubicBezTo>
                    <a:cubicBezTo>
                      <a:pt x="323716" y="175893"/>
                      <a:pt x="320477" y="198658"/>
                      <a:pt x="318191" y="215327"/>
                    </a:cubicBezTo>
                    <a:cubicBezTo>
                      <a:pt x="316000" y="231043"/>
                      <a:pt x="315524" y="238949"/>
                      <a:pt x="320763" y="242949"/>
                    </a:cubicBezTo>
                    <a:cubicBezTo>
                      <a:pt x="327049" y="247807"/>
                      <a:pt x="328192" y="256760"/>
                      <a:pt x="323334" y="262952"/>
                    </a:cubicBezTo>
                    <a:cubicBezTo>
                      <a:pt x="320572" y="266666"/>
                      <a:pt x="316286" y="268571"/>
                      <a:pt x="312095" y="26857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20" name="Google Shape;2020;p15"/>
              <p:cNvGrpSpPr/>
              <p:nvPr/>
            </p:nvGrpSpPr>
            <p:grpSpPr>
              <a:xfrm>
                <a:off x="4661227" y="5807423"/>
                <a:ext cx="195857" cy="208030"/>
                <a:chOff x="4661227" y="5807423"/>
                <a:chExt cx="195857" cy="208030"/>
              </a:xfrm>
            </p:grpSpPr>
            <p:sp>
              <p:nvSpPr>
                <p:cNvPr id="2021" name="Google Shape;2021;p15"/>
                <p:cNvSpPr/>
                <p:nvPr/>
              </p:nvSpPr>
              <p:spPr>
                <a:xfrm rot="-3138037">
                  <a:off x="4670240" y="5856391"/>
                  <a:ext cx="177831" cy="110094"/>
                </a:xfrm>
                <a:custGeom>
                  <a:avLst/>
                  <a:gdLst/>
                  <a:ahLst/>
                  <a:cxnLst/>
                  <a:rect l="l" t="t" r="r" b="b"/>
                  <a:pathLst>
                    <a:path w="177546" h="109918" extrusionOk="0">
                      <a:moveTo>
                        <a:pt x="177546" y="54959"/>
                      </a:moveTo>
                      <a:cubicBezTo>
                        <a:pt x="177546" y="85313"/>
                        <a:pt x="137801" y="109919"/>
                        <a:pt x="88773" y="109919"/>
                      </a:cubicBezTo>
                      <a:cubicBezTo>
                        <a:pt x="39745" y="109919"/>
                        <a:pt x="0" y="85313"/>
                        <a:pt x="0" y="54959"/>
                      </a:cubicBezTo>
                      <a:cubicBezTo>
                        <a:pt x="0" y="24606"/>
                        <a:pt x="39745" y="0"/>
                        <a:pt x="88773" y="0"/>
                      </a:cubicBezTo>
                      <a:cubicBezTo>
                        <a:pt x="137801" y="0"/>
                        <a:pt x="177546" y="24606"/>
                        <a:pt x="177546" y="54959"/>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2" name="Google Shape;2022;p15"/>
                <p:cNvSpPr/>
                <p:nvPr/>
              </p:nvSpPr>
              <p:spPr>
                <a:xfrm>
                  <a:off x="4675124" y="5819105"/>
                  <a:ext cx="167770" cy="184501"/>
                </a:xfrm>
                <a:custGeom>
                  <a:avLst/>
                  <a:gdLst/>
                  <a:ahLst/>
                  <a:cxnLst/>
                  <a:rect l="l" t="t" r="r" b="b"/>
                  <a:pathLst>
                    <a:path w="167770" h="184501" extrusionOk="0">
                      <a:moveTo>
                        <a:pt x="53657" y="184502"/>
                      </a:moveTo>
                      <a:cubicBezTo>
                        <a:pt x="41465" y="184502"/>
                        <a:pt x="30225" y="181073"/>
                        <a:pt x="20891" y="173834"/>
                      </a:cubicBezTo>
                      <a:cubicBezTo>
                        <a:pt x="-9875" y="150117"/>
                        <a:pt x="-6256" y="95633"/>
                        <a:pt x="29082" y="49914"/>
                      </a:cubicBezTo>
                      <a:cubicBezTo>
                        <a:pt x="45179" y="29054"/>
                        <a:pt x="65563" y="13243"/>
                        <a:pt x="86518" y="5432"/>
                      </a:cubicBezTo>
                      <a:cubicBezTo>
                        <a:pt x="109759" y="-3331"/>
                        <a:pt x="131285" y="-1426"/>
                        <a:pt x="146906" y="10671"/>
                      </a:cubicBezTo>
                      <a:cubicBezTo>
                        <a:pt x="162623" y="22768"/>
                        <a:pt x="169766" y="43056"/>
                        <a:pt x="167290" y="67821"/>
                      </a:cubicBezTo>
                      <a:cubicBezTo>
                        <a:pt x="165004" y="90014"/>
                        <a:pt x="154812" y="113731"/>
                        <a:pt x="138715" y="134591"/>
                      </a:cubicBezTo>
                      <a:lnTo>
                        <a:pt x="138715" y="134591"/>
                      </a:lnTo>
                      <a:cubicBezTo>
                        <a:pt x="114045" y="166499"/>
                        <a:pt x="81565" y="184502"/>
                        <a:pt x="53657" y="184502"/>
                      </a:cubicBezTo>
                      <a:close/>
                      <a:moveTo>
                        <a:pt x="114236" y="28673"/>
                      </a:moveTo>
                      <a:cubicBezTo>
                        <a:pt x="107568" y="28673"/>
                        <a:pt x="100996" y="30578"/>
                        <a:pt x="96519" y="32197"/>
                      </a:cubicBezTo>
                      <a:cubicBezTo>
                        <a:pt x="80707" y="38103"/>
                        <a:pt x="64420" y="50962"/>
                        <a:pt x="51656" y="67440"/>
                      </a:cubicBezTo>
                      <a:cubicBezTo>
                        <a:pt x="24796" y="102206"/>
                        <a:pt x="23081" y="139544"/>
                        <a:pt x="38321" y="151260"/>
                      </a:cubicBezTo>
                      <a:cubicBezTo>
                        <a:pt x="53561" y="162975"/>
                        <a:pt x="89185" y="151927"/>
                        <a:pt x="116045" y="117160"/>
                      </a:cubicBezTo>
                      <a:lnTo>
                        <a:pt x="116045" y="117160"/>
                      </a:lnTo>
                      <a:cubicBezTo>
                        <a:pt x="128714" y="100682"/>
                        <a:pt x="137000" y="81632"/>
                        <a:pt x="138810" y="64868"/>
                      </a:cubicBezTo>
                      <a:cubicBezTo>
                        <a:pt x="139667" y="56486"/>
                        <a:pt x="139572" y="41151"/>
                        <a:pt x="129380" y="33340"/>
                      </a:cubicBezTo>
                      <a:cubicBezTo>
                        <a:pt x="124904" y="29911"/>
                        <a:pt x="119474" y="28673"/>
                        <a:pt x="114236" y="28673"/>
                      </a:cubicBezTo>
                      <a:close/>
                      <a:moveTo>
                        <a:pt x="127380" y="125923"/>
                      </a:moveTo>
                      <a:lnTo>
                        <a:pt x="127380" y="125923"/>
                      </a:lnTo>
                      <a:lnTo>
                        <a:pt x="127380" y="12592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023" name="Google Shape;2023;p15"/>
              <p:cNvSpPr/>
              <p:nvPr/>
            </p:nvSpPr>
            <p:spPr>
              <a:xfrm>
                <a:off x="4462652" y="5435059"/>
                <a:ext cx="812248" cy="844788"/>
              </a:xfrm>
              <a:custGeom>
                <a:avLst/>
                <a:gdLst/>
                <a:ahLst/>
                <a:cxnLst/>
                <a:rect l="l" t="t" r="r" b="b"/>
                <a:pathLst>
                  <a:path w="812248" h="844788" extrusionOk="0">
                    <a:moveTo>
                      <a:pt x="673703" y="304800"/>
                    </a:moveTo>
                    <a:lnTo>
                      <a:pt x="611696" y="385096"/>
                    </a:lnTo>
                    <a:lnTo>
                      <a:pt x="615125" y="387763"/>
                    </a:lnTo>
                    <a:cubicBezTo>
                      <a:pt x="629793" y="399098"/>
                      <a:pt x="632555" y="420434"/>
                      <a:pt x="621221" y="435102"/>
                    </a:cubicBezTo>
                    <a:lnTo>
                      <a:pt x="600456" y="461963"/>
                    </a:lnTo>
                    <a:cubicBezTo>
                      <a:pt x="589121" y="476726"/>
                      <a:pt x="567690" y="479393"/>
                      <a:pt x="553117" y="468059"/>
                    </a:cubicBezTo>
                    <a:lnTo>
                      <a:pt x="549688" y="465391"/>
                    </a:lnTo>
                    <a:lnTo>
                      <a:pt x="311944" y="773239"/>
                    </a:lnTo>
                    <a:lnTo>
                      <a:pt x="160973" y="822198"/>
                    </a:lnTo>
                    <a:lnTo>
                      <a:pt x="103442" y="840772"/>
                    </a:lnTo>
                    <a:cubicBezTo>
                      <a:pt x="56960" y="855916"/>
                      <a:pt x="9716" y="826484"/>
                      <a:pt x="0" y="781812"/>
                    </a:cubicBezTo>
                    <a:cubicBezTo>
                      <a:pt x="17812" y="790575"/>
                      <a:pt x="39148" y="793052"/>
                      <a:pt x="60293" y="786099"/>
                    </a:cubicBezTo>
                    <a:lnTo>
                      <a:pt x="117824" y="767525"/>
                    </a:lnTo>
                    <a:lnTo>
                      <a:pt x="268796" y="718566"/>
                    </a:lnTo>
                    <a:lnTo>
                      <a:pt x="506540" y="410718"/>
                    </a:lnTo>
                    <a:lnTo>
                      <a:pt x="509969" y="413385"/>
                    </a:lnTo>
                    <a:cubicBezTo>
                      <a:pt x="524637" y="424720"/>
                      <a:pt x="545973" y="421957"/>
                      <a:pt x="557308" y="407289"/>
                    </a:cubicBezTo>
                    <a:lnTo>
                      <a:pt x="578072" y="380429"/>
                    </a:lnTo>
                    <a:cubicBezTo>
                      <a:pt x="589407" y="365760"/>
                      <a:pt x="586645" y="344424"/>
                      <a:pt x="571976" y="333090"/>
                    </a:cubicBezTo>
                    <a:lnTo>
                      <a:pt x="568547" y="330422"/>
                    </a:lnTo>
                    <a:lnTo>
                      <a:pt x="630555" y="250127"/>
                    </a:lnTo>
                    <a:lnTo>
                      <a:pt x="633984" y="252794"/>
                    </a:lnTo>
                    <a:cubicBezTo>
                      <a:pt x="648653" y="264129"/>
                      <a:pt x="669988" y="261366"/>
                      <a:pt x="681323" y="246698"/>
                    </a:cubicBezTo>
                    <a:lnTo>
                      <a:pt x="702088" y="219837"/>
                    </a:lnTo>
                    <a:cubicBezTo>
                      <a:pt x="713422" y="205169"/>
                      <a:pt x="710660" y="183832"/>
                      <a:pt x="695992" y="172498"/>
                    </a:cubicBezTo>
                    <a:lnTo>
                      <a:pt x="692563" y="169831"/>
                    </a:lnTo>
                    <a:lnTo>
                      <a:pt x="747141" y="99156"/>
                    </a:lnTo>
                    <a:cubicBezTo>
                      <a:pt x="769716" y="69914"/>
                      <a:pt x="774478" y="32481"/>
                      <a:pt x="763143" y="0"/>
                    </a:cubicBezTo>
                    <a:lnTo>
                      <a:pt x="771335" y="6382"/>
                    </a:lnTo>
                    <a:cubicBezTo>
                      <a:pt x="817341" y="41910"/>
                      <a:pt x="825817" y="107918"/>
                      <a:pt x="790289" y="153924"/>
                    </a:cubicBezTo>
                    <a:lnTo>
                      <a:pt x="735711" y="224600"/>
                    </a:lnTo>
                    <a:lnTo>
                      <a:pt x="739140" y="227266"/>
                    </a:lnTo>
                    <a:cubicBezTo>
                      <a:pt x="753808" y="238601"/>
                      <a:pt x="756571" y="259938"/>
                      <a:pt x="745236" y="274606"/>
                    </a:cubicBezTo>
                    <a:lnTo>
                      <a:pt x="724472" y="301466"/>
                    </a:lnTo>
                    <a:cubicBezTo>
                      <a:pt x="713137" y="316230"/>
                      <a:pt x="691801" y="318897"/>
                      <a:pt x="677132" y="307563"/>
                    </a:cubicBezTo>
                    <a:lnTo>
                      <a:pt x="673703" y="30480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24" name="Google Shape;2024;p15"/>
            <p:cNvGrpSpPr/>
            <p:nvPr/>
          </p:nvGrpSpPr>
          <p:grpSpPr>
            <a:xfrm>
              <a:off x="15662019" y="7573647"/>
              <a:ext cx="1385387" cy="1633742"/>
              <a:chOff x="4444301" y="5303307"/>
              <a:chExt cx="837446" cy="987573"/>
            </a:xfrm>
          </p:grpSpPr>
          <p:grpSp>
            <p:nvGrpSpPr>
              <p:cNvPr id="2025" name="Google Shape;2025;p15"/>
              <p:cNvGrpSpPr/>
              <p:nvPr/>
            </p:nvGrpSpPr>
            <p:grpSpPr>
              <a:xfrm>
                <a:off x="4447958" y="5864581"/>
                <a:ext cx="411276" cy="403725"/>
                <a:chOff x="4447958" y="5864581"/>
                <a:chExt cx="411276" cy="403725"/>
              </a:xfrm>
            </p:grpSpPr>
            <p:sp>
              <p:nvSpPr>
                <p:cNvPr id="2026" name="Google Shape;2026;p15"/>
                <p:cNvSpPr/>
                <p:nvPr/>
              </p:nvSpPr>
              <p:spPr>
                <a:xfrm>
                  <a:off x="4462272" y="5878734"/>
                  <a:ext cx="382714" cy="375285"/>
                </a:xfrm>
                <a:custGeom>
                  <a:avLst/>
                  <a:gdLst/>
                  <a:ahLst/>
                  <a:cxnLst/>
                  <a:rect l="l" t="t" r="r" b="b"/>
                  <a:pathLst>
                    <a:path w="382714" h="375285" extrusionOk="0">
                      <a:moveTo>
                        <a:pt x="310324" y="326327"/>
                      </a:moveTo>
                      <a:lnTo>
                        <a:pt x="382714" y="232600"/>
                      </a:lnTo>
                      <a:lnTo>
                        <a:pt x="81629" y="0"/>
                      </a:lnTo>
                      <a:lnTo>
                        <a:pt x="9239" y="93726"/>
                      </a:lnTo>
                      <a:lnTo>
                        <a:pt x="0" y="252222"/>
                      </a:lnTo>
                      <a:cubicBezTo>
                        <a:pt x="53530" y="293561"/>
                        <a:pt x="106204" y="334233"/>
                        <a:pt x="159258" y="375285"/>
                      </a:cubicBezTo>
                      <a:lnTo>
                        <a:pt x="310324" y="3263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7" name="Google Shape;2027;p15"/>
                <p:cNvSpPr/>
                <p:nvPr/>
              </p:nvSpPr>
              <p:spPr>
                <a:xfrm>
                  <a:off x="4447958" y="5864581"/>
                  <a:ext cx="411276" cy="403725"/>
                </a:xfrm>
                <a:custGeom>
                  <a:avLst/>
                  <a:gdLst/>
                  <a:ahLst/>
                  <a:cxnLst/>
                  <a:rect l="l" t="t" r="r" b="b"/>
                  <a:pathLst>
                    <a:path w="411276" h="403725" extrusionOk="0">
                      <a:moveTo>
                        <a:pt x="173571" y="403726"/>
                      </a:moveTo>
                      <a:cubicBezTo>
                        <a:pt x="170428" y="403726"/>
                        <a:pt x="167380" y="402678"/>
                        <a:pt x="164808" y="400773"/>
                      </a:cubicBezTo>
                      <a:lnTo>
                        <a:pt x="5550" y="277710"/>
                      </a:lnTo>
                      <a:cubicBezTo>
                        <a:pt x="1836" y="274852"/>
                        <a:pt x="-260" y="270280"/>
                        <a:pt x="26" y="265613"/>
                      </a:cubicBezTo>
                      <a:lnTo>
                        <a:pt x="9265" y="107117"/>
                      </a:lnTo>
                      <a:cubicBezTo>
                        <a:pt x="9456" y="104260"/>
                        <a:pt x="10408" y="101497"/>
                        <a:pt x="12218" y="99211"/>
                      </a:cubicBezTo>
                      <a:lnTo>
                        <a:pt x="84608" y="5580"/>
                      </a:lnTo>
                      <a:cubicBezTo>
                        <a:pt x="89465" y="-706"/>
                        <a:pt x="98419" y="-1849"/>
                        <a:pt x="104610" y="3009"/>
                      </a:cubicBezTo>
                      <a:lnTo>
                        <a:pt x="405696" y="235609"/>
                      </a:lnTo>
                      <a:cubicBezTo>
                        <a:pt x="411982" y="240467"/>
                        <a:pt x="413125" y="249421"/>
                        <a:pt x="408267" y="255612"/>
                      </a:cubicBezTo>
                      <a:lnTo>
                        <a:pt x="335877" y="349338"/>
                      </a:lnTo>
                      <a:cubicBezTo>
                        <a:pt x="334163" y="351624"/>
                        <a:pt x="331686" y="353338"/>
                        <a:pt x="329019" y="354196"/>
                      </a:cubicBezTo>
                      <a:lnTo>
                        <a:pt x="177953" y="403154"/>
                      </a:lnTo>
                      <a:cubicBezTo>
                        <a:pt x="176619" y="403440"/>
                        <a:pt x="175095" y="403726"/>
                        <a:pt x="173571" y="403726"/>
                      </a:cubicBezTo>
                      <a:close/>
                      <a:moveTo>
                        <a:pt x="28982" y="259707"/>
                      </a:moveTo>
                      <a:lnTo>
                        <a:pt x="176333" y="373531"/>
                      </a:lnTo>
                      <a:lnTo>
                        <a:pt x="315970" y="328287"/>
                      </a:lnTo>
                      <a:lnTo>
                        <a:pt x="376930" y="249421"/>
                      </a:lnTo>
                      <a:lnTo>
                        <a:pt x="98419" y="34346"/>
                      </a:lnTo>
                      <a:lnTo>
                        <a:pt x="37459" y="113213"/>
                      </a:lnTo>
                      <a:lnTo>
                        <a:pt x="28982" y="259707"/>
                      </a:lnTo>
                      <a:close/>
                      <a:moveTo>
                        <a:pt x="324638" y="340480"/>
                      </a:moveTo>
                      <a:lnTo>
                        <a:pt x="324638" y="340480"/>
                      </a:lnTo>
                      <a:lnTo>
                        <a:pt x="324638" y="3404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28" name="Google Shape;2028;p15"/>
              <p:cNvGrpSpPr/>
              <p:nvPr/>
            </p:nvGrpSpPr>
            <p:grpSpPr>
              <a:xfrm>
                <a:off x="4444301" y="6116630"/>
                <a:ext cx="191552" cy="174250"/>
                <a:chOff x="4444301" y="6116630"/>
                <a:chExt cx="191552" cy="174250"/>
              </a:xfrm>
            </p:grpSpPr>
            <p:sp>
              <p:nvSpPr>
                <p:cNvPr id="2029" name="Google Shape;2029;p15"/>
                <p:cNvSpPr/>
                <p:nvPr/>
              </p:nvSpPr>
              <p:spPr>
                <a:xfrm>
                  <a:off x="4458610" y="6130956"/>
                  <a:ext cx="162919" cy="145708"/>
                </a:xfrm>
                <a:custGeom>
                  <a:avLst/>
                  <a:gdLst/>
                  <a:ahLst/>
                  <a:cxnLst/>
                  <a:rect l="l" t="t" r="r" b="b"/>
                  <a:pathLst>
                    <a:path w="162919" h="145708" extrusionOk="0">
                      <a:moveTo>
                        <a:pt x="3662" y="0"/>
                      </a:moveTo>
                      <a:lnTo>
                        <a:pt x="137" y="60389"/>
                      </a:lnTo>
                      <a:cubicBezTo>
                        <a:pt x="-3101" y="116967"/>
                        <a:pt x="51477" y="159163"/>
                        <a:pt x="105389" y="141732"/>
                      </a:cubicBezTo>
                      <a:lnTo>
                        <a:pt x="162920" y="123063"/>
                      </a:lnTo>
                      <a:cubicBezTo>
                        <a:pt x="109866" y="82011"/>
                        <a:pt x="57192" y="41339"/>
                        <a:pt x="3662"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0" name="Google Shape;2030;p15"/>
                <p:cNvSpPr/>
                <p:nvPr/>
              </p:nvSpPr>
              <p:spPr>
                <a:xfrm>
                  <a:off x="4444301" y="6116630"/>
                  <a:ext cx="191552" cy="174250"/>
                </a:xfrm>
                <a:custGeom>
                  <a:avLst/>
                  <a:gdLst/>
                  <a:ahLst/>
                  <a:cxnLst/>
                  <a:rect l="l" t="t" r="r" b="b"/>
                  <a:pathLst>
                    <a:path w="191552" h="174250" extrusionOk="0">
                      <a:moveTo>
                        <a:pt x="94838" y="174250"/>
                      </a:moveTo>
                      <a:cubicBezTo>
                        <a:pt x="74169" y="174250"/>
                        <a:pt x="53690" y="167487"/>
                        <a:pt x="36830" y="154438"/>
                      </a:cubicBezTo>
                      <a:cubicBezTo>
                        <a:pt x="12065" y="135293"/>
                        <a:pt x="-1650" y="105194"/>
                        <a:pt x="159" y="73857"/>
                      </a:cubicBezTo>
                      <a:lnTo>
                        <a:pt x="3684" y="13468"/>
                      </a:lnTo>
                      <a:cubicBezTo>
                        <a:pt x="3969" y="8134"/>
                        <a:pt x="7208" y="3467"/>
                        <a:pt x="12065" y="1276"/>
                      </a:cubicBezTo>
                      <a:cubicBezTo>
                        <a:pt x="16923" y="-914"/>
                        <a:pt x="22543" y="-248"/>
                        <a:pt x="26734" y="2991"/>
                      </a:cubicBezTo>
                      <a:lnTo>
                        <a:pt x="185992" y="126054"/>
                      </a:lnTo>
                      <a:cubicBezTo>
                        <a:pt x="190183" y="129292"/>
                        <a:pt x="192278" y="134626"/>
                        <a:pt x="191326" y="139770"/>
                      </a:cubicBezTo>
                      <a:cubicBezTo>
                        <a:pt x="190469" y="145009"/>
                        <a:pt x="186659" y="149295"/>
                        <a:pt x="181706" y="150914"/>
                      </a:cubicBezTo>
                      <a:lnTo>
                        <a:pt x="124175" y="169583"/>
                      </a:lnTo>
                      <a:cubicBezTo>
                        <a:pt x="114554" y="172726"/>
                        <a:pt x="104648" y="174250"/>
                        <a:pt x="94838" y="174250"/>
                      </a:cubicBezTo>
                      <a:close/>
                      <a:moveTo>
                        <a:pt x="30639" y="42139"/>
                      </a:moveTo>
                      <a:lnTo>
                        <a:pt x="28734" y="75476"/>
                      </a:lnTo>
                      <a:cubicBezTo>
                        <a:pt x="27496" y="97669"/>
                        <a:pt x="36830" y="118148"/>
                        <a:pt x="54356" y="131769"/>
                      </a:cubicBezTo>
                      <a:cubicBezTo>
                        <a:pt x="71978" y="145389"/>
                        <a:pt x="94171" y="149200"/>
                        <a:pt x="115317" y="142341"/>
                      </a:cubicBezTo>
                      <a:lnTo>
                        <a:pt x="147130" y="132055"/>
                      </a:lnTo>
                      <a:lnTo>
                        <a:pt x="30639" y="4213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31" name="Google Shape;2031;p15"/>
              <p:cNvGrpSpPr/>
              <p:nvPr/>
            </p:nvGrpSpPr>
            <p:grpSpPr>
              <a:xfrm>
                <a:off x="4462311" y="5636933"/>
                <a:ext cx="572525" cy="575651"/>
                <a:chOff x="4462311" y="5636933"/>
                <a:chExt cx="572525" cy="575651"/>
              </a:xfrm>
            </p:grpSpPr>
            <p:sp>
              <p:nvSpPr>
                <p:cNvPr id="2032" name="Google Shape;2032;p15"/>
                <p:cNvSpPr/>
                <p:nvPr/>
              </p:nvSpPr>
              <p:spPr>
                <a:xfrm>
                  <a:off x="4476654" y="5651277"/>
                  <a:ext cx="544067" cy="547116"/>
                </a:xfrm>
                <a:custGeom>
                  <a:avLst/>
                  <a:gdLst/>
                  <a:ahLst/>
                  <a:cxnLst/>
                  <a:rect l="l" t="t" r="r" b="b"/>
                  <a:pathLst>
                    <a:path w="544067" h="547116" extrusionOk="0">
                      <a:moveTo>
                        <a:pt x="544068" y="232600"/>
                      </a:moveTo>
                      <a:lnTo>
                        <a:pt x="301180" y="547116"/>
                      </a:lnTo>
                      <a:lnTo>
                        <a:pt x="297847" y="544544"/>
                      </a:lnTo>
                      <a:cubicBezTo>
                        <a:pt x="272987" y="525399"/>
                        <a:pt x="306610" y="481870"/>
                        <a:pt x="281845" y="462725"/>
                      </a:cubicBezTo>
                      <a:cubicBezTo>
                        <a:pt x="256985" y="443579"/>
                        <a:pt x="223457" y="487013"/>
                        <a:pt x="198596" y="467868"/>
                      </a:cubicBezTo>
                      <a:cubicBezTo>
                        <a:pt x="173736" y="448723"/>
                        <a:pt x="207359" y="405193"/>
                        <a:pt x="182594" y="386049"/>
                      </a:cubicBezTo>
                      <a:cubicBezTo>
                        <a:pt x="157734" y="366903"/>
                        <a:pt x="124206" y="410337"/>
                        <a:pt x="99346" y="391192"/>
                      </a:cubicBezTo>
                      <a:cubicBezTo>
                        <a:pt x="74486" y="372046"/>
                        <a:pt x="108109" y="328517"/>
                        <a:pt x="83249" y="309372"/>
                      </a:cubicBezTo>
                      <a:cubicBezTo>
                        <a:pt x="58388" y="290227"/>
                        <a:pt x="24860" y="333661"/>
                        <a:pt x="0" y="314516"/>
                      </a:cubicBezTo>
                      <a:lnTo>
                        <a:pt x="242888" y="0"/>
                      </a:lnTo>
                      <a:lnTo>
                        <a:pt x="544068" y="23260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3" name="Google Shape;2033;p15"/>
                <p:cNvSpPr/>
                <p:nvPr/>
              </p:nvSpPr>
              <p:spPr>
                <a:xfrm>
                  <a:off x="4462311" y="5636933"/>
                  <a:ext cx="572525" cy="575651"/>
                </a:xfrm>
                <a:custGeom>
                  <a:avLst/>
                  <a:gdLst/>
                  <a:ahLst/>
                  <a:cxnLst/>
                  <a:rect l="l" t="t" r="r" b="b"/>
                  <a:pathLst>
                    <a:path w="572525" h="575651" extrusionOk="0">
                      <a:moveTo>
                        <a:pt x="315429" y="575652"/>
                      </a:moveTo>
                      <a:cubicBezTo>
                        <a:pt x="312381" y="575652"/>
                        <a:pt x="309333" y="574700"/>
                        <a:pt x="306666" y="572699"/>
                      </a:cubicBezTo>
                      <a:lnTo>
                        <a:pt x="303332" y="570127"/>
                      </a:lnTo>
                      <a:cubicBezTo>
                        <a:pt x="284282" y="555459"/>
                        <a:pt x="287521" y="532599"/>
                        <a:pt x="289902" y="515835"/>
                      </a:cubicBezTo>
                      <a:cubicBezTo>
                        <a:pt x="292092" y="500119"/>
                        <a:pt x="292569" y="492308"/>
                        <a:pt x="287330" y="488308"/>
                      </a:cubicBezTo>
                      <a:cubicBezTo>
                        <a:pt x="282091" y="484212"/>
                        <a:pt x="274567" y="486689"/>
                        <a:pt x="259898" y="492784"/>
                      </a:cubicBezTo>
                      <a:cubicBezTo>
                        <a:pt x="244372" y="499261"/>
                        <a:pt x="223036" y="508120"/>
                        <a:pt x="204082" y="493451"/>
                      </a:cubicBezTo>
                      <a:cubicBezTo>
                        <a:pt x="185127" y="478783"/>
                        <a:pt x="188270" y="455923"/>
                        <a:pt x="190651" y="439158"/>
                      </a:cubicBezTo>
                      <a:cubicBezTo>
                        <a:pt x="192842" y="423443"/>
                        <a:pt x="193318" y="415632"/>
                        <a:pt x="188080" y="411632"/>
                      </a:cubicBezTo>
                      <a:cubicBezTo>
                        <a:pt x="182841" y="407536"/>
                        <a:pt x="175316" y="410012"/>
                        <a:pt x="160648" y="416108"/>
                      </a:cubicBezTo>
                      <a:cubicBezTo>
                        <a:pt x="145122" y="422585"/>
                        <a:pt x="123786" y="431443"/>
                        <a:pt x="104831" y="416775"/>
                      </a:cubicBezTo>
                      <a:cubicBezTo>
                        <a:pt x="85876" y="402107"/>
                        <a:pt x="89019" y="379246"/>
                        <a:pt x="91401" y="362578"/>
                      </a:cubicBezTo>
                      <a:cubicBezTo>
                        <a:pt x="93592" y="346861"/>
                        <a:pt x="94068" y="339051"/>
                        <a:pt x="88829" y="334955"/>
                      </a:cubicBezTo>
                      <a:cubicBezTo>
                        <a:pt x="83590" y="330859"/>
                        <a:pt x="76066" y="333336"/>
                        <a:pt x="61397" y="339432"/>
                      </a:cubicBezTo>
                      <a:cubicBezTo>
                        <a:pt x="45871" y="345909"/>
                        <a:pt x="24535" y="354767"/>
                        <a:pt x="5581" y="340099"/>
                      </a:cubicBezTo>
                      <a:cubicBezTo>
                        <a:pt x="-706" y="335241"/>
                        <a:pt x="-1849" y="326287"/>
                        <a:pt x="3009" y="320096"/>
                      </a:cubicBezTo>
                      <a:lnTo>
                        <a:pt x="245896" y="5581"/>
                      </a:lnTo>
                      <a:cubicBezTo>
                        <a:pt x="250754" y="-706"/>
                        <a:pt x="259708" y="-1849"/>
                        <a:pt x="265899" y="3009"/>
                      </a:cubicBezTo>
                      <a:lnTo>
                        <a:pt x="566984" y="235609"/>
                      </a:lnTo>
                      <a:cubicBezTo>
                        <a:pt x="569937" y="237896"/>
                        <a:pt x="571937" y="241325"/>
                        <a:pt x="572413" y="245134"/>
                      </a:cubicBezTo>
                      <a:cubicBezTo>
                        <a:pt x="572890" y="248849"/>
                        <a:pt x="571842" y="252659"/>
                        <a:pt x="569556" y="255707"/>
                      </a:cubicBezTo>
                      <a:lnTo>
                        <a:pt x="326668" y="570223"/>
                      </a:lnTo>
                      <a:cubicBezTo>
                        <a:pt x="323906" y="573747"/>
                        <a:pt x="319715" y="575652"/>
                        <a:pt x="315429" y="575652"/>
                      </a:cubicBezTo>
                      <a:close/>
                      <a:moveTo>
                        <a:pt x="281520" y="457732"/>
                      </a:moveTo>
                      <a:cubicBezTo>
                        <a:pt x="289330" y="457732"/>
                        <a:pt x="297236" y="459828"/>
                        <a:pt x="304856" y="465638"/>
                      </a:cubicBezTo>
                      <a:cubicBezTo>
                        <a:pt x="323811" y="480307"/>
                        <a:pt x="320572" y="503071"/>
                        <a:pt x="318286" y="519740"/>
                      </a:cubicBezTo>
                      <a:cubicBezTo>
                        <a:pt x="317334" y="526693"/>
                        <a:pt x="316667" y="532123"/>
                        <a:pt x="316762" y="536314"/>
                      </a:cubicBezTo>
                      <a:lnTo>
                        <a:pt x="538314" y="249516"/>
                      </a:lnTo>
                      <a:lnTo>
                        <a:pt x="259803" y="34441"/>
                      </a:lnTo>
                      <a:lnTo>
                        <a:pt x="41871" y="316572"/>
                      </a:lnTo>
                      <a:cubicBezTo>
                        <a:pt x="44442" y="315619"/>
                        <a:pt x="47205" y="314477"/>
                        <a:pt x="50443" y="313143"/>
                      </a:cubicBezTo>
                      <a:cubicBezTo>
                        <a:pt x="65969" y="306666"/>
                        <a:pt x="87305" y="297808"/>
                        <a:pt x="106260" y="312476"/>
                      </a:cubicBezTo>
                      <a:cubicBezTo>
                        <a:pt x="125215" y="327145"/>
                        <a:pt x="122071" y="350005"/>
                        <a:pt x="119690" y="366673"/>
                      </a:cubicBezTo>
                      <a:cubicBezTo>
                        <a:pt x="117499" y="382390"/>
                        <a:pt x="117023" y="390200"/>
                        <a:pt x="122357" y="394296"/>
                      </a:cubicBezTo>
                      <a:cubicBezTo>
                        <a:pt x="127596" y="398392"/>
                        <a:pt x="135121" y="395915"/>
                        <a:pt x="149789" y="389819"/>
                      </a:cubicBezTo>
                      <a:cubicBezTo>
                        <a:pt x="165315" y="383342"/>
                        <a:pt x="186651" y="374484"/>
                        <a:pt x="205606" y="389152"/>
                      </a:cubicBezTo>
                      <a:cubicBezTo>
                        <a:pt x="224560" y="403821"/>
                        <a:pt x="221322" y="426586"/>
                        <a:pt x="219036" y="443255"/>
                      </a:cubicBezTo>
                      <a:cubicBezTo>
                        <a:pt x="216845" y="458971"/>
                        <a:pt x="216369" y="466877"/>
                        <a:pt x="221608" y="470877"/>
                      </a:cubicBezTo>
                      <a:cubicBezTo>
                        <a:pt x="226846" y="474973"/>
                        <a:pt x="234371" y="472496"/>
                        <a:pt x="249040" y="466400"/>
                      </a:cubicBezTo>
                      <a:cubicBezTo>
                        <a:pt x="258374" y="462495"/>
                        <a:pt x="269804" y="457732"/>
                        <a:pt x="281520" y="4577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34" name="Google Shape;2034;p15"/>
              <p:cNvGrpSpPr/>
              <p:nvPr/>
            </p:nvGrpSpPr>
            <p:grpSpPr>
              <a:xfrm>
                <a:off x="4751814" y="5483009"/>
                <a:ext cx="402028" cy="354862"/>
                <a:chOff x="4751814" y="5483009"/>
                <a:chExt cx="402028" cy="354862"/>
              </a:xfrm>
            </p:grpSpPr>
            <p:sp>
              <p:nvSpPr>
                <p:cNvPr id="2035" name="Google Shape;2035;p15"/>
                <p:cNvSpPr/>
                <p:nvPr/>
              </p:nvSpPr>
              <p:spPr>
                <a:xfrm rot="-3138037">
                  <a:off x="4893835" y="5470086"/>
                  <a:ext cx="118585" cy="381135"/>
                </a:xfrm>
                <a:custGeom>
                  <a:avLst/>
                  <a:gdLst/>
                  <a:ahLst/>
                  <a:cxnLst/>
                  <a:rect l="l" t="t" r="r" b="b"/>
                  <a:pathLst>
                    <a:path w="118395" h="380524" extrusionOk="0">
                      <a:moveTo>
                        <a:pt x="0" y="0"/>
                      </a:moveTo>
                      <a:lnTo>
                        <a:pt x="118396" y="0"/>
                      </a:lnTo>
                      <a:lnTo>
                        <a:pt x="118396" y="380524"/>
                      </a:lnTo>
                      <a:lnTo>
                        <a:pt x="0" y="380524"/>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6" name="Google Shape;2036;p15"/>
                <p:cNvSpPr/>
                <p:nvPr/>
              </p:nvSpPr>
              <p:spPr>
                <a:xfrm>
                  <a:off x="4751814" y="5483009"/>
                  <a:ext cx="402028" cy="354862"/>
                </a:xfrm>
                <a:custGeom>
                  <a:avLst/>
                  <a:gdLst/>
                  <a:ahLst/>
                  <a:cxnLst/>
                  <a:rect l="l" t="t" r="r" b="b"/>
                  <a:pathLst>
                    <a:path w="402028" h="354862" extrusionOk="0">
                      <a:moveTo>
                        <a:pt x="315390" y="354862"/>
                      </a:moveTo>
                      <a:cubicBezTo>
                        <a:pt x="312342" y="354862"/>
                        <a:pt x="309294" y="353910"/>
                        <a:pt x="306627" y="351910"/>
                      </a:cubicBezTo>
                      <a:lnTo>
                        <a:pt x="5542" y="119309"/>
                      </a:lnTo>
                      <a:cubicBezTo>
                        <a:pt x="2589" y="117023"/>
                        <a:pt x="589" y="113594"/>
                        <a:pt x="113" y="109784"/>
                      </a:cubicBezTo>
                      <a:cubicBezTo>
                        <a:pt x="-364" y="106069"/>
                        <a:pt x="684" y="102259"/>
                        <a:pt x="2970" y="99211"/>
                      </a:cubicBezTo>
                      <a:lnTo>
                        <a:pt x="75360" y="5580"/>
                      </a:lnTo>
                      <a:cubicBezTo>
                        <a:pt x="80218" y="-706"/>
                        <a:pt x="89171" y="-1849"/>
                        <a:pt x="95363" y="3009"/>
                      </a:cubicBezTo>
                      <a:lnTo>
                        <a:pt x="396448" y="235609"/>
                      </a:lnTo>
                      <a:cubicBezTo>
                        <a:pt x="402734" y="240467"/>
                        <a:pt x="403878" y="249421"/>
                        <a:pt x="399020" y="255612"/>
                      </a:cubicBezTo>
                      <a:lnTo>
                        <a:pt x="326630" y="349242"/>
                      </a:lnTo>
                      <a:cubicBezTo>
                        <a:pt x="323867" y="352957"/>
                        <a:pt x="319676" y="354862"/>
                        <a:pt x="315390" y="354862"/>
                      </a:cubicBezTo>
                      <a:close/>
                      <a:moveTo>
                        <a:pt x="34308" y="105403"/>
                      </a:moveTo>
                      <a:lnTo>
                        <a:pt x="312818" y="320477"/>
                      </a:lnTo>
                      <a:lnTo>
                        <a:pt x="367682" y="249421"/>
                      </a:lnTo>
                      <a:lnTo>
                        <a:pt x="89171" y="34251"/>
                      </a:lnTo>
                      <a:lnTo>
                        <a:pt x="34308" y="10540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37" name="Google Shape;2037;p15"/>
              <p:cNvGrpSpPr/>
              <p:nvPr/>
            </p:nvGrpSpPr>
            <p:grpSpPr>
              <a:xfrm>
                <a:off x="4865542" y="5303307"/>
                <a:ext cx="416205" cy="387402"/>
                <a:chOff x="4865542" y="5303307"/>
                <a:chExt cx="416205" cy="387402"/>
              </a:xfrm>
            </p:grpSpPr>
            <p:sp>
              <p:nvSpPr>
                <p:cNvPr id="2038" name="Google Shape;2038;p15"/>
                <p:cNvSpPr/>
                <p:nvPr/>
              </p:nvSpPr>
              <p:spPr>
                <a:xfrm>
                  <a:off x="4879848" y="5317553"/>
                  <a:ext cx="387730" cy="358870"/>
                </a:xfrm>
                <a:custGeom>
                  <a:avLst/>
                  <a:gdLst/>
                  <a:ahLst/>
                  <a:cxnLst/>
                  <a:rect l="l" t="t" r="r" b="b"/>
                  <a:pathLst>
                    <a:path w="387730" h="358870" extrusionOk="0">
                      <a:moveTo>
                        <a:pt x="301085" y="358870"/>
                      </a:moveTo>
                      <a:lnTo>
                        <a:pt x="0" y="126270"/>
                      </a:lnTo>
                      <a:lnTo>
                        <a:pt x="61913" y="46069"/>
                      </a:lnTo>
                      <a:cubicBezTo>
                        <a:pt x="101917" y="-5747"/>
                        <a:pt x="176308" y="-15272"/>
                        <a:pt x="228124" y="24733"/>
                      </a:cubicBezTo>
                      <a:lnTo>
                        <a:pt x="341662" y="112459"/>
                      </a:lnTo>
                      <a:cubicBezTo>
                        <a:pt x="393478" y="152464"/>
                        <a:pt x="403003" y="226854"/>
                        <a:pt x="362998" y="278670"/>
                      </a:cubicBezTo>
                      <a:lnTo>
                        <a:pt x="301085" y="35887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9" name="Google Shape;2039;p15"/>
                <p:cNvSpPr/>
                <p:nvPr/>
              </p:nvSpPr>
              <p:spPr>
                <a:xfrm>
                  <a:off x="4865542" y="5303307"/>
                  <a:ext cx="416205" cy="387402"/>
                </a:xfrm>
                <a:custGeom>
                  <a:avLst/>
                  <a:gdLst/>
                  <a:ahLst/>
                  <a:cxnLst/>
                  <a:rect l="l" t="t" r="r" b="b"/>
                  <a:pathLst>
                    <a:path w="416205" h="387402" extrusionOk="0">
                      <a:moveTo>
                        <a:pt x="315390" y="387403"/>
                      </a:moveTo>
                      <a:cubicBezTo>
                        <a:pt x="312247" y="387403"/>
                        <a:pt x="309199" y="386355"/>
                        <a:pt x="306627" y="384450"/>
                      </a:cubicBezTo>
                      <a:lnTo>
                        <a:pt x="5542" y="151849"/>
                      </a:lnTo>
                      <a:cubicBezTo>
                        <a:pt x="2589" y="149563"/>
                        <a:pt x="589" y="146135"/>
                        <a:pt x="113" y="142324"/>
                      </a:cubicBezTo>
                      <a:cubicBezTo>
                        <a:pt x="-363" y="138515"/>
                        <a:pt x="684" y="134800"/>
                        <a:pt x="2970" y="131752"/>
                      </a:cubicBezTo>
                      <a:lnTo>
                        <a:pt x="64883" y="51551"/>
                      </a:lnTo>
                      <a:cubicBezTo>
                        <a:pt x="109650" y="-6361"/>
                        <a:pt x="193185" y="-17124"/>
                        <a:pt x="251096" y="27644"/>
                      </a:cubicBezTo>
                      <a:lnTo>
                        <a:pt x="364634" y="115369"/>
                      </a:lnTo>
                      <a:cubicBezTo>
                        <a:pt x="392733" y="137086"/>
                        <a:pt x="410640" y="168328"/>
                        <a:pt x="415117" y="203571"/>
                      </a:cubicBezTo>
                      <a:cubicBezTo>
                        <a:pt x="419594" y="238718"/>
                        <a:pt x="410164" y="273579"/>
                        <a:pt x="388542" y="301678"/>
                      </a:cubicBezTo>
                      <a:lnTo>
                        <a:pt x="326630" y="381878"/>
                      </a:lnTo>
                      <a:cubicBezTo>
                        <a:pt x="324344" y="384831"/>
                        <a:pt x="320915" y="386832"/>
                        <a:pt x="317105" y="387308"/>
                      </a:cubicBezTo>
                      <a:cubicBezTo>
                        <a:pt x="316629" y="387308"/>
                        <a:pt x="315962" y="387403"/>
                        <a:pt x="315390" y="387403"/>
                      </a:cubicBezTo>
                      <a:close/>
                      <a:moveTo>
                        <a:pt x="34308" y="137943"/>
                      </a:moveTo>
                      <a:lnTo>
                        <a:pt x="312818" y="353113"/>
                      </a:lnTo>
                      <a:lnTo>
                        <a:pt x="366063" y="284247"/>
                      </a:lnTo>
                      <a:cubicBezTo>
                        <a:pt x="383113" y="262244"/>
                        <a:pt x="390543" y="234908"/>
                        <a:pt x="386923" y="207285"/>
                      </a:cubicBezTo>
                      <a:cubicBezTo>
                        <a:pt x="383304" y="179663"/>
                        <a:pt x="369302" y="155088"/>
                        <a:pt x="347299" y="138134"/>
                      </a:cubicBezTo>
                      <a:lnTo>
                        <a:pt x="233761" y="50408"/>
                      </a:lnTo>
                      <a:cubicBezTo>
                        <a:pt x="188231" y="15261"/>
                        <a:pt x="122700" y="23739"/>
                        <a:pt x="87647" y="69172"/>
                      </a:cubicBezTo>
                      <a:lnTo>
                        <a:pt x="34308" y="1379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40" name="Google Shape;2040;p15"/>
              <p:cNvGrpSpPr/>
              <p:nvPr/>
            </p:nvGrpSpPr>
            <p:grpSpPr>
              <a:xfrm>
                <a:off x="4804248" y="5401592"/>
                <a:ext cx="421233" cy="357222"/>
                <a:chOff x="4804248" y="5401592"/>
                <a:chExt cx="421233" cy="357222"/>
              </a:xfrm>
            </p:grpSpPr>
            <p:sp>
              <p:nvSpPr>
                <p:cNvPr id="2041" name="Google Shape;2041;p15"/>
                <p:cNvSpPr/>
                <p:nvPr/>
              </p:nvSpPr>
              <p:spPr>
                <a:xfrm>
                  <a:off x="4818528" y="5415840"/>
                  <a:ext cx="392578" cy="328665"/>
                </a:xfrm>
                <a:custGeom>
                  <a:avLst/>
                  <a:gdLst/>
                  <a:ahLst/>
                  <a:cxnLst/>
                  <a:rect l="l" t="t" r="r" b="b"/>
                  <a:pathLst>
                    <a:path w="392578" h="328665" extrusionOk="0">
                      <a:moveTo>
                        <a:pt x="315828" y="320781"/>
                      </a:moveTo>
                      <a:lnTo>
                        <a:pt x="14743" y="88180"/>
                      </a:lnTo>
                      <a:cubicBezTo>
                        <a:pt x="-1831" y="75417"/>
                        <a:pt x="-4879" y="51318"/>
                        <a:pt x="7885" y="34745"/>
                      </a:cubicBezTo>
                      <a:lnTo>
                        <a:pt x="23315" y="14743"/>
                      </a:lnTo>
                      <a:cubicBezTo>
                        <a:pt x="36079" y="-1831"/>
                        <a:pt x="60177" y="-4879"/>
                        <a:pt x="76750" y="7884"/>
                      </a:cubicBezTo>
                      <a:lnTo>
                        <a:pt x="377836" y="240485"/>
                      </a:lnTo>
                      <a:cubicBezTo>
                        <a:pt x="394409" y="253248"/>
                        <a:pt x="397457" y="277347"/>
                        <a:pt x="384694" y="293920"/>
                      </a:cubicBezTo>
                      <a:lnTo>
                        <a:pt x="369263" y="313923"/>
                      </a:lnTo>
                      <a:cubicBezTo>
                        <a:pt x="356500" y="330496"/>
                        <a:pt x="332402" y="333544"/>
                        <a:pt x="315828" y="320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2" name="Google Shape;2042;p15"/>
                <p:cNvSpPr/>
                <p:nvPr/>
              </p:nvSpPr>
              <p:spPr>
                <a:xfrm>
                  <a:off x="4804248" y="5401592"/>
                  <a:ext cx="421233" cy="357222"/>
                </a:xfrm>
                <a:custGeom>
                  <a:avLst/>
                  <a:gdLst/>
                  <a:ahLst/>
                  <a:cxnLst/>
                  <a:rect l="l" t="t" r="r" b="b"/>
                  <a:pathLst>
                    <a:path w="421233" h="357222" extrusionOk="0">
                      <a:moveTo>
                        <a:pt x="353253" y="357222"/>
                      </a:moveTo>
                      <a:cubicBezTo>
                        <a:pt x="341729" y="357222"/>
                        <a:pt x="330584" y="353412"/>
                        <a:pt x="321440" y="346364"/>
                      </a:cubicBezTo>
                      <a:lnTo>
                        <a:pt x="20355" y="113763"/>
                      </a:lnTo>
                      <a:cubicBezTo>
                        <a:pt x="9306" y="105191"/>
                        <a:pt x="2257" y="92903"/>
                        <a:pt x="448" y="78997"/>
                      </a:cubicBezTo>
                      <a:cubicBezTo>
                        <a:pt x="-1362" y="65091"/>
                        <a:pt x="2353" y="51374"/>
                        <a:pt x="10925" y="40326"/>
                      </a:cubicBezTo>
                      <a:lnTo>
                        <a:pt x="26356" y="20323"/>
                      </a:lnTo>
                      <a:cubicBezTo>
                        <a:pt x="44072" y="-2537"/>
                        <a:pt x="76933" y="-6728"/>
                        <a:pt x="99793" y="10893"/>
                      </a:cubicBezTo>
                      <a:lnTo>
                        <a:pt x="400878" y="243494"/>
                      </a:lnTo>
                      <a:cubicBezTo>
                        <a:pt x="411928" y="252066"/>
                        <a:pt x="418976" y="264353"/>
                        <a:pt x="420786" y="278260"/>
                      </a:cubicBezTo>
                      <a:cubicBezTo>
                        <a:pt x="422596" y="292167"/>
                        <a:pt x="418881" y="305883"/>
                        <a:pt x="410309" y="316932"/>
                      </a:cubicBezTo>
                      <a:lnTo>
                        <a:pt x="394878" y="336934"/>
                      </a:lnTo>
                      <a:cubicBezTo>
                        <a:pt x="386305" y="347983"/>
                        <a:pt x="374018" y="355032"/>
                        <a:pt x="360112" y="356841"/>
                      </a:cubicBezTo>
                      <a:cubicBezTo>
                        <a:pt x="357826" y="357032"/>
                        <a:pt x="355540" y="357222"/>
                        <a:pt x="353253" y="357222"/>
                      </a:cubicBezTo>
                      <a:close/>
                      <a:moveTo>
                        <a:pt x="67885" y="28515"/>
                      </a:moveTo>
                      <a:cubicBezTo>
                        <a:pt x="60741" y="28515"/>
                        <a:pt x="53692" y="31658"/>
                        <a:pt x="49025" y="37754"/>
                      </a:cubicBezTo>
                      <a:lnTo>
                        <a:pt x="33595" y="57756"/>
                      </a:lnTo>
                      <a:cubicBezTo>
                        <a:pt x="29689" y="62709"/>
                        <a:pt x="28070" y="68996"/>
                        <a:pt x="28832" y="75282"/>
                      </a:cubicBezTo>
                      <a:cubicBezTo>
                        <a:pt x="29689" y="81664"/>
                        <a:pt x="32833" y="87189"/>
                        <a:pt x="37881" y="91094"/>
                      </a:cubicBezTo>
                      <a:lnTo>
                        <a:pt x="338966" y="323694"/>
                      </a:lnTo>
                      <a:lnTo>
                        <a:pt x="338966" y="323694"/>
                      </a:lnTo>
                      <a:cubicBezTo>
                        <a:pt x="344014" y="327599"/>
                        <a:pt x="350206" y="329219"/>
                        <a:pt x="356492" y="328457"/>
                      </a:cubicBezTo>
                      <a:cubicBezTo>
                        <a:pt x="362874" y="327599"/>
                        <a:pt x="368398" y="324456"/>
                        <a:pt x="372303" y="319408"/>
                      </a:cubicBezTo>
                      <a:lnTo>
                        <a:pt x="387734" y="299406"/>
                      </a:lnTo>
                      <a:cubicBezTo>
                        <a:pt x="391639" y="294453"/>
                        <a:pt x="393259" y="288166"/>
                        <a:pt x="392497" y="281880"/>
                      </a:cubicBezTo>
                      <a:cubicBezTo>
                        <a:pt x="391639" y="275593"/>
                        <a:pt x="388496" y="269973"/>
                        <a:pt x="383448" y="266068"/>
                      </a:cubicBezTo>
                      <a:lnTo>
                        <a:pt x="82363" y="33467"/>
                      </a:lnTo>
                      <a:cubicBezTo>
                        <a:pt x="78076" y="30134"/>
                        <a:pt x="72933" y="28515"/>
                        <a:pt x="67885" y="285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43" name="Google Shape;2043;p15"/>
              <p:cNvGrpSpPr/>
              <p:nvPr/>
            </p:nvGrpSpPr>
            <p:grpSpPr>
              <a:xfrm>
                <a:off x="4680264" y="5562151"/>
                <a:ext cx="421201" cy="357254"/>
                <a:chOff x="4680264" y="5562151"/>
                <a:chExt cx="421201" cy="357254"/>
              </a:xfrm>
            </p:grpSpPr>
            <p:sp>
              <p:nvSpPr>
                <p:cNvPr id="2044" name="Google Shape;2044;p15"/>
                <p:cNvSpPr/>
                <p:nvPr/>
              </p:nvSpPr>
              <p:spPr>
                <a:xfrm>
                  <a:off x="4694512" y="5576431"/>
                  <a:ext cx="392578" cy="328665"/>
                </a:xfrm>
                <a:custGeom>
                  <a:avLst/>
                  <a:gdLst/>
                  <a:ahLst/>
                  <a:cxnLst/>
                  <a:rect l="l" t="t" r="r" b="b"/>
                  <a:pathLst>
                    <a:path w="392578" h="328665" extrusionOk="0">
                      <a:moveTo>
                        <a:pt x="315828" y="320781"/>
                      </a:moveTo>
                      <a:lnTo>
                        <a:pt x="14743" y="88180"/>
                      </a:lnTo>
                      <a:cubicBezTo>
                        <a:pt x="-1831" y="75417"/>
                        <a:pt x="-4879" y="51319"/>
                        <a:pt x="7885" y="34745"/>
                      </a:cubicBezTo>
                      <a:lnTo>
                        <a:pt x="23315" y="14743"/>
                      </a:lnTo>
                      <a:cubicBezTo>
                        <a:pt x="36078" y="-1831"/>
                        <a:pt x="60177" y="-4879"/>
                        <a:pt x="76750" y="7885"/>
                      </a:cubicBezTo>
                      <a:lnTo>
                        <a:pt x="377836" y="240485"/>
                      </a:lnTo>
                      <a:cubicBezTo>
                        <a:pt x="394409" y="253248"/>
                        <a:pt x="397457" y="277347"/>
                        <a:pt x="384694" y="293920"/>
                      </a:cubicBezTo>
                      <a:lnTo>
                        <a:pt x="369263" y="313923"/>
                      </a:lnTo>
                      <a:cubicBezTo>
                        <a:pt x="356404" y="330497"/>
                        <a:pt x="332401" y="333544"/>
                        <a:pt x="315828" y="320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5" name="Google Shape;2045;p15"/>
                <p:cNvSpPr/>
                <p:nvPr/>
              </p:nvSpPr>
              <p:spPr>
                <a:xfrm>
                  <a:off x="4680264" y="5562151"/>
                  <a:ext cx="421201" cy="357254"/>
                </a:xfrm>
                <a:custGeom>
                  <a:avLst/>
                  <a:gdLst/>
                  <a:ahLst/>
                  <a:cxnLst/>
                  <a:rect l="l" t="t" r="r" b="b"/>
                  <a:pathLst>
                    <a:path w="421201" h="357254" extrusionOk="0">
                      <a:moveTo>
                        <a:pt x="353317" y="357254"/>
                      </a:moveTo>
                      <a:cubicBezTo>
                        <a:pt x="342173" y="357254"/>
                        <a:pt x="330838" y="353730"/>
                        <a:pt x="321408" y="346396"/>
                      </a:cubicBezTo>
                      <a:lnTo>
                        <a:pt x="321408" y="346396"/>
                      </a:lnTo>
                      <a:lnTo>
                        <a:pt x="20323" y="113795"/>
                      </a:lnTo>
                      <a:cubicBezTo>
                        <a:pt x="-2537" y="96174"/>
                        <a:pt x="-6728" y="63218"/>
                        <a:pt x="10893" y="40357"/>
                      </a:cubicBezTo>
                      <a:lnTo>
                        <a:pt x="26324" y="20355"/>
                      </a:lnTo>
                      <a:cubicBezTo>
                        <a:pt x="34896" y="9306"/>
                        <a:pt x="47184" y="2257"/>
                        <a:pt x="61090" y="448"/>
                      </a:cubicBezTo>
                      <a:cubicBezTo>
                        <a:pt x="74997" y="-1362"/>
                        <a:pt x="88713" y="2353"/>
                        <a:pt x="99762" y="10925"/>
                      </a:cubicBezTo>
                      <a:lnTo>
                        <a:pt x="400847" y="243430"/>
                      </a:lnTo>
                      <a:cubicBezTo>
                        <a:pt x="411896" y="252003"/>
                        <a:pt x="418944" y="264290"/>
                        <a:pt x="420754" y="278196"/>
                      </a:cubicBezTo>
                      <a:cubicBezTo>
                        <a:pt x="422564" y="292103"/>
                        <a:pt x="418849" y="305819"/>
                        <a:pt x="410277" y="316868"/>
                      </a:cubicBezTo>
                      <a:lnTo>
                        <a:pt x="394846" y="336871"/>
                      </a:lnTo>
                      <a:cubicBezTo>
                        <a:pt x="384464" y="350301"/>
                        <a:pt x="368938" y="357254"/>
                        <a:pt x="353317" y="357254"/>
                      </a:cubicBezTo>
                      <a:close/>
                      <a:moveTo>
                        <a:pt x="338839" y="323726"/>
                      </a:moveTo>
                      <a:cubicBezTo>
                        <a:pt x="349221" y="331727"/>
                        <a:pt x="364176" y="329822"/>
                        <a:pt x="372177" y="319440"/>
                      </a:cubicBezTo>
                      <a:lnTo>
                        <a:pt x="387607" y="299438"/>
                      </a:lnTo>
                      <a:cubicBezTo>
                        <a:pt x="391512" y="294484"/>
                        <a:pt x="393132" y="288198"/>
                        <a:pt x="392370" y="281911"/>
                      </a:cubicBezTo>
                      <a:cubicBezTo>
                        <a:pt x="391512" y="275530"/>
                        <a:pt x="388369" y="270005"/>
                        <a:pt x="383321" y="266100"/>
                      </a:cubicBezTo>
                      <a:lnTo>
                        <a:pt x="82236" y="33499"/>
                      </a:lnTo>
                      <a:cubicBezTo>
                        <a:pt x="77187" y="29594"/>
                        <a:pt x="70901" y="27975"/>
                        <a:pt x="64710" y="28737"/>
                      </a:cubicBezTo>
                      <a:cubicBezTo>
                        <a:pt x="58328" y="29594"/>
                        <a:pt x="52803" y="32738"/>
                        <a:pt x="48898" y="37785"/>
                      </a:cubicBezTo>
                      <a:lnTo>
                        <a:pt x="33468" y="57788"/>
                      </a:lnTo>
                      <a:cubicBezTo>
                        <a:pt x="25467" y="68170"/>
                        <a:pt x="27372" y="83125"/>
                        <a:pt x="37754" y="91126"/>
                      </a:cubicBezTo>
                      <a:lnTo>
                        <a:pt x="338839" y="32372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046" name="Google Shape;2046;p15"/>
              <p:cNvSpPr/>
              <p:nvPr/>
            </p:nvSpPr>
            <p:spPr>
              <a:xfrm>
                <a:off x="4464025" y="5942775"/>
                <a:ext cx="326343" cy="268571"/>
              </a:xfrm>
              <a:custGeom>
                <a:avLst/>
                <a:gdLst/>
                <a:ahLst/>
                <a:cxnLst/>
                <a:rect l="l" t="t" r="r" b="b"/>
                <a:pathLst>
                  <a:path w="326343" h="268571" extrusionOk="0">
                    <a:moveTo>
                      <a:pt x="312095" y="268571"/>
                    </a:moveTo>
                    <a:cubicBezTo>
                      <a:pt x="309047" y="268571"/>
                      <a:pt x="305999" y="267619"/>
                      <a:pt x="303332" y="265618"/>
                    </a:cubicBezTo>
                    <a:cubicBezTo>
                      <a:pt x="284377" y="250950"/>
                      <a:pt x="287521" y="228090"/>
                      <a:pt x="289902" y="211421"/>
                    </a:cubicBezTo>
                    <a:cubicBezTo>
                      <a:pt x="292092" y="195705"/>
                      <a:pt x="292569" y="187895"/>
                      <a:pt x="287330" y="183894"/>
                    </a:cubicBezTo>
                    <a:cubicBezTo>
                      <a:pt x="282091" y="179798"/>
                      <a:pt x="274566" y="182275"/>
                      <a:pt x="259898" y="188371"/>
                    </a:cubicBezTo>
                    <a:cubicBezTo>
                      <a:pt x="244372" y="194848"/>
                      <a:pt x="223036" y="203706"/>
                      <a:pt x="204082" y="189038"/>
                    </a:cubicBezTo>
                    <a:cubicBezTo>
                      <a:pt x="185127" y="174369"/>
                      <a:pt x="188270" y="151509"/>
                      <a:pt x="190651" y="134745"/>
                    </a:cubicBezTo>
                    <a:cubicBezTo>
                      <a:pt x="192842" y="119029"/>
                      <a:pt x="193318" y="111219"/>
                      <a:pt x="188080" y="107218"/>
                    </a:cubicBezTo>
                    <a:cubicBezTo>
                      <a:pt x="182841" y="103122"/>
                      <a:pt x="175316" y="105599"/>
                      <a:pt x="160648" y="111695"/>
                    </a:cubicBezTo>
                    <a:cubicBezTo>
                      <a:pt x="145122" y="118172"/>
                      <a:pt x="123786" y="127030"/>
                      <a:pt x="104831" y="112362"/>
                    </a:cubicBezTo>
                    <a:cubicBezTo>
                      <a:pt x="85876" y="97693"/>
                      <a:pt x="89020" y="74833"/>
                      <a:pt x="91401" y="58164"/>
                    </a:cubicBezTo>
                    <a:cubicBezTo>
                      <a:pt x="93591" y="42448"/>
                      <a:pt x="94068" y="34637"/>
                      <a:pt x="88829" y="30542"/>
                    </a:cubicBezTo>
                    <a:cubicBezTo>
                      <a:pt x="83590" y="26446"/>
                      <a:pt x="76065" y="28922"/>
                      <a:pt x="61397" y="35019"/>
                    </a:cubicBezTo>
                    <a:cubicBezTo>
                      <a:pt x="45871" y="41496"/>
                      <a:pt x="24535" y="50354"/>
                      <a:pt x="5581" y="35685"/>
                    </a:cubicBezTo>
                    <a:cubicBezTo>
                      <a:pt x="-706" y="30828"/>
                      <a:pt x="-1849" y="21874"/>
                      <a:pt x="3009" y="15683"/>
                    </a:cubicBezTo>
                    <a:cubicBezTo>
                      <a:pt x="7866" y="9396"/>
                      <a:pt x="16820" y="8253"/>
                      <a:pt x="23011" y="13111"/>
                    </a:cubicBezTo>
                    <a:cubicBezTo>
                      <a:pt x="28250" y="17206"/>
                      <a:pt x="35775" y="14730"/>
                      <a:pt x="50443" y="8634"/>
                    </a:cubicBezTo>
                    <a:cubicBezTo>
                      <a:pt x="65969" y="2157"/>
                      <a:pt x="87305" y="-6701"/>
                      <a:pt x="106260" y="7967"/>
                    </a:cubicBezTo>
                    <a:cubicBezTo>
                      <a:pt x="125215" y="22636"/>
                      <a:pt x="122071" y="45496"/>
                      <a:pt x="119690" y="62165"/>
                    </a:cubicBezTo>
                    <a:cubicBezTo>
                      <a:pt x="117499" y="77881"/>
                      <a:pt x="117023" y="85691"/>
                      <a:pt x="122262" y="89787"/>
                    </a:cubicBezTo>
                    <a:cubicBezTo>
                      <a:pt x="127500" y="93883"/>
                      <a:pt x="135025" y="91406"/>
                      <a:pt x="149694" y="85310"/>
                    </a:cubicBezTo>
                    <a:cubicBezTo>
                      <a:pt x="165220" y="78833"/>
                      <a:pt x="186556" y="69975"/>
                      <a:pt x="205510" y="84643"/>
                    </a:cubicBezTo>
                    <a:cubicBezTo>
                      <a:pt x="224465" y="99312"/>
                      <a:pt x="221227" y="122077"/>
                      <a:pt x="218940" y="138745"/>
                    </a:cubicBezTo>
                    <a:cubicBezTo>
                      <a:pt x="216750" y="154462"/>
                      <a:pt x="216274" y="162368"/>
                      <a:pt x="221512" y="166368"/>
                    </a:cubicBezTo>
                    <a:cubicBezTo>
                      <a:pt x="226751" y="170464"/>
                      <a:pt x="234276" y="167987"/>
                      <a:pt x="248944" y="161891"/>
                    </a:cubicBezTo>
                    <a:cubicBezTo>
                      <a:pt x="264470" y="155414"/>
                      <a:pt x="285806" y="146556"/>
                      <a:pt x="304761" y="161225"/>
                    </a:cubicBezTo>
                    <a:cubicBezTo>
                      <a:pt x="323716" y="175893"/>
                      <a:pt x="320477" y="198658"/>
                      <a:pt x="318191" y="215327"/>
                    </a:cubicBezTo>
                    <a:cubicBezTo>
                      <a:pt x="316000" y="231043"/>
                      <a:pt x="315524" y="238949"/>
                      <a:pt x="320763" y="242949"/>
                    </a:cubicBezTo>
                    <a:cubicBezTo>
                      <a:pt x="327049" y="247807"/>
                      <a:pt x="328192" y="256760"/>
                      <a:pt x="323334" y="262952"/>
                    </a:cubicBezTo>
                    <a:cubicBezTo>
                      <a:pt x="320572" y="266666"/>
                      <a:pt x="316286" y="268571"/>
                      <a:pt x="312095" y="2685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47" name="Google Shape;2047;p15"/>
              <p:cNvGrpSpPr/>
              <p:nvPr/>
            </p:nvGrpSpPr>
            <p:grpSpPr>
              <a:xfrm>
                <a:off x="4661227" y="5807423"/>
                <a:ext cx="195857" cy="208030"/>
                <a:chOff x="4661227" y="5807423"/>
                <a:chExt cx="195857" cy="208030"/>
              </a:xfrm>
            </p:grpSpPr>
            <p:sp>
              <p:nvSpPr>
                <p:cNvPr id="2048" name="Google Shape;2048;p15"/>
                <p:cNvSpPr/>
                <p:nvPr/>
              </p:nvSpPr>
              <p:spPr>
                <a:xfrm rot="-3138037">
                  <a:off x="4670240" y="5856391"/>
                  <a:ext cx="177831" cy="110094"/>
                </a:xfrm>
                <a:custGeom>
                  <a:avLst/>
                  <a:gdLst/>
                  <a:ahLst/>
                  <a:cxnLst/>
                  <a:rect l="l" t="t" r="r" b="b"/>
                  <a:pathLst>
                    <a:path w="177546" h="109918" extrusionOk="0">
                      <a:moveTo>
                        <a:pt x="177546" y="54959"/>
                      </a:moveTo>
                      <a:cubicBezTo>
                        <a:pt x="177546" y="85313"/>
                        <a:pt x="137801" y="109919"/>
                        <a:pt x="88773" y="109919"/>
                      </a:cubicBezTo>
                      <a:cubicBezTo>
                        <a:pt x="39745" y="109919"/>
                        <a:pt x="0" y="85313"/>
                        <a:pt x="0" y="54959"/>
                      </a:cubicBezTo>
                      <a:cubicBezTo>
                        <a:pt x="0" y="24606"/>
                        <a:pt x="39745" y="0"/>
                        <a:pt x="88773" y="0"/>
                      </a:cubicBezTo>
                      <a:cubicBezTo>
                        <a:pt x="137801" y="0"/>
                        <a:pt x="177546" y="24606"/>
                        <a:pt x="177546" y="54959"/>
                      </a:cubicBezTo>
                      <a:close/>
                    </a:path>
                  </a:pathLst>
                </a:custGeom>
                <a:solidFill>
                  <a:srgbClr val="D8D7D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9" name="Google Shape;2049;p15"/>
                <p:cNvSpPr/>
                <p:nvPr/>
              </p:nvSpPr>
              <p:spPr>
                <a:xfrm>
                  <a:off x="4675124" y="5819105"/>
                  <a:ext cx="167770" cy="184501"/>
                </a:xfrm>
                <a:custGeom>
                  <a:avLst/>
                  <a:gdLst/>
                  <a:ahLst/>
                  <a:cxnLst/>
                  <a:rect l="l" t="t" r="r" b="b"/>
                  <a:pathLst>
                    <a:path w="167770" h="184501" extrusionOk="0">
                      <a:moveTo>
                        <a:pt x="53657" y="184502"/>
                      </a:moveTo>
                      <a:cubicBezTo>
                        <a:pt x="41465" y="184502"/>
                        <a:pt x="30225" y="181073"/>
                        <a:pt x="20891" y="173834"/>
                      </a:cubicBezTo>
                      <a:cubicBezTo>
                        <a:pt x="-9875" y="150117"/>
                        <a:pt x="-6256" y="95633"/>
                        <a:pt x="29082" y="49914"/>
                      </a:cubicBezTo>
                      <a:cubicBezTo>
                        <a:pt x="45179" y="29054"/>
                        <a:pt x="65563" y="13243"/>
                        <a:pt x="86518" y="5432"/>
                      </a:cubicBezTo>
                      <a:cubicBezTo>
                        <a:pt x="109759" y="-3331"/>
                        <a:pt x="131285" y="-1426"/>
                        <a:pt x="146906" y="10671"/>
                      </a:cubicBezTo>
                      <a:cubicBezTo>
                        <a:pt x="162623" y="22768"/>
                        <a:pt x="169766" y="43056"/>
                        <a:pt x="167290" y="67821"/>
                      </a:cubicBezTo>
                      <a:cubicBezTo>
                        <a:pt x="165004" y="90014"/>
                        <a:pt x="154812" y="113731"/>
                        <a:pt x="138715" y="134591"/>
                      </a:cubicBezTo>
                      <a:lnTo>
                        <a:pt x="138715" y="134591"/>
                      </a:lnTo>
                      <a:cubicBezTo>
                        <a:pt x="114045" y="166499"/>
                        <a:pt x="81565" y="184502"/>
                        <a:pt x="53657" y="184502"/>
                      </a:cubicBezTo>
                      <a:close/>
                      <a:moveTo>
                        <a:pt x="114236" y="28673"/>
                      </a:moveTo>
                      <a:cubicBezTo>
                        <a:pt x="107568" y="28673"/>
                        <a:pt x="100996" y="30578"/>
                        <a:pt x="96519" y="32197"/>
                      </a:cubicBezTo>
                      <a:cubicBezTo>
                        <a:pt x="80707" y="38103"/>
                        <a:pt x="64420" y="50962"/>
                        <a:pt x="51656" y="67440"/>
                      </a:cubicBezTo>
                      <a:cubicBezTo>
                        <a:pt x="24796" y="102206"/>
                        <a:pt x="23081" y="139544"/>
                        <a:pt x="38321" y="151260"/>
                      </a:cubicBezTo>
                      <a:cubicBezTo>
                        <a:pt x="53561" y="162975"/>
                        <a:pt x="89185" y="151927"/>
                        <a:pt x="116045" y="117160"/>
                      </a:cubicBezTo>
                      <a:lnTo>
                        <a:pt x="116045" y="117160"/>
                      </a:lnTo>
                      <a:cubicBezTo>
                        <a:pt x="128714" y="100682"/>
                        <a:pt x="137000" y="81632"/>
                        <a:pt x="138810" y="64868"/>
                      </a:cubicBezTo>
                      <a:cubicBezTo>
                        <a:pt x="139667" y="56486"/>
                        <a:pt x="139572" y="41151"/>
                        <a:pt x="129380" y="33340"/>
                      </a:cubicBezTo>
                      <a:cubicBezTo>
                        <a:pt x="124904" y="29911"/>
                        <a:pt x="119474" y="28673"/>
                        <a:pt x="114236" y="28673"/>
                      </a:cubicBezTo>
                      <a:close/>
                      <a:moveTo>
                        <a:pt x="127380" y="125923"/>
                      </a:moveTo>
                      <a:lnTo>
                        <a:pt x="127380" y="125923"/>
                      </a:lnTo>
                      <a:lnTo>
                        <a:pt x="127380" y="12592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050" name="Google Shape;2050;p15"/>
              <p:cNvSpPr/>
              <p:nvPr/>
            </p:nvSpPr>
            <p:spPr>
              <a:xfrm>
                <a:off x="4462652" y="5435059"/>
                <a:ext cx="812248" cy="844788"/>
              </a:xfrm>
              <a:custGeom>
                <a:avLst/>
                <a:gdLst/>
                <a:ahLst/>
                <a:cxnLst/>
                <a:rect l="l" t="t" r="r" b="b"/>
                <a:pathLst>
                  <a:path w="812248" h="844788" extrusionOk="0">
                    <a:moveTo>
                      <a:pt x="673703" y="304800"/>
                    </a:moveTo>
                    <a:lnTo>
                      <a:pt x="611696" y="385096"/>
                    </a:lnTo>
                    <a:lnTo>
                      <a:pt x="615125" y="387763"/>
                    </a:lnTo>
                    <a:cubicBezTo>
                      <a:pt x="629793" y="399098"/>
                      <a:pt x="632555" y="420434"/>
                      <a:pt x="621221" y="435102"/>
                    </a:cubicBezTo>
                    <a:lnTo>
                      <a:pt x="600456" y="461963"/>
                    </a:lnTo>
                    <a:cubicBezTo>
                      <a:pt x="589121" y="476726"/>
                      <a:pt x="567690" y="479393"/>
                      <a:pt x="553117" y="468059"/>
                    </a:cubicBezTo>
                    <a:lnTo>
                      <a:pt x="549688" y="465391"/>
                    </a:lnTo>
                    <a:lnTo>
                      <a:pt x="311944" y="773239"/>
                    </a:lnTo>
                    <a:lnTo>
                      <a:pt x="160973" y="822198"/>
                    </a:lnTo>
                    <a:lnTo>
                      <a:pt x="103442" y="840772"/>
                    </a:lnTo>
                    <a:cubicBezTo>
                      <a:pt x="56960" y="855916"/>
                      <a:pt x="9716" y="826484"/>
                      <a:pt x="0" y="781812"/>
                    </a:cubicBezTo>
                    <a:cubicBezTo>
                      <a:pt x="17812" y="790575"/>
                      <a:pt x="39148" y="793052"/>
                      <a:pt x="60293" y="786099"/>
                    </a:cubicBezTo>
                    <a:lnTo>
                      <a:pt x="117824" y="767525"/>
                    </a:lnTo>
                    <a:lnTo>
                      <a:pt x="268796" y="718566"/>
                    </a:lnTo>
                    <a:lnTo>
                      <a:pt x="506540" y="410718"/>
                    </a:lnTo>
                    <a:lnTo>
                      <a:pt x="509969" y="413385"/>
                    </a:lnTo>
                    <a:cubicBezTo>
                      <a:pt x="524637" y="424720"/>
                      <a:pt x="545973" y="421957"/>
                      <a:pt x="557308" y="407289"/>
                    </a:cubicBezTo>
                    <a:lnTo>
                      <a:pt x="578072" y="380429"/>
                    </a:lnTo>
                    <a:cubicBezTo>
                      <a:pt x="589407" y="365760"/>
                      <a:pt x="586645" y="344424"/>
                      <a:pt x="571976" y="333090"/>
                    </a:cubicBezTo>
                    <a:lnTo>
                      <a:pt x="568547" y="330422"/>
                    </a:lnTo>
                    <a:lnTo>
                      <a:pt x="630555" y="250127"/>
                    </a:lnTo>
                    <a:lnTo>
                      <a:pt x="633984" y="252794"/>
                    </a:lnTo>
                    <a:cubicBezTo>
                      <a:pt x="648653" y="264129"/>
                      <a:pt x="669988" y="261366"/>
                      <a:pt x="681323" y="246698"/>
                    </a:cubicBezTo>
                    <a:lnTo>
                      <a:pt x="702088" y="219837"/>
                    </a:lnTo>
                    <a:cubicBezTo>
                      <a:pt x="713422" y="205169"/>
                      <a:pt x="710660" y="183832"/>
                      <a:pt x="695992" y="172498"/>
                    </a:cubicBezTo>
                    <a:lnTo>
                      <a:pt x="692563" y="169831"/>
                    </a:lnTo>
                    <a:lnTo>
                      <a:pt x="747141" y="99156"/>
                    </a:lnTo>
                    <a:cubicBezTo>
                      <a:pt x="769716" y="69914"/>
                      <a:pt x="774478" y="32481"/>
                      <a:pt x="763143" y="0"/>
                    </a:cubicBezTo>
                    <a:lnTo>
                      <a:pt x="771335" y="6382"/>
                    </a:lnTo>
                    <a:cubicBezTo>
                      <a:pt x="817341" y="41910"/>
                      <a:pt x="825817" y="107918"/>
                      <a:pt x="790289" y="153924"/>
                    </a:cubicBezTo>
                    <a:lnTo>
                      <a:pt x="735711" y="224600"/>
                    </a:lnTo>
                    <a:lnTo>
                      <a:pt x="739140" y="227266"/>
                    </a:lnTo>
                    <a:cubicBezTo>
                      <a:pt x="753808" y="238601"/>
                      <a:pt x="756571" y="259938"/>
                      <a:pt x="745236" y="274606"/>
                    </a:cubicBezTo>
                    <a:lnTo>
                      <a:pt x="724472" y="301466"/>
                    </a:lnTo>
                    <a:cubicBezTo>
                      <a:pt x="713137" y="316230"/>
                      <a:pt x="691801" y="318897"/>
                      <a:pt x="677132" y="307563"/>
                    </a:cubicBezTo>
                    <a:lnTo>
                      <a:pt x="673703" y="3048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051" name="Google Shape;2051;p15"/>
          <p:cNvGrpSpPr/>
          <p:nvPr/>
        </p:nvGrpSpPr>
        <p:grpSpPr>
          <a:xfrm>
            <a:off x="15486211" y="744712"/>
            <a:ext cx="1176750" cy="1465271"/>
            <a:chOff x="11575336" y="613749"/>
            <a:chExt cx="1176750" cy="1465271"/>
          </a:xfrm>
        </p:grpSpPr>
        <p:grpSp>
          <p:nvGrpSpPr>
            <p:cNvPr id="2052" name="Google Shape;2052;p15"/>
            <p:cNvGrpSpPr/>
            <p:nvPr/>
          </p:nvGrpSpPr>
          <p:grpSpPr>
            <a:xfrm rot="392636">
              <a:off x="11649302" y="667954"/>
              <a:ext cx="1028819" cy="1356862"/>
              <a:chOff x="4572000" y="3600062"/>
              <a:chExt cx="618078" cy="815155"/>
            </a:xfrm>
          </p:grpSpPr>
          <p:grpSp>
            <p:nvGrpSpPr>
              <p:cNvPr id="2053" name="Google Shape;2053;p15"/>
              <p:cNvGrpSpPr/>
              <p:nvPr/>
            </p:nvGrpSpPr>
            <p:grpSpPr>
              <a:xfrm>
                <a:off x="4572000" y="4024312"/>
                <a:ext cx="618078" cy="390525"/>
                <a:chOff x="4572000" y="4024312"/>
                <a:chExt cx="618078" cy="390525"/>
              </a:xfrm>
            </p:grpSpPr>
            <p:sp>
              <p:nvSpPr>
                <p:cNvPr id="2054" name="Google Shape;2054;p15"/>
                <p:cNvSpPr/>
                <p:nvPr/>
              </p:nvSpPr>
              <p:spPr>
                <a:xfrm>
                  <a:off x="4586287" y="4038599"/>
                  <a:ext cx="589502" cy="362045"/>
                </a:xfrm>
                <a:custGeom>
                  <a:avLst/>
                  <a:gdLst/>
                  <a:ahLst/>
                  <a:cxnLst/>
                  <a:rect l="l" t="t" r="r" b="b"/>
                  <a:pathLst>
                    <a:path w="589502" h="362045" extrusionOk="0">
                      <a:moveTo>
                        <a:pt x="0" y="0"/>
                      </a:moveTo>
                      <a:lnTo>
                        <a:pt x="589502" y="0"/>
                      </a:lnTo>
                      <a:lnTo>
                        <a:pt x="589502" y="362045"/>
                      </a:lnTo>
                      <a:lnTo>
                        <a:pt x="0" y="36204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5" name="Google Shape;2055;p15"/>
                <p:cNvSpPr/>
                <p:nvPr/>
              </p:nvSpPr>
              <p:spPr>
                <a:xfrm>
                  <a:off x="4572000" y="4024312"/>
                  <a:ext cx="618078" cy="390525"/>
                </a:xfrm>
                <a:custGeom>
                  <a:avLst/>
                  <a:gdLst/>
                  <a:ahLst/>
                  <a:cxnLst/>
                  <a:rect l="l" t="t" r="r" b="b"/>
                  <a:pathLst>
                    <a:path w="618078" h="390525" extrusionOk="0">
                      <a:moveTo>
                        <a:pt x="603885" y="390525"/>
                      </a:moveTo>
                      <a:lnTo>
                        <a:pt x="14288" y="390525"/>
                      </a:lnTo>
                      <a:cubicBezTo>
                        <a:pt x="6382" y="390525"/>
                        <a:pt x="0" y="384143"/>
                        <a:pt x="0" y="376238"/>
                      </a:cubicBezTo>
                      <a:lnTo>
                        <a:pt x="0" y="14288"/>
                      </a:lnTo>
                      <a:cubicBezTo>
                        <a:pt x="0" y="6382"/>
                        <a:pt x="6382" y="0"/>
                        <a:pt x="14288" y="0"/>
                      </a:cubicBezTo>
                      <a:lnTo>
                        <a:pt x="603790" y="0"/>
                      </a:lnTo>
                      <a:cubicBezTo>
                        <a:pt x="611696" y="0"/>
                        <a:pt x="618077" y="6382"/>
                        <a:pt x="618077" y="14288"/>
                      </a:cubicBezTo>
                      <a:lnTo>
                        <a:pt x="618077" y="376333"/>
                      </a:lnTo>
                      <a:cubicBezTo>
                        <a:pt x="618172" y="384143"/>
                        <a:pt x="611696" y="390525"/>
                        <a:pt x="603885" y="390525"/>
                      </a:cubicBezTo>
                      <a:close/>
                      <a:moveTo>
                        <a:pt x="28575" y="361950"/>
                      </a:moveTo>
                      <a:lnTo>
                        <a:pt x="589502" y="361950"/>
                      </a:lnTo>
                      <a:lnTo>
                        <a:pt x="589502" y="28575"/>
                      </a:lnTo>
                      <a:lnTo>
                        <a:pt x="28575" y="28575"/>
                      </a:lnTo>
                      <a:lnTo>
                        <a:pt x="28575" y="36195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056" name="Google Shape;2056;p15"/>
              <p:cNvSpPr/>
              <p:nvPr/>
            </p:nvSpPr>
            <p:spPr>
              <a:xfrm>
                <a:off x="4664868" y="3600062"/>
                <a:ext cx="421576" cy="763053"/>
              </a:xfrm>
              <a:custGeom>
                <a:avLst/>
                <a:gdLst/>
                <a:ahLst/>
                <a:cxnLst/>
                <a:rect l="l" t="t" r="r" b="b"/>
                <a:pathLst>
                  <a:path w="421576" h="763053" extrusionOk="0">
                    <a:moveTo>
                      <a:pt x="407575" y="763053"/>
                    </a:moveTo>
                    <a:lnTo>
                      <a:pt x="324803" y="763053"/>
                    </a:lnTo>
                    <a:cubicBezTo>
                      <a:pt x="317563" y="763053"/>
                      <a:pt x="311467" y="757624"/>
                      <a:pt x="310610" y="750480"/>
                    </a:cubicBezTo>
                    <a:cubicBezTo>
                      <a:pt x="300228" y="664279"/>
                      <a:pt x="289941" y="575411"/>
                      <a:pt x="279559" y="486543"/>
                    </a:cubicBezTo>
                    <a:cubicBezTo>
                      <a:pt x="269176" y="397865"/>
                      <a:pt x="258889" y="309092"/>
                      <a:pt x="248507" y="222986"/>
                    </a:cubicBezTo>
                    <a:cubicBezTo>
                      <a:pt x="247745" y="216318"/>
                      <a:pt x="251650" y="209937"/>
                      <a:pt x="258032" y="207746"/>
                    </a:cubicBezTo>
                    <a:cubicBezTo>
                      <a:pt x="304514" y="191839"/>
                      <a:pt x="335280" y="150215"/>
                      <a:pt x="331184" y="108876"/>
                    </a:cubicBezTo>
                    <a:cubicBezTo>
                      <a:pt x="325946" y="56013"/>
                      <a:pt x="263462" y="30105"/>
                      <a:pt x="220789" y="28676"/>
                    </a:cubicBezTo>
                    <a:cubicBezTo>
                      <a:pt x="174593" y="26961"/>
                      <a:pt x="107251" y="54108"/>
                      <a:pt x="101060" y="109067"/>
                    </a:cubicBezTo>
                    <a:cubicBezTo>
                      <a:pt x="96774" y="147167"/>
                      <a:pt x="123254" y="188029"/>
                      <a:pt x="165449" y="208317"/>
                    </a:cubicBezTo>
                    <a:cubicBezTo>
                      <a:pt x="170783" y="210889"/>
                      <a:pt x="173926" y="216414"/>
                      <a:pt x="173450" y="222319"/>
                    </a:cubicBezTo>
                    <a:cubicBezTo>
                      <a:pt x="166497" y="310616"/>
                      <a:pt x="154210" y="400246"/>
                      <a:pt x="142304" y="486924"/>
                    </a:cubicBezTo>
                    <a:cubicBezTo>
                      <a:pt x="130492" y="573125"/>
                      <a:pt x="118205" y="662374"/>
                      <a:pt x="111347" y="749814"/>
                    </a:cubicBezTo>
                    <a:cubicBezTo>
                      <a:pt x="110776" y="757243"/>
                      <a:pt x="104584" y="762958"/>
                      <a:pt x="97060" y="762958"/>
                    </a:cubicBezTo>
                    <a:lnTo>
                      <a:pt x="14288" y="762958"/>
                    </a:lnTo>
                    <a:cubicBezTo>
                      <a:pt x="6382" y="762958"/>
                      <a:pt x="0" y="756576"/>
                      <a:pt x="0" y="748671"/>
                    </a:cubicBezTo>
                    <a:cubicBezTo>
                      <a:pt x="0" y="740765"/>
                      <a:pt x="6382" y="734383"/>
                      <a:pt x="14288" y="734383"/>
                    </a:cubicBezTo>
                    <a:lnTo>
                      <a:pt x="83820" y="734383"/>
                    </a:lnTo>
                    <a:cubicBezTo>
                      <a:pt x="90868" y="650373"/>
                      <a:pt x="102584" y="565314"/>
                      <a:pt x="113824" y="483018"/>
                    </a:cubicBezTo>
                    <a:cubicBezTo>
                      <a:pt x="125254" y="399865"/>
                      <a:pt x="137065" y="313950"/>
                      <a:pt x="144018" y="229463"/>
                    </a:cubicBezTo>
                    <a:cubicBezTo>
                      <a:pt x="95536" y="202317"/>
                      <a:pt x="67056" y="153739"/>
                      <a:pt x="72390" y="105828"/>
                    </a:cubicBezTo>
                    <a:cubicBezTo>
                      <a:pt x="80105" y="37629"/>
                      <a:pt x="155734" y="-2280"/>
                      <a:pt x="221551" y="101"/>
                    </a:cubicBezTo>
                    <a:cubicBezTo>
                      <a:pt x="274606" y="1911"/>
                      <a:pt x="352520" y="36010"/>
                      <a:pt x="359378" y="106019"/>
                    </a:cubicBezTo>
                    <a:cubicBezTo>
                      <a:pt x="364426" y="156978"/>
                      <a:pt x="330613" y="207651"/>
                      <a:pt x="277939" y="230511"/>
                    </a:cubicBezTo>
                    <a:cubicBezTo>
                      <a:pt x="287846" y="313188"/>
                      <a:pt x="297751" y="398246"/>
                      <a:pt x="307658" y="483209"/>
                    </a:cubicBezTo>
                    <a:cubicBezTo>
                      <a:pt x="317468" y="567696"/>
                      <a:pt x="327374" y="652182"/>
                      <a:pt x="337185" y="734478"/>
                    </a:cubicBezTo>
                    <a:lnTo>
                      <a:pt x="407289" y="734478"/>
                    </a:lnTo>
                    <a:cubicBezTo>
                      <a:pt x="415195" y="734478"/>
                      <a:pt x="421576" y="740860"/>
                      <a:pt x="421576" y="748766"/>
                    </a:cubicBezTo>
                    <a:cubicBezTo>
                      <a:pt x="421576" y="756672"/>
                      <a:pt x="415480" y="763053"/>
                      <a:pt x="407575" y="76305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57" name="Google Shape;2057;p15"/>
              <p:cNvGrpSpPr/>
              <p:nvPr/>
            </p:nvGrpSpPr>
            <p:grpSpPr>
              <a:xfrm>
                <a:off x="4572000" y="4305775"/>
                <a:ext cx="612933" cy="109442"/>
                <a:chOff x="4572000" y="4305775"/>
                <a:chExt cx="612933" cy="109442"/>
              </a:xfrm>
            </p:grpSpPr>
            <p:grpSp>
              <p:nvGrpSpPr>
                <p:cNvPr id="2058" name="Google Shape;2058;p15"/>
                <p:cNvGrpSpPr/>
                <p:nvPr/>
              </p:nvGrpSpPr>
              <p:grpSpPr>
                <a:xfrm>
                  <a:off x="4572000" y="4305775"/>
                  <a:ext cx="156114" cy="109442"/>
                  <a:chOff x="4572000" y="4305775"/>
                  <a:chExt cx="156114" cy="109442"/>
                </a:xfrm>
              </p:grpSpPr>
              <p:sp>
                <p:nvSpPr>
                  <p:cNvPr id="2059" name="Google Shape;2059;p15"/>
                  <p:cNvSpPr/>
                  <p:nvPr/>
                </p:nvSpPr>
                <p:spPr>
                  <a:xfrm>
                    <a:off x="4586287" y="4320063"/>
                    <a:ext cx="127539" cy="80867"/>
                  </a:xfrm>
                  <a:custGeom>
                    <a:avLst/>
                    <a:gdLst/>
                    <a:ahLst/>
                    <a:cxnLst/>
                    <a:rect l="l" t="t" r="r" b="b"/>
                    <a:pathLst>
                      <a:path w="127539" h="80867" extrusionOk="0">
                        <a:moveTo>
                          <a:pt x="0" y="0"/>
                        </a:moveTo>
                        <a:lnTo>
                          <a:pt x="127540" y="0"/>
                        </a:lnTo>
                        <a:lnTo>
                          <a:pt x="127540" y="80867"/>
                        </a:lnTo>
                        <a:lnTo>
                          <a:pt x="0" y="8086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0" name="Google Shape;2060;p15"/>
                  <p:cNvSpPr/>
                  <p:nvPr/>
                </p:nvSpPr>
                <p:spPr>
                  <a:xfrm>
                    <a:off x="4572000" y="4305775"/>
                    <a:ext cx="156114" cy="109442"/>
                  </a:xfrm>
                  <a:custGeom>
                    <a:avLst/>
                    <a:gdLst/>
                    <a:ahLst/>
                    <a:cxnLst/>
                    <a:rect l="l" t="t" r="r" b="b"/>
                    <a:pathLst>
                      <a:path w="156114" h="109442" extrusionOk="0">
                        <a:moveTo>
                          <a:pt x="141827" y="109442"/>
                        </a:moveTo>
                        <a:lnTo>
                          <a:pt x="14288" y="109442"/>
                        </a:lnTo>
                        <a:cubicBezTo>
                          <a:pt x="6382" y="109442"/>
                          <a:pt x="0" y="103060"/>
                          <a:pt x="0" y="95155"/>
                        </a:cubicBezTo>
                        <a:lnTo>
                          <a:pt x="0" y="14288"/>
                        </a:lnTo>
                        <a:cubicBezTo>
                          <a:pt x="0" y="6382"/>
                          <a:pt x="6382" y="0"/>
                          <a:pt x="14288" y="0"/>
                        </a:cubicBezTo>
                        <a:lnTo>
                          <a:pt x="141827" y="0"/>
                        </a:lnTo>
                        <a:cubicBezTo>
                          <a:pt x="149733" y="0"/>
                          <a:pt x="156115" y="6382"/>
                          <a:pt x="156115" y="14288"/>
                        </a:cubicBezTo>
                        <a:lnTo>
                          <a:pt x="156115" y="95155"/>
                        </a:lnTo>
                        <a:cubicBezTo>
                          <a:pt x="156115" y="102965"/>
                          <a:pt x="149733" y="109442"/>
                          <a:pt x="141827" y="109442"/>
                        </a:cubicBezTo>
                        <a:close/>
                        <a:moveTo>
                          <a:pt x="28575" y="80867"/>
                        </a:moveTo>
                        <a:lnTo>
                          <a:pt x="127540" y="80867"/>
                        </a:lnTo>
                        <a:lnTo>
                          <a:pt x="127540" y="28575"/>
                        </a:lnTo>
                        <a:lnTo>
                          <a:pt x="28575" y="28575"/>
                        </a:lnTo>
                        <a:lnTo>
                          <a:pt x="28575" y="8086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61" name="Google Shape;2061;p15"/>
                <p:cNvGrpSpPr/>
                <p:nvPr/>
              </p:nvGrpSpPr>
              <p:grpSpPr>
                <a:xfrm>
                  <a:off x="4800409" y="4305775"/>
                  <a:ext cx="156114" cy="109442"/>
                  <a:chOff x="4800409" y="4305775"/>
                  <a:chExt cx="156114" cy="109442"/>
                </a:xfrm>
              </p:grpSpPr>
              <p:sp>
                <p:nvSpPr>
                  <p:cNvPr id="2062" name="Google Shape;2062;p15"/>
                  <p:cNvSpPr/>
                  <p:nvPr/>
                </p:nvSpPr>
                <p:spPr>
                  <a:xfrm>
                    <a:off x="4814697" y="4320063"/>
                    <a:ext cx="127539" cy="80867"/>
                  </a:xfrm>
                  <a:custGeom>
                    <a:avLst/>
                    <a:gdLst/>
                    <a:ahLst/>
                    <a:cxnLst/>
                    <a:rect l="l" t="t" r="r" b="b"/>
                    <a:pathLst>
                      <a:path w="127539" h="80867" extrusionOk="0">
                        <a:moveTo>
                          <a:pt x="0" y="0"/>
                        </a:moveTo>
                        <a:lnTo>
                          <a:pt x="127540" y="0"/>
                        </a:lnTo>
                        <a:lnTo>
                          <a:pt x="127540" y="80867"/>
                        </a:lnTo>
                        <a:lnTo>
                          <a:pt x="0" y="8086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3" name="Google Shape;2063;p15"/>
                  <p:cNvSpPr/>
                  <p:nvPr/>
                </p:nvSpPr>
                <p:spPr>
                  <a:xfrm>
                    <a:off x="4800409" y="4305775"/>
                    <a:ext cx="156114" cy="109442"/>
                  </a:xfrm>
                  <a:custGeom>
                    <a:avLst/>
                    <a:gdLst/>
                    <a:ahLst/>
                    <a:cxnLst/>
                    <a:rect l="l" t="t" r="r" b="b"/>
                    <a:pathLst>
                      <a:path w="156114" h="109442" extrusionOk="0">
                        <a:moveTo>
                          <a:pt x="141827" y="109442"/>
                        </a:moveTo>
                        <a:lnTo>
                          <a:pt x="14288" y="109442"/>
                        </a:lnTo>
                        <a:cubicBezTo>
                          <a:pt x="6382" y="109442"/>
                          <a:pt x="0" y="103060"/>
                          <a:pt x="0" y="95155"/>
                        </a:cubicBezTo>
                        <a:lnTo>
                          <a:pt x="0" y="14288"/>
                        </a:lnTo>
                        <a:cubicBezTo>
                          <a:pt x="0" y="6382"/>
                          <a:pt x="6382" y="0"/>
                          <a:pt x="14288" y="0"/>
                        </a:cubicBezTo>
                        <a:lnTo>
                          <a:pt x="141827" y="0"/>
                        </a:lnTo>
                        <a:cubicBezTo>
                          <a:pt x="149733" y="0"/>
                          <a:pt x="156115" y="6382"/>
                          <a:pt x="156115" y="14288"/>
                        </a:cubicBezTo>
                        <a:lnTo>
                          <a:pt x="156115" y="95155"/>
                        </a:lnTo>
                        <a:cubicBezTo>
                          <a:pt x="156115" y="102965"/>
                          <a:pt x="149733" y="109442"/>
                          <a:pt x="141827" y="109442"/>
                        </a:cubicBezTo>
                        <a:close/>
                        <a:moveTo>
                          <a:pt x="28575" y="80867"/>
                        </a:moveTo>
                        <a:lnTo>
                          <a:pt x="127540" y="80867"/>
                        </a:lnTo>
                        <a:lnTo>
                          <a:pt x="127540" y="28575"/>
                        </a:lnTo>
                        <a:lnTo>
                          <a:pt x="28575" y="28575"/>
                        </a:lnTo>
                        <a:lnTo>
                          <a:pt x="28575" y="8086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64" name="Google Shape;2064;p15"/>
                <p:cNvGrpSpPr/>
                <p:nvPr/>
              </p:nvGrpSpPr>
              <p:grpSpPr>
                <a:xfrm>
                  <a:off x="5028819" y="4305775"/>
                  <a:ext cx="156114" cy="109442"/>
                  <a:chOff x="5028819" y="4305775"/>
                  <a:chExt cx="156114" cy="109442"/>
                </a:xfrm>
              </p:grpSpPr>
              <p:sp>
                <p:nvSpPr>
                  <p:cNvPr id="2065" name="Google Shape;2065;p15"/>
                  <p:cNvSpPr/>
                  <p:nvPr/>
                </p:nvSpPr>
                <p:spPr>
                  <a:xfrm>
                    <a:off x="5043201" y="4320063"/>
                    <a:ext cx="127539" cy="80867"/>
                  </a:xfrm>
                  <a:custGeom>
                    <a:avLst/>
                    <a:gdLst/>
                    <a:ahLst/>
                    <a:cxnLst/>
                    <a:rect l="l" t="t" r="r" b="b"/>
                    <a:pathLst>
                      <a:path w="127539" h="80867" extrusionOk="0">
                        <a:moveTo>
                          <a:pt x="0" y="0"/>
                        </a:moveTo>
                        <a:lnTo>
                          <a:pt x="127540" y="0"/>
                        </a:lnTo>
                        <a:lnTo>
                          <a:pt x="127540" y="80867"/>
                        </a:lnTo>
                        <a:lnTo>
                          <a:pt x="0" y="8086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6" name="Google Shape;2066;p15"/>
                  <p:cNvSpPr/>
                  <p:nvPr/>
                </p:nvSpPr>
                <p:spPr>
                  <a:xfrm>
                    <a:off x="5028819" y="4305775"/>
                    <a:ext cx="156114" cy="109442"/>
                  </a:xfrm>
                  <a:custGeom>
                    <a:avLst/>
                    <a:gdLst/>
                    <a:ahLst/>
                    <a:cxnLst/>
                    <a:rect l="l" t="t" r="r" b="b"/>
                    <a:pathLst>
                      <a:path w="156114" h="109442" extrusionOk="0">
                        <a:moveTo>
                          <a:pt x="141827" y="109442"/>
                        </a:moveTo>
                        <a:lnTo>
                          <a:pt x="14288" y="109442"/>
                        </a:lnTo>
                        <a:cubicBezTo>
                          <a:pt x="6382" y="109442"/>
                          <a:pt x="0" y="103060"/>
                          <a:pt x="0" y="95155"/>
                        </a:cubicBezTo>
                        <a:lnTo>
                          <a:pt x="0" y="14288"/>
                        </a:lnTo>
                        <a:cubicBezTo>
                          <a:pt x="0" y="6382"/>
                          <a:pt x="6382" y="0"/>
                          <a:pt x="14288" y="0"/>
                        </a:cubicBezTo>
                        <a:lnTo>
                          <a:pt x="141827" y="0"/>
                        </a:lnTo>
                        <a:cubicBezTo>
                          <a:pt x="149733" y="0"/>
                          <a:pt x="156115" y="6382"/>
                          <a:pt x="156115" y="14288"/>
                        </a:cubicBezTo>
                        <a:lnTo>
                          <a:pt x="156115" y="95155"/>
                        </a:lnTo>
                        <a:cubicBezTo>
                          <a:pt x="156115" y="102965"/>
                          <a:pt x="149733" y="109442"/>
                          <a:pt x="141827" y="109442"/>
                        </a:cubicBezTo>
                        <a:close/>
                        <a:moveTo>
                          <a:pt x="28670" y="80867"/>
                        </a:moveTo>
                        <a:lnTo>
                          <a:pt x="127635" y="80867"/>
                        </a:lnTo>
                        <a:lnTo>
                          <a:pt x="127635" y="28575"/>
                        </a:lnTo>
                        <a:lnTo>
                          <a:pt x="28670" y="28575"/>
                        </a:lnTo>
                        <a:lnTo>
                          <a:pt x="28670" y="8086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067" name="Google Shape;2067;p15"/>
              <p:cNvSpPr/>
              <p:nvPr/>
            </p:nvSpPr>
            <p:spPr>
              <a:xfrm>
                <a:off x="4586287" y="4043362"/>
                <a:ext cx="142875" cy="361950"/>
              </a:xfrm>
              <a:custGeom>
                <a:avLst/>
                <a:gdLst/>
                <a:ahLst/>
                <a:cxnLst/>
                <a:rect l="l" t="t" r="r" b="b"/>
                <a:pathLst>
                  <a:path w="142875" h="361950" extrusionOk="0">
                    <a:moveTo>
                      <a:pt x="0" y="0"/>
                    </a:moveTo>
                    <a:lnTo>
                      <a:pt x="142875" y="0"/>
                    </a:lnTo>
                    <a:lnTo>
                      <a:pt x="142875" y="361950"/>
                    </a:lnTo>
                    <a:lnTo>
                      <a:pt x="0" y="36195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68" name="Google Shape;2068;p15"/>
            <p:cNvGrpSpPr/>
            <p:nvPr/>
          </p:nvGrpSpPr>
          <p:grpSpPr>
            <a:xfrm rot="392636">
              <a:off x="11649302" y="667954"/>
              <a:ext cx="1028819" cy="1356862"/>
              <a:chOff x="4572000" y="3600062"/>
              <a:chExt cx="618078" cy="815155"/>
            </a:xfrm>
          </p:grpSpPr>
          <p:grpSp>
            <p:nvGrpSpPr>
              <p:cNvPr id="2069" name="Google Shape;2069;p15"/>
              <p:cNvGrpSpPr/>
              <p:nvPr/>
            </p:nvGrpSpPr>
            <p:grpSpPr>
              <a:xfrm>
                <a:off x="4572000" y="4024312"/>
                <a:ext cx="618078" cy="390525"/>
                <a:chOff x="4572000" y="4024312"/>
                <a:chExt cx="618078" cy="390525"/>
              </a:xfrm>
            </p:grpSpPr>
            <p:sp>
              <p:nvSpPr>
                <p:cNvPr id="2070" name="Google Shape;2070;p15"/>
                <p:cNvSpPr/>
                <p:nvPr/>
              </p:nvSpPr>
              <p:spPr>
                <a:xfrm>
                  <a:off x="4586287" y="4038599"/>
                  <a:ext cx="589502" cy="362045"/>
                </a:xfrm>
                <a:custGeom>
                  <a:avLst/>
                  <a:gdLst/>
                  <a:ahLst/>
                  <a:cxnLst/>
                  <a:rect l="l" t="t" r="r" b="b"/>
                  <a:pathLst>
                    <a:path w="589502" h="362045" extrusionOk="0">
                      <a:moveTo>
                        <a:pt x="0" y="0"/>
                      </a:moveTo>
                      <a:lnTo>
                        <a:pt x="589502" y="0"/>
                      </a:lnTo>
                      <a:lnTo>
                        <a:pt x="589502" y="362045"/>
                      </a:lnTo>
                      <a:lnTo>
                        <a:pt x="0" y="36204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1" name="Google Shape;2071;p15"/>
                <p:cNvSpPr/>
                <p:nvPr/>
              </p:nvSpPr>
              <p:spPr>
                <a:xfrm>
                  <a:off x="4572000" y="4024312"/>
                  <a:ext cx="618078" cy="390525"/>
                </a:xfrm>
                <a:custGeom>
                  <a:avLst/>
                  <a:gdLst/>
                  <a:ahLst/>
                  <a:cxnLst/>
                  <a:rect l="l" t="t" r="r" b="b"/>
                  <a:pathLst>
                    <a:path w="618078" h="390525" extrusionOk="0">
                      <a:moveTo>
                        <a:pt x="603885" y="390525"/>
                      </a:moveTo>
                      <a:lnTo>
                        <a:pt x="14288" y="390525"/>
                      </a:lnTo>
                      <a:cubicBezTo>
                        <a:pt x="6382" y="390525"/>
                        <a:pt x="0" y="384143"/>
                        <a:pt x="0" y="376238"/>
                      </a:cubicBezTo>
                      <a:lnTo>
                        <a:pt x="0" y="14288"/>
                      </a:lnTo>
                      <a:cubicBezTo>
                        <a:pt x="0" y="6382"/>
                        <a:pt x="6382" y="0"/>
                        <a:pt x="14288" y="0"/>
                      </a:cubicBezTo>
                      <a:lnTo>
                        <a:pt x="603790" y="0"/>
                      </a:lnTo>
                      <a:cubicBezTo>
                        <a:pt x="611696" y="0"/>
                        <a:pt x="618077" y="6382"/>
                        <a:pt x="618077" y="14288"/>
                      </a:cubicBezTo>
                      <a:lnTo>
                        <a:pt x="618077" y="376333"/>
                      </a:lnTo>
                      <a:cubicBezTo>
                        <a:pt x="618172" y="384143"/>
                        <a:pt x="611696" y="390525"/>
                        <a:pt x="603885" y="390525"/>
                      </a:cubicBezTo>
                      <a:close/>
                      <a:moveTo>
                        <a:pt x="28575" y="361950"/>
                      </a:moveTo>
                      <a:lnTo>
                        <a:pt x="589502" y="361950"/>
                      </a:lnTo>
                      <a:lnTo>
                        <a:pt x="589502" y="28575"/>
                      </a:lnTo>
                      <a:lnTo>
                        <a:pt x="28575" y="28575"/>
                      </a:lnTo>
                      <a:lnTo>
                        <a:pt x="28575" y="36195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072" name="Google Shape;2072;p15"/>
              <p:cNvSpPr/>
              <p:nvPr/>
            </p:nvSpPr>
            <p:spPr>
              <a:xfrm>
                <a:off x="4664868" y="3600062"/>
                <a:ext cx="421576" cy="763053"/>
              </a:xfrm>
              <a:custGeom>
                <a:avLst/>
                <a:gdLst/>
                <a:ahLst/>
                <a:cxnLst/>
                <a:rect l="l" t="t" r="r" b="b"/>
                <a:pathLst>
                  <a:path w="421576" h="763053" extrusionOk="0">
                    <a:moveTo>
                      <a:pt x="407575" y="763053"/>
                    </a:moveTo>
                    <a:lnTo>
                      <a:pt x="324803" y="763053"/>
                    </a:lnTo>
                    <a:cubicBezTo>
                      <a:pt x="317563" y="763053"/>
                      <a:pt x="311467" y="757624"/>
                      <a:pt x="310610" y="750480"/>
                    </a:cubicBezTo>
                    <a:cubicBezTo>
                      <a:pt x="300228" y="664279"/>
                      <a:pt x="289941" y="575411"/>
                      <a:pt x="279559" y="486543"/>
                    </a:cubicBezTo>
                    <a:cubicBezTo>
                      <a:pt x="269176" y="397865"/>
                      <a:pt x="258889" y="309092"/>
                      <a:pt x="248507" y="222986"/>
                    </a:cubicBezTo>
                    <a:cubicBezTo>
                      <a:pt x="247745" y="216318"/>
                      <a:pt x="251650" y="209937"/>
                      <a:pt x="258032" y="207746"/>
                    </a:cubicBezTo>
                    <a:cubicBezTo>
                      <a:pt x="304514" y="191839"/>
                      <a:pt x="335280" y="150215"/>
                      <a:pt x="331184" y="108876"/>
                    </a:cubicBezTo>
                    <a:cubicBezTo>
                      <a:pt x="325946" y="56013"/>
                      <a:pt x="263462" y="30105"/>
                      <a:pt x="220789" y="28676"/>
                    </a:cubicBezTo>
                    <a:cubicBezTo>
                      <a:pt x="174593" y="26961"/>
                      <a:pt x="107251" y="54108"/>
                      <a:pt x="101060" y="109067"/>
                    </a:cubicBezTo>
                    <a:cubicBezTo>
                      <a:pt x="96774" y="147167"/>
                      <a:pt x="123254" y="188029"/>
                      <a:pt x="165449" y="208317"/>
                    </a:cubicBezTo>
                    <a:cubicBezTo>
                      <a:pt x="170783" y="210889"/>
                      <a:pt x="173926" y="216414"/>
                      <a:pt x="173450" y="222319"/>
                    </a:cubicBezTo>
                    <a:cubicBezTo>
                      <a:pt x="166497" y="310616"/>
                      <a:pt x="154210" y="400246"/>
                      <a:pt x="142304" y="486924"/>
                    </a:cubicBezTo>
                    <a:cubicBezTo>
                      <a:pt x="130492" y="573125"/>
                      <a:pt x="118205" y="662374"/>
                      <a:pt x="111347" y="749814"/>
                    </a:cubicBezTo>
                    <a:cubicBezTo>
                      <a:pt x="110776" y="757243"/>
                      <a:pt x="104584" y="762958"/>
                      <a:pt x="97060" y="762958"/>
                    </a:cubicBezTo>
                    <a:lnTo>
                      <a:pt x="14288" y="762958"/>
                    </a:lnTo>
                    <a:cubicBezTo>
                      <a:pt x="6382" y="762958"/>
                      <a:pt x="0" y="756576"/>
                      <a:pt x="0" y="748671"/>
                    </a:cubicBezTo>
                    <a:cubicBezTo>
                      <a:pt x="0" y="740765"/>
                      <a:pt x="6382" y="734383"/>
                      <a:pt x="14288" y="734383"/>
                    </a:cubicBezTo>
                    <a:lnTo>
                      <a:pt x="83820" y="734383"/>
                    </a:lnTo>
                    <a:cubicBezTo>
                      <a:pt x="90868" y="650373"/>
                      <a:pt x="102584" y="565314"/>
                      <a:pt x="113824" y="483018"/>
                    </a:cubicBezTo>
                    <a:cubicBezTo>
                      <a:pt x="125254" y="399865"/>
                      <a:pt x="137065" y="313950"/>
                      <a:pt x="144018" y="229463"/>
                    </a:cubicBezTo>
                    <a:cubicBezTo>
                      <a:pt x="95536" y="202317"/>
                      <a:pt x="67056" y="153739"/>
                      <a:pt x="72390" y="105828"/>
                    </a:cubicBezTo>
                    <a:cubicBezTo>
                      <a:pt x="80105" y="37629"/>
                      <a:pt x="155734" y="-2280"/>
                      <a:pt x="221551" y="101"/>
                    </a:cubicBezTo>
                    <a:cubicBezTo>
                      <a:pt x="274606" y="1911"/>
                      <a:pt x="352520" y="36010"/>
                      <a:pt x="359378" y="106019"/>
                    </a:cubicBezTo>
                    <a:cubicBezTo>
                      <a:pt x="364426" y="156978"/>
                      <a:pt x="330613" y="207651"/>
                      <a:pt x="277939" y="230511"/>
                    </a:cubicBezTo>
                    <a:cubicBezTo>
                      <a:pt x="287846" y="313188"/>
                      <a:pt x="297751" y="398246"/>
                      <a:pt x="307658" y="483209"/>
                    </a:cubicBezTo>
                    <a:cubicBezTo>
                      <a:pt x="317468" y="567696"/>
                      <a:pt x="327374" y="652182"/>
                      <a:pt x="337185" y="734478"/>
                    </a:cubicBezTo>
                    <a:lnTo>
                      <a:pt x="407289" y="734478"/>
                    </a:lnTo>
                    <a:cubicBezTo>
                      <a:pt x="415195" y="734478"/>
                      <a:pt x="421576" y="740860"/>
                      <a:pt x="421576" y="748766"/>
                    </a:cubicBezTo>
                    <a:cubicBezTo>
                      <a:pt x="421576" y="756672"/>
                      <a:pt x="415480" y="763053"/>
                      <a:pt x="407575" y="7630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73" name="Google Shape;2073;p15"/>
              <p:cNvGrpSpPr/>
              <p:nvPr/>
            </p:nvGrpSpPr>
            <p:grpSpPr>
              <a:xfrm>
                <a:off x="4572000" y="4305775"/>
                <a:ext cx="612933" cy="109442"/>
                <a:chOff x="4572000" y="4305775"/>
                <a:chExt cx="612933" cy="109442"/>
              </a:xfrm>
            </p:grpSpPr>
            <p:grpSp>
              <p:nvGrpSpPr>
                <p:cNvPr id="2074" name="Google Shape;2074;p15"/>
                <p:cNvGrpSpPr/>
                <p:nvPr/>
              </p:nvGrpSpPr>
              <p:grpSpPr>
                <a:xfrm>
                  <a:off x="4572000" y="4305775"/>
                  <a:ext cx="156114" cy="109442"/>
                  <a:chOff x="4572000" y="4305775"/>
                  <a:chExt cx="156114" cy="109442"/>
                </a:xfrm>
              </p:grpSpPr>
              <p:sp>
                <p:nvSpPr>
                  <p:cNvPr id="2075" name="Google Shape;2075;p15"/>
                  <p:cNvSpPr/>
                  <p:nvPr/>
                </p:nvSpPr>
                <p:spPr>
                  <a:xfrm>
                    <a:off x="4586287" y="4320063"/>
                    <a:ext cx="127539" cy="80867"/>
                  </a:xfrm>
                  <a:custGeom>
                    <a:avLst/>
                    <a:gdLst/>
                    <a:ahLst/>
                    <a:cxnLst/>
                    <a:rect l="l" t="t" r="r" b="b"/>
                    <a:pathLst>
                      <a:path w="127539" h="80867" extrusionOk="0">
                        <a:moveTo>
                          <a:pt x="0" y="0"/>
                        </a:moveTo>
                        <a:lnTo>
                          <a:pt x="127540" y="0"/>
                        </a:lnTo>
                        <a:lnTo>
                          <a:pt x="127540" y="80867"/>
                        </a:lnTo>
                        <a:lnTo>
                          <a:pt x="0" y="80867"/>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6" name="Google Shape;2076;p15"/>
                  <p:cNvSpPr/>
                  <p:nvPr/>
                </p:nvSpPr>
                <p:spPr>
                  <a:xfrm>
                    <a:off x="4572000" y="4305775"/>
                    <a:ext cx="156114" cy="109442"/>
                  </a:xfrm>
                  <a:custGeom>
                    <a:avLst/>
                    <a:gdLst/>
                    <a:ahLst/>
                    <a:cxnLst/>
                    <a:rect l="l" t="t" r="r" b="b"/>
                    <a:pathLst>
                      <a:path w="156114" h="109442" extrusionOk="0">
                        <a:moveTo>
                          <a:pt x="141827" y="109442"/>
                        </a:moveTo>
                        <a:lnTo>
                          <a:pt x="14288" y="109442"/>
                        </a:lnTo>
                        <a:cubicBezTo>
                          <a:pt x="6382" y="109442"/>
                          <a:pt x="0" y="103060"/>
                          <a:pt x="0" y="95155"/>
                        </a:cubicBezTo>
                        <a:lnTo>
                          <a:pt x="0" y="14288"/>
                        </a:lnTo>
                        <a:cubicBezTo>
                          <a:pt x="0" y="6382"/>
                          <a:pt x="6382" y="0"/>
                          <a:pt x="14288" y="0"/>
                        </a:cubicBezTo>
                        <a:lnTo>
                          <a:pt x="141827" y="0"/>
                        </a:lnTo>
                        <a:cubicBezTo>
                          <a:pt x="149733" y="0"/>
                          <a:pt x="156115" y="6382"/>
                          <a:pt x="156115" y="14288"/>
                        </a:cubicBezTo>
                        <a:lnTo>
                          <a:pt x="156115" y="95155"/>
                        </a:lnTo>
                        <a:cubicBezTo>
                          <a:pt x="156115" y="102965"/>
                          <a:pt x="149733" y="109442"/>
                          <a:pt x="141827" y="109442"/>
                        </a:cubicBezTo>
                        <a:close/>
                        <a:moveTo>
                          <a:pt x="28575" y="80867"/>
                        </a:moveTo>
                        <a:lnTo>
                          <a:pt x="127540" y="80867"/>
                        </a:lnTo>
                        <a:lnTo>
                          <a:pt x="127540" y="28575"/>
                        </a:lnTo>
                        <a:lnTo>
                          <a:pt x="28575" y="28575"/>
                        </a:lnTo>
                        <a:lnTo>
                          <a:pt x="28575" y="8086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77" name="Google Shape;2077;p15"/>
                <p:cNvGrpSpPr/>
                <p:nvPr/>
              </p:nvGrpSpPr>
              <p:grpSpPr>
                <a:xfrm>
                  <a:off x="4800409" y="4305775"/>
                  <a:ext cx="156114" cy="109442"/>
                  <a:chOff x="4800409" y="4305775"/>
                  <a:chExt cx="156114" cy="109442"/>
                </a:xfrm>
              </p:grpSpPr>
              <p:sp>
                <p:nvSpPr>
                  <p:cNvPr id="2078" name="Google Shape;2078;p15"/>
                  <p:cNvSpPr/>
                  <p:nvPr/>
                </p:nvSpPr>
                <p:spPr>
                  <a:xfrm>
                    <a:off x="4814697" y="4320063"/>
                    <a:ext cx="127539" cy="80867"/>
                  </a:xfrm>
                  <a:custGeom>
                    <a:avLst/>
                    <a:gdLst/>
                    <a:ahLst/>
                    <a:cxnLst/>
                    <a:rect l="l" t="t" r="r" b="b"/>
                    <a:pathLst>
                      <a:path w="127539" h="80867" extrusionOk="0">
                        <a:moveTo>
                          <a:pt x="0" y="0"/>
                        </a:moveTo>
                        <a:lnTo>
                          <a:pt x="127540" y="0"/>
                        </a:lnTo>
                        <a:lnTo>
                          <a:pt x="127540" y="80867"/>
                        </a:lnTo>
                        <a:lnTo>
                          <a:pt x="0" y="80867"/>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9" name="Google Shape;2079;p15"/>
                  <p:cNvSpPr/>
                  <p:nvPr/>
                </p:nvSpPr>
                <p:spPr>
                  <a:xfrm>
                    <a:off x="4800409" y="4305775"/>
                    <a:ext cx="156114" cy="109442"/>
                  </a:xfrm>
                  <a:custGeom>
                    <a:avLst/>
                    <a:gdLst/>
                    <a:ahLst/>
                    <a:cxnLst/>
                    <a:rect l="l" t="t" r="r" b="b"/>
                    <a:pathLst>
                      <a:path w="156114" h="109442" extrusionOk="0">
                        <a:moveTo>
                          <a:pt x="141827" y="109442"/>
                        </a:moveTo>
                        <a:lnTo>
                          <a:pt x="14288" y="109442"/>
                        </a:lnTo>
                        <a:cubicBezTo>
                          <a:pt x="6382" y="109442"/>
                          <a:pt x="0" y="103060"/>
                          <a:pt x="0" y="95155"/>
                        </a:cubicBezTo>
                        <a:lnTo>
                          <a:pt x="0" y="14288"/>
                        </a:lnTo>
                        <a:cubicBezTo>
                          <a:pt x="0" y="6382"/>
                          <a:pt x="6382" y="0"/>
                          <a:pt x="14288" y="0"/>
                        </a:cubicBezTo>
                        <a:lnTo>
                          <a:pt x="141827" y="0"/>
                        </a:lnTo>
                        <a:cubicBezTo>
                          <a:pt x="149733" y="0"/>
                          <a:pt x="156115" y="6382"/>
                          <a:pt x="156115" y="14288"/>
                        </a:cubicBezTo>
                        <a:lnTo>
                          <a:pt x="156115" y="95155"/>
                        </a:lnTo>
                        <a:cubicBezTo>
                          <a:pt x="156115" y="102965"/>
                          <a:pt x="149733" y="109442"/>
                          <a:pt x="141827" y="109442"/>
                        </a:cubicBezTo>
                        <a:close/>
                        <a:moveTo>
                          <a:pt x="28575" y="80867"/>
                        </a:moveTo>
                        <a:lnTo>
                          <a:pt x="127540" y="80867"/>
                        </a:lnTo>
                        <a:lnTo>
                          <a:pt x="127540" y="28575"/>
                        </a:lnTo>
                        <a:lnTo>
                          <a:pt x="28575" y="28575"/>
                        </a:lnTo>
                        <a:lnTo>
                          <a:pt x="28575" y="8086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80" name="Google Shape;2080;p15"/>
                <p:cNvGrpSpPr/>
                <p:nvPr/>
              </p:nvGrpSpPr>
              <p:grpSpPr>
                <a:xfrm>
                  <a:off x="5028819" y="4305775"/>
                  <a:ext cx="156114" cy="109442"/>
                  <a:chOff x="5028819" y="4305775"/>
                  <a:chExt cx="156114" cy="109442"/>
                </a:xfrm>
              </p:grpSpPr>
              <p:sp>
                <p:nvSpPr>
                  <p:cNvPr id="2081" name="Google Shape;2081;p15"/>
                  <p:cNvSpPr/>
                  <p:nvPr/>
                </p:nvSpPr>
                <p:spPr>
                  <a:xfrm>
                    <a:off x="5043201" y="4320063"/>
                    <a:ext cx="127539" cy="80867"/>
                  </a:xfrm>
                  <a:custGeom>
                    <a:avLst/>
                    <a:gdLst/>
                    <a:ahLst/>
                    <a:cxnLst/>
                    <a:rect l="l" t="t" r="r" b="b"/>
                    <a:pathLst>
                      <a:path w="127539" h="80867" extrusionOk="0">
                        <a:moveTo>
                          <a:pt x="0" y="0"/>
                        </a:moveTo>
                        <a:lnTo>
                          <a:pt x="127540" y="0"/>
                        </a:lnTo>
                        <a:lnTo>
                          <a:pt x="127540" y="80867"/>
                        </a:lnTo>
                        <a:lnTo>
                          <a:pt x="0" y="80867"/>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2" name="Google Shape;2082;p15"/>
                  <p:cNvSpPr/>
                  <p:nvPr/>
                </p:nvSpPr>
                <p:spPr>
                  <a:xfrm>
                    <a:off x="5028819" y="4305775"/>
                    <a:ext cx="156114" cy="109442"/>
                  </a:xfrm>
                  <a:custGeom>
                    <a:avLst/>
                    <a:gdLst/>
                    <a:ahLst/>
                    <a:cxnLst/>
                    <a:rect l="l" t="t" r="r" b="b"/>
                    <a:pathLst>
                      <a:path w="156114" h="109442" extrusionOk="0">
                        <a:moveTo>
                          <a:pt x="141827" y="109442"/>
                        </a:moveTo>
                        <a:lnTo>
                          <a:pt x="14288" y="109442"/>
                        </a:lnTo>
                        <a:cubicBezTo>
                          <a:pt x="6382" y="109442"/>
                          <a:pt x="0" y="103060"/>
                          <a:pt x="0" y="95155"/>
                        </a:cubicBezTo>
                        <a:lnTo>
                          <a:pt x="0" y="14288"/>
                        </a:lnTo>
                        <a:cubicBezTo>
                          <a:pt x="0" y="6382"/>
                          <a:pt x="6382" y="0"/>
                          <a:pt x="14288" y="0"/>
                        </a:cubicBezTo>
                        <a:lnTo>
                          <a:pt x="141827" y="0"/>
                        </a:lnTo>
                        <a:cubicBezTo>
                          <a:pt x="149733" y="0"/>
                          <a:pt x="156115" y="6382"/>
                          <a:pt x="156115" y="14288"/>
                        </a:cubicBezTo>
                        <a:lnTo>
                          <a:pt x="156115" y="95155"/>
                        </a:lnTo>
                        <a:cubicBezTo>
                          <a:pt x="156115" y="102965"/>
                          <a:pt x="149733" y="109442"/>
                          <a:pt x="141827" y="109442"/>
                        </a:cubicBezTo>
                        <a:close/>
                        <a:moveTo>
                          <a:pt x="28670" y="80867"/>
                        </a:moveTo>
                        <a:lnTo>
                          <a:pt x="127635" y="80867"/>
                        </a:lnTo>
                        <a:lnTo>
                          <a:pt x="127635" y="28575"/>
                        </a:lnTo>
                        <a:lnTo>
                          <a:pt x="28670" y="28575"/>
                        </a:lnTo>
                        <a:lnTo>
                          <a:pt x="28670" y="8086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083" name="Google Shape;2083;p15"/>
              <p:cNvSpPr/>
              <p:nvPr/>
            </p:nvSpPr>
            <p:spPr>
              <a:xfrm>
                <a:off x="4586287" y="4043362"/>
                <a:ext cx="142875" cy="361950"/>
              </a:xfrm>
              <a:custGeom>
                <a:avLst/>
                <a:gdLst/>
                <a:ahLst/>
                <a:cxnLst/>
                <a:rect l="l" t="t" r="r" b="b"/>
                <a:pathLst>
                  <a:path w="142875" h="361950" extrusionOk="0">
                    <a:moveTo>
                      <a:pt x="0" y="0"/>
                    </a:moveTo>
                    <a:lnTo>
                      <a:pt x="142875" y="0"/>
                    </a:lnTo>
                    <a:lnTo>
                      <a:pt x="142875" y="361950"/>
                    </a:lnTo>
                    <a:lnTo>
                      <a:pt x="0" y="361950"/>
                    </a:ln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084" name="Google Shape;2084;p15"/>
          <p:cNvGrpSpPr/>
          <p:nvPr/>
        </p:nvGrpSpPr>
        <p:grpSpPr>
          <a:xfrm rot="-1353410">
            <a:off x="697501" y="590198"/>
            <a:ext cx="1536328" cy="1421091"/>
            <a:chOff x="5140976" y="802510"/>
            <a:chExt cx="1536327" cy="1421090"/>
          </a:xfrm>
        </p:grpSpPr>
        <p:grpSp>
          <p:nvGrpSpPr>
            <p:cNvPr id="2085" name="Google Shape;2085;p15"/>
            <p:cNvGrpSpPr/>
            <p:nvPr/>
          </p:nvGrpSpPr>
          <p:grpSpPr>
            <a:xfrm>
              <a:off x="5140976" y="802510"/>
              <a:ext cx="1536327" cy="1421090"/>
              <a:chOff x="1560766" y="5405182"/>
              <a:chExt cx="928687" cy="859028"/>
            </a:xfrm>
          </p:grpSpPr>
          <p:grpSp>
            <p:nvGrpSpPr>
              <p:cNvPr id="2086" name="Google Shape;2086;p15"/>
              <p:cNvGrpSpPr/>
              <p:nvPr/>
            </p:nvGrpSpPr>
            <p:grpSpPr>
              <a:xfrm>
                <a:off x="1580864" y="5520975"/>
                <a:ext cx="202501" cy="481393"/>
                <a:chOff x="1580864" y="5520975"/>
                <a:chExt cx="202501" cy="481393"/>
              </a:xfrm>
            </p:grpSpPr>
            <p:sp>
              <p:nvSpPr>
                <p:cNvPr id="2087" name="Google Shape;2087;p15"/>
                <p:cNvSpPr/>
                <p:nvPr/>
              </p:nvSpPr>
              <p:spPr>
                <a:xfrm>
                  <a:off x="1595151" y="5535262"/>
                  <a:ext cx="173926" cy="452818"/>
                </a:xfrm>
                <a:custGeom>
                  <a:avLst/>
                  <a:gdLst/>
                  <a:ahLst/>
                  <a:cxnLst/>
                  <a:rect l="l" t="t" r="r" b="b"/>
                  <a:pathLst>
                    <a:path w="173926" h="452818" extrusionOk="0">
                      <a:moveTo>
                        <a:pt x="0" y="0"/>
                      </a:moveTo>
                      <a:lnTo>
                        <a:pt x="173926" y="0"/>
                      </a:lnTo>
                      <a:lnTo>
                        <a:pt x="173926" y="452818"/>
                      </a:lnTo>
                      <a:lnTo>
                        <a:pt x="0"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8" name="Google Shape;2088;p15"/>
                <p:cNvSpPr/>
                <p:nvPr/>
              </p:nvSpPr>
              <p:spPr>
                <a:xfrm>
                  <a:off x="1580864" y="5520975"/>
                  <a:ext cx="202501" cy="481393"/>
                </a:xfrm>
                <a:custGeom>
                  <a:avLst/>
                  <a:gdLst/>
                  <a:ahLst/>
                  <a:cxnLst/>
                  <a:rect l="l" t="t" r="r" b="b"/>
                  <a:pathLst>
                    <a:path w="202501" h="481393" extrusionOk="0">
                      <a:moveTo>
                        <a:pt x="188214" y="481393"/>
                      </a:moveTo>
                      <a:lnTo>
                        <a:pt x="14288" y="481393"/>
                      </a:lnTo>
                      <a:cubicBezTo>
                        <a:pt x="6382" y="481393"/>
                        <a:pt x="0" y="475012"/>
                        <a:pt x="0" y="467106"/>
                      </a:cubicBezTo>
                      <a:lnTo>
                        <a:pt x="0" y="14288"/>
                      </a:lnTo>
                      <a:cubicBezTo>
                        <a:pt x="0" y="6382"/>
                        <a:pt x="6382" y="0"/>
                        <a:pt x="14288" y="0"/>
                      </a:cubicBezTo>
                      <a:lnTo>
                        <a:pt x="188214" y="0"/>
                      </a:lnTo>
                      <a:cubicBezTo>
                        <a:pt x="196120" y="0"/>
                        <a:pt x="202501" y="6382"/>
                        <a:pt x="202501" y="14288"/>
                      </a:cubicBezTo>
                      <a:lnTo>
                        <a:pt x="202501" y="467106"/>
                      </a:lnTo>
                      <a:cubicBezTo>
                        <a:pt x="202501" y="475012"/>
                        <a:pt x="196120" y="481393"/>
                        <a:pt x="188214" y="481393"/>
                      </a:cubicBezTo>
                      <a:close/>
                      <a:moveTo>
                        <a:pt x="28575" y="452818"/>
                      </a:moveTo>
                      <a:lnTo>
                        <a:pt x="173926" y="452818"/>
                      </a:lnTo>
                      <a:lnTo>
                        <a:pt x="173926" y="28575"/>
                      </a:lnTo>
                      <a:lnTo>
                        <a:pt x="28575" y="28575"/>
                      </a:lnTo>
                      <a:lnTo>
                        <a:pt x="28575"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89" name="Google Shape;2089;p15"/>
              <p:cNvGrpSpPr/>
              <p:nvPr/>
            </p:nvGrpSpPr>
            <p:grpSpPr>
              <a:xfrm>
                <a:off x="1615001" y="5405182"/>
                <a:ext cx="134227" cy="78931"/>
                <a:chOff x="1615001" y="5405182"/>
                <a:chExt cx="134227" cy="78931"/>
              </a:xfrm>
            </p:grpSpPr>
            <p:sp>
              <p:nvSpPr>
                <p:cNvPr id="2090" name="Google Shape;2090;p15"/>
                <p:cNvSpPr/>
                <p:nvPr/>
              </p:nvSpPr>
              <p:spPr>
                <a:xfrm>
                  <a:off x="1629251" y="5419465"/>
                  <a:ext cx="105727" cy="50360"/>
                </a:xfrm>
                <a:custGeom>
                  <a:avLst/>
                  <a:gdLst/>
                  <a:ahLst/>
                  <a:cxnLst/>
                  <a:rect l="l" t="t" r="r" b="b"/>
                  <a:pathLst>
                    <a:path w="105727" h="50360" extrusionOk="0">
                      <a:moveTo>
                        <a:pt x="105727" y="50361"/>
                      </a:moveTo>
                      <a:lnTo>
                        <a:pt x="0" y="50361"/>
                      </a:lnTo>
                      <a:lnTo>
                        <a:pt x="12478" y="24453"/>
                      </a:lnTo>
                      <a:cubicBezTo>
                        <a:pt x="14954" y="19405"/>
                        <a:pt x="18193" y="15118"/>
                        <a:pt x="22003" y="11594"/>
                      </a:cubicBezTo>
                      <a:cubicBezTo>
                        <a:pt x="42767" y="-7360"/>
                        <a:pt x="79915" y="-3074"/>
                        <a:pt x="93250" y="24453"/>
                      </a:cubicBezTo>
                      <a:lnTo>
                        <a:pt x="105727" y="503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1" name="Google Shape;2091;p15"/>
                <p:cNvSpPr/>
                <p:nvPr/>
              </p:nvSpPr>
              <p:spPr>
                <a:xfrm>
                  <a:off x="1615001" y="5405182"/>
                  <a:ext cx="134227" cy="78931"/>
                </a:xfrm>
                <a:custGeom>
                  <a:avLst/>
                  <a:gdLst/>
                  <a:ahLst/>
                  <a:cxnLst/>
                  <a:rect l="l" t="t" r="r" b="b"/>
                  <a:pathLst>
                    <a:path w="134227" h="78931" extrusionOk="0">
                      <a:moveTo>
                        <a:pt x="119977" y="78931"/>
                      </a:moveTo>
                      <a:lnTo>
                        <a:pt x="14250" y="78931"/>
                      </a:lnTo>
                      <a:cubicBezTo>
                        <a:pt x="9297" y="78931"/>
                        <a:pt x="4725" y="76359"/>
                        <a:pt x="2153" y="72263"/>
                      </a:cubicBezTo>
                      <a:cubicBezTo>
                        <a:pt x="-419" y="68168"/>
                        <a:pt x="-704" y="62929"/>
                        <a:pt x="1391" y="58452"/>
                      </a:cubicBezTo>
                      <a:lnTo>
                        <a:pt x="13869" y="32544"/>
                      </a:lnTo>
                      <a:cubicBezTo>
                        <a:pt x="17108" y="25972"/>
                        <a:pt x="21394" y="20257"/>
                        <a:pt x="26537" y="15400"/>
                      </a:cubicBezTo>
                      <a:cubicBezTo>
                        <a:pt x="40348" y="2826"/>
                        <a:pt x="59875" y="-2508"/>
                        <a:pt x="78925" y="1112"/>
                      </a:cubicBezTo>
                      <a:cubicBezTo>
                        <a:pt x="97308" y="4636"/>
                        <a:pt x="112453" y="16066"/>
                        <a:pt x="120359" y="32449"/>
                      </a:cubicBezTo>
                      <a:lnTo>
                        <a:pt x="132836" y="58357"/>
                      </a:lnTo>
                      <a:cubicBezTo>
                        <a:pt x="134932" y="62738"/>
                        <a:pt x="134646" y="67977"/>
                        <a:pt x="132074" y="72168"/>
                      </a:cubicBezTo>
                      <a:cubicBezTo>
                        <a:pt x="129407" y="76455"/>
                        <a:pt x="124835" y="78931"/>
                        <a:pt x="119977" y="78931"/>
                      </a:cubicBezTo>
                      <a:close/>
                      <a:moveTo>
                        <a:pt x="36919" y="50356"/>
                      </a:moveTo>
                      <a:lnTo>
                        <a:pt x="97213" y="50356"/>
                      </a:lnTo>
                      <a:lnTo>
                        <a:pt x="94641" y="44927"/>
                      </a:lnTo>
                      <a:cubicBezTo>
                        <a:pt x="89212" y="33687"/>
                        <a:pt x="79115" y="30258"/>
                        <a:pt x="73496" y="29210"/>
                      </a:cubicBezTo>
                      <a:cubicBezTo>
                        <a:pt x="63494" y="27210"/>
                        <a:pt x="52826" y="30068"/>
                        <a:pt x="45873" y="36449"/>
                      </a:cubicBezTo>
                      <a:cubicBezTo>
                        <a:pt x="43301" y="38831"/>
                        <a:pt x="41206" y="41688"/>
                        <a:pt x="39491" y="45022"/>
                      </a:cubicBezTo>
                      <a:lnTo>
                        <a:pt x="36919" y="5035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92" name="Google Shape;2092;p15"/>
              <p:cNvGrpSpPr/>
              <p:nvPr/>
            </p:nvGrpSpPr>
            <p:grpSpPr>
              <a:xfrm>
                <a:off x="1580941" y="5455538"/>
                <a:ext cx="202347" cy="99441"/>
                <a:chOff x="1580941" y="5455538"/>
                <a:chExt cx="202347" cy="99441"/>
              </a:xfrm>
            </p:grpSpPr>
            <p:sp>
              <p:nvSpPr>
                <p:cNvPr id="2093" name="Google Shape;2093;p15"/>
                <p:cNvSpPr/>
                <p:nvPr/>
              </p:nvSpPr>
              <p:spPr>
                <a:xfrm>
                  <a:off x="1595222" y="5469826"/>
                  <a:ext cx="173785" cy="70866"/>
                </a:xfrm>
                <a:custGeom>
                  <a:avLst/>
                  <a:gdLst/>
                  <a:ahLst/>
                  <a:cxnLst/>
                  <a:rect l="l" t="t" r="r" b="b"/>
                  <a:pathLst>
                    <a:path w="173785" h="70866" extrusionOk="0">
                      <a:moveTo>
                        <a:pt x="173761" y="70390"/>
                      </a:moveTo>
                      <a:cubicBezTo>
                        <a:pt x="173856" y="70675"/>
                        <a:pt x="173666" y="70866"/>
                        <a:pt x="173380" y="70866"/>
                      </a:cubicBezTo>
                      <a:lnTo>
                        <a:pt x="406" y="70866"/>
                      </a:lnTo>
                      <a:cubicBezTo>
                        <a:pt x="120" y="70866"/>
                        <a:pt x="-70" y="70675"/>
                        <a:pt x="25" y="70390"/>
                      </a:cubicBezTo>
                      <a:lnTo>
                        <a:pt x="2406" y="65437"/>
                      </a:lnTo>
                      <a:lnTo>
                        <a:pt x="34029" y="0"/>
                      </a:lnTo>
                      <a:lnTo>
                        <a:pt x="139756" y="0"/>
                      </a:lnTo>
                      <a:lnTo>
                        <a:pt x="171380" y="65437"/>
                      </a:lnTo>
                      <a:lnTo>
                        <a:pt x="173761" y="7039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4" name="Google Shape;2094;p15"/>
                <p:cNvSpPr/>
                <p:nvPr/>
              </p:nvSpPr>
              <p:spPr>
                <a:xfrm>
                  <a:off x="1580941" y="5455538"/>
                  <a:ext cx="202347" cy="99441"/>
                </a:xfrm>
                <a:custGeom>
                  <a:avLst/>
                  <a:gdLst/>
                  <a:ahLst/>
                  <a:cxnLst/>
                  <a:rect l="l" t="t" r="r" b="b"/>
                  <a:pathLst>
                    <a:path w="202347" h="99441" extrusionOk="0">
                      <a:moveTo>
                        <a:pt x="187661" y="99441"/>
                      </a:moveTo>
                      <a:lnTo>
                        <a:pt x="14687" y="99441"/>
                      </a:lnTo>
                      <a:cubicBezTo>
                        <a:pt x="10115" y="99441"/>
                        <a:pt x="5448" y="97060"/>
                        <a:pt x="2781" y="93440"/>
                      </a:cubicBezTo>
                      <a:cubicBezTo>
                        <a:pt x="114" y="89821"/>
                        <a:pt x="-744" y="84677"/>
                        <a:pt x="685" y="80296"/>
                      </a:cubicBezTo>
                      <a:cubicBezTo>
                        <a:pt x="876" y="79724"/>
                        <a:pt x="1161" y="79057"/>
                        <a:pt x="1447" y="78486"/>
                      </a:cubicBezTo>
                      <a:lnTo>
                        <a:pt x="35451" y="8096"/>
                      </a:lnTo>
                      <a:cubicBezTo>
                        <a:pt x="37832" y="3143"/>
                        <a:pt x="42881" y="0"/>
                        <a:pt x="48310" y="0"/>
                      </a:cubicBezTo>
                      <a:lnTo>
                        <a:pt x="154037" y="0"/>
                      </a:lnTo>
                      <a:cubicBezTo>
                        <a:pt x="159562" y="0"/>
                        <a:pt x="164515" y="3143"/>
                        <a:pt x="166896" y="8096"/>
                      </a:cubicBezTo>
                      <a:lnTo>
                        <a:pt x="200901" y="78486"/>
                      </a:lnTo>
                      <a:cubicBezTo>
                        <a:pt x="201186" y="79057"/>
                        <a:pt x="201377" y="79629"/>
                        <a:pt x="201662" y="80296"/>
                      </a:cubicBezTo>
                      <a:cubicBezTo>
                        <a:pt x="203091" y="84677"/>
                        <a:pt x="202234" y="89725"/>
                        <a:pt x="199567" y="93440"/>
                      </a:cubicBezTo>
                      <a:cubicBezTo>
                        <a:pt x="196900" y="97155"/>
                        <a:pt x="192233" y="99441"/>
                        <a:pt x="187661" y="99441"/>
                      </a:cubicBezTo>
                      <a:close/>
                      <a:moveTo>
                        <a:pt x="36785" y="70866"/>
                      </a:moveTo>
                      <a:lnTo>
                        <a:pt x="165468" y="70866"/>
                      </a:lnTo>
                      <a:lnTo>
                        <a:pt x="144989" y="28575"/>
                      </a:lnTo>
                      <a:lnTo>
                        <a:pt x="57168" y="28575"/>
                      </a:lnTo>
                      <a:lnTo>
                        <a:pt x="36785" y="7086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95" name="Google Shape;2095;p15"/>
              <p:cNvGrpSpPr/>
              <p:nvPr/>
            </p:nvGrpSpPr>
            <p:grpSpPr>
              <a:xfrm>
                <a:off x="1757076" y="5521165"/>
                <a:ext cx="202596" cy="481393"/>
                <a:chOff x="1757076" y="5521165"/>
                <a:chExt cx="202596" cy="481393"/>
              </a:xfrm>
            </p:grpSpPr>
            <p:sp>
              <p:nvSpPr>
                <p:cNvPr id="2096" name="Google Shape;2096;p15"/>
                <p:cNvSpPr/>
                <p:nvPr/>
              </p:nvSpPr>
              <p:spPr>
                <a:xfrm>
                  <a:off x="177136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7" name="Google Shape;2097;p15"/>
                <p:cNvSpPr/>
                <p:nvPr/>
              </p:nvSpPr>
              <p:spPr>
                <a:xfrm>
                  <a:off x="175707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98" name="Google Shape;2098;p15"/>
              <p:cNvGrpSpPr/>
              <p:nvPr/>
            </p:nvGrpSpPr>
            <p:grpSpPr>
              <a:xfrm>
                <a:off x="1791213" y="5405437"/>
                <a:ext cx="134227" cy="78867"/>
                <a:chOff x="1791213" y="5405437"/>
                <a:chExt cx="134227" cy="78867"/>
              </a:xfrm>
            </p:grpSpPr>
            <p:sp>
              <p:nvSpPr>
                <p:cNvPr id="2099" name="Google Shape;2099;p15"/>
                <p:cNvSpPr/>
                <p:nvPr/>
              </p:nvSpPr>
              <p:spPr>
                <a:xfrm>
                  <a:off x="180546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0" name="Google Shape;2100;p15"/>
                <p:cNvSpPr/>
                <p:nvPr/>
              </p:nvSpPr>
              <p:spPr>
                <a:xfrm>
                  <a:off x="179121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486"/>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7" y="44958"/>
                      </a:cubicBezTo>
                      <a:lnTo>
                        <a:pt x="37015"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01" name="Google Shape;2101;p15"/>
              <p:cNvGrpSpPr/>
              <p:nvPr/>
            </p:nvGrpSpPr>
            <p:grpSpPr>
              <a:xfrm>
                <a:off x="1757267" y="5455729"/>
                <a:ext cx="202343" cy="99535"/>
                <a:chOff x="1757267" y="5455729"/>
                <a:chExt cx="202343" cy="99535"/>
              </a:xfrm>
            </p:grpSpPr>
            <p:sp>
              <p:nvSpPr>
                <p:cNvPr id="2102" name="Google Shape;2102;p15"/>
                <p:cNvSpPr/>
                <p:nvPr/>
              </p:nvSpPr>
              <p:spPr>
                <a:xfrm>
                  <a:off x="1771434"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6"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3" name="Google Shape;2103;p15"/>
                <p:cNvSpPr/>
                <p:nvPr/>
              </p:nvSpPr>
              <p:spPr>
                <a:xfrm>
                  <a:off x="1757267" y="5455729"/>
                  <a:ext cx="202343" cy="99535"/>
                </a:xfrm>
                <a:custGeom>
                  <a:avLst/>
                  <a:gdLst/>
                  <a:ahLst/>
                  <a:cxnLst/>
                  <a:rect l="l" t="t" r="r" b="b"/>
                  <a:pathLst>
                    <a:path w="202343"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1" y="0"/>
                      </a:cubicBezTo>
                      <a:lnTo>
                        <a:pt x="154019" y="0"/>
                      </a:lnTo>
                      <a:cubicBezTo>
                        <a:pt x="159544" y="0"/>
                        <a:pt x="164496" y="3143"/>
                        <a:pt x="166878" y="8096"/>
                      </a:cubicBezTo>
                      <a:lnTo>
                        <a:pt x="200882" y="78486"/>
                      </a:lnTo>
                      <a:cubicBezTo>
                        <a:pt x="200977" y="78771"/>
                        <a:pt x="201073" y="78962"/>
                        <a:pt x="201263" y="79247"/>
                      </a:cubicBezTo>
                      <a:cubicBezTo>
                        <a:pt x="203073" y="83629"/>
                        <a:pt x="202596" y="89059"/>
                        <a:pt x="199929" y="93059"/>
                      </a:cubicBezTo>
                      <a:cubicBezTo>
                        <a:pt x="197167" y="96964"/>
                        <a:pt x="192405" y="99536"/>
                        <a:pt x="187547" y="99536"/>
                      </a:cubicBezTo>
                      <a:close/>
                      <a:moveTo>
                        <a:pt x="36766" y="70961"/>
                      </a:moveTo>
                      <a:lnTo>
                        <a:pt x="165449" y="70961"/>
                      </a:lnTo>
                      <a:lnTo>
                        <a:pt x="144970" y="28575"/>
                      </a:lnTo>
                      <a:lnTo>
                        <a:pt x="57150" y="28575"/>
                      </a:lnTo>
                      <a:lnTo>
                        <a:pt x="36766"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04" name="Google Shape;2104;p15"/>
              <p:cNvGrpSpPr/>
              <p:nvPr/>
            </p:nvGrpSpPr>
            <p:grpSpPr>
              <a:xfrm>
                <a:off x="1931003" y="5526594"/>
                <a:ext cx="202596" cy="481393"/>
                <a:chOff x="1931003" y="5526594"/>
                <a:chExt cx="202596" cy="481393"/>
              </a:xfrm>
            </p:grpSpPr>
            <p:sp>
              <p:nvSpPr>
                <p:cNvPr id="2105" name="Google Shape;2105;p15"/>
                <p:cNvSpPr/>
                <p:nvPr/>
              </p:nvSpPr>
              <p:spPr>
                <a:xfrm>
                  <a:off x="1945386" y="5540977"/>
                  <a:ext cx="173926" cy="452723"/>
                </a:xfrm>
                <a:custGeom>
                  <a:avLst/>
                  <a:gdLst/>
                  <a:ahLst/>
                  <a:cxnLst/>
                  <a:rect l="l" t="t" r="r" b="b"/>
                  <a:pathLst>
                    <a:path w="173926" h="452723" extrusionOk="0">
                      <a:moveTo>
                        <a:pt x="173926" y="162973"/>
                      </a:moveTo>
                      <a:lnTo>
                        <a:pt x="173926" y="452724"/>
                      </a:lnTo>
                      <a:lnTo>
                        <a:pt x="0" y="452724"/>
                      </a:lnTo>
                      <a:lnTo>
                        <a:pt x="0" y="0"/>
                      </a:lnTo>
                      <a:lnTo>
                        <a:pt x="173926" y="0"/>
                      </a:lnTo>
                      <a:lnTo>
                        <a:pt x="173926" y="111347"/>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6" name="Google Shape;2106;p15"/>
                <p:cNvSpPr/>
                <p:nvPr/>
              </p:nvSpPr>
              <p:spPr>
                <a:xfrm>
                  <a:off x="1931003" y="5526594"/>
                  <a:ext cx="202596" cy="481393"/>
                </a:xfrm>
                <a:custGeom>
                  <a:avLst/>
                  <a:gdLst/>
                  <a:ahLst/>
                  <a:cxnLst/>
                  <a:rect l="l" t="t" r="r" b="b"/>
                  <a:pathLst>
                    <a:path w="202596" h="481393" extrusionOk="0">
                      <a:moveTo>
                        <a:pt x="188309" y="481394"/>
                      </a:moveTo>
                      <a:lnTo>
                        <a:pt x="14288" y="481394"/>
                      </a:lnTo>
                      <a:cubicBezTo>
                        <a:pt x="6382" y="481394"/>
                        <a:pt x="0" y="475012"/>
                        <a:pt x="0" y="467106"/>
                      </a:cubicBezTo>
                      <a:lnTo>
                        <a:pt x="0" y="14288"/>
                      </a:lnTo>
                      <a:cubicBezTo>
                        <a:pt x="0" y="6382"/>
                        <a:pt x="6382" y="0"/>
                        <a:pt x="14288" y="0"/>
                      </a:cubicBezTo>
                      <a:lnTo>
                        <a:pt x="188309" y="0"/>
                      </a:lnTo>
                      <a:cubicBezTo>
                        <a:pt x="196215" y="0"/>
                        <a:pt x="202597" y="6382"/>
                        <a:pt x="202597" y="14288"/>
                      </a:cubicBezTo>
                      <a:lnTo>
                        <a:pt x="202597" y="125635"/>
                      </a:lnTo>
                      <a:cubicBezTo>
                        <a:pt x="202597" y="133541"/>
                        <a:pt x="196215" y="139922"/>
                        <a:pt x="188309" y="139922"/>
                      </a:cubicBezTo>
                      <a:cubicBezTo>
                        <a:pt x="180404" y="139922"/>
                        <a:pt x="174022" y="133541"/>
                        <a:pt x="174022" y="125635"/>
                      </a:cubicBezTo>
                      <a:lnTo>
                        <a:pt x="174022" y="28575"/>
                      </a:lnTo>
                      <a:lnTo>
                        <a:pt x="28575" y="28575"/>
                      </a:lnTo>
                      <a:lnTo>
                        <a:pt x="28575" y="452819"/>
                      </a:lnTo>
                      <a:lnTo>
                        <a:pt x="174022" y="452819"/>
                      </a:lnTo>
                      <a:lnTo>
                        <a:pt x="174022" y="177261"/>
                      </a:lnTo>
                      <a:cubicBezTo>
                        <a:pt x="174022" y="169355"/>
                        <a:pt x="180404" y="162973"/>
                        <a:pt x="188309" y="162973"/>
                      </a:cubicBezTo>
                      <a:cubicBezTo>
                        <a:pt x="196215" y="162973"/>
                        <a:pt x="202597" y="169355"/>
                        <a:pt x="202597" y="177261"/>
                      </a:cubicBezTo>
                      <a:lnTo>
                        <a:pt x="202597" y="467106"/>
                      </a:lnTo>
                      <a:cubicBezTo>
                        <a:pt x="202597" y="475012"/>
                        <a:pt x="196215" y="481394"/>
                        <a:pt x="188309" y="481394"/>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07" name="Google Shape;2107;p15"/>
              <p:cNvGrpSpPr/>
              <p:nvPr/>
            </p:nvGrpSpPr>
            <p:grpSpPr>
              <a:xfrm>
                <a:off x="1965235" y="5405437"/>
                <a:ext cx="134227" cy="78867"/>
                <a:chOff x="1965235" y="5405437"/>
                <a:chExt cx="134227" cy="78867"/>
              </a:xfrm>
            </p:grpSpPr>
            <p:sp>
              <p:nvSpPr>
                <p:cNvPr id="2108" name="Google Shape;2108;p15"/>
                <p:cNvSpPr/>
                <p:nvPr/>
              </p:nvSpPr>
              <p:spPr>
                <a:xfrm>
                  <a:off x="1979485"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9" name="Google Shape;2109;p15"/>
                <p:cNvSpPr/>
                <p:nvPr/>
              </p:nvSpPr>
              <p:spPr>
                <a:xfrm>
                  <a:off x="1965235"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67114" y="0"/>
                        <a:pt x="67114" y="0"/>
                        <a:pt x="67114" y="0"/>
                      </a:cubicBezTo>
                      <a:cubicBezTo>
                        <a:pt x="90260" y="0"/>
                        <a:pt x="110643" y="12478"/>
                        <a:pt x="120359" y="32575"/>
                      </a:cubicBezTo>
                      <a:lnTo>
                        <a:pt x="132836" y="58484"/>
                      </a:lnTo>
                      <a:cubicBezTo>
                        <a:pt x="134932" y="62865"/>
                        <a:pt x="134646" y="68104"/>
                        <a:pt x="132074" y="72295"/>
                      </a:cubicBezTo>
                      <a:cubicBezTo>
                        <a:pt x="129502" y="76391"/>
                        <a:pt x="124835" y="78867"/>
                        <a:pt x="119977" y="78867"/>
                      </a:cubicBezTo>
                      <a:close/>
                      <a:moveTo>
                        <a:pt x="37015" y="50292"/>
                      </a:moveTo>
                      <a:lnTo>
                        <a:pt x="97213" y="50292"/>
                      </a:lnTo>
                      <a:lnTo>
                        <a:pt x="94641" y="44958"/>
                      </a:lnTo>
                      <a:cubicBezTo>
                        <a:pt x="89688" y="34671"/>
                        <a:pt x="79401" y="28575"/>
                        <a:pt x="67114" y="28575"/>
                      </a:cubicBezTo>
                      <a:lnTo>
                        <a:pt x="67114" y="28575"/>
                      </a:lnTo>
                      <a:cubicBezTo>
                        <a:pt x="54827" y="28575"/>
                        <a:pt x="44540" y="34671"/>
                        <a:pt x="39586" y="44958"/>
                      </a:cubicBezTo>
                      <a:lnTo>
                        <a:pt x="37015"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10" name="Google Shape;2110;p15"/>
              <p:cNvGrpSpPr/>
              <p:nvPr/>
            </p:nvGrpSpPr>
            <p:grpSpPr>
              <a:xfrm>
                <a:off x="1931256" y="5455729"/>
                <a:ext cx="202281" cy="99535"/>
                <a:chOff x="1931256" y="5455729"/>
                <a:chExt cx="202281" cy="99535"/>
              </a:xfrm>
            </p:grpSpPr>
            <p:sp>
              <p:nvSpPr>
                <p:cNvPr id="2111" name="Google Shape;2111;p15"/>
                <p:cNvSpPr/>
                <p:nvPr/>
              </p:nvSpPr>
              <p:spPr>
                <a:xfrm>
                  <a:off x="1945456"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2" name="Google Shape;2112;p15"/>
                <p:cNvSpPr/>
                <p:nvPr/>
              </p:nvSpPr>
              <p:spPr>
                <a:xfrm>
                  <a:off x="1931256"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6"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13" name="Google Shape;2113;p15"/>
              <p:cNvGrpSpPr/>
              <p:nvPr/>
            </p:nvGrpSpPr>
            <p:grpSpPr>
              <a:xfrm>
                <a:off x="2099210" y="5526690"/>
                <a:ext cx="202601" cy="481298"/>
                <a:chOff x="2099210" y="5526690"/>
                <a:chExt cx="202601" cy="481298"/>
              </a:xfrm>
            </p:grpSpPr>
            <p:sp>
              <p:nvSpPr>
                <p:cNvPr id="2114" name="Google Shape;2114;p15"/>
                <p:cNvSpPr/>
                <p:nvPr/>
              </p:nvSpPr>
              <p:spPr>
                <a:xfrm>
                  <a:off x="2113502" y="5540977"/>
                  <a:ext cx="174021" cy="452723"/>
                </a:xfrm>
                <a:custGeom>
                  <a:avLst/>
                  <a:gdLst/>
                  <a:ahLst/>
                  <a:cxnLst/>
                  <a:rect l="l" t="t" r="r" b="b"/>
                  <a:pathLst>
                    <a:path w="174021" h="452723" extrusionOk="0">
                      <a:moveTo>
                        <a:pt x="1619" y="108871"/>
                      </a:moveTo>
                      <a:lnTo>
                        <a:pt x="0" y="0"/>
                      </a:lnTo>
                      <a:lnTo>
                        <a:pt x="174022" y="0"/>
                      </a:lnTo>
                      <a:lnTo>
                        <a:pt x="174022" y="452724"/>
                      </a:lnTo>
                      <a:lnTo>
                        <a:pt x="0" y="452724"/>
                      </a:lnTo>
                      <a:lnTo>
                        <a:pt x="1619" y="163449"/>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5" name="Google Shape;2115;p15"/>
                <p:cNvSpPr/>
                <p:nvPr/>
              </p:nvSpPr>
              <p:spPr>
                <a:xfrm>
                  <a:off x="2099210" y="5526690"/>
                  <a:ext cx="202601" cy="481298"/>
                </a:xfrm>
                <a:custGeom>
                  <a:avLst/>
                  <a:gdLst/>
                  <a:ahLst/>
                  <a:cxnLst/>
                  <a:rect l="l" t="t" r="r" b="b"/>
                  <a:pathLst>
                    <a:path w="202601" h="481298" extrusionOk="0">
                      <a:moveTo>
                        <a:pt x="188314" y="481299"/>
                      </a:moveTo>
                      <a:lnTo>
                        <a:pt x="14292" y="481299"/>
                      </a:lnTo>
                      <a:cubicBezTo>
                        <a:pt x="10482" y="481299"/>
                        <a:pt x="6862" y="479774"/>
                        <a:pt x="4195" y="477108"/>
                      </a:cubicBezTo>
                      <a:cubicBezTo>
                        <a:pt x="1528" y="474440"/>
                        <a:pt x="4" y="470726"/>
                        <a:pt x="4" y="466916"/>
                      </a:cubicBezTo>
                      <a:lnTo>
                        <a:pt x="1528" y="177641"/>
                      </a:lnTo>
                      <a:cubicBezTo>
                        <a:pt x="1528" y="169736"/>
                        <a:pt x="7910" y="163449"/>
                        <a:pt x="15816" y="163449"/>
                      </a:cubicBezTo>
                      <a:cubicBezTo>
                        <a:pt x="15816" y="163449"/>
                        <a:pt x="15816" y="163449"/>
                        <a:pt x="15911" y="163449"/>
                      </a:cubicBezTo>
                      <a:cubicBezTo>
                        <a:pt x="23817" y="163449"/>
                        <a:pt x="30198" y="169926"/>
                        <a:pt x="30103" y="177832"/>
                      </a:cubicBezTo>
                      <a:lnTo>
                        <a:pt x="28579" y="452819"/>
                      </a:lnTo>
                      <a:lnTo>
                        <a:pt x="173931" y="452819"/>
                      </a:lnTo>
                      <a:lnTo>
                        <a:pt x="173931" y="28575"/>
                      </a:lnTo>
                      <a:lnTo>
                        <a:pt x="28770" y="28575"/>
                      </a:lnTo>
                      <a:lnTo>
                        <a:pt x="30103" y="122968"/>
                      </a:lnTo>
                      <a:cubicBezTo>
                        <a:pt x="30198" y="130873"/>
                        <a:pt x="23912" y="137351"/>
                        <a:pt x="16006" y="137446"/>
                      </a:cubicBezTo>
                      <a:cubicBezTo>
                        <a:pt x="8101" y="138017"/>
                        <a:pt x="1623" y="131255"/>
                        <a:pt x="1528" y="123349"/>
                      </a:cubicBezTo>
                      <a:lnTo>
                        <a:pt x="4" y="14478"/>
                      </a:lnTo>
                      <a:cubicBezTo>
                        <a:pt x="-91" y="10668"/>
                        <a:pt x="1433" y="6954"/>
                        <a:pt x="4100" y="4286"/>
                      </a:cubicBezTo>
                      <a:cubicBezTo>
                        <a:pt x="6767" y="1620"/>
                        <a:pt x="10482" y="0"/>
                        <a:pt x="14292" y="0"/>
                      </a:cubicBezTo>
                      <a:lnTo>
                        <a:pt x="188314" y="0"/>
                      </a:lnTo>
                      <a:cubicBezTo>
                        <a:pt x="196219" y="0"/>
                        <a:pt x="202601" y="6382"/>
                        <a:pt x="202601" y="14288"/>
                      </a:cubicBezTo>
                      <a:lnTo>
                        <a:pt x="202601" y="467106"/>
                      </a:lnTo>
                      <a:cubicBezTo>
                        <a:pt x="202601" y="474917"/>
                        <a:pt x="196219" y="481299"/>
                        <a:pt x="188314" y="481299"/>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16" name="Google Shape;2116;p15"/>
              <p:cNvGrpSpPr/>
              <p:nvPr/>
            </p:nvGrpSpPr>
            <p:grpSpPr>
              <a:xfrm>
                <a:off x="2133447" y="5405437"/>
                <a:ext cx="134227" cy="78867"/>
                <a:chOff x="2133447" y="5405437"/>
                <a:chExt cx="134227" cy="78867"/>
              </a:xfrm>
            </p:grpSpPr>
            <p:sp>
              <p:nvSpPr>
                <p:cNvPr id="2117" name="Google Shape;2117;p15"/>
                <p:cNvSpPr/>
                <p:nvPr/>
              </p:nvSpPr>
              <p:spPr>
                <a:xfrm>
                  <a:off x="2147696" y="5419772"/>
                  <a:ext cx="105727" cy="50244"/>
                </a:xfrm>
                <a:custGeom>
                  <a:avLst/>
                  <a:gdLst/>
                  <a:ahLst/>
                  <a:cxnLst/>
                  <a:rect l="l" t="t" r="r" b="b"/>
                  <a:pathLst>
                    <a:path w="105727" h="50244" extrusionOk="0">
                      <a:moveTo>
                        <a:pt x="105728" y="50244"/>
                      </a:moveTo>
                      <a:lnTo>
                        <a:pt x="0" y="50244"/>
                      </a:lnTo>
                      <a:lnTo>
                        <a:pt x="12478" y="24432"/>
                      </a:lnTo>
                      <a:cubicBezTo>
                        <a:pt x="28289" y="-8144"/>
                        <a:pt x="77533" y="-8144"/>
                        <a:pt x="93250" y="24432"/>
                      </a:cubicBezTo>
                      <a:lnTo>
                        <a:pt x="105728"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8" name="Google Shape;2118;p15"/>
                <p:cNvSpPr/>
                <p:nvPr/>
              </p:nvSpPr>
              <p:spPr>
                <a:xfrm>
                  <a:off x="2133447"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90260" y="0"/>
                        <a:pt x="110643" y="12478"/>
                        <a:pt x="120358" y="32575"/>
                      </a:cubicBezTo>
                      <a:lnTo>
                        <a:pt x="132836" y="58484"/>
                      </a:lnTo>
                      <a:cubicBezTo>
                        <a:pt x="134932" y="62865"/>
                        <a:pt x="134646" y="68104"/>
                        <a:pt x="132074" y="72295"/>
                      </a:cubicBezTo>
                      <a:cubicBezTo>
                        <a:pt x="129502" y="76486"/>
                        <a:pt x="124835" y="78867"/>
                        <a:pt x="119977" y="78867"/>
                      </a:cubicBezTo>
                      <a:close/>
                      <a:moveTo>
                        <a:pt x="36919" y="50292"/>
                      </a:moveTo>
                      <a:lnTo>
                        <a:pt x="97117" y="50292"/>
                      </a:lnTo>
                      <a:lnTo>
                        <a:pt x="94546" y="44958"/>
                      </a:lnTo>
                      <a:cubicBezTo>
                        <a:pt x="89593" y="34671"/>
                        <a:pt x="79306" y="28575"/>
                        <a:pt x="67019" y="28575"/>
                      </a:cubicBezTo>
                      <a:cubicBezTo>
                        <a:pt x="54731" y="28575"/>
                        <a:pt x="44444" y="34671"/>
                        <a:pt x="39491" y="44958"/>
                      </a:cubicBezTo>
                      <a:lnTo>
                        <a:pt x="36919"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19" name="Google Shape;2119;p15"/>
              <p:cNvGrpSpPr/>
              <p:nvPr/>
            </p:nvGrpSpPr>
            <p:grpSpPr>
              <a:xfrm>
                <a:off x="2099467" y="5455729"/>
                <a:ext cx="202281" cy="99535"/>
                <a:chOff x="2099467" y="5455729"/>
                <a:chExt cx="202281" cy="99535"/>
              </a:xfrm>
            </p:grpSpPr>
            <p:sp>
              <p:nvSpPr>
                <p:cNvPr id="2120" name="Google Shape;2120;p15"/>
                <p:cNvSpPr/>
                <p:nvPr/>
              </p:nvSpPr>
              <p:spPr>
                <a:xfrm>
                  <a:off x="2113572"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7"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1" name="Google Shape;2121;p15"/>
                <p:cNvSpPr/>
                <p:nvPr/>
              </p:nvSpPr>
              <p:spPr>
                <a:xfrm>
                  <a:off x="2099467"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5"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22" name="Google Shape;2122;p15"/>
              <p:cNvGrpSpPr/>
              <p:nvPr/>
            </p:nvGrpSpPr>
            <p:grpSpPr>
              <a:xfrm>
                <a:off x="2273236" y="5521165"/>
                <a:ext cx="202596" cy="481393"/>
                <a:chOff x="2273236" y="5521165"/>
                <a:chExt cx="202596" cy="481393"/>
              </a:xfrm>
            </p:grpSpPr>
            <p:sp>
              <p:nvSpPr>
                <p:cNvPr id="2123" name="Google Shape;2123;p15"/>
                <p:cNvSpPr/>
                <p:nvPr/>
              </p:nvSpPr>
              <p:spPr>
                <a:xfrm>
                  <a:off x="228752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4" name="Google Shape;2124;p15"/>
                <p:cNvSpPr/>
                <p:nvPr/>
              </p:nvSpPr>
              <p:spPr>
                <a:xfrm>
                  <a:off x="227323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25" name="Google Shape;2125;p15"/>
              <p:cNvGrpSpPr/>
              <p:nvPr/>
            </p:nvGrpSpPr>
            <p:grpSpPr>
              <a:xfrm>
                <a:off x="2307373" y="5405437"/>
                <a:ext cx="134227" cy="78867"/>
                <a:chOff x="2307373" y="5405437"/>
                <a:chExt cx="134227" cy="78867"/>
              </a:xfrm>
            </p:grpSpPr>
            <p:sp>
              <p:nvSpPr>
                <p:cNvPr id="2126" name="Google Shape;2126;p15"/>
                <p:cNvSpPr/>
                <p:nvPr/>
              </p:nvSpPr>
              <p:spPr>
                <a:xfrm>
                  <a:off x="232162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7" name="Google Shape;2127;p15"/>
                <p:cNvSpPr/>
                <p:nvPr/>
              </p:nvSpPr>
              <p:spPr>
                <a:xfrm>
                  <a:off x="230737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391"/>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6" y="44958"/>
                      </a:cubicBezTo>
                      <a:lnTo>
                        <a:pt x="37015"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28" name="Google Shape;2128;p15"/>
              <p:cNvGrpSpPr/>
              <p:nvPr/>
            </p:nvGrpSpPr>
            <p:grpSpPr>
              <a:xfrm>
                <a:off x="2273427" y="5455729"/>
                <a:ext cx="202310" cy="99535"/>
                <a:chOff x="2273427" y="5455729"/>
                <a:chExt cx="202310" cy="99535"/>
              </a:xfrm>
            </p:grpSpPr>
            <p:sp>
              <p:nvSpPr>
                <p:cNvPr id="2129" name="Google Shape;2129;p15"/>
                <p:cNvSpPr/>
                <p:nvPr/>
              </p:nvSpPr>
              <p:spPr>
                <a:xfrm>
                  <a:off x="2287594"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0" name="Google Shape;2130;p15"/>
                <p:cNvSpPr/>
                <p:nvPr/>
              </p:nvSpPr>
              <p:spPr>
                <a:xfrm>
                  <a:off x="2273427" y="5455729"/>
                  <a:ext cx="202310" cy="99535"/>
                </a:xfrm>
                <a:custGeom>
                  <a:avLst/>
                  <a:gdLst/>
                  <a:ahLst/>
                  <a:cxnLst/>
                  <a:rect l="l" t="t" r="r" b="b"/>
                  <a:pathLst>
                    <a:path w="202310"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2" y="0"/>
                      </a:cubicBezTo>
                      <a:lnTo>
                        <a:pt x="154019" y="0"/>
                      </a:lnTo>
                      <a:cubicBezTo>
                        <a:pt x="159543" y="0"/>
                        <a:pt x="164497" y="3143"/>
                        <a:pt x="166878" y="8096"/>
                      </a:cubicBezTo>
                      <a:lnTo>
                        <a:pt x="200882" y="78486"/>
                      </a:lnTo>
                      <a:cubicBezTo>
                        <a:pt x="200977" y="78581"/>
                        <a:pt x="200977" y="78771"/>
                        <a:pt x="201072" y="78867"/>
                      </a:cubicBezTo>
                      <a:cubicBezTo>
                        <a:pt x="203073" y="83248"/>
                        <a:pt x="202597" y="88772"/>
                        <a:pt x="200025" y="92869"/>
                      </a:cubicBezTo>
                      <a:cubicBezTo>
                        <a:pt x="197453" y="96964"/>
                        <a:pt x="192405" y="99536"/>
                        <a:pt x="187547" y="99536"/>
                      </a:cubicBezTo>
                      <a:close/>
                      <a:moveTo>
                        <a:pt x="36766" y="70961"/>
                      </a:moveTo>
                      <a:lnTo>
                        <a:pt x="165449" y="70961"/>
                      </a:lnTo>
                      <a:lnTo>
                        <a:pt x="144970" y="28575"/>
                      </a:lnTo>
                      <a:lnTo>
                        <a:pt x="57150" y="28575"/>
                      </a:lnTo>
                      <a:lnTo>
                        <a:pt x="36766"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31" name="Google Shape;2131;p15"/>
              <p:cNvGrpSpPr/>
              <p:nvPr/>
            </p:nvGrpSpPr>
            <p:grpSpPr>
              <a:xfrm>
                <a:off x="1560766" y="5782817"/>
                <a:ext cx="928687" cy="481393"/>
                <a:chOff x="1560766" y="5782817"/>
                <a:chExt cx="928687" cy="481393"/>
              </a:xfrm>
            </p:grpSpPr>
            <p:sp>
              <p:nvSpPr>
                <p:cNvPr id="2132" name="Google Shape;2132;p15"/>
                <p:cNvSpPr/>
                <p:nvPr/>
              </p:nvSpPr>
              <p:spPr>
                <a:xfrm>
                  <a:off x="1575054" y="5797104"/>
                  <a:ext cx="900112" cy="452818"/>
                </a:xfrm>
                <a:custGeom>
                  <a:avLst/>
                  <a:gdLst/>
                  <a:ahLst/>
                  <a:cxnLst/>
                  <a:rect l="l" t="t" r="r" b="b"/>
                  <a:pathLst>
                    <a:path w="900112" h="452818" extrusionOk="0">
                      <a:moveTo>
                        <a:pt x="900113" y="0"/>
                      </a:moveTo>
                      <a:lnTo>
                        <a:pt x="900113" y="325850"/>
                      </a:lnTo>
                      <a:cubicBezTo>
                        <a:pt x="900113" y="395668"/>
                        <a:pt x="842963" y="452818"/>
                        <a:pt x="773144" y="452818"/>
                      </a:cubicBezTo>
                      <a:lnTo>
                        <a:pt x="126968" y="452818"/>
                      </a:lnTo>
                      <a:cubicBezTo>
                        <a:pt x="108966" y="452818"/>
                        <a:pt x="91726" y="449009"/>
                        <a:pt x="76200" y="442150"/>
                      </a:cubicBezTo>
                      <a:cubicBezTo>
                        <a:pt x="31433" y="422529"/>
                        <a:pt x="0" y="377666"/>
                        <a:pt x="0" y="325850"/>
                      </a:cubicBezTo>
                      <a:lnTo>
                        <a:pt x="0" y="0"/>
                      </a:lnTo>
                      <a:lnTo>
                        <a:pt x="900113" y="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3" name="Google Shape;2133;p15"/>
                <p:cNvSpPr/>
                <p:nvPr/>
              </p:nvSpPr>
              <p:spPr>
                <a:xfrm>
                  <a:off x="1560766" y="5782817"/>
                  <a:ext cx="928687" cy="481393"/>
                </a:xfrm>
                <a:custGeom>
                  <a:avLst/>
                  <a:gdLst/>
                  <a:ahLst/>
                  <a:cxnLst/>
                  <a:rect l="l" t="t" r="r" b="b"/>
                  <a:pathLst>
                    <a:path w="928687" h="481393" extrusionOk="0">
                      <a:moveTo>
                        <a:pt x="787432" y="481393"/>
                      </a:moveTo>
                      <a:lnTo>
                        <a:pt x="141256" y="481393"/>
                      </a:lnTo>
                      <a:cubicBezTo>
                        <a:pt x="121634" y="481393"/>
                        <a:pt x="102584" y="477393"/>
                        <a:pt x="84677" y="469487"/>
                      </a:cubicBezTo>
                      <a:cubicBezTo>
                        <a:pt x="33242" y="446913"/>
                        <a:pt x="0" y="396145"/>
                        <a:pt x="0" y="340138"/>
                      </a:cubicBezTo>
                      <a:lnTo>
                        <a:pt x="0" y="14288"/>
                      </a:lnTo>
                      <a:cubicBezTo>
                        <a:pt x="0" y="6382"/>
                        <a:pt x="6382" y="0"/>
                        <a:pt x="14288" y="0"/>
                      </a:cubicBezTo>
                      <a:lnTo>
                        <a:pt x="914400" y="0"/>
                      </a:lnTo>
                      <a:cubicBezTo>
                        <a:pt x="922306" y="0"/>
                        <a:pt x="928688" y="6382"/>
                        <a:pt x="928688" y="14288"/>
                      </a:cubicBezTo>
                      <a:lnTo>
                        <a:pt x="928688" y="340138"/>
                      </a:lnTo>
                      <a:cubicBezTo>
                        <a:pt x="928688" y="418052"/>
                        <a:pt x="865346" y="481393"/>
                        <a:pt x="787432" y="481393"/>
                      </a:cubicBezTo>
                      <a:close/>
                      <a:moveTo>
                        <a:pt x="28575" y="28575"/>
                      </a:moveTo>
                      <a:lnTo>
                        <a:pt x="28575" y="340138"/>
                      </a:lnTo>
                      <a:cubicBezTo>
                        <a:pt x="28575" y="384810"/>
                        <a:pt x="55150" y="425387"/>
                        <a:pt x="96203" y="443389"/>
                      </a:cubicBezTo>
                      <a:cubicBezTo>
                        <a:pt x="110490" y="449675"/>
                        <a:pt x="125539" y="452818"/>
                        <a:pt x="141256" y="452818"/>
                      </a:cubicBezTo>
                      <a:lnTo>
                        <a:pt x="787432" y="452818"/>
                      </a:lnTo>
                      <a:cubicBezTo>
                        <a:pt x="849535" y="452818"/>
                        <a:pt x="900113" y="402241"/>
                        <a:pt x="900113" y="340138"/>
                      </a:cubicBezTo>
                      <a:lnTo>
                        <a:pt x="900113" y="28575"/>
                      </a:lnTo>
                      <a:lnTo>
                        <a:pt x="28575" y="2857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34" name="Google Shape;2134;p15"/>
              <p:cNvGrpSpPr/>
              <p:nvPr/>
            </p:nvGrpSpPr>
            <p:grpSpPr>
              <a:xfrm>
                <a:off x="1724405" y="5870161"/>
                <a:ext cx="612267" cy="284988"/>
                <a:chOff x="1724405" y="5870161"/>
                <a:chExt cx="612267" cy="284988"/>
              </a:xfrm>
            </p:grpSpPr>
            <p:sp>
              <p:nvSpPr>
                <p:cNvPr id="2135" name="Google Shape;2135;p15"/>
                <p:cNvSpPr/>
                <p:nvPr/>
              </p:nvSpPr>
              <p:spPr>
                <a:xfrm>
                  <a:off x="1738693" y="5884449"/>
                  <a:ext cx="583691" cy="256413"/>
                </a:xfrm>
                <a:custGeom>
                  <a:avLst/>
                  <a:gdLst/>
                  <a:ahLst/>
                  <a:cxnLst/>
                  <a:rect l="l" t="t" r="r" b="b"/>
                  <a:pathLst>
                    <a:path w="583691" h="256413" extrusionOk="0">
                      <a:moveTo>
                        <a:pt x="583692" y="128207"/>
                      </a:moveTo>
                      <a:cubicBezTo>
                        <a:pt x="583692" y="199013"/>
                        <a:pt x="453028" y="256413"/>
                        <a:pt x="291846" y="256413"/>
                      </a:cubicBezTo>
                      <a:cubicBezTo>
                        <a:pt x="130664" y="256413"/>
                        <a:pt x="0" y="199013"/>
                        <a:pt x="0" y="128207"/>
                      </a:cubicBezTo>
                      <a:cubicBezTo>
                        <a:pt x="0" y="57400"/>
                        <a:pt x="130664" y="0"/>
                        <a:pt x="291846" y="0"/>
                      </a:cubicBezTo>
                      <a:cubicBezTo>
                        <a:pt x="453028" y="0"/>
                        <a:pt x="583692" y="57400"/>
                        <a:pt x="583692" y="128207"/>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6" name="Google Shape;2136;p15"/>
                <p:cNvSpPr/>
                <p:nvPr/>
              </p:nvSpPr>
              <p:spPr>
                <a:xfrm>
                  <a:off x="1724405" y="5870161"/>
                  <a:ext cx="612267" cy="284988"/>
                </a:xfrm>
                <a:custGeom>
                  <a:avLst/>
                  <a:gdLst/>
                  <a:ahLst/>
                  <a:cxnLst/>
                  <a:rect l="l" t="t" r="r" b="b"/>
                  <a:pathLst>
                    <a:path w="612267" h="284988" extrusionOk="0">
                      <a:moveTo>
                        <a:pt x="306134" y="284988"/>
                      </a:moveTo>
                      <a:cubicBezTo>
                        <a:pt x="134493" y="284988"/>
                        <a:pt x="0" y="222409"/>
                        <a:pt x="0" y="142494"/>
                      </a:cubicBezTo>
                      <a:cubicBezTo>
                        <a:pt x="0" y="62579"/>
                        <a:pt x="134493" y="0"/>
                        <a:pt x="306134" y="0"/>
                      </a:cubicBezTo>
                      <a:cubicBezTo>
                        <a:pt x="477774" y="0"/>
                        <a:pt x="612267" y="62579"/>
                        <a:pt x="612267" y="142494"/>
                      </a:cubicBezTo>
                      <a:cubicBezTo>
                        <a:pt x="612267" y="222409"/>
                        <a:pt x="477774" y="284988"/>
                        <a:pt x="306134" y="284988"/>
                      </a:cubicBezTo>
                      <a:close/>
                      <a:moveTo>
                        <a:pt x="306134" y="28575"/>
                      </a:moveTo>
                      <a:cubicBezTo>
                        <a:pt x="140113" y="28575"/>
                        <a:pt x="28575" y="87439"/>
                        <a:pt x="28575" y="142494"/>
                      </a:cubicBezTo>
                      <a:cubicBezTo>
                        <a:pt x="28575" y="197549"/>
                        <a:pt x="140113" y="256413"/>
                        <a:pt x="306134" y="256413"/>
                      </a:cubicBezTo>
                      <a:cubicBezTo>
                        <a:pt x="472154" y="256413"/>
                        <a:pt x="583692" y="197549"/>
                        <a:pt x="583692" y="142494"/>
                      </a:cubicBezTo>
                      <a:cubicBezTo>
                        <a:pt x="583692" y="87439"/>
                        <a:pt x="472154" y="28575"/>
                        <a:pt x="30613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37" name="Google Shape;2137;p15"/>
              <p:cNvSpPr/>
              <p:nvPr/>
            </p:nvSpPr>
            <p:spPr>
              <a:xfrm>
                <a:off x="1575054" y="5431059"/>
                <a:ext cx="76200" cy="808196"/>
              </a:xfrm>
              <a:custGeom>
                <a:avLst/>
                <a:gdLst/>
                <a:ahLst/>
                <a:cxnLst/>
                <a:rect l="l" t="t" r="r" b="b"/>
                <a:pathLst>
                  <a:path w="76200" h="808196" extrusionOk="0">
                    <a:moveTo>
                      <a:pt x="76200" y="0"/>
                    </a:moveTo>
                    <a:lnTo>
                      <a:pt x="76200" y="808196"/>
                    </a:lnTo>
                    <a:cubicBezTo>
                      <a:pt x="31433" y="788575"/>
                      <a:pt x="0" y="743712"/>
                      <a:pt x="0" y="691896"/>
                    </a:cubicBezTo>
                    <a:lnTo>
                      <a:pt x="0" y="366046"/>
                    </a:lnTo>
                    <a:lnTo>
                      <a:pt x="20098" y="366046"/>
                    </a:lnTo>
                    <a:lnTo>
                      <a:pt x="20098" y="104204"/>
                    </a:lnTo>
                    <a:lnTo>
                      <a:pt x="22574" y="104204"/>
                    </a:lnTo>
                    <a:lnTo>
                      <a:pt x="54197" y="38767"/>
                    </a:lnTo>
                    <a:lnTo>
                      <a:pt x="66675" y="12859"/>
                    </a:lnTo>
                    <a:cubicBezTo>
                      <a:pt x="69151" y="7811"/>
                      <a:pt x="72390" y="3524"/>
                      <a:pt x="76200"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38" name="Google Shape;2138;p15"/>
            <p:cNvGrpSpPr/>
            <p:nvPr/>
          </p:nvGrpSpPr>
          <p:grpSpPr>
            <a:xfrm>
              <a:off x="5140976" y="802510"/>
              <a:ext cx="1536327" cy="1421090"/>
              <a:chOff x="1560766" y="5405182"/>
              <a:chExt cx="928687" cy="859028"/>
            </a:xfrm>
          </p:grpSpPr>
          <p:grpSp>
            <p:nvGrpSpPr>
              <p:cNvPr id="2139" name="Google Shape;2139;p15"/>
              <p:cNvGrpSpPr/>
              <p:nvPr/>
            </p:nvGrpSpPr>
            <p:grpSpPr>
              <a:xfrm>
                <a:off x="1580864" y="5520975"/>
                <a:ext cx="202501" cy="481393"/>
                <a:chOff x="1580864" y="5520975"/>
                <a:chExt cx="202501" cy="481393"/>
              </a:xfrm>
            </p:grpSpPr>
            <p:sp>
              <p:nvSpPr>
                <p:cNvPr id="2140" name="Google Shape;2140;p15"/>
                <p:cNvSpPr/>
                <p:nvPr/>
              </p:nvSpPr>
              <p:spPr>
                <a:xfrm>
                  <a:off x="1595151" y="5535262"/>
                  <a:ext cx="173926" cy="452818"/>
                </a:xfrm>
                <a:custGeom>
                  <a:avLst/>
                  <a:gdLst/>
                  <a:ahLst/>
                  <a:cxnLst/>
                  <a:rect l="l" t="t" r="r" b="b"/>
                  <a:pathLst>
                    <a:path w="173926" h="452818" extrusionOk="0">
                      <a:moveTo>
                        <a:pt x="0" y="0"/>
                      </a:moveTo>
                      <a:lnTo>
                        <a:pt x="173926" y="0"/>
                      </a:lnTo>
                      <a:lnTo>
                        <a:pt x="173926" y="452818"/>
                      </a:lnTo>
                      <a:lnTo>
                        <a:pt x="0" y="4528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1" name="Google Shape;2141;p15"/>
                <p:cNvSpPr/>
                <p:nvPr/>
              </p:nvSpPr>
              <p:spPr>
                <a:xfrm>
                  <a:off x="1580864" y="5520975"/>
                  <a:ext cx="202501" cy="481393"/>
                </a:xfrm>
                <a:custGeom>
                  <a:avLst/>
                  <a:gdLst/>
                  <a:ahLst/>
                  <a:cxnLst/>
                  <a:rect l="l" t="t" r="r" b="b"/>
                  <a:pathLst>
                    <a:path w="202501" h="481393" extrusionOk="0">
                      <a:moveTo>
                        <a:pt x="188214" y="481393"/>
                      </a:moveTo>
                      <a:lnTo>
                        <a:pt x="14288" y="481393"/>
                      </a:lnTo>
                      <a:cubicBezTo>
                        <a:pt x="6382" y="481393"/>
                        <a:pt x="0" y="475012"/>
                        <a:pt x="0" y="467106"/>
                      </a:cubicBezTo>
                      <a:lnTo>
                        <a:pt x="0" y="14288"/>
                      </a:lnTo>
                      <a:cubicBezTo>
                        <a:pt x="0" y="6382"/>
                        <a:pt x="6382" y="0"/>
                        <a:pt x="14288" y="0"/>
                      </a:cubicBezTo>
                      <a:lnTo>
                        <a:pt x="188214" y="0"/>
                      </a:lnTo>
                      <a:cubicBezTo>
                        <a:pt x="196120" y="0"/>
                        <a:pt x="202501" y="6382"/>
                        <a:pt x="202501" y="14288"/>
                      </a:cubicBezTo>
                      <a:lnTo>
                        <a:pt x="202501" y="467106"/>
                      </a:lnTo>
                      <a:cubicBezTo>
                        <a:pt x="202501" y="475012"/>
                        <a:pt x="196120" y="481393"/>
                        <a:pt x="188214" y="481393"/>
                      </a:cubicBezTo>
                      <a:close/>
                      <a:moveTo>
                        <a:pt x="28575" y="452818"/>
                      </a:moveTo>
                      <a:lnTo>
                        <a:pt x="173926" y="452818"/>
                      </a:lnTo>
                      <a:lnTo>
                        <a:pt x="173926" y="28575"/>
                      </a:lnTo>
                      <a:lnTo>
                        <a:pt x="28575" y="28575"/>
                      </a:lnTo>
                      <a:lnTo>
                        <a:pt x="28575" y="4528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42" name="Google Shape;2142;p15"/>
              <p:cNvGrpSpPr/>
              <p:nvPr/>
            </p:nvGrpSpPr>
            <p:grpSpPr>
              <a:xfrm>
                <a:off x="1615001" y="5405182"/>
                <a:ext cx="134227" cy="78931"/>
                <a:chOff x="1615001" y="5405182"/>
                <a:chExt cx="134227" cy="78931"/>
              </a:xfrm>
            </p:grpSpPr>
            <p:sp>
              <p:nvSpPr>
                <p:cNvPr id="2143" name="Google Shape;2143;p15"/>
                <p:cNvSpPr/>
                <p:nvPr/>
              </p:nvSpPr>
              <p:spPr>
                <a:xfrm>
                  <a:off x="1629251" y="5419465"/>
                  <a:ext cx="105727" cy="50360"/>
                </a:xfrm>
                <a:custGeom>
                  <a:avLst/>
                  <a:gdLst/>
                  <a:ahLst/>
                  <a:cxnLst/>
                  <a:rect l="l" t="t" r="r" b="b"/>
                  <a:pathLst>
                    <a:path w="105727" h="50360" extrusionOk="0">
                      <a:moveTo>
                        <a:pt x="105727" y="50361"/>
                      </a:moveTo>
                      <a:lnTo>
                        <a:pt x="0" y="50361"/>
                      </a:lnTo>
                      <a:lnTo>
                        <a:pt x="12478" y="24453"/>
                      </a:lnTo>
                      <a:cubicBezTo>
                        <a:pt x="14954" y="19405"/>
                        <a:pt x="18193" y="15118"/>
                        <a:pt x="22003" y="11594"/>
                      </a:cubicBezTo>
                      <a:cubicBezTo>
                        <a:pt x="42767" y="-7360"/>
                        <a:pt x="79915" y="-3074"/>
                        <a:pt x="93250" y="24453"/>
                      </a:cubicBezTo>
                      <a:lnTo>
                        <a:pt x="105727" y="5036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4" name="Google Shape;2144;p15"/>
                <p:cNvSpPr/>
                <p:nvPr/>
              </p:nvSpPr>
              <p:spPr>
                <a:xfrm>
                  <a:off x="1615001" y="5405182"/>
                  <a:ext cx="134227" cy="78931"/>
                </a:xfrm>
                <a:custGeom>
                  <a:avLst/>
                  <a:gdLst/>
                  <a:ahLst/>
                  <a:cxnLst/>
                  <a:rect l="l" t="t" r="r" b="b"/>
                  <a:pathLst>
                    <a:path w="134227" h="78931" extrusionOk="0">
                      <a:moveTo>
                        <a:pt x="119977" y="78931"/>
                      </a:moveTo>
                      <a:lnTo>
                        <a:pt x="14250" y="78931"/>
                      </a:lnTo>
                      <a:cubicBezTo>
                        <a:pt x="9297" y="78931"/>
                        <a:pt x="4725" y="76359"/>
                        <a:pt x="2153" y="72263"/>
                      </a:cubicBezTo>
                      <a:cubicBezTo>
                        <a:pt x="-419" y="68168"/>
                        <a:pt x="-704" y="62929"/>
                        <a:pt x="1391" y="58452"/>
                      </a:cubicBezTo>
                      <a:lnTo>
                        <a:pt x="13869" y="32544"/>
                      </a:lnTo>
                      <a:cubicBezTo>
                        <a:pt x="17108" y="25972"/>
                        <a:pt x="21394" y="20257"/>
                        <a:pt x="26537" y="15400"/>
                      </a:cubicBezTo>
                      <a:cubicBezTo>
                        <a:pt x="40348" y="2826"/>
                        <a:pt x="59875" y="-2508"/>
                        <a:pt x="78925" y="1112"/>
                      </a:cubicBezTo>
                      <a:cubicBezTo>
                        <a:pt x="97308" y="4636"/>
                        <a:pt x="112453" y="16066"/>
                        <a:pt x="120359" y="32449"/>
                      </a:cubicBezTo>
                      <a:lnTo>
                        <a:pt x="132836" y="58357"/>
                      </a:lnTo>
                      <a:cubicBezTo>
                        <a:pt x="134932" y="62738"/>
                        <a:pt x="134646" y="67977"/>
                        <a:pt x="132074" y="72168"/>
                      </a:cubicBezTo>
                      <a:cubicBezTo>
                        <a:pt x="129407" y="76455"/>
                        <a:pt x="124835" y="78931"/>
                        <a:pt x="119977" y="78931"/>
                      </a:cubicBezTo>
                      <a:close/>
                      <a:moveTo>
                        <a:pt x="36919" y="50356"/>
                      </a:moveTo>
                      <a:lnTo>
                        <a:pt x="97213" y="50356"/>
                      </a:lnTo>
                      <a:lnTo>
                        <a:pt x="94641" y="44927"/>
                      </a:lnTo>
                      <a:cubicBezTo>
                        <a:pt x="89212" y="33687"/>
                        <a:pt x="79115" y="30258"/>
                        <a:pt x="73496" y="29210"/>
                      </a:cubicBezTo>
                      <a:cubicBezTo>
                        <a:pt x="63494" y="27210"/>
                        <a:pt x="52826" y="30068"/>
                        <a:pt x="45873" y="36449"/>
                      </a:cubicBezTo>
                      <a:cubicBezTo>
                        <a:pt x="43301" y="38831"/>
                        <a:pt x="41206" y="41688"/>
                        <a:pt x="39491" y="45022"/>
                      </a:cubicBezTo>
                      <a:lnTo>
                        <a:pt x="36919" y="5035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45" name="Google Shape;2145;p15"/>
              <p:cNvGrpSpPr/>
              <p:nvPr/>
            </p:nvGrpSpPr>
            <p:grpSpPr>
              <a:xfrm>
                <a:off x="1580941" y="5455538"/>
                <a:ext cx="202347" cy="99441"/>
                <a:chOff x="1580941" y="5455538"/>
                <a:chExt cx="202347" cy="99441"/>
              </a:xfrm>
            </p:grpSpPr>
            <p:sp>
              <p:nvSpPr>
                <p:cNvPr id="2146" name="Google Shape;2146;p15"/>
                <p:cNvSpPr/>
                <p:nvPr/>
              </p:nvSpPr>
              <p:spPr>
                <a:xfrm>
                  <a:off x="1595222" y="5469826"/>
                  <a:ext cx="173785" cy="70866"/>
                </a:xfrm>
                <a:custGeom>
                  <a:avLst/>
                  <a:gdLst/>
                  <a:ahLst/>
                  <a:cxnLst/>
                  <a:rect l="l" t="t" r="r" b="b"/>
                  <a:pathLst>
                    <a:path w="173785" h="70866" extrusionOk="0">
                      <a:moveTo>
                        <a:pt x="173761" y="70390"/>
                      </a:moveTo>
                      <a:cubicBezTo>
                        <a:pt x="173856" y="70675"/>
                        <a:pt x="173666" y="70866"/>
                        <a:pt x="173380" y="70866"/>
                      </a:cubicBezTo>
                      <a:lnTo>
                        <a:pt x="406" y="70866"/>
                      </a:lnTo>
                      <a:cubicBezTo>
                        <a:pt x="120" y="70866"/>
                        <a:pt x="-70" y="70675"/>
                        <a:pt x="25" y="70390"/>
                      </a:cubicBezTo>
                      <a:lnTo>
                        <a:pt x="2406" y="65437"/>
                      </a:lnTo>
                      <a:lnTo>
                        <a:pt x="34029" y="0"/>
                      </a:lnTo>
                      <a:lnTo>
                        <a:pt x="139756" y="0"/>
                      </a:lnTo>
                      <a:lnTo>
                        <a:pt x="171380" y="65437"/>
                      </a:lnTo>
                      <a:lnTo>
                        <a:pt x="173761" y="7039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7" name="Google Shape;2147;p15"/>
                <p:cNvSpPr/>
                <p:nvPr/>
              </p:nvSpPr>
              <p:spPr>
                <a:xfrm>
                  <a:off x="1580941" y="5455538"/>
                  <a:ext cx="202347" cy="99441"/>
                </a:xfrm>
                <a:custGeom>
                  <a:avLst/>
                  <a:gdLst/>
                  <a:ahLst/>
                  <a:cxnLst/>
                  <a:rect l="l" t="t" r="r" b="b"/>
                  <a:pathLst>
                    <a:path w="202347" h="99441" extrusionOk="0">
                      <a:moveTo>
                        <a:pt x="187661" y="99441"/>
                      </a:moveTo>
                      <a:lnTo>
                        <a:pt x="14687" y="99441"/>
                      </a:lnTo>
                      <a:cubicBezTo>
                        <a:pt x="10115" y="99441"/>
                        <a:pt x="5448" y="97060"/>
                        <a:pt x="2781" y="93440"/>
                      </a:cubicBezTo>
                      <a:cubicBezTo>
                        <a:pt x="114" y="89821"/>
                        <a:pt x="-744" y="84677"/>
                        <a:pt x="685" y="80296"/>
                      </a:cubicBezTo>
                      <a:cubicBezTo>
                        <a:pt x="876" y="79724"/>
                        <a:pt x="1161" y="79057"/>
                        <a:pt x="1447" y="78486"/>
                      </a:cubicBezTo>
                      <a:lnTo>
                        <a:pt x="35451" y="8096"/>
                      </a:lnTo>
                      <a:cubicBezTo>
                        <a:pt x="37832" y="3143"/>
                        <a:pt x="42881" y="0"/>
                        <a:pt x="48310" y="0"/>
                      </a:cubicBezTo>
                      <a:lnTo>
                        <a:pt x="154037" y="0"/>
                      </a:lnTo>
                      <a:cubicBezTo>
                        <a:pt x="159562" y="0"/>
                        <a:pt x="164515" y="3143"/>
                        <a:pt x="166896" y="8096"/>
                      </a:cubicBezTo>
                      <a:lnTo>
                        <a:pt x="200901" y="78486"/>
                      </a:lnTo>
                      <a:cubicBezTo>
                        <a:pt x="201186" y="79057"/>
                        <a:pt x="201377" y="79629"/>
                        <a:pt x="201662" y="80296"/>
                      </a:cubicBezTo>
                      <a:cubicBezTo>
                        <a:pt x="203091" y="84677"/>
                        <a:pt x="202234" y="89725"/>
                        <a:pt x="199567" y="93440"/>
                      </a:cubicBezTo>
                      <a:cubicBezTo>
                        <a:pt x="196900" y="97155"/>
                        <a:pt x="192233" y="99441"/>
                        <a:pt x="187661" y="99441"/>
                      </a:cubicBezTo>
                      <a:close/>
                      <a:moveTo>
                        <a:pt x="36785" y="70866"/>
                      </a:moveTo>
                      <a:lnTo>
                        <a:pt x="165468" y="70866"/>
                      </a:lnTo>
                      <a:lnTo>
                        <a:pt x="144989" y="28575"/>
                      </a:lnTo>
                      <a:lnTo>
                        <a:pt x="57168" y="28575"/>
                      </a:lnTo>
                      <a:lnTo>
                        <a:pt x="36785" y="7086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48" name="Google Shape;2148;p15"/>
              <p:cNvGrpSpPr/>
              <p:nvPr/>
            </p:nvGrpSpPr>
            <p:grpSpPr>
              <a:xfrm>
                <a:off x="1757076" y="5521165"/>
                <a:ext cx="202596" cy="481393"/>
                <a:chOff x="1757076" y="5521165"/>
                <a:chExt cx="202596" cy="481393"/>
              </a:xfrm>
            </p:grpSpPr>
            <p:sp>
              <p:nvSpPr>
                <p:cNvPr id="2149" name="Google Shape;2149;p15"/>
                <p:cNvSpPr/>
                <p:nvPr/>
              </p:nvSpPr>
              <p:spPr>
                <a:xfrm>
                  <a:off x="177136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0" name="Google Shape;2150;p15"/>
                <p:cNvSpPr/>
                <p:nvPr/>
              </p:nvSpPr>
              <p:spPr>
                <a:xfrm>
                  <a:off x="175707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51" name="Google Shape;2151;p15"/>
              <p:cNvGrpSpPr/>
              <p:nvPr/>
            </p:nvGrpSpPr>
            <p:grpSpPr>
              <a:xfrm>
                <a:off x="1791213" y="5405437"/>
                <a:ext cx="134227" cy="78867"/>
                <a:chOff x="1791213" y="5405437"/>
                <a:chExt cx="134227" cy="78867"/>
              </a:xfrm>
            </p:grpSpPr>
            <p:sp>
              <p:nvSpPr>
                <p:cNvPr id="2152" name="Google Shape;2152;p15"/>
                <p:cNvSpPr/>
                <p:nvPr/>
              </p:nvSpPr>
              <p:spPr>
                <a:xfrm>
                  <a:off x="180546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3" name="Google Shape;2153;p15"/>
                <p:cNvSpPr/>
                <p:nvPr/>
              </p:nvSpPr>
              <p:spPr>
                <a:xfrm>
                  <a:off x="179121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486"/>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7" y="44958"/>
                      </a:cubicBezTo>
                      <a:lnTo>
                        <a:pt x="37015"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54" name="Google Shape;2154;p15"/>
              <p:cNvGrpSpPr/>
              <p:nvPr/>
            </p:nvGrpSpPr>
            <p:grpSpPr>
              <a:xfrm>
                <a:off x="1757267" y="5455729"/>
                <a:ext cx="202343" cy="99535"/>
                <a:chOff x="1757267" y="5455729"/>
                <a:chExt cx="202343" cy="99535"/>
              </a:xfrm>
            </p:grpSpPr>
            <p:sp>
              <p:nvSpPr>
                <p:cNvPr id="2155" name="Google Shape;2155;p15"/>
                <p:cNvSpPr/>
                <p:nvPr/>
              </p:nvSpPr>
              <p:spPr>
                <a:xfrm>
                  <a:off x="1771434"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6"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6" name="Google Shape;2156;p15"/>
                <p:cNvSpPr/>
                <p:nvPr/>
              </p:nvSpPr>
              <p:spPr>
                <a:xfrm>
                  <a:off x="1757267" y="5455729"/>
                  <a:ext cx="202343" cy="99535"/>
                </a:xfrm>
                <a:custGeom>
                  <a:avLst/>
                  <a:gdLst/>
                  <a:ahLst/>
                  <a:cxnLst/>
                  <a:rect l="l" t="t" r="r" b="b"/>
                  <a:pathLst>
                    <a:path w="202343"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1" y="0"/>
                      </a:cubicBezTo>
                      <a:lnTo>
                        <a:pt x="154019" y="0"/>
                      </a:lnTo>
                      <a:cubicBezTo>
                        <a:pt x="159544" y="0"/>
                        <a:pt x="164496" y="3143"/>
                        <a:pt x="166878" y="8096"/>
                      </a:cubicBezTo>
                      <a:lnTo>
                        <a:pt x="200882" y="78486"/>
                      </a:lnTo>
                      <a:cubicBezTo>
                        <a:pt x="200977" y="78771"/>
                        <a:pt x="201073" y="78962"/>
                        <a:pt x="201263" y="79247"/>
                      </a:cubicBezTo>
                      <a:cubicBezTo>
                        <a:pt x="203073" y="83629"/>
                        <a:pt x="202596" y="89059"/>
                        <a:pt x="199929" y="93059"/>
                      </a:cubicBezTo>
                      <a:cubicBezTo>
                        <a:pt x="197167" y="96964"/>
                        <a:pt x="192405" y="99536"/>
                        <a:pt x="187547" y="99536"/>
                      </a:cubicBezTo>
                      <a:close/>
                      <a:moveTo>
                        <a:pt x="36766" y="70961"/>
                      </a:moveTo>
                      <a:lnTo>
                        <a:pt x="165449" y="70961"/>
                      </a:lnTo>
                      <a:lnTo>
                        <a:pt x="144970" y="28575"/>
                      </a:lnTo>
                      <a:lnTo>
                        <a:pt x="57150" y="28575"/>
                      </a:lnTo>
                      <a:lnTo>
                        <a:pt x="36766"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57" name="Google Shape;2157;p15"/>
              <p:cNvGrpSpPr/>
              <p:nvPr/>
            </p:nvGrpSpPr>
            <p:grpSpPr>
              <a:xfrm>
                <a:off x="1931003" y="5526594"/>
                <a:ext cx="202596" cy="481393"/>
                <a:chOff x="1931003" y="5526594"/>
                <a:chExt cx="202596" cy="481393"/>
              </a:xfrm>
            </p:grpSpPr>
            <p:sp>
              <p:nvSpPr>
                <p:cNvPr id="2158" name="Google Shape;2158;p15"/>
                <p:cNvSpPr/>
                <p:nvPr/>
              </p:nvSpPr>
              <p:spPr>
                <a:xfrm>
                  <a:off x="1945386" y="5540977"/>
                  <a:ext cx="173926" cy="452723"/>
                </a:xfrm>
                <a:custGeom>
                  <a:avLst/>
                  <a:gdLst/>
                  <a:ahLst/>
                  <a:cxnLst/>
                  <a:rect l="l" t="t" r="r" b="b"/>
                  <a:pathLst>
                    <a:path w="173926" h="452723" extrusionOk="0">
                      <a:moveTo>
                        <a:pt x="173926" y="162973"/>
                      </a:moveTo>
                      <a:lnTo>
                        <a:pt x="173926" y="452724"/>
                      </a:lnTo>
                      <a:lnTo>
                        <a:pt x="0" y="452724"/>
                      </a:lnTo>
                      <a:lnTo>
                        <a:pt x="0" y="0"/>
                      </a:lnTo>
                      <a:lnTo>
                        <a:pt x="173926" y="0"/>
                      </a:lnTo>
                      <a:lnTo>
                        <a:pt x="173926" y="111347"/>
                      </a:lnTo>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9" name="Google Shape;2159;p15"/>
                <p:cNvSpPr/>
                <p:nvPr/>
              </p:nvSpPr>
              <p:spPr>
                <a:xfrm>
                  <a:off x="1931003" y="5526594"/>
                  <a:ext cx="202596" cy="481393"/>
                </a:xfrm>
                <a:custGeom>
                  <a:avLst/>
                  <a:gdLst/>
                  <a:ahLst/>
                  <a:cxnLst/>
                  <a:rect l="l" t="t" r="r" b="b"/>
                  <a:pathLst>
                    <a:path w="202596" h="481393" extrusionOk="0">
                      <a:moveTo>
                        <a:pt x="188309" y="481394"/>
                      </a:moveTo>
                      <a:lnTo>
                        <a:pt x="14288" y="481394"/>
                      </a:lnTo>
                      <a:cubicBezTo>
                        <a:pt x="6382" y="481394"/>
                        <a:pt x="0" y="475012"/>
                        <a:pt x="0" y="467106"/>
                      </a:cubicBezTo>
                      <a:lnTo>
                        <a:pt x="0" y="14288"/>
                      </a:lnTo>
                      <a:cubicBezTo>
                        <a:pt x="0" y="6382"/>
                        <a:pt x="6382" y="0"/>
                        <a:pt x="14288" y="0"/>
                      </a:cubicBezTo>
                      <a:lnTo>
                        <a:pt x="188309" y="0"/>
                      </a:lnTo>
                      <a:cubicBezTo>
                        <a:pt x="196215" y="0"/>
                        <a:pt x="202597" y="6382"/>
                        <a:pt x="202597" y="14288"/>
                      </a:cubicBezTo>
                      <a:lnTo>
                        <a:pt x="202597" y="125635"/>
                      </a:lnTo>
                      <a:cubicBezTo>
                        <a:pt x="202597" y="133541"/>
                        <a:pt x="196215" y="139922"/>
                        <a:pt x="188309" y="139922"/>
                      </a:cubicBezTo>
                      <a:cubicBezTo>
                        <a:pt x="180404" y="139922"/>
                        <a:pt x="174022" y="133541"/>
                        <a:pt x="174022" y="125635"/>
                      </a:cubicBezTo>
                      <a:lnTo>
                        <a:pt x="174022" y="28575"/>
                      </a:lnTo>
                      <a:lnTo>
                        <a:pt x="28575" y="28575"/>
                      </a:lnTo>
                      <a:lnTo>
                        <a:pt x="28575" y="452819"/>
                      </a:lnTo>
                      <a:lnTo>
                        <a:pt x="174022" y="452819"/>
                      </a:lnTo>
                      <a:lnTo>
                        <a:pt x="174022" y="177261"/>
                      </a:lnTo>
                      <a:cubicBezTo>
                        <a:pt x="174022" y="169355"/>
                        <a:pt x="180404" y="162973"/>
                        <a:pt x="188309" y="162973"/>
                      </a:cubicBezTo>
                      <a:cubicBezTo>
                        <a:pt x="196215" y="162973"/>
                        <a:pt x="202597" y="169355"/>
                        <a:pt x="202597" y="177261"/>
                      </a:cubicBezTo>
                      <a:lnTo>
                        <a:pt x="202597" y="467106"/>
                      </a:lnTo>
                      <a:cubicBezTo>
                        <a:pt x="202597" y="475012"/>
                        <a:pt x="196215" y="481394"/>
                        <a:pt x="188309" y="4813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60" name="Google Shape;2160;p15"/>
              <p:cNvGrpSpPr/>
              <p:nvPr/>
            </p:nvGrpSpPr>
            <p:grpSpPr>
              <a:xfrm>
                <a:off x="1965235" y="5405437"/>
                <a:ext cx="134227" cy="78867"/>
                <a:chOff x="1965235" y="5405437"/>
                <a:chExt cx="134227" cy="78867"/>
              </a:xfrm>
            </p:grpSpPr>
            <p:sp>
              <p:nvSpPr>
                <p:cNvPr id="2161" name="Google Shape;2161;p15"/>
                <p:cNvSpPr/>
                <p:nvPr/>
              </p:nvSpPr>
              <p:spPr>
                <a:xfrm>
                  <a:off x="1979485"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2" name="Google Shape;2162;p15"/>
                <p:cNvSpPr/>
                <p:nvPr/>
              </p:nvSpPr>
              <p:spPr>
                <a:xfrm>
                  <a:off x="1965235"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67114" y="0"/>
                        <a:pt x="67114" y="0"/>
                        <a:pt x="67114" y="0"/>
                      </a:cubicBezTo>
                      <a:cubicBezTo>
                        <a:pt x="90260" y="0"/>
                        <a:pt x="110643" y="12478"/>
                        <a:pt x="120359" y="32575"/>
                      </a:cubicBezTo>
                      <a:lnTo>
                        <a:pt x="132836" y="58484"/>
                      </a:lnTo>
                      <a:cubicBezTo>
                        <a:pt x="134932" y="62865"/>
                        <a:pt x="134646" y="68104"/>
                        <a:pt x="132074" y="72295"/>
                      </a:cubicBezTo>
                      <a:cubicBezTo>
                        <a:pt x="129502" y="76391"/>
                        <a:pt x="124835" y="78867"/>
                        <a:pt x="119977" y="78867"/>
                      </a:cubicBezTo>
                      <a:close/>
                      <a:moveTo>
                        <a:pt x="37015" y="50292"/>
                      </a:moveTo>
                      <a:lnTo>
                        <a:pt x="97213" y="50292"/>
                      </a:lnTo>
                      <a:lnTo>
                        <a:pt x="94641" y="44958"/>
                      </a:lnTo>
                      <a:cubicBezTo>
                        <a:pt x="89688" y="34671"/>
                        <a:pt x="79401" y="28575"/>
                        <a:pt x="67114" y="28575"/>
                      </a:cubicBezTo>
                      <a:lnTo>
                        <a:pt x="67114" y="28575"/>
                      </a:lnTo>
                      <a:cubicBezTo>
                        <a:pt x="54827" y="28575"/>
                        <a:pt x="44540" y="34671"/>
                        <a:pt x="39586" y="44958"/>
                      </a:cubicBezTo>
                      <a:lnTo>
                        <a:pt x="37015"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63" name="Google Shape;2163;p15"/>
              <p:cNvGrpSpPr/>
              <p:nvPr/>
            </p:nvGrpSpPr>
            <p:grpSpPr>
              <a:xfrm>
                <a:off x="1931256" y="5455729"/>
                <a:ext cx="202281" cy="99535"/>
                <a:chOff x="1931256" y="5455729"/>
                <a:chExt cx="202281" cy="99535"/>
              </a:xfrm>
            </p:grpSpPr>
            <p:sp>
              <p:nvSpPr>
                <p:cNvPr id="2164" name="Google Shape;2164;p15"/>
                <p:cNvSpPr/>
                <p:nvPr/>
              </p:nvSpPr>
              <p:spPr>
                <a:xfrm>
                  <a:off x="1945456"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5" name="Google Shape;2165;p15"/>
                <p:cNvSpPr/>
                <p:nvPr/>
              </p:nvSpPr>
              <p:spPr>
                <a:xfrm>
                  <a:off x="1931256"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6"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66" name="Google Shape;2166;p15"/>
              <p:cNvGrpSpPr/>
              <p:nvPr/>
            </p:nvGrpSpPr>
            <p:grpSpPr>
              <a:xfrm>
                <a:off x="2099210" y="5526690"/>
                <a:ext cx="202601" cy="481298"/>
                <a:chOff x="2099210" y="5526690"/>
                <a:chExt cx="202601" cy="481298"/>
              </a:xfrm>
            </p:grpSpPr>
            <p:sp>
              <p:nvSpPr>
                <p:cNvPr id="2167" name="Google Shape;2167;p15"/>
                <p:cNvSpPr/>
                <p:nvPr/>
              </p:nvSpPr>
              <p:spPr>
                <a:xfrm>
                  <a:off x="2113502" y="5540977"/>
                  <a:ext cx="174021" cy="452723"/>
                </a:xfrm>
                <a:custGeom>
                  <a:avLst/>
                  <a:gdLst/>
                  <a:ahLst/>
                  <a:cxnLst/>
                  <a:rect l="l" t="t" r="r" b="b"/>
                  <a:pathLst>
                    <a:path w="174021" h="452723" extrusionOk="0">
                      <a:moveTo>
                        <a:pt x="1619" y="108871"/>
                      </a:moveTo>
                      <a:lnTo>
                        <a:pt x="0" y="0"/>
                      </a:lnTo>
                      <a:lnTo>
                        <a:pt x="174022" y="0"/>
                      </a:lnTo>
                      <a:lnTo>
                        <a:pt x="174022" y="452724"/>
                      </a:lnTo>
                      <a:lnTo>
                        <a:pt x="0" y="452724"/>
                      </a:lnTo>
                      <a:lnTo>
                        <a:pt x="1619" y="163449"/>
                      </a:lnTo>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8" name="Google Shape;2168;p15"/>
                <p:cNvSpPr/>
                <p:nvPr/>
              </p:nvSpPr>
              <p:spPr>
                <a:xfrm>
                  <a:off x="2099210" y="5526690"/>
                  <a:ext cx="202601" cy="481298"/>
                </a:xfrm>
                <a:custGeom>
                  <a:avLst/>
                  <a:gdLst/>
                  <a:ahLst/>
                  <a:cxnLst/>
                  <a:rect l="l" t="t" r="r" b="b"/>
                  <a:pathLst>
                    <a:path w="202601" h="481298" extrusionOk="0">
                      <a:moveTo>
                        <a:pt x="188314" y="481299"/>
                      </a:moveTo>
                      <a:lnTo>
                        <a:pt x="14292" y="481299"/>
                      </a:lnTo>
                      <a:cubicBezTo>
                        <a:pt x="10482" y="481299"/>
                        <a:pt x="6862" y="479774"/>
                        <a:pt x="4195" y="477108"/>
                      </a:cubicBezTo>
                      <a:cubicBezTo>
                        <a:pt x="1528" y="474440"/>
                        <a:pt x="4" y="470726"/>
                        <a:pt x="4" y="466916"/>
                      </a:cubicBezTo>
                      <a:lnTo>
                        <a:pt x="1528" y="177641"/>
                      </a:lnTo>
                      <a:cubicBezTo>
                        <a:pt x="1528" y="169736"/>
                        <a:pt x="7910" y="163449"/>
                        <a:pt x="15816" y="163449"/>
                      </a:cubicBezTo>
                      <a:cubicBezTo>
                        <a:pt x="15816" y="163449"/>
                        <a:pt x="15816" y="163449"/>
                        <a:pt x="15911" y="163449"/>
                      </a:cubicBezTo>
                      <a:cubicBezTo>
                        <a:pt x="23817" y="163449"/>
                        <a:pt x="30198" y="169926"/>
                        <a:pt x="30103" y="177832"/>
                      </a:cubicBezTo>
                      <a:lnTo>
                        <a:pt x="28579" y="452819"/>
                      </a:lnTo>
                      <a:lnTo>
                        <a:pt x="173931" y="452819"/>
                      </a:lnTo>
                      <a:lnTo>
                        <a:pt x="173931" y="28575"/>
                      </a:lnTo>
                      <a:lnTo>
                        <a:pt x="28770" y="28575"/>
                      </a:lnTo>
                      <a:lnTo>
                        <a:pt x="30103" y="122968"/>
                      </a:lnTo>
                      <a:cubicBezTo>
                        <a:pt x="30198" y="130873"/>
                        <a:pt x="23912" y="137351"/>
                        <a:pt x="16006" y="137446"/>
                      </a:cubicBezTo>
                      <a:cubicBezTo>
                        <a:pt x="8101" y="138017"/>
                        <a:pt x="1623" y="131255"/>
                        <a:pt x="1528" y="123349"/>
                      </a:cubicBezTo>
                      <a:lnTo>
                        <a:pt x="4" y="14478"/>
                      </a:lnTo>
                      <a:cubicBezTo>
                        <a:pt x="-91" y="10668"/>
                        <a:pt x="1433" y="6954"/>
                        <a:pt x="4100" y="4286"/>
                      </a:cubicBezTo>
                      <a:cubicBezTo>
                        <a:pt x="6767" y="1620"/>
                        <a:pt x="10482" y="0"/>
                        <a:pt x="14292" y="0"/>
                      </a:cubicBezTo>
                      <a:lnTo>
                        <a:pt x="188314" y="0"/>
                      </a:lnTo>
                      <a:cubicBezTo>
                        <a:pt x="196219" y="0"/>
                        <a:pt x="202601" y="6382"/>
                        <a:pt x="202601" y="14288"/>
                      </a:cubicBezTo>
                      <a:lnTo>
                        <a:pt x="202601" y="467106"/>
                      </a:lnTo>
                      <a:cubicBezTo>
                        <a:pt x="202601" y="474917"/>
                        <a:pt x="196219" y="481299"/>
                        <a:pt x="188314" y="48129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69" name="Google Shape;2169;p15"/>
              <p:cNvGrpSpPr/>
              <p:nvPr/>
            </p:nvGrpSpPr>
            <p:grpSpPr>
              <a:xfrm>
                <a:off x="2133447" y="5405437"/>
                <a:ext cx="134227" cy="78867"/>
                <a:chOff x="2133447" y="5405437"/>
                <a:chExt cx="134227" cy="78867"/>
              </a:xfrm>
            </p:grpSpPr>
            <p:sp>
              <p:nvSpPr>
                <p:cNvPr id="2170" name="Google Shape;2170;p15"/>
                <p:cNvSpPr/>
                <p:nvPr/>
              </p:nvSpPr>
              <p:spPr>
                <a:xfrm>
                  <a:off x="2147696" y="5419772"/>
                  <a:ext cx="105727" cy="50244"/>
                </a:xfrm>
                <a:custGeom>
                  <a:avLst/>
                  <a:gdLst/>
                  <a:ahLst/>
                  <a:cxnLst/>
                  <a:rect l="l" t="t" r="r" b="b"/>
                  <a:pathLst>
                    <a:path w="105727" h="50244" extrusionOk="0">
                      <a:moveTo>
                        <a:pt x="105728" y="50244"/>
                      </a:moveTo>
                      <a:lnTo>
                        <a:pt x="0" y="50244"/>
                      </a:lnTo>
                      <a:lnTo>
                        <a:pt x="12478" y="24432"/>
                      </a:lnTo>
                      <a:cubicBezTo>
                        <a:pt x="28289" y="-8144"/>
                        <a:pt x="77533" y="-8144"/>
                        <a:pt x="93250" y="24432"/>
                      </a:cubicBezTo>
                      <a:lnTo>
                        <a:pt x="105728" y="50244"/>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1" name="Google Shape;2171;p15"/>
                <p:cNvSpPr/>
                <p:nvPr/>
              </p:nvSpPr>
              <p:spPr>
                <a:xfrm>
                  <a:off x="2133447"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90260" y="0"/>
                        <a:pt x="110643" y="12478"/>
                        <a:pt x="120358" y="32575"/>
                      </a:cubicBezTo>
                      <a:lnTo>
                        <a:pt x="132836" y="58484"/>
                      </a:lnTo>
                      <a:cubicBezTo>
                        <a:pt x="134932" y="62865"/>
                        <a:pt x="134646" y="68104"/>
                        <a:pt x="132074" y="72295"/>
                      </a:cubicBezTo>
                      <a:cubicBezTo>
                        <a:pt x="129502" y="76486"/>
                        <a:pt x="124835" y="78867"/>
                        <a:pt x="119977" y="78867"/>
                      </a:cubicBezTo>
                      <a:close/>
                      <a:moveTo>
                        <a:pt x="36919" y="50292"/>
                      </a:moveTo>
                      <a:lnTo>
                        <a:pt x="97117" y="50292"/>
                      </a:lnTo>
                      <a:lnTo>
                        <a:pt x="94546" y="44958"/>
                      </a:lnTo>
                      <a:cubicBezTo>
                        <a:pt x="89593" y="34671"/>
                        <a:pt x="79306" y="28575"/>
                        <a:pt x="67019" y="28575"/>
                      </a:cubicBezTo>
                      <a:cubicBezTo>
                        <a:pt x="54731" y="28575"/>
                        <a:pt x="44444" y="34671"/>
                        <a:pt x="39491" y="44958"/>
                      </a:cubicBezTo>
                      <a:lnTo>
                        <a:pt x="36919"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72" name="Google Shape;2172;p15"/>
              <p:cNvGrpSpPr/>
              <p:nvPr/>
            </p:nvGrpSpPr>
            <p:grpSpPr>
              <a:xfrm>
                <a:off x="2099467" y="5455729"/>
                <a:ext cx="202281" cy="99535"/>
                <a:chOff x="2099467" y="5455729"/>
                <a:chExt cx="202281" cy="99535"/>
              </a:xfrm>
            </p:grpSpPr>
            <p:sp>
              <p:nvSpPr>
                <p:cNvPr id="2173" name="Google Shape;2173;p15"/>
                <p:cNvSpPr/>
                <p:nvPr/>
              </p:nvSpPr>
              <p:spPr>
                <a:xfrm>
                  <a:off x="2113572"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7"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4" name="Google Shape;2174;p15"/>
                <p:cNvSpPr/>
                <p:nvPr/>
              </p:nvSpPr>
              <p:spPr>
                <a:xfrm>
                  <a:off x="2099467"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5"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75" name="Google Shape;2175;p15"/>
              <p:cNvGrpSpPr/>
              <p:nvPr/>
            </p:nvGrpSpPr>
            <p:grpSpPr>
              <a:xfrm>
                <a:off x="2273236" y="5521165"/>
                <a:ext cx="202596" cy="481393"/>
                <a:chOff x="2273236" y="5521165"/>
                <a:chExt cx="202596" cy="481393"/>
              </a:xfrm>
            </p:grpSpPr>
            <p:sp>
              <p:nvSpPr>
                <p:cNvPr id="2176" name="Google Shape;2176;p15"/>
                <p:cNvSpPr/>
                <p:nvPr/>
              </p:nvSpPr>
              <p:spPr>
                <a:xfrm>
                  <a:off x="228752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7" name="Google Shape;2177;p15"/>
                <p:cNvSpPr/>
                <p:nvPr/>
              </p:nvSpPr>
              <p:spPr>
                <a:xfrm>
                  <a:off x="227323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78" name="Google Shape;2178;p15"/>
              <p:cNvGrpSpPr/>
              <p:nvPr/>
            </p:nvGrpSpPr>
            <p:grpSpPr>
              <a:xfrm>
                <a:off x="2307373" y="5405437"/>
                <a:ext cx="134227" cy="78867"/>
                <a:chOff x="2307373" y="5405437"/>
                <a:chExt cx="134227" cy="78867"/>
              </a:xfrm>
            </p:grpSpPr>
            <p:sp>
              <p:nvSpPr>
                <p:cNvPr id="2179" name="Google Shape;2179;p15"/>
                <p:cNvSpPr/>
                <p:nvPr/>
              </p:nvSpPr>
              <p:spPr>
                <a:xfrm>
                  <a:off x="232162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0" name="Google Shape;2180;p15"/>
                <p:cNvSpPr/>
                <p:nvPr/>
              </p:nvSpPr>
              <p:spPr>
                <a:xfrm>
                  <a:off x="230737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391"/>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6" y="44958"/>
                      </a:cubicBezTo>
                      <a:lnTo>
                        <a:pt x="37015"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81" name="Google Shape;2181;p15"/>
              <p:cNvGrpSpPr/>
              <p:nvPr/>
            </p:nvGrpSpPr>
            <p:grpSpPr>
              <a:xfrm>
                <a:off x="2273427" y="5455729"/>
                <a:ext cx="202310" cy="99535"/>
                <a:chOff x="2273427" y="5455729"/>
                <a:chExt cx="202310" cy="99535"/>
              </a:xfrm>
            </p:grpSpPr>
            <p:sp>
              <p:nvSpPr>
                <p:cNvPr id="2182" name="Google Shape;2182;p15"/>
                <p:cNvSpPr/>
                <p:nvPr/>
              </p:nvSpPr>
              <p:spPr>
                <a:xfrm>
                  <a:off x="2287594"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3" name="Google Shape;2183;p15"/>
                <p:cNvSpPr/>
                <p:nvPr/>
              </p:nvSpPr>
              <p:spPr>
                <a:xfrm>
                  <a:off x="2273427" y="5455729"/>
                  <a:ext cx="202310" cy="99535"/>
                </a:xfrm>
                <a:custGeom>
                  <a:avLst/>
                  <a:gdLst/>
                  <a:ahLst/>
                  <a:cxnLst/>
                  <a:rect l="l" t="t" r="r" b="b"/>
                  <a:pathLst>
                    <a:path w="202310"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2" y="0"/>
                      </a:cubicBezTo>
                      <a:lnTo>
                        <a:pt x="154019" y="0"/>
                      </a:lnTo>
                      <a:cubicBezTo>
                        <a:pt x="159543" y="0"/>
                        <a:pt x="164497" y="3143"/>
                        <a:pt x="166878" y="8096"/>
                      </a:cubicBezTo>
                      <a:lnTo>
                        <a:pt x="200882" y="78486"/>
                      </a:lnTo>
                      <a:cubicBezTo>
                        <a:pt x="200977" y="78581"/>
                        <a:pt x="200977" y="78771"/>
                        <a:pt x="201072" y="78867"/>
                      </a:cubicBezTo>
                      <a:cubicBezTo>
                        <a:pt x="203073" y="83248"/>
                        <a:pt x="202597" y="88772"/>
                        <a:pt x="200025" y="92869"/>
                      </a:cubicBezTo>
                      <a:cubicBezTo>
                        <a:pt x="197453" y="96964"/>
                        <a:pt x="192405" y="99536"/>
                        <a:pt x="187547" y="99536"/>
                      </a:cubicBezTo>
                      <a:close/>
                      <a:moveTo>
                        <a:pt x="36766" y="70961"/>
                      </a:moveTo>
                      <a:lnTo>
                        <a:pt x="165449" y="70961"/>
                      </a:lnTo>
                      <a:lnTo>
                        <a:pt x="144970" y="28575"/>
                      </a:lnTo>
                      <a:lnTo>
                        <a:pt x="57150" y="28575"/>
                      </a:lnTo>
                      <a:lnTo>
                        <a:pt x="36766"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84" name="Google Shape;2184;p15"/>
              <p:cNvGrpSpPr/>
              <p:nvPr/>
            </p:nvGrpSpPr>
            <p:grpSpPr>
              <a:xfrm>
                <a:off x="1560766" y="5782817"/>
                <a:ext cx="928687" cy="481393"/>
                <a:chOff x="1560766" y="5782817"/>
                <a:chExt cx="928687" cy="481393"/>
              </a:xfrm>
            </p:grpSpPr>
            <p:sp>
              <p:nvSpPr>
                <p:cNvPr id="2185" name="Google Shape;2185;p15"/>
                <p:cNvSpPr/>
                <p:nvPr/>
              </p:nvSpPr>
              <p:spPr>
                <a:xfrm>
                  <a:off x="1575054" y="5797104"/>
                  <a:ext cx="900112" cy="452818"/>
                </a:xfrm>
                <a:custGeom>
                  <a:avLst/>
                  <a:gdLst/>
                  <a:ahLst/>
                  <a:cxnLst/>
                  <a:rect l="l" t="t" r="r" b="b"/>
                  <a:pathLst>
                    <a:path w="900112" h="452818" extrusionOk="0">
                      <a:moveTo>
                        <a:pt x="900113" y="0"/>
                      </a:moveTo>
                      <a:lnTo>
                        <a:pt x="900113" y="325850"/>
                      </a:lnTo>
                      <a:cubicBezTo>
                        <a:pt x="900113" y="395668"/>
                        <a:pt x="842963" y="452818"/>
                        <a:pt x="773144" y="452818"/>
                      </a:cubicBezTo>
                      <a:lnTo>
                        <a:pt x="126968" y="452818"/>
                      </a:lnTo>
                      <a:cubicBezTo>
                        <a:pt x="108966" y="452818"/>
                        <a:pt x="91726" y="449009"/>
                        <a:pt x="76200" y="442150"/>
                      </a:cubicBezTo>
                      <a:cubicBezTo>
                        <a:pt x="31433" y="422529"/>
                        <a:pt x="0" y="377666"/>
                        <a:pt x="0" y="325850"/>
                      </a:cubicBezTo>
                      <a:lnTo>
                        <a:pt x="0" y="0"/>
                      </a:lnTo>
                      <a:lnTo>
                        <a:pt x="900113" y="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6" name="Google Shape;2186;p15"/>
                <p:cNvSpPr/>
                <p:nvPr/>
              </p:nvSpPr>
              <p:spPr>
                <a:xfrm>
                  <a:off x="1560766" y="5782817"/>
                  <a:ext cx="928687" cy="481393"/>
                </a:xfrm>
                <a:custGeom>
                  <a:avLst/>
                  <a:gdLst/>
                  <a:ahLst/>
                  <a:cxnLst/>
                  <a:rect l="l" t="t" r="r" b="b"/>
                  <a:pathLst>
                    <a:path w="928687" h="481393" extrusionOk="0">
                      <a:moveTo>
                        <a:pt x="787432" y="481393"/>
                      </a:moveTo>
                      <a:lnTo>
                        <a:pt x="141256" y="481393"/>
                      </a:lnTo>
                      <a:cubicBezTo>
                        <a:pt x="121634" y="481393"/>
                        <a:pt x="102584" y="477393"/>
                        <a:pt x="84677" y="469487"/>
                      </a:cubicBezTo>
                      <a:cubicBezTo>
                        <a:pt x="33242" y="446913"/>
                        <a:pt x="0" y="396145"/>
                        <a:pt x="0" y="340138"/>
                      </a:cubicBezTo>
                      <a:lnTo>
                        <a:pt x="0" y="14288"/>
                      </a:lnTo>
                      <a:cubicBezTo>
                        <a:pt x="0" y="6382"/>
                        <a:pt x="6382" y="0"/>
                        <a:pt x="14288" y="0"/>
                      </a:cubicBezTo>
                      <a:lnTo>
                        <a:pt x="914400" y="0"/>
                      </a:lnTo>
                      <a:cubicBezTo>
                        <a:pt x="922306" y="0"/>
                        <a:pt x="928688" y="6382"/>
                        <a:pt x="928688" y="14288"/>
                      </a:cubicBezTo>
                      <a:lnTo>
                        <a:pt x="928688" y="340138"/>
                      </a:lnTo>
                      <a:cubicBezTo>
                        <a:pt x="928688" y="418052"/>
                        <a:pt x="865346" y="481393"/>
                        <a:pt x="787432" y="481393"/>
                      </a:cubicBezTo>
                      <a:close/>
                      <a:moveTo>
                        <a:pt x="28575" y="28575"/>
                      </a:moveTo>
                      <a:lnTo>
                        <a:pt x="28575" y="340138"/>
                      </a:lnTo>
                      <a:cubicBezTo>
                        <a:pt x="28575" y="384810"/>
                        <a:pt x="55150" y="425387"/>
                        <a:pt x="96203" y="443389"/>
                      </a:cubicBezTo>
                      <a:cubicBezTo>
                        <a:pt x="110490" y="449675"/>
                        <a:pt x="125539" y="452818"/>
                        <a:pt x="141256" y="452818"/>
                      </a:cubicBezTo>
                      <a:lnTo>
                        <a:pt x="787432" y="452818"/>
                      </a:lnTo>
                      <a:cubicBezTo>
                        <a:pt x="849535" y="452818"/>
                        <a:pt x="900113" y="402241"/>
                        <a:pt x="900113" y="340138"/>
                      </a:cubicBezTo>
                      <a:lnTo>
                        <a:pt x="900113" y="28575"/>
                      </a:lnTo>
                      <a:lnTo>
                        <a:pt x="28575" y="2857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87" name="Google Shape;2187;p15"/>
              <p:cNvGrpSpPr/>
              <p:nvPr/>
            </p:nvGrpSpPr>
            <p:grpSpPr>
              <a:xfrm>
                <a:off x="1724405" y="5870161"/>
                <a:ext cx="612267" cy="284988"/>
                <a:chOff x="1724405" y="5870161"/>
                <a:chExt cx="612267" cy="284988"/>
              </a:xfrm>
            </p:grpSpPr>
            <p:sp>
              <p:nvSpPr>
                <p:cNvPr id="2188" name="Google Shape;2188;p15"/>
                <p:cNvSpPr/>
                <p:nvPr/>
              </p:nvSpPr>
              <p:spPr>
                <a:xfrm>
                  <a:off x="1738693" y="5884449"/>
                  <a:ext cx="583691" cy="256413"/>
                </a:xfrm>
                <a:custGeom>
                  <a:avLst/>
                  <a:gdLst/>
                  <a:ahLst/>
                  <a:cxnLst/>
                  <a:rect l="l" t="t" r="r" b="b"/>
                  <a:pathLst>
                    <a:path w="583691" h="256413" extrusionOk="0">
                      <a:moveTo>
                        <a:pt x="583692" y="128207"/>
                      </a:moveTo>
                      <a:cubicBezTo>
                        <a:pt x="583692" y="199013"/>
                        <a:pt x="453028" y="256413"/>
                        <a:pt x="291846" y="256413"/>
                      </a:cubicBezTo>
                      <a:cubicBezTo>
                        <a:pt x="130664" y="256413"/>
                        <a:pt x="0" y="199013"/>
                        <a:pt x="0" y="128207"/>
                      </a:cubicBezTo>
                      <a:cubicBezTo>
                        <a:pt x="0" y="57400"/>
                        <a:pt x="130664" y="0"/>
                        <a:pt x="291846" y="0"/>
                      </a:cubicBezTo>
                      <a:cubicBezTo>
                        <a:pt x="453028" y="0"/>
                        <a:pt x="583692" y="57400"/>
                        <a:pt x="583692" y="12820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9" name="Google Shape;2189;p15"/>
                <p:cNvSpPr/>
                <p:nvPr/>
              </p:nvSpPr>
              <p:spPr>
                <a:xfrm>
                  <a:off x="1724405" y="5870161"/>
                  <a:ext cx="612267" cy="284988"/>
                </a:xfrm>
                <a:custGeom>
                  <a:avLst/>
                  <a:gdLst/>
                  <a:ahLst/>
                  <a:cxnLst/>
                  <a:rect l="l" t="t" r="r" b="b"/>
                  <a:pathLst>
                    <a:path w="612267" h="284988" extrusionOk="0">
                      <a:moveTo>
                        <a:pt x="306134" y="284988"/>
                      </a:moveTo>
                      <a:cubicBezTo>
                        <a:pt x="134493" y="284988"/>
                        <a:pt x="0" y="222409"/>
                        <a:pt x="0" y="142494"/>
                      </a:cubicBezTo>
                      <a:cubicBezTo>
                        <a:pt x="0" y="62579"/>
                        <a:pt x="134493" y="0"/>
                        <a:pt x="306134" y="0"/>
                      </a:cubicBezTo>
                      <a:cubicBezTo>
                        <a:pt x="477774" y="0"/>
                        <a:pt x="612267" y="62579"/>
                        <a:pt x="612267" y="142494"/>
                      </a:cubicBezTo>
                      <a:cubicBezTo>
                        <a:pt x="612267" y="222409"/>
                        <a:pt x="477774" y="284988"/>
                        <a:pt x="306134" y="284988"/>
                      </a:cubicBezTo>
                      <a:close/>
                      <a:moveTo>
                        <a:pt x="306134" y="28575"/>
                      </a:moveTo>
                      <a:cubicBezTo>
                        <a:pt x="140113" y="28575"/>
                        <a:pt x="28575" y="87439"/>
                        <a:pt x="28575" y="142494"/>
                      </a:cubicBezTo>
                      <a:cubicBezTo>
                        <a:pt x="28575" y="197549"/>
                        <a:pt x="140113" y="256413"/>
                        <a:pt x="306134" y="256413"/>
                      </a:cubicBezTo>
                      <a:cubicBezTo>
                        <a:pt x="472154" y="256413"/>
                        <a:pt x="583692" y="197549"/>
                        <a:pt x="583692" y="142494"/>
                      </a:cubicBezTo>
                      <a:cubicBezTo>
                        <a:pt x="583692" y="87439"/>
                        <a:pt x="472154" y="28575"/>
                        <a:pt x="30613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90" name="Google Shape;2190;p15"/>
              <p:cNvSpPr/>
              <p:nvPr/>
            </p:nvSpPr>
            <p:spPr>
              <a:xfrm>
                <a:off x="1575054" y="5431059"/>
                <a:ext cx="76200" cy="808196"/>
              </a:xfrm>
              <a:custGeom>
                <a:avLst/>
                <a:gdLst/>
                <a:ahLst/>
                <a:cxnLst/>
                <a:rect l="l" t="t" r="r" b="b"/>
                <a:pathLst>
                  <a:path w="76200" h="808196" extrusionOk="0">
                    <a:moveTo>
                      <a:pt x="76200" y="0"/>
                    </a:moveTo>
                    <a:lnTo>
                      <a:pt x="76200" y="808196"/>
                    </a:lnTo>
                    <a:cubicBezTo>
                      <a:pt x="31433" y="788575"/>
                      <a:pt x="0" y="743712"/>
                      <a:pt x="0" y="691896"/>
                    </a:cubicBezTo>
                    <a:lnTo>
                      <a:pt x="0" y="366046"/>
                    </a:lnTo>
                    <a:lnTo>
                      <a:pt x="20098" y="366046"/>
                    </a:lnTo>
                    <a:lnTo>
                      <a:pt x="20098" y="104204"/>
                    </a:lnTo>
                    <a:lnTo>
                      <a:pt x="22574" y="104204"/>
                    </a:lnTo>
                    <a:lnTo>
                      <a:pt x="54197" y="38767"/>
                    </a:lnTo>
                    <a:lnTo>
                      <a:pt x="66675" y="12859"/>
                    </a:lnTo>
                    <a:cubicBezTo>
                      <a:pt x="69151" y="7811"/>
                      <a:pt x="72390" y="3524"/>
                      <a:pt x="76200" y="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191" name="Google Shape;2191;p15"/>
          <p:cNvGrpSpPr/>
          <p:nvPr/>
        </p:nvGrpSpPr>
        <p:grpSpPr>
          <a:xfrm>
            <a:off x="948" y="3152324"/>
            <a:ext cx="1176746" cy="1373600"/>
            <a:chOff x="8127313" y="716372"/>
            <a:chExt cx="1477581" cy="1724761"/>
          </a:xfrm>
        </p:grpSpPr>
        <p:grpSp>
          <p:nvGrpSpPr>
            <p:cNvPr id="2192" name="Google Shape;2192;p15"/>
            <p:cNvGrpSpPr/>
            <p:nvPr/>
          </p:nvGrpSpPr>
          <p:grpSpPr>
            <a:xfrm flipH="1">
              <a:off x="8127313" y="730397"/>
              <a:ext cx="1477581" cy="1710736"/>
              <a:chOff x="8390004" y="456115"/>
              <a:chExt cx="904162" cy="1046834"/>
            </a:xfrm>
          </p:grpSpPr>
          <p:grpSp>
            <p:nvGrpSpPr>
              <p:cNvPr id="2193" name="Google Shape;2193;p15"/>
              <p:cNvGrpSpPr/>
              <p:nvPr/>
            </p:nvGrpSpPr>
            <p:grpSpPr>
              <a:xfrm>
                <a:off x="8390004" y="1344626"/>
                <a:ext cx="193429" cy="158323"/>
                <a:chOff x="8390004" y="1344626"/>
                <a:chExt cx="193429" cy="158323"/>
              </a:xfrm>
            </p:grpSpPr>
            <p:sp>
              <p:nvSpPr>
                <p:cNvPr id="2194" name="Google Shape;2194;p15"/>
                <p:cNvSpPr/>
                <p:nvPr/>
              </p:nvSpPr>
              <p:spPr>
                <a:xfrm>
                  <a:off x="8404193" y="1358836"/>
                  <a:ext cx="164687" cy="129825"/>
                </a:xfrm>
                <a:custGeom>
                  <a:avLst/>
                  <a:gdLst/>
                  <a:ahLst/>
                  <a:cxnLst/>
                  <a:rect l="l" t="t" r="r" b="b"/>
                  <a:pathLst>
                    <a:path w="164687" h="129825" extrusionOk="0">
                      <a:moveTo>
                        <a:pt x="94012" y="0"/>
                      </a:moveTo>
                      <a:lnTo>
                        <a:pt x="0" y="122396"/>
                      </a:lnTo>
                      <a:lnTo>
                        <a:pt x="106680" y="129826"/>
                      </a:lnTo>
                      <a:lnTo>
                        <a:pt x="164687" y="54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5" name="Google Shape;2195;p15"/>
                <p:cNvSpPr/>
                <p:nvPr/>
              </p:nvSpPr>
              <p:spPr>
                <a:xfrm>
                  <a:off x="8390004" y="1344626"/>
                  <a:ext cx="193429" cy="158323"/>
                </a:xfrm>
                <a:custGeom>
                  <a:avLst/>
                  <a:gdLst/>
                  <a:ahLst/>
                  <a:cxnLst/>
                  <a:rect l="l" t="t" r="r" b="b"/>
                  <a:pathLst>
                    <a:path w="193429" h="158323" extrusionOk="0">
                      <a:moveTo>
                        <a:pt x="120869" y="158323"/>
                      </a:moveTo>
                      <a:cubicBezTo>
                        <a:pt x="120488" y="158323"/>
                        <a:pt x="120202" y="158323"/>
                        <a:pt x="119916" y="158323"/>
                      </a:cubicBezTo>
                      <a:lnTo>
                        <a:pt x="13236" y="150894"/>
                      </a:lnTo>
                      <a:cubicBezTo>
                        <a:pt x="7998" y="150513"/>
                        <a:pt x="3330" y="147274"/>
                        <a:pt x="1235" y="142511"/>
                      </a:cubicBezTo>
                      <a:cubicBezTo>
                        <a:pt x="-861" y="137749"/>
                        <a:pt x="-289" y="132129"/>
                        <a:pt x="2950" y="127938"/>
                      </a:cubicBezTo>
                      <a:lnTo>
                        <a:pt x="97057" y="5542"/>
                      </a:lnTo>
                      <a:cubicBezTo>
                        <a:pt x="99343" y="2494"/>
                        <a:pt x="102771" y="589"/>
                        <a:pt x="106582" y="113"/>
                      </a:cubicBezTo>
                      <a:cubicBezTo>
                        <a:pt x="110296" y="-364"/>
                        <a:pt x="114106" y="684"/>
                        <a:pt x="117154" y="2970"/>
                      </a:cubicBezTo>
                      <a:lnTo>
                        <a:pt x="187830" y="57263"/>
                      </a:lnTo>
                      <a:cubicBezTo>
                        <a:pt x="194116" y="62025"/>
                        <a:pt x="195259" y="71074"/>
                        <a:pt x="190497" y="77265"/>
                      </a:cubicBezTo>
                      <a:lnTo>
                        <a:pt x="132394" y="152798"/>
                      </a:lnTo>
                      <a:cubicBezTo>
                        <a:pt x="129441" y="156227"/>
                        <a:pt x="125250" y="158323"/>
                        <a:pt x="120869" y="158323"/>
                      </a:cubicBezTo>
                      <a:close/>
                      <a:moveTo>
                        <a:pt x="41716" y="124128"/>
                      </a:moveTo>
                      <a:lnTo>
                        <a:pt x="114202" y="129177"/>
                      </a:lnTo>
                      <a:lnTo>
                        <a:pt x="158874" y="71074"/>
                      </a:lnTo>
                      <a:lnTo>
                        <a:pt x="110867" y="34117"/>
                      </a:lnTo>
                      <a:lnTo>
                        <a:pt x="41716" y="12412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96" name="Google Shape;2196;p15"/>
              <p:cNvGrpSpPr/>
              <p:nvPr/>
            </p:nvGrpSpPr>
            <p:grpSpPr>
              <a:xfrm>
                <a:off x="8437418" y="1249718"/>
                <a:ext cx="235873" cy="221893"/>
                <a:chOff x="8437418" y="1249718"/>
                <a:chExt cx="235873" cy="221893"/>
              </a:xfrm>
            </p:grpSpPr>
            <p:sp>
              <p:nvSpPr>
                <p:cNvPr id="2197" name="Google Shape;2197;p15"/>
                <p:cNvSpPr/>
                <p:nvPr/>
              </p:nvSpPr>
              <p:spPr>
                <a:xfrm rot="-3144837">
                  <a:off x="8502712" y="1270078"/>
                  <a:ext cx="104782" cy="180987"/>
                </a:xfrm>
                <a:custGeom>
                  <a:avLst/>
                  <a:gdLst/>
                  <a:ahLst/>
                  <a:cxnLst/>
                  <a:rect l="l" t="t" r="r" b="b"/>
                  <a:pathLst>
                    <a:path w="104774" h="180973" extrusionOk="0">
                      <a:moveTo>
                        <a:pt x="0" y="0"/>
                      </a:moveTo>
                      <a:lnTo>
                        <a:pt x="104774" y="0"/>
                      </a:lnTo>
                      <a:lnTo>
                        <a:pt x="104774" y="180974"/>
                      </a:lnTo>
                      <a:lnTo>
                        <a:pt x="0" y="18097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8" name="Google Shape;2198;p15"/>
                <p:cNvSpPr/>
                <p:nvPr/>
              </p:nvSpPr>
              <p:spPr>
                <a:xfrm>
                  <a:off x="8437418" y="1249718"/>
                  <a:ext cx="235873" cy="221893"/>
                </a:xfrm>
                <a:custGeom>
                  <a:avLst/>
                  <a:gdLst/>
                  <a:ahLst/>
                  <a:cxnLst/>
                  <a:rect l="l" t="t" r="r" b="b"/>
                  <a:pathLst>
                    <a:path w="235873" h="221893" extrusionOk="0">
                      <a:moveTo>
                        <a:pt x="157656" y="221893"/>
                      </a:moveTo>
                      <a:cubicBezTo>
                        <a:pt x="154608" y="221893"/>
                        <a:pt x="151560" y="220941"/>
                        <a:pt x="148989" y="218941"/>
                      </a:cubicBezTo>
                      <a:lnTo>
                        <a:pt x="5542" y="108641"/>
                      </a:lnTo>
                      <a:cubicBezTo>
                        <a:pt x="2494" y="106355"/>
                        <a:pt x="589" y="102926"/>
                        <a:pt x="113" y="99211"/>
                      </a:cubicBezTo>
                      <a:cubicBezTo>
                        <a:pt x="-363" y="95497"/>
                        <a:pt x="684" y="91687"/>
                        <a:pt x="2970" y="88639"/>
                      </a:cubicBezTo>
                      <a:lnTo>
                        <a:pt x="66883" y="5581"/>
                      </a:lnTo>
                      <a:cubicBezTo>
                        <a:pt x="71740" y="-706"/>
                        <a:pt x="80694" y="-1849"/>
                        <a:pt x="86885" y="3009"/>
                      </a:cubicBezTo>
                      <a:lnTo>
                        <a:pt x="230332" y="113308"/>
                      </a:lnTo>
                      <a:cubicBezTo>
                        <a:pt x="233380" y="115594"/>
                        <a:pt x="235285" y="119023"/>
                        <a:pt x="235761" y="122738"/>
                      </a:cubicBezTo>
                      <a:cubicBezTo>
                        <a:pt x="236237" y="126453"/>
                        <a:pt x="235190" y="130263"/>
                        <a:pt x="232904" y="133311"/>
                      </a:cubicBezTo>
                      <a:lnTo>
                        <a:pt x="168991" y="216369"/>
                      </a:lnTo>
                      <a:cubicBezTo>
                        <a:pt x="166133" y="219893"/>
                        <a:pt x="161847" y="221893"/>
                        <a:pt x="157656" y="221893"/>
                      </a:cubicBezTo>
                      <a:close/>
                      <a:moveTo>
                        <a:pt x="34212" y="94639"/>
                      </a:moveTo>
                      <a:lnTo>
                        <a:pt x="154989" y="187508"/>
                      </a:lnTo>
                      <a:lnTo>
                        <a:pt x="201471" y="127120"/>
                      </a:lnTo>
                      <a:lnTo>
                        <a:pt x="80694" y="34251"/>
                      </a:lnTo>
                      <a:lnTo>
                        <a:pt x="34212" y="9463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99" name="Google Shape;2199;p15"/>
              <p:cNvSpPr/>
              <p:nvPr/>
            </p:nvSpPr>
            <p:spPr>
              <a:xfrm>
                <a:off x="8403145" y="1357978"/>
                <a:ext cx="131254" cy="126301"/>
              </a:xfrm>
              <a:custGeom>
                <a:avLst/>
                <a:gdLst/>
                <a:ahLst/>
                <a:cxnLst/>
                <a:rect l="l" t="t" r="r" b="b"/>
                <a:pathLst>
                  <a:path w="131254" h="126301" extrusionOk="0">
                    <a:moveTo>
                      <a:pt x="131255" y="28480"/>
                    </a:moveTo>
                    <a:lnTo>
                      <a:pt x="56007" y="126302"/>
                    </a:lnTo>
                    <a:lnTo>
                      <a:pt x="0" y="122396"/>
                    </a:lnTo>
                    <a:lnTo>
                      <a:pt x="94202" y="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0" name="Google Shape;2200;p15"/>
              <p:cNvSpPr/>
              <p:nvPr/>
            </p:nvSpPr>
            <p:spPr>
              <a:xfrm rot="-3144837">
                <a:off x="8450770" y="1293300"/>
                <a:ext cx="104782" cy="66679"/>
              </a:xfrm>
              <a:custGeom>
                <a:avLst/>
                <a:gdLst/>
                <a:ahLst/>
                <a:cxnLst/>
                <a:rect l="l" t="t" r="r" b="b"/>
                <a:pathLst>
                  <a:path w="104774" h="66674" extrusionOk="0">
                    <a:moveTo>
                      <a:pt x="0" y="0"/>
                    </a:moveTo>
                    <a:lnTo>
                      <a:pt x="104774" y="0"/>
                    </a:lnTo>
                    <a:lnTo>
                      <a:pt x="104774" y="66675"/>
                    </a:lnTo>
                    <a:lnTo>
                      <a:pt x="0" y="6667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201" name="Google Shape;2201;p15"/>
              <p:cNvGrpSpPr/>
              <p:nvPr/>
            </p:nvGrpSpPr>
            <p:grpSpPr>
              <a:xfrm>
                <a:off x="8433011" y="1095392"/>
                <a:ext cx="388579" cy="353169"/>
                <a:chOff x="8433011" y="1095392"/>
                <a:chExt cx="388579" cy="353169"/>
              </a:xfrm>
            </p:grpSpPr>
            <p:sp>
              <p:nvSpPr>
                <p:cNvPr id="2202" name="Google Shape;2202;p15"/>
                <p:cNvSpPr/>
                <p:nvPr/>
              </p:nvSpPr>
              <p:spPr>
                <a:xfrm>
                  <a:off x="8447246" y="1109662"/>
                  <a:ext cx="360045" cy="324612"/>
                </a:xfrm>
                <a:custGeom>
                  <a:avLst/>
                  <a:gdLst/>
                  <a:ahLst/>
                  <a:cxnLst/>
                  <a:rect l="l" t="t" r="r" b="b"/>
                  <a:pathLst>
                    <a:path w="360045" h="324612" extrusionOk="0">
                      <a:moveTo>
                        <a:pt x="55150" y="0"/>
                      </a:moveTo>
                      <a:lnTo>
                        <a:pt x="0" y="149828"/>
                      </a:lnTo>
                      <a:lnTo>
                        <a:pt x="227267" y="324612"/>
                      </a:lnTo>
                      <a:lnTo>
                        <a:pt x="360045" y="23450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3" name="Google Shape;2203;p15"/>
                <p:cNvSpPr/>
                <p:nvPr/>
              </p:nvSpPr>
              <p:spPr>
                <a:xfrm>
                  <a:off x="8433011" y="1095392"/>
                  <a:ext cx="388579" cy="353169"/>
                </a:xfrm>
                <a:custGeom>
                  <a:avLst/>
                  <a:gdLst/>
                  <a:ahLst/>
                  <a:cxnLst/>
                  <a:rect l="l" t="t" r="r" b="b"/>
                  <a:pathLst>
                    <a:path w="388579" h="353169" extrusionOk="0">
                      <a:moveTo>
                        <a:pt x="241502" y="353169"/>
                      </a:moveTo>
                      <a:cubicBezTo>
                        <a:pt x="238454" y="353169"/>
                        <a:pt x="235310" y="352217"/>
                        <a:pt x="232834" y="350217"/>
                      </a:cubicBezTo>
                      <a:lnTo>
                        <a:pt x="5567" y="175433"/>
                      </a:lnTo>
                      <a:cubicBezTo>
                        <a:pt x="614" y="171623"/>
                        <a:pt x="-1291" y="165051"/>
                        <a:pt x="900" y="159145"/>
                      </a:cubicBezTo>
                      <a:lnTo>
                        <a:pt x="56050" y="9317"/>
                      </a:lnTo>
                      <a:cubicBezTo>
                        <a:pt x="57574" y="5031"/>
                        <a:pt x="61098" y="1792"/>
                        <a:pt x="65479" y="554"/>
                      </a:cubicBezTo>
                      <a:cubicBezTo>
                        <a:pt x="69861" y="-684"/>
                        <a:pt x="74528" y="173"/>
                        <a:pt x="78148" y="2935"/>
                      </a:cubicBezTo>
                      <a:lnTo>
                        <a:pt x="383043" y="237441"/>
                      </a:lnTo>
                      <a:cubicBezTo>
                        <a:pt x="386663" y="240203"/>
                        <a:pt x="388758" y="244584"/>
                        <a:pt x="388568" y="249156"/>
                      </a:cubicBezTo>
                      <a:cubicBezTo>
                        <a:pt x="388473" y="253728"/>
                        <a:pt x="386091" y="258015"/>
                        <a:pt x="382281" y="260586"/>
                      </a:cubicBezTo>
                      <a:lnTo>
                        <a:pt x="249502" y="350693"/>
                      </a:lnTo>
                      <a:cubicBezTo>
                        <a:pt x="247121" y="352407"/>
                        <a:pt x="244264" y="353169"/>
                        <a:pt x="241502" y="353169"/>
                      </a:cubicBezTo>
                      <a:close/>
                      <a:moveTo>
                        <a:pt x="31285" y="159145"/>
                      </a:moveTo>
                      <a:lnTo>
                        <a:pt x="242073" y="321261"/>
                      </a:lnTo>
                      <a:lnTo>
                        <a:pt x="349991" y="248013"/>
                      </a:lnTo>
                      <a:lnTo>
                        <a:pt x="76147" y="37416"/>
                      </a:lnTo>
                      <a:lnTo>
                        <a:pt x="31285" y="15914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04" name="Google Shape;2204;p15"/>
              <p:cNvGrpSpPr/>
              <p:nvPr/>
            </p:nvGrpSpPr>
            <p:grpSpPr>
              <a:xfrm>
                <a:off x="8457991" y="456115"/>
                <a:ext cx="836175" cy="922341"/>
                <a:chOff x="8457991" y="456115"/>
                <a:chExt cx="836175" cy="922341"/>
              </a:xfrm>
            </p:grpSpPr>
            <p:sp>
              <p:nvSpPr>
                <p:cNvPr id="2205" name="Google Shape;2205;p15"/>
                <p:cNvSpPr/>
                <p:nvPr/>
              </p:nvSpPr>
              <p:spPr>
                <a:xfrm>
                  <a:off x="8472298" y="470875"/>
                  <a:ext cx="807218" cy="893293"/>
                </a:xfrm>
                <a:custGeom>
                  <a:avLst/>
                  <a:gdLst/>
                  <a:ahLst/>
                  <a:cxnLst/>
                  <a:rect l="l" t="t" r="r" b="b"/>
                  <a:pathLst>
                    <a:path w="807218" h="893293" extrusionOk="0">
                      <a:moveTo>
                        <a:pt x="527017" y="680506"/>
                      </a:moveTo>
                      <a:lnTo>
                        <a:pt x="399573" y="880055"/>
                      </a:lnTo>
                      <a:cubicBezTo>
                        <a:pt x="388142" y="894914"/>
                        <a:pt x="366711" y="897676"/>
                        <a:pt x="351852" y="886246"/>
                      </a:cubicBezTo>
                      <a:lnTo>
                        <a:pt x="13239" y="625833"/>
                      </a:lnTo>
                      <a:cubicBezTo>
                        <a:pt x="-1620" y="614403"/>
                        <a:pt x="-4382" y="592972"/>
                        <a:pt x="7047" y="578112"/>
                      </a:cubicBezTo>
                      <a:lnTo>
                        <a:pt x="482345" y="60524"/>
                      </a:lnTo>
                      <a:cubicBezTo>
                        <a:pt x="547972" y="-10914"/>
                        <a:pt x="657319" y="-20343"/>
                        <a:pt x="734186" y="38807"/>
                      </a:cubicBezTo>
                      <a:lnTo>
                        <a:pt x="734186" y="38807"/>
                      </a:lnTo>
                      <a:cubicBezTo>
                        <a:pt x="811053" y="97957"/>
                        <a:pt x="830007" y="206066"/>
                        <a:pt x="777811" y="287791"/>
                      </a:cubicBezTo>
                      <a:lnTo>
                        <a:pt x="574642" y="606021"/>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6" name="Google Shape;2206;p15"/>
                <p:cNvSpPr/>
                <p:nvPr/>
              </p:nvSpPr>
              <p:spPr>
                <a:xfrm>
                  <a:off x="8457991" y="456115"/>
                  <a:ext cx="836175" cy="922341"/>
                </a:xfrm>
                <a:custGeom>
                  <a:avLst/>
                  <a:gdLst/>
                  <a:ahLst/>
                  <a:cxnLst/>
                  <a:rect l="l" t="t" r="r" b="b"/>
                  <a:pathLst>
                    <a:path w="836175" h="922341" extrusionOk="0">
                      <a:moveTo>
                        <a:pt x="386828" y="922342"/>
                      </a:moveTo>
                      <a:cubicBezTo>
                        <a:pt x="376541" y="922342"/>
                        <a:pt x="366159" y="919103"/>
                        <a:pt x="357396" y="912341"/>
                      </a:cubicBezTo>
                      <a:lnTo>
                        <a:pt x="18782" y="651927"/>
                      </a:lnTo>
                      <a:cubicBezTo>
                        <a:pt x="8590" y="644117"/>
                        <a:pt x="2018" y="632687"/>
                        <a:pt x="399" y="619828"/>
                      </a:cubicBezTo>
                      <a:cubicBezTo>
                        <a:pt x="-1221" y="606969"/>
                        <a:pt x="2113" y="594301"/>
                        <a:pt x="10019" y="584109"/>
                      </a:cubicBezTo>
                      <a:cubicBezTo>
                        <a:pt x="10305" y="583823"/>
                        <a:pt x="10495" y="583442"/>
                        <a:pt x="10781" y="583157"/>
                      </a:cubicBezTo>
                      <a:lnTo>
                        <a:pt x="486079" y="65568"/>
                      </a:lnTo>
                      <a:cubicBezTo>
                        <a:pt x="557230" y="-11965"/>
                        <a:pt x="673816" y="-21967"/>
                        <a:pt x="757160" y="42137"/>
                      </a:cubicBezTo>
                      <a:cubicBezTo>
                        <a:pt x="840599" y="106240"/>
                        <a:pt x="860792" y="221492"/>
                        <a:pt x="804118" y="310170"/>
                      </a:cubicBezTo>
                      <a:lnTo>
                        <a:pt x="600950" y="628400"/>
                      </a:lnTo>
                      <a:cubicBezTo>
                        <a:pt x="596664" y="635068"/>
                        <a:pt x="587805" y="636973"/>
                        <a:pt x="581233" y="632782"/>
                      </a:cubicBezTo>
                      <a:cubicBezTo>
                        <a:pt x="574566" y="628496"/>
                        <a:pt x="572660" y="619733"/>
                        <a:pt x="576851" y="613065"/>
                      </a:cubicBezTo>
                      <a:lnTo>
                        <a:pt x="780020" y="294835"/>
                      </a:lnTo>
                      <a:cubicBezTo>
                        <a:pt x="828597" y="218730"/>
                        <a:pt x="811262" y="119861"/>
                        <a:pt x="739729" y="64806"/>
                      </a:cubicBezTo>
                      <a:cubicBezTo>
                        <a:pt x="668196" y="9752"/>
                        <a:pt x="568184" y="18419"/>
                        <a:pt x="507128" y="84904"/>
                      </a:cubicBezTo>
                      <a:lnTo>
                        <a:pt x="32307" y="601921"/>
                      </a:lnTo>
                      <a:cubicBezTo>
                        <a:pt x="29355" y="606017"/>
                        <a:pt x="28116" y="610970"/>
                        <a:pt x="28688" y="616113"/>
                      </a:cubicBezTo>
                      <a:cubicBezTo>
                        <a:pt x="29355" y="621352"/>
                        <a:pt x="32022" y="626019"/>
                        <a:pt x="36213" y="629258"/>
                      </a:cubicBezTo>
                      <a:lnTo>
                        <a:pt x="374827" y="889671"/>
                      </a:lnTo>
                      <a:cubicBezTo>
                        <a:pt x="383303" y="896243"/>
                        <a:pt x="395496" y="894719"/>
                        <a:pt x="402259" y="886433"/>
                      </a:cubicBezTo>
                      <a:lnTo>
                        <a:pt x="529226" y="687551"/>
                      </a:lnTo>
                      <a:cubicBezTo>
                        <a:pt x="533513" y="680883"/>
                        <a:pt x="542371" y="678978"/>
                        <a:pt x="548943" y="683169"/>
                      </a:cubicBezTo>
                      <a:cubicBezTo>
                        <a:pt x="555611" y="687455"/>
                        <a:pt x="557516" y="696218"/>
                        <a:pt x="553325" y="702886"/>
                      </a:cubicBezTo>
                      <a:lnTo>
                        <a:pt x="425880" y="902435"/>
                      </a:lnTo>
                      <a:cubicBezTo>
                        <a:pt x="425690" y="902816"/>
                        <a:pt x="425404" y="903101"/>
                        <a:pt x="425118" y="903482"/>
                      </a:cubicBezTo>
                      <a:cubicBezTo>
                        <a:pt x="415689" y="915865"/>
                        <a:pt x="401401" y="922342"/>
                        <a:pt x="386828" y="922342"/>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07" name="Google Shape;2207;p15"/>
              <p:cNvGrpSpPr/>
              <p:nvPr/>
            </p:nvGrpSpPr>
            <p:grpSpPr>
              <a:xfrm>
                <a:off x="9017765" y="1062485"/>
                <a:ext cx="43394" cy="51843"/>
                <a:chOff x="9017765" y="1062485"/>
                <a:chExt cx="43394" cy="51843"/>
              </a:xfrm>
            </p:grpSpPr>
            <p:sp>
              <p:nvSpPr>
                <p:cNvPr id="2208" name="Google Shape;2208;p15"/>
                <p:cNvSpPr/>
                <p:nvPr/>
              </p:nvSpPr>
              <p:spPr>
                <a:xfrm>
                  <a:off x="9032081" y="1076800"/>
                  <a:ext cx="14858" cy="23240"/>
                </a:xfrm>
                <a:custGeom>
                  <a:avLst/>
                  <a:gdLst/>
                  <a:ahLst/>
                  <a:cxnLst/>
                  <a:rect l="l" t="t" r="r" b="b"/>
                  <a:pathLst>
                    <a:path w="14858" h="23240" extrusionOk="0">
                      <a:moveTo>
                        <a:pt x="14859" y="0"/>
                      </a:moveTo>
                      <a:lnTo>
                        <a:pt x="0" y="23241"/>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9" name="Google Shape;2209;p15"/>
                <p:cNvSpPr/>
                <p:nvPr/>
              </p:nvSpPr>
              <p:spPr>
                <a:xfrm>
                  <a:off x="9017765" y="1062485"/>
                  <a:ext cx="43394" cy="51843"/>
                </a:xfrm>
                <a:custGeom>
                  <a:avLst/>
                  <a:gdLst/>
                  <a:ahLst/>
                  <a:cxnLst/>
                  <a:rect l="l" t="t" r="r" b="b"/>
                  <a:pathLst>
                    <a:path w="43394" h="51843" extrusionOk="0">
                      <a:moveTo>
                        <a:pt x="14315" y="51844"/>
                      </a:moveTo>
                      <a:cubicBezTo>
                        <a:pt x="11648" y="51844"/>
                        <a:pt x="8981" y="51082"/>
                        <a:pt x="6600" y="49558"/>
                      </a:cubicBezTo>
                      <a:cubicBezTo>
                        <a:pt x="-67" y="45272"/>
                        <a:pt x="-1973" y="36508"/>
                        <a:pt x="2218" y="29841"/>
                      </a:cubicBezTo>
                      <a:lnTo>
                        <a:pt x="17077" y="6600"/>
                      </a:lnTo>
                      <a:cubicBezTo>
                        <a:pt x="21364" y="-68"/>
                        <a:pt x="30127" y="-1973"/>
                        <a:pt x="36794" y="2218"/>
                      </a:cubicBezTo>
                      <a:cubicBezTo>
                        <a:pt x="43462" y="6505"/>
                        <a:pt x="45367" y="15268"/>
                        <a:pt x="41176" y="21935"/>
                      </a:cubicBezTo>
                      <a:lnTo>
                        <a:pt x="26317" y="45176"/>
                      </a:lnTo>
                      <a:cubicBezTo>
                        <a:pt x="23650" y="49558"/>
                        <a:pt x="18983" y="51844"/>
                        <a:pt x="14315" y="51844"/>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10" name="Google Shape;2210;p15"/>
              <p:cNvGrpSpPr/>
              <p:nvPr/>
            </p:nvGrpSpPr>
            <p:grpSpPr>
              <a:xfrm>
                <a:off x="8715085" y="603328"/>
                <a:ext cx="436817" cy="522335"/>
                <a:chOff x="8715085" y="603328"/>
                <a:chExt cx="436817" cy="522335"/>
              </a:xfrm>
            </p:grpSpPr>
            <p:sp>
              <p:nvSpPr>
                <p:cNvPr id="2211" name="Google Shape;2211;p15"/>
                <p:cNvSpPr/>
                <p:nvPr/>
              </p:nvSpPr>
              <p:spPr>
                <a:xfrm>
                  <a:off x="8729477" y="617605"/>
                  <a:ext cx="408231" cy="493699"/>
                </a:xfrm>
                <a:custGeom>
                  <a:avLst/>
                  <a:gdLst/>
                  <a:ahLst/>
                  <a:cxnLst/>
                  <a:rect l="l" t="t" r="r" b="b"/>
                  <a:pathLst>
                    <a:path w="408231" h="493699" extrusionOk="0">
                      <a:moveTo>
                        <a:pt x="24093" y="480912"/>
                      </a:moveTo>
                      <a:lnTo>
                        <a:pt x="24093" y="480912"/>
                      </a:lnTo>
                      <a:cubicBezTo>
                        <a:pt x="-2863" y="460148"/>
                        <a:pt x="-8006" y="421095"/>
                        <a:pt x="12759" y="394044"/>
                      </a:cubicBezTo>
                      <a:lnTo>
                        <a:pt x="297270" y="24093"/>
                      </a:lnTo>
                      <a:cubicBezTo>
                        <a:pt x="318035" y="-2862"/>
                        <a:pt x="357087" y="-8006"/>
                        <a:pt x="384138" y="12759"/>
                      </a:cubicBezTo>
                      <a:lnTo>
                        <a:pt x="384138" y="12759"/>
                      </a:lnTo>
                      <a:cubicBezTo>
                        <a:pt x="411094" y="33523"/>
                        <a:pt x="416237" y="72576"/>
                        <a:pt x="395473" y="99627"/>
                      </a:cubicBezTo>
                      <a:lnTo>
                        <a:pt x="110961" y="469578"/>
                      </a:lnTo>
                      <a:cubicBezTo>
                        <a:pt x="90102" y="496629"/>
                        <a:pt x="51049" y="501677"/>
                        <a:pt x="24093" y="480912"/>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2" name="Google Shape;2212;p15"/>
                <p:cNvSpPr/>
                <p:nvPr/>
              </p:nvSpPr>
              <p:spPr>
                <a:xfrm>
                  <a:off x="8715085" y="603328"/>
                  <a:ext cx="436817" cy="522335"/>
                </a:xfrm>
                <a:custGeom>
                  <a:avLst/>
                  <a:gdLst/>
                  <a:ahLst/>
                  <a:cxnLst/>
                  <a:rect l="l" t="t" r="r" b="b"/>
                  <a:pathLst>
                    <a:path w="436817" h="522335" extrusionOk="0">
                      <a:moveTo>
                        <a:pt x="76108" y="522336"/>
                      </a:moveTo>
                      <a:cubicBezTo>
                        <a:pt x="59916" y="522336"/>
                        <a:pt x="43533" y="517192"/>
                        <a:pt x="29722" y="506524"/>
                      </a:cubicBezTo>
                      <a:cubicBezTo>
                        <a:pt x="-3616" y="480902"/>
                        <a:pt x="-9807" y="432991"/>
                        <a:pt x="15720" y="399654"/>
                      </a:cubicBezTo>
                      <a:lnTo>
                        <a:pt x="300231" y="29703"/>
                      </a:lnTo>
                      <a:cubicBezTo>
                        <a:pt x="325854" y="-3635"/>
                        <a:pt x="373765" y="-9826"/>
                        <a:pt x="407102" y="15796"/>
                      </a:cubicBezTo>
                      <a:cubicBezTo>
                        <a:pt x="423200" y="28179"/>
                        <a:pt x="433486" y="46086"/>
                        <a:pt x="436153" y="66374"/>
                      </a:cubicBezTo>
                      <a:cubicBezTo>
                        <a:pt x="438820" y="86662"/>
                        <a:pt x="433391" y="106569"/>
                        <a:pt x="421104" y="122667"/>
                      </a:cubicBezTo>
                      <a:lnTo>
                        <a:pt x="136592" y="492618"/>
                      </a:lnTo>
                      <a:cubicBezTo>
                        <a:pt x="121638" y="512049"/>
                        <a:pt x="98968" y="522336"/>
                        <a:pt x="76108" y="522336"/>
                      </a:cubicBezTo>
                      <a:close/>
                      <a:moveTo>
                        <a:pt x="360810" y="28560"/>
                      </a:moveTo>
                      <a:cubicBezTo>
                        <a:pt x="346523" y="28560"/>
                        <a:pt x="332331" y="34941"/>
                        <a:pt x="322996" y="47133"/>
                      </a:cubicBezTo>
                      <a:lnTo>
                        <a:pt x="38485" y="417084"/>
                      </a:lnTo>
                      <a:cubicBezTo>
                        <a:pt x="22483" y="437944"/>
                        <a:pt x="26388" y="467853"/>
                        <a:pt x="47247" y="483855"/>
                      </a:cubicBezTo>
                      <a:lnTo>
                        <a:pt x="47247" y="483855"/>
                      </a:lnTo>
                      <a:cubicBezTo>
                        <a:pt x="57249" y="491570"/>
                        <a:pt x="69726" y="494904"/>
                        <a:pt x="82395" y="493284"/>
                      </a:cubicBezTo>
                      <a:cubicBezTo>
                        <a:pt x="95063" y="491665"/>
                        <a:pt x="106303" y="485188"/>
                        <a:pt x="114018" y="475187"/>
                      </a:cubicBezTo>
                      <a:lnTo>
                        <a:pt x="398530" y="105236"/>
                      </a:lnTo>
                      <a:cubicBezTo>
                        <a:pt x="406245" y="95235"/>
                        <a:pt x="409578" y="82757"/>
                        <a:pt x="407959" y="70089"/>
                      </a:cubicBezTo>
                      <a:cubicBezTo>
                        <a:pt x="406340" y="57420"/>
                        <a:pt x="399863" y="46181"/>
                        <a:pt x="389862" y="38466"/>
                      </a:cubicBezTo>
                      <a:cubicBezTo>
                        <a:pt x="381099" y="31798"/>
                        <a:pt x="370907" y="28560"/>
                        <a:pt x="360810" y="2856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13" name="Google Shape;2213;p15"/>
              <p:cNvSpPr/>
              <p:nvPr/>
            </p:nvSpPr>
            <p:spPr>
              <a:xfrm>
                <a:off x="8435816" y="1106899"/>
                <a:ext cx="115538" cy="196310"/>
              </a:xfrm>
              <a:custGeom>
                <a:avLst/>
                <a:gdLst/>
                <a:ahLst/>
                <a:cxnLst/>
                <a:rect l="l" t="t" r="r" b="b"/>
                <a:pathLst>
                  <a:path w="115538" h="196310" extrusionOk="0">
                    <a:moveTo>
                      <a:pt x="60388" y="196310"/>
                    </a:moveTo>
                    <a:lnTo>
                      <a:pt x="0" y="149828"/>
                    </a:lnTo>
                    <a:lnTo>
                      <a:pt x="55150" y="0"/>
                    </a:lnTo>
                    <a:lnTo>
                      <a:pt x="115538" y="4638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4" name="Google Shape;2214;p15"/>
              <p:cNvSpPr/>
              <p:nvPr/>
            </p:nvSpPr>
            <p:spPr>
              <a:xfrm>
                <a:off x="8466611" y="460493"/>
                <a:ext cx="768161" cy="683935"/>
              </a:xfrm>
              <a:custGeom>
                <a:avLst/>
                <a:gdLst/>
                <a:ahLst/>
                <a:cxnLst/>
                <a:rect l="l" t="t" r="r" b="b"/>
                <a:pathLst>
                  <a:path w="768161" h="683935" extrusionOk="0">
                    <a:moveTo>
                      <a:pt x="768162" y="72716"/>
                    </a:moveTo>
                    <a:cubicBezTo>
                      <a:pt x="697010" y="42617"/>
                      <a:pt x="612332" y="59190"/>
                      <a:pt x="557850" y="118626"/>
                    </a:cubicBezTo>
                    <a:lnTo>
                      <a:pt x="82552" y="636215"/>
                    </a:lnTo>
                    <a:cubicBezTo>
                      <a:pt x="71122" y="651074"/>
                      <a:pt x="73884" y="672600"/>
                      <a:pt x="88743" y="683935"/>
                    </a:cubicBezTo>
                    <a:lnTo>
                      <a:pt x="13210" y="625833"/>
                    </a:lnTo>
                    <a:cubicBezTo>
                      <a:pt x="-1554" y="614498"/>
                      <a:pt x="-4411" y="592971"/>
                      <a:pt x="7019" y="578113"/>
                    </a:cubicBezTo>
                    <a:lnTo>
                      <a:pt x="482316" y="60524"/>
                    </a:lnTo>
                    <a:cubicBezTo>
                      <a:pt x="547943" y="-10914"/>
                      <a:pt x="657291" y="-20343"/>
                      <a:pt x="734157" y="38807"/>
                    </a:cubicBezTo>
                    <a:cubicBezTo>
                      <a:pt x="747207" y="48808"/>
                      <a:pt x="758637" y="60143"/>
                      <a:pt x="768162" y="72716"/>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5" name="Google Shape;2215;p15"/>
              <p:cNvSpPr/>
              <p:nvPr/>
            </p:nvSpPr>
            <p:spPr>
              <a:xfrm>
                <a:off x="8725685" y="613189"/>
                <a:ext cx="390596" cy="484128"/>
              </a:xfrm>
              <a:custGeom>
                <a:avLst/>
                <a:gdLst/>
                <a:ahLst/>
                <a:cxnLst/>
                <a:rect l="l" t="t" r="r" b="b"/>
                <a:pathLst>
                  <a:path w="390596" h="484128" extrusionOk="0">
                    <a:moveTo>
                      <a:pt x="44172" y="483995"/>
                    </a:moveTo>
                    <a:cubicBezTo>
                      <a:pt x="33695" y="484757"/>
                      <a:pt x="23789" y="482280"/>
                      <a:pt x="15788" y="476089"/>
                    </a:cubicBezTo>
                    <a:cubicBezTo>
                      <a:pt x="-5167" y="459992"/>
                      <a:pt x="-5262" y="424845"/>
                      <a:pt x="15502" y="397794"/>
                    </a:cubicBezTo>
                    <a:lnTo>
                      <a:pt x="300014" y="27843"/>
                    </a:lnTo>
                    <a:cubicBezTo>
                      <a:pt x="320779" y="792"/>
                      <a:pt x="354878" y="-8067"/>
                      <a:pt x="375738" y="8031"/>
                    </a:cubicBezTo>
                    <a:cubicBezTo>
                      <a:pt x="383739" y="14222"/>
                      <a:pt x="388692" y="23175"/>
                      <a:pt x="390597" y="33462"/>
                    </a:cubicBezTo>
                    <a:cubicBezTo>
                      <a:pt x="373833" y="34796"/>
                      <a:pt x="356021" y="44511"/>
                      <a:pt x="343257" y="61180"/>
                    </a:cubicBezTo>
                    <a:lnTo>
                      <a:pt x="58746" y="431131"/>
                    </a:lnTo>
                    <a:cubicBezTo>
                      <a:pt x="45982" y="447705"/>
                      <a:pt x="41125" y="467421"/>
                      <a:pt x="44172" y="48399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16" name="Google Shape;2216;p15"/>
            <p:cNvGrpSpPr/>
            <p:nvPr/>
          </p:nvGrpSpPr>
          <p:grpSpPr>
            <a:xfrm flipH="1">
              <a:off x="8127313" y="716372"/>
              <a:ext cx="1477581" cy="1710736"/>
              <a:chOff x="8390004" y="456115"/>
              <a:chExt cx="904162" cy="1046834"/>
            </a:xfrm>
          </p:grpSpPr>
          <p:grpSp>
            <p:nvGrpSpPr>
              <p:cNvPr id="2217" name="Google Shape;2217;p15"/>
              <p:cNvGrpSpPr/>
              <p:nvPr/>
            </p:nvGrpSpPr>
            <p:grpSpPr>
              <a:xfrm>
                <a:off x="8390004" y="1344626"/>
                <a:ext cx="193429" cy="158323"/>
                <a:chOff x="8390004" y="1344626"/>
                <a:chExt cx="193429" cy="158323"/>
              </a:xfrm>
            </p:grpSpPr>
            <p:sp>
              <p:nvSpPr>
                <p:cNvPr id="2218" name="Google Shape;2218;p15"/>
                <p:cNvSpPr/>
                <p:nvPr/>
              </p:nvSpPr>
              <p:spPr>
                <a:xfrm>
                  <a:off x="8404193" y="1358836"/>
                  <a:ext cx="164687" cy="129825"/>
                </a:xfrm>
                <a:custGeom>
                  <a:avLst/>
                  <a:gdLst/>
                  <a:ahLst/>
                  <a:cxnLst/>
                  <a:rect l="l" t="t" r="r" b="b"/>
                  <a:pathLst>
                    <a:path w="164687" h="129825" extrusionOk="0">
                      <a:moveTo>
                        <a:pt x="94012" y="0"/>
                      </a:moveTo>
                      <a:lnTo>
                        <a:pt x="0" y="122396"/>
                      </a:lnTo>
                      <a:lnTo>
                        <a:pt x="106680" y="129826"/>
                      </a:lnTo>
                      <a:lnTo>
                        <a:pt x="164687" y="54292"/>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9" name="Google Shape;2219;p15"/>
                <p:cNvSpPr/>
                <p:nvPr/>
              </p:nvSpPr>
              <p:spPr>
                <a:xfrm>
                  <a:off x="8390004" y="1344626"/>
                  <a:ext cx="193429" cy="158323"/>
                </a:xfrm>
                <a:custGeom>
                  <a:avLst/>
                  <a:gdLst/>
                  <a:ahLst/>
                  <a:cxnLst/>
                  <a:rect l="l" t="t" r="r" b="b"/>
                  <a:pathLst>
                    <a:path w="193429" h="158323" extrusionOk="0">
                      <a:moveTo>
                        <a:pt x="120869" y="158323"/>
                      </a:moveTo>
                      <a:cubicBezTo>
                        <a:pt x="120488" y="158323"/>
                        <a:pt x="120202" y="158323"/>
                        <a:pt x="119916" y="158323"/>
                      </a:cubicBezTo>
                      <a:lnTo>
                        <a:pt x="13236" y="150894"/>
                      </a:lnTo>
                      <a:cubicBezTo>
                        <a:pt x="7998" y="150513"/>
                        <a:pt x="3330" y="147274"/>
                        <a:pt x="1235" y="142511"/>
                      </a:cubicBezTo>
                      <a:cubicBezTo>
                        <a:pt x="-861" y="137749"/>
                        <a:pt x="-289" y="132129"/>
                        <a:pt x="2950" y="127938"/>
                      </a:cubicBezTo>
                      <a:lnTo>
                        <a:pt x="97057" y="5542"/>
                      </a:lnTo>
                      <a:cubicBezTo>
                        <a:pt x="99343" y="2494"/>
                        <a:pt x="102771" y="589"/>
                        <a:pt x="106582" y="113"/>
                      </a:cubicBezTo>
                      <a:cubicBezTo>
                        <a:pt x="110296" y="-364"/>
                        <a:pt x="114106" y="684"/>
                        <a:pt x="117154" y="2970"/>
                      </a:cubicBezTo>
                      <a:lnTo>
                        <a:pt x="187830" y="57263"/>
                      </a:lnTo>
                      <a:cubicBezTo>
                        <a:pt x="194116" y="62025"/>
                        <a:pt x="195259" y="71074"/>
                        <a:pt x="190497" y="77265"/>
                      </a:cubicBezTo>
                      <a:lnTo>
                        <a:pt x="132394" y="152798"/>
                      </a:lnTo>
                      <a:cubicBezTo>
                        <a:pt x="129441" y="156227"/>
                        <a:pt x="125250" y="158323"/>
                        <a:pt x="120869" y="158323"/>
                      </a:cubicBezTo>
                      <a:close/>
                      <a:moveTo>
                        <a:pt x="41716" y="124128"/>
                      </a:moveTo>
                      <a:lnTo>
                        <a:pt x="114202" y="129177"/>
                      </a:lnTo>
                      <a:lnTo>
                        <a:pt x="158874" y="71074"/>
                      </a:lnTo>
                      <a:lnTo>
                        <a:pt x="110867" y="34117"/>
                      </a:lnTo>
                      <a:lnTo>
                        <a:pt x="41716" y="12412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20" name="Google Shape;2220;p15"/>
              <p:cNvGrpSpPr/>
              <p:nvPr/>
            </p:nvGrpSpPr>
            <p:grpSpPr>
              <a:xfrm>
                <a:off x="8437418" y="1249718"/>
                <a:ext cx="235873" cy="221893"/>
                <a:chOff x="8437418" y="1249718"/>
                <a:chExt cx="235873" cy="221893"/>
              </a:xfrm>
            </p:grpSpPr>
            <p:sp>
              <p:nvSpPr>
                <p:cNvPr id="2221" name="Google Shape;2221;p15"/>
                <p:cNvSpPr/>
                <p:nvPr/>
              </p:nvSpPr>
              <p:spPr>
                <a:xfrm rot="-3144837">
                  <a:off x="8502712" y="1270078"/>
                  <a:ext cx="104782" cy="180987"/>
                </a:xfrm>
                <a:custGeom>
                  <a:avLst/>
                  <a:gdLst/>
                  <a:ahLst/>
                  <a:cxnLst/>
                  <a:rect l="l" t="t" r="r" b="b"/>
                  <a:pathLst>
                    <a:path w="104774" h="180973" extrusionOk="0">
                      <a:moveTo>
                        <a:pt x="0" y="0"/>
                      </a:moveTo>
                      <a:lnTo>
                        <a:pt x="104774" y="0"/>
                      </a:lnTo>
                      <a:lnTo>
                        <a:pt x="104774" y="180974"/>
                      </a:lnTo>
                      <a:lnTo>
                        <a:pt x="0" y="180974"/>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2" name="Google Shape;2222;p15"/>
                <p:cNvSpPr/>
                <p:nvPr/>
              </p:nvSpPr>
              <p:spPr>
                <a:xfrm>
                  <a:off x="8437418" y="1249718"/>
                  <a:ext cx="235873" cy="221893"/>
                </a:xfrm>
                <a:custGeom>
                  <a:avLst/>
                  <a:gdLst/>
                  <a:ahLst/>
                  <a:cxnLst/>
                  <a:rect l="l" t="t" r="r" b="b"/>
                  <a:pathLst>
                    <a:path w="235873" h="221893" extrusionOk="0">
                      <a:moveTo>
                        <a:pt x="157656" y="221893"/>
                      </a:moveTo>
                      <a:cubicBezTo>
                        <a:pt x="154608" y="221893"/>
                        <a:pt x="151560" y="220941"/>
                        <a:pt x="148989" y="218941"/>
                      </a:cubicBezTo>
                      <a:lnTo>
                        <a:pt x="5542" y="108641"/>
                      </a:lnTo>
                      <a:cubicBezTo>
                        <a:pt x="2494" y="106355"/>
                        <a:pt x="589" y="102926"/>
                        <a:pt x="113" y="99211"/>
                      </a:cubicBezTo>
                      <a:cubicBezTo>
                        <a:pt x="-363" y="95497"/>
                        <a:pt x="684" y="91687"/>
                        <a:pt x="2970" y="88639"/>
                      </a:cubicBezTo>
                      <a:lnTo>
                        <a:pt x="66883" y="5581"/>
                      </a:lnTo>
                      <a:cubicBezTo>
                        <a:pt x="71740" y="-706"/>
                        <a:pt x="80694" y="-1849"/>
                        <a:pt x="86885" y="3009"/>
                      </a:cubicBezTo>
                      <a:lnTo>
                        <a:pt x="230332" y="113308"/>
                      </a:lnTo>
                      <a:cubicBezTo>
                        <a:pt x="233380" y="115594"/>
                        <a:pt x="235285" y="119023"/>
                        <a:pt x="235761" y="122738"/>
                      </a:cubicBezTo>
                      <a:cubicBezTo>
                        <a:pt x="236237" y="126453"/>
                        <a:pt x="235190" y="130263"/>
                        <a:pt x="232904" y="133311"/>
                      </a:cubicBezTo>
                      <a:lnTo>
                        <a:pt x="168991" y="216369"/>
                      </a:lnTo>
                      <a:cubicBezTo>
                        <a:pt x="166133" y="219893"/>
                        <a:pt x="161847" y="221893"/>
                        <a:pt x="157656" y="221893"/>
                      </a:cubicBezTo>
                      <a:close/>
                      <a:moveTo>
                        <a:pt x="34212" y="94639"/>
                      </a:moveTo>
                      <a:lnTo>
                        <a:pt x="154989" y="187508"/>
                      </a:lnTo>
                      <a:lnTo>
                        <a:pt x="201471" y="127120"/>
                      </a:lnTo>
                      <a:lnTo>
                        <a:pt x="80694" y="34251"/>
                      </a:lnTo>
                      <a:lnTo>
                        <a:pt x="34212" y="9463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23" name="Google Shape;2223;p15"/>
              <p:cNvSpPr/>
              <p:nvPr/>
            </p:nvSpPr>
            <p:spPr>
              <a:xfrm>
                <a:off x="8403145" y="1357978"/>
                <a:ext cx="131254" cy="126301"/>
              </a:xfrm>
              <a:custGeom>
                <a:avLst/>
                <a:gdLst/>
                <a:ahLst/>
                <a:cxnLst/>
                <a:rect l="l" t="t" r="r" b="b"/>
                <a:pathLst>
                  <a:path w="131254" h="126301" extrusionOk="0">
                    <a:moveTo>
                      <a:pt x="131255" y="28480"/>
                    </a:moveTo>
                    <a:lnTo>
                      <a:pt x="56007" y="126302"/>
                    </a:lnTo>
                    <a:lnTo>
                      <a:pt x="0" y="122396"/>
                    </a:lnTo>
                    <a:lnTo>
                      <a:pt x="94202"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4" name="Google Shape;2224;p15"/>
              <p:cNvSpPr/>
              <p:nvPr/>
            </p:nvSpPr>
            <p:spPr>
              <a:xfrm rot="-3144837">
                <a:off x="8450770" y="1293300"/>
                <a:ext cx="104782" cy="66679"/>
              </a:xfrm>
              <a:custGeom>
                <a:avLst/>
                <a:gdLst/>
                <a:ahLst/>
                <a:cxnLst/>
                <a:rect l="l" t="t" r="r" b="b"/>
                <a:pathLst>
                  <a:path w="104774" h="66674" extrusionOk="0">
                    <a:moveTo>
                      <a:pt x="0" y="0"/>
                    </a:moveTo>
                    <a:lnTo>
                      <a:pt x="104774" y="0"/>
                    </a:lnTo>
                    <a:lnTo>
                      <a:pt x="104774" y="66675"/>
                    </a:lnTo>
                    <a:lnTo>
                      <a:pt x="0" y="66675"/>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225" name="Google Shape;2225;p15"/>
              <p:cNvGrpSpPr/>
              <p:nvPr/>
            </p:nvGrpSpPr>
            <p:grpSpPr>
              <a:xfrm>
                <a:off x="8433011" y="1095392"/>
                <a:ext cx="388579" cy="353169"/>
                <a:chOff x="8433011" y="1095392"/>
                <a:chExt cx="388579" cy="353169"/>
              </a:xfrm>
            </p:grpSpPr>
            <p:sp>
              <p:nvSpPr>
                <p:cNvPr id="2226" name="Google Shape;2226;p15"/>
                <p:cNvSpPr/>
                <p:nvPr/>
              </p:nvSpPr>
              <p:spPr>
                <a:xfrm>
                  <a:off x="8447246" y="1109662"/>
                  <a:ext cx="360045" cy="324612"/>
                </a:xfrm>
                <a:custGeom>
                  <a:avLst/>
                  <a:gdLst/>
                  <a:ahLst/>
                  <a:cxnLst/>
                  <a:rect l="l" t="t" r="r" b="b"/>
                  <a:pathLst>
                    <a:path w="360045" h="324612" extrusionOk="0">
                      <a:moveTo>
                        <a:pt x="55150" y="0"/>
                      </a:moveTo>
                      <a:lnTo>
                        <a:pt x="0" y="149828"/>
                      </a:lnTo>
                      <a:lnTo>
                        <a:pt x="227267" y="324612"/>
                      </a:lnTo>
                      <a:lnTo>
                        <a:pt x="360045" y="234506"/>
                      </a:lnTo>
                      <a:close/>
                    </a:path>
                  </a:pathLst>
                </a:custGeom>
                <a:solidFill>
                  <a:srgbClr val="4F4F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7" name="Google Shape;2227;p15"/>
                <p:cNvSpPr/>
                <p:nvPr/>
              </p:nvSpPr>
              <p:spPr>
                <a:xfrm>
                  <a:off x="8433011" y="1095392"/>
                  <a:ext cx="388579" cy="353169"/>
                </a:xfrm>
                <a:custGeom>
                  <a:avLst/>
                  <a:gdLst/>
                  <a:ahLst/>
                  <a:cxnLst/>
                  <a:rect l="l" t="t" r="r" b="b"/>
                  <a:pathLst>
                    <a:path w="388579" h="353169" extrusionOk="0">
                      <a:moveTo>
                        <a:pt x="241502" y="353169"/>
                      </a:moveTo>
                      <a:cubicBezTo>
                        <a:pt x="238454" y="353169"/>
                        <a:pt x="235310" y="352217"/>
                        <a:pt x="232834" y="350217"/>
                      </a:cubicBezTo>
                      <a:lnTo>
                        <a:pt x="5567" y="175433"/>
                      </a:lnTo>
                      <a:cubicBezTo>
                        <a:pt x="614" y="171623"/>
                        <a:pt x="-1291" y="165051"/>
                        <a:pt x="900" y="159145"/>
                      </a:cubicBezTo>
                      <a:lnTo>
                        <a:pt x="56050" y="9317"/>
                      </a:lnTo>
                      <a:cubicBezTo>
                        <a:pt x="57574" y="5031"/>
                        <a:pt x="61098" y="1792"/>
                        <a:pt x="65479" y="554"/>
                      </a:cubicBezTo>
                      <a:cubicBezTo>
                        <a:pt x="69861" y="-684"/>
                        <a:pt x="74528" y="173"/>
                        <a:pt x="78148" y="2935"/>
                      </a:cubicBezTo>
                      <a:lnTo>
                        <a:pt x="383043" y="237441"/>
                      </a:lnTo>
                      <a:cubicBezTo>
                        <a:pt x="386663" y="240203"/>
                        <a:pt x="388758" y="244584"/>
                        <a:pt x="388568" y="249156"/>
                      </a:cubicBezTo>
                      <a:cubicBezTo>
                        <a:pt x="388473" y="253728"/>
                        <a:pt x="386091" y="258015"/>
                        <a:pt x="382281" y="260586"/>
                      </a:cubicBezTo>
                      <a:lnTo>
                        <a:pt x="249502" y="350693"/>
                      </a:lnTo>
                      <a:cubicBezTo>
                        <a:pt x="247121" y="352407"/>
                        <a:pt x="244264" y="353169"/>
                        <a:pt x="241502" y="353169"/>
                      </a:cubicBezTo>
                      <a:close/>
                      <a:moveTo>
                        <a:pt x="31285" y="159145"/>
                      </a:moveTo>
                      <a:lnTo>
                        <a:pt x="242073" y="321261"/>
                      </a:lnTo>
                      <a:lnTo>
                        <a:pt x="349991" y="248013"/>
                      </a:lnTo>
                      <a:lnTo>
                        <a:pt x="76147" y="37416"/>
                      </a:lnTo>
                      <a:lnTo>
                        <a:pt x="31285" y="15914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28" name="Google Shape;2228;p15"/>
              <p:cNvGrpSpPr/>
              <p:nvPr/>
            </p:nvGrpSpPr>
            <p:grpSpPr>
              <a:xfrm>
                <a:off x="8457991" y="456115"/>
                <a:ext cx="836175" cy="922341"/>
                <a:chOff x="8457991" y="456115"/>
                <a:chExt cx="836175" cy="922341"/>
              </a:xfrm>
            </p:grpSpPr>
            <p:sp>
              <p:nvSpPr>
                <p:cNvPr id="2229" name="Google Shape;2229;p15"/>
                <p:cNvSpPr/>
                <p:nvPr/>
              </p:nvSpPr>
              <p:spPr>
                <a:xfrm>
                  <a:off x="8472298" y="470875"/>
                  <a:ext cx="807218" cy="893293"/>
                </a:xfrm>
                <a:custGeom>
                  <a:avLst/>
                  <a:gdLst/>
                  <a:ahLst/>
                  <a:cxnLst/>
                  <a:rect l="l" t="t" r="r" b="b"/>
                  <a:pathLst>
                    <a:path w="807218" h="893293" extrusionOk="0">
                      <a:moveTo>
                        <a:pt x="527017" y="680506"/>
                      </a:moveTo>
                      <a:lnTo>
                        <a:pt x="399573" y="880055"/>
                      </a:lnTo>
                      <a:cubicBezTo>
                        <a:pt x="388142" y="894914"/>
                        <a:pt x="366711" y="897676"/>
                        <a:pt x="351852" y="886246"/>
                      </a:cubicBezTo>
                      <a:lnTo>
                        <a:pt x="13239" y="625833"/>
                      </a:lnTo>
                      <a:cubicBezTo>
                        <a:pt x="-1620" y="614403"/>
                        <a:pt x="-4382" y="592972"/>
                        <a:pt x="7047" y="578112"/>
                      </a:cubicBezTo>
                      <a:lnTo>
                        <a:pt x="482345" y="60524"/>
                      </a:lnTo>
                      <a:cubicBezTo>
                        <a:pt x="547972" y="-10914"/>
                        <a:pt x="657319" y="-20343"/>
                        <a:pt x="734186" y="38807"/>
                      </a:cubicBezTo>
                      <a:lnTo>
                        <a:pt x="734186" y="38807"/>
                      </a:lnTo>
                      <a:cubicBezTo>
                        <a:pt x="811053" y="97957"/>
                        <a:pt x="830007" y="206066"/>
                        <a:pt x="777811" y="287791"/>
                      </a:cubicBezTo>
                      <a:lnTo>
                        <a:pt x="574642" y="606021"/>
                      </a:lnTo>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0" name="Google Shape;2230;p15"/>
                <p:cNvSpPr/>
                <p:nvPr/>
              </p:nvSpPr>
              <p:spPr>
                <a:xfrm>
                  <a:off x="8457991" y="456115"/>
                  <a:ext cx="836175" cy="922341"/>
                </a:xfrm>
                <a:custGeom>
                  <a:avLst/>
                  <a:gdLst/>
                  <a:ahLst/>
                  <a:cxnLst/>
                  <a:rect l="l" t="t" r="r" b="b"/>
                  <a:pathLst>
                    <a:path w="836175" h="922341" extrusionOk="0">
                      <a:moveTo>
                        <a:pt x="386828" y="922342"/>
                      </a:moveTo>
                      <a:cubicBezTo>
                        <a:pt x="376541" y="922342"/>
                        <a:pt x="366159" y="919103"/>
                        <a:pt x="357396" y="912341"/>
                      </a:cubicBezTo>
                      <a:lnTo>
                        <a:pt x="18782" y="651927"/>
                      </a:lnTo>
                      <a:cubicBezTo>
                        <a:pt x="8590" y="644117"/>
                        <a:pt x="2018" y="632687"/>
                        <a:pt x="399" y="619828"/>
                      </a:cubicBezTo>
                      <a:cubicBezTo>
                        <a:pt x="-1221" y="606969"/>
                        <a:pt x="2113" y="594301"/>
                        <a:pt x="10019" y="584109"/>
                      </a:cubicBezTo>
                      <a:cubicBezTo>
                        <a:pt x="10305" y="583823"/>
                        <a:pt x="10495" y="583442"/>
                        <a:pt x="10781" y="583157"/>
                      </a:cubicBezTo>
                      <a:lnTo>
                        <a:pt x="486079" y="65568"/>
                      </a:lnTo>
                      <a:cubicBezTo>
                        <a:pt x="557230" y="-11965"/>
                        <a:pt x="673816" y="-21967"/>
                        <a:pt x="757160" y="42137"/>
                      </a:cubicBezTo>
                      <a:cubicBezTo>
                        <a:pt x="840599" y="106240"/>
                        <a:pt x="860792" y="221492"/>
                        <a:pt x="804118" y="310170"/>
                      </a:cubicBezTo>
                      <a:lnTo>
                        <a:pt x="600950" y="628400"/>
                      </a:lnTo>
                      <a:cubicBezTo>
                        <a:pt x="596664" y="635068"/>
                        <a:pt x="587805" y="636973"/>
                        <a:pt x="581233" y="632782"/>
                      </a:cubicBezTo>
                      <a:cubicBezTo>
                        <a:pt x="574566" y="628496"/>
                        <a:pt x="572660" y="619733"/>
                        <a:pt x="576851" y="613065"/>
                      </a:cubicBezTo>
                      <a:lnTo>
                        <a:pt x="780020" y="294835"/>
                      </a:lnTo>
                      <a:cubicBezTo>
                        <a:pt x="828597" y="218730"/>
                        <a:pt x="811262" y="119861"/>
                        <a:pt x="739729" y="64806"/>
                      </a:cubicBezTo>
                      <a:cubicBezTo>
                        <a:pt x="668196" y="9752"/>
                        <a:pt x="568184" y="18419"/>
                        <a:pt x="507128" y="84904"/>
                      </a:cubicBezTo>
                      <a:lnTo>
                        <a:pt x="32307" y="601921"/>
                      </a:lnTo>
                      <a:cubicBezTo>
                        <a:pt x="29355" y="606017"/>
                        <a:pt x="28116" y="610970"/>
                        <a:pt x="28688" y="616113"/>
                      </a:cubicBezTo>
                      <a:cubicBezTo>
                        <a:pt x="29355" y="621352"/>
                        <a:pt x="32022" y="626019"/>
                        <a:pt x="36213" y="629258"/>
                      </a:cubicBezTo>
                      <a:lnTo>
                        <a:pt x="374827" y="889671"/>
                      </a:lnTo>
                      <a:cubicBezTo>
                        <a:pt x="383303" y="896243"/>
                        <a:pt x="395496" y="894719"/>
                        <a:pt x="402259" y="886433"/>
                      </a:cubicBezTo>
                      <a:lnTo>
                        <a:pt x="529226" y="687551"/>
                      </a:lnTo>
                      <a:cubicBezTo>
                        <a:pt x="533513" y="680883"/>
                        <a:pt x="542371" y="678978"/>
                        <a:pt x="548943" y="683169"/>
                      </a:cubicBezTo>
                      <a:cubicBezTo>
                        <a:pt x="555611" y="687455"/>
                        <a:pt x="557516" y="696218"/>
                        <a:pt x="553325" y="702886"/>
                      </a:cubicBezTo>
                      <a:lnTo>
                        <a:pt x="425880" y="902435"/>
                      </a:lnTo>
                      <a:cubicBezTo>
                        <a:pt x="425690" y="902816"/>
                        <a:pt x="425404" y="903101"/>
                        <a:pt x="425118" y="903482"/>
                      </a:cubicBezTo>
                      <a:cubicBezTo>
                        <a:pt x="415689" y="915865"/>
                        <a:pt x="401401" y="922342"/>
                        <a:pt x="386828" y="9223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31" name="Google Shape;2231;p15"/>
              <p:cNvGrpSpPr/>
              <p:nvPr/>
            </p:nvGrpSpPr>
            <p:grpSpPr>
              <a:xfrm>
                <a:off x="9017765" y="1062485"/>
                <a:ext cx="43394" cy="51843"/>
                <a:chOff x="9017765" y="1062485"/>
                <a:chExt cx="43394" cy="51843"/>
              </a:xfrm>
            </p:grpSpPr>
            <p:sp>
              <p:nvSpPr>
                <p:cNvPr id="2232" name="Google Shape;2232;p15"/>
                <p:cNvSpPr/>
                <p:nvPr/>
              </p:nvSpPr>
              <p:spPr>
                <a:xfrm>
                  <a:off x="9032081" y="1076800"/>
                  <a:ext cx="14858" cy="23240"/>
                </a:xfrm>
                <a:custGeom>
                  <a:avLst/>
                  <a:gdLst/>
                  <a:ahLst/>
                  <a:cxnLst/>
                  <a:rect l="l" t="t" r="r" b="b"/>
                  <a:pathLst>
                    <a:path w="14858" h="23240" extrusionOk="0">
                      <a:moveTo>
                        <a:pt x="14859" y="0"/>
                      </a:moveTo>
                      <a:lnTo>
                        <a:pt x="0" y="23241"/>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3" name="Google Shape;2233;p15"/>
                <p:cNvSpPr/>
                <p:nvPr/>
              </p:nvSpPr>
              <p:spPr>
                <a:xfrm>
                  <a:off x="9017765" y="1062485"/>
                  <a:ext cx="43394" cy="51843"/>
                </a:xfrm>
                <a:custGeom>
                  <a:avLst/>
                  <a:gdLst/>
                  <a:ahLst/>
                  <a:cxnLst/>
                  <a:rect l="l" t="t" r="r" b="b"/>
                  <a:pathLst>
                    <a:path w="43394" h="51843" extrusionOk="0">
                      <a:moveTo>
                        <a:pt x="14315" y="51844"/>
                      </a:moveTo>
                      <a:cubicBezTo>
                        <a:pt x="11648" y="51844"/>
                        <a:pt x="8981" y="51082"/>
                        <a:pt x="6600" y="49558"/>
                      </a:cubicBezTo>
                      <a:cubicBezTo>
                        <a:pt x="-67" y="45272"/>
                        <a:pt x="-1973" y="36508"/>
                        <a:pt x="2218" y="29841"/>
                      </a:cubicBezTo>
                      <a:lnTo>
                        <a:pt x="17077" y="6600"/>
                      </a:lnTo>
                      <a:cubicBezTo>
                        <a:pt x="21364" y="-68"/>
                        <a:pt x="30127" y="-1973"/>
                        <a:pt x="36794" y="2218"/>
                      </a:cubicBezTo>
                      <a:cubicBezTo>
                        <a:pt x="43462" y="6505"/>
                        <a:pt x="45367" y="15268"/>
                        <a:pt x="41176" y="21935"/>
                      </a:cubicBezTo>
                      <a:lnTo>
                        <a:pt x="26317" y="45176"/>
                      </a:lnTo>
                      <a:cubicBezTo>
                        <a:pt x="23650" y="49558"/>
                        <a:pt x="18983" y="51844"/>
                        <a:pt x="14315" y="5184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34" name="Google Shape;2234;p15"/>
              <p:cNvGrpSpPr/>
              <p:nvPr/>
            </p:nvGrpSpPr>
            <p:grpSpPr>
              <a:xfrm>
                <a:off x="8715085" y="603328"/>
                <a:ext cx="436817" cy="522335"/>
                <a:chOff x="8715085" y="603328"/>
                <a:chExt cx="436817" cy="522335"/>
              </a:xfrm>
            </p:grpSpPr>
            <p:sp>
              <p:nvSpPr>
                <p:cNvPr id="2235" name="Google Shape;2235;p15"/>
                <p:cNvSpPr/>
                <p:nvPr/>
              </p:nvSpPr>
              <p:spPr>
                <a:xfrm>
                  <a:off x="8729477" y="617605"/>
                  <a:ext cx="408231" cy="493699"/>
                </a:xfrm>
                <a:custGeom>
                  <a:avLst/>
                  <a:gdLst/>
                  <a:ahLst/>
                  <a:cxnLst/>
                  <a:rect l="l" t="t" r="r" b="b"/>
                  <a:pathLst>
                    <a:path w="408231" h="493699" extrusionOk="0">
                      <a:moveTo>
                        <a:pt x="24093" y="480912"/>
                      </a:moveTo>
                      <a:lnTo>
                        <a:pt x="24093" y="480912"/>
                      </a:lnTo>
                      <a:cubicBezTo>
                        <a:pt x="-2863" y="460148"/>
                        <a:pt x="-8006" y="421095"/>
                        <a:pt x="12759" y="394044"/>
                      </a:cubicBezTo>
                      <a:lnTo>
                        <a:pt x="297270" y="24093"/>
                      </a:lnTo>
                      <a:cubicBezTo>
                        <a:pt x="318035" y="-2862"/>
                        <a:pt x="357087" y="-8006"/>
                        <a:pt x="384138" y="12759"/>
                      </a:cubicBezTo>
                      <a:lnTo>
                        <a:pt x="384138" y="12759"/>
                      </a:lnTo>
                      <a:cubicBezTo>
                        <a:pt x="411094" y="33523"/>
                        <a:pt x="416237" y="72576"/>
                        <a:pt x="395473" y="99627"/>
                      </a:cubicBezTo>
                      <a:lnTo>
                        <a:pt x="110961" y="469578"/>
                      </a:lnTo>
                      <a:cubicBezTo>
                        <a:pt x="90102" y="496629"/>
                        <a:pt x="51049" y="501677"/>
                        <a:pt x="24093" y="48091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6" name="Google Shape;2236;p15"/>
                <p:cNvSpPr/>
                <p:nvPr/>
              </p:nvSpPr>
              <p:spPr>
                <a:xfrm>
                  <a:off x="8715085" y="603328"/>
                  <a:ext cx="436817" cy="522335"/>
                </a:xfrm>
                <a:custGeom>
                  <a:avLst/>
                  <a:gdLst/>
                  <a:ahLst/>
                  <a:cxnLst/>
                  <a:rect l="l" t="t" r="r" b="b"/>
                  <a:pathLst>
                    <a:path w="436817" h="522335" extrusionOk="0">
                      <a:moveTo>
                        <a:pt x="76108" y="522336"/>
                      </a:moveTo>
                      <a:cubicBezTo>
                        <a:pt x="59916" y="522336"/>
                        <a:pt x="43533" y="517192"/>
                        <a:pt x="29722" y="506524"/>
                      </a:cubicBezTo>
                      <a:cubicBezTo>
                        <a:pt x="-3616" y="480902"/>
                        <a:pt x="-9807" y="432991"/>
                        <a:pt x="15720" y="399654"/>
                      </a:cubicBezTo>
                      <a:lnTo>
                        <a:pt x="300231" y="29703"/>
                      </a:lnTo>
                      <a:cubicBezTo>
                        <a:pt x="325854" y="-3635"/>
                        <a:pt x="373765" y="-9826"/>
                        <a:pt x="407102" y="15796"/>
                      </a:cubicBezTo>
                      <a:cubicBezTo>
                        <a:pt x="423200" y="28179"/>
                        <a:pt x="433486" y="46086"/>
                        <a:pt x="436153" y="66374"/>
                      </a:cubicBezTo>
                      <a:cubicBezTo>
                        <a:pt x="438820" y="86662"/>
                        <a:pt x="433391" y="106569"/>
                        <a:pt x="421104" y="122667"/>
                      </a:cubicBezTo>
                      <a:lnTo>
                        <a:pt x="136592" y="492618"/>
                      </a:lnTo>
                      <a:cubicBezTo>
                        <a:pt x="121638" y="512049"/>
                        <a:pt x="98968" y="522336"/>
                        <a:pt x="76108" y="522336"/>
                      </a:cubicBezTo>
                      <a:close/>
                      <a:moveTo>
                        <a:pt x="360810" y="28560"/>
                      </a:moveTo>
                      <a:cubicBezTo>
                        <a:pt x="346523" y="28560"/>
                        <a:pt x="332331" y="34941"/>
                        <a:pt x="322996" y="47133"/>
                      </a:cubicBezTo>
                      <a:lnTo>
                        <a:pt x="38485" y="417084"/>
                      </a:lnTo>
                      <a:cubicBezTo>
                        <a:pt x="22483" y="437944"/>
                        <a:pt x="26388" y="467853"/>
                        <a:pt x="47247" y="483855"/>
                      </a:cubicBezTo>
                      <a:lnTo>
                        <a:pt x="47247" y="483855"/>
                      </a:lnTo>
                      <a:cubicBezTo>
                        <a:pt x="57249" y="491570"/>
                        <a:pt x="69726" y="494904"/>
                        <a:pt x="82395" y="493284"/>
                      </a:cubicBezTo>
                      <a:cubicBezTo>
                        <a:pt x="95063" y="491665"/>
                        <a:pt x="106303" y="485188"/>
                        <a:pt x="114018" y="475187"/>
                      </a:cubicBezTo>
                      <a:lnTo>
                        <a:pt x="398530" y="105236"/>
                      </a:lnTo>
                      <a:cubicBezTo>
                        <a:pt x="406245" y="95235"/>
                        <a:pt x="409578" y="82757"/>
                        <a:pt x="407959" y="70089"/>
                      </a:cubicBezTo>
                      <a:cubicBezTo>
                        <a:pt x="406340" y="57420"/>
                        <a:pt x="399863" y="46181"/>
                        <a:pt x="389862" y="38466"/>
                      </a:cubicBezTo>
                      <a:cubicBezTo>
                        <a:pt x="381099" y="31798"/>
                        <a:pt x="370907" y="28560"/>
                        <a:pt x="360810" y="28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37" name="Google Shape;2237;p15"/>
              <p:cNvSpPr/>
              <p:nvPr/>
            </p:nvSpPr>
            <p:spPr>
              <a:xfrm>
                <a:off x="8435816" y="1106899"/>
                <a:ext cx="115538" cy="196310"/>
              </a:xfrm>
              <a:custGeom>
                <a:avLst/>
                <a:gdLst/>
                <a:ahLst/>
                <a:cxnLst/>
                <a:rect l="l" t="t" r="r" b="b"/>
                <a:pathLst>
                  <a:path w="115538" h="196310" extrusionOk="0">
                    <a:moveTo>
                      <a:pt x="60388" y="196310"/>
                    </a:moveTo>
                    <a:lnTo>
                      <a:pt x="0" y="149828"/>
                    </a:lnTo>
                    <a:lnTo>
                      <a:pt x="55150" y="0"/>
                    </a:lnTo>
                    <a:lnTo>
                      <a:pt x="115538" y="46387"/>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8" name="Google Shape;2238;p15"/>
              <p:cNvSpPr/>
              <p:nvPr/>
            </p:nvSpPr>
            <p:spPr>
              <a:xfrm>
                <a:off x="8466611" y="460493"/>
                <a:ext cx="768161" cy="683935"/>
              </a:xfrm>
              <a:custGeom>
                <a:avLst/>
                <a:gdLst/>
                <a:ahLst/>
                <a:cxnLst/>
                <a:rect l="l" t="t" r="r" b="b"/>
                <a:pathLst>
                  <a:path w="768161" h="683935" extrusionOk="0">
                    <a:moveTo>
                      <a:pt x="768162" y="72716"/>
                    </a:moveTo>
                    <a:cubicBezTo>
                      <a:pt x="697010" y="42617"/>
                      <a:pt x="612332" y="59190"/>
                      <a:pt x="557850" y="118626"/>
                    </a:cubicBezTo>
                    <a:lnTo>
                      <a:pt x="82552" y="636215"/>
                    </a:lnTo>
                    <a:cubicBezTo>
                      <a:pt x="71122" y="651074"/>
                      <a:pt x="73884" y="672600"/>
                      <a:pt x="88743" y="683935"/>
                    </a:cubicBezTo>
                    <a:lnTo>
                      <a:pt x="13210" y="625833"/>
                    </a:lnTo>
                    <a:cubicBezTo>
                      <a:pt x="-1554" y="614498"/>
                      <a:pt x="-4411" y="592971"/>
                      <a:pt x="7019" y="578113"/>
                    </a:cubicBezTo>
                    <a:lnTo>
                      <a:pt x="482316" y="60524"/>
                    </a:lnTo>
                    <a:cubicBezTo>
                      <a:pt x="547943" y="-10914"/>
                      <a:pt x="657291" y="-20343"/>
                      <a:pt x="734157" y="38807"/>
                    </a:cubicBezTo>
                    <a:cubicBezTo>
                      <a:pt x="747207" y="48808"/>
                      <a:pt x="758637" y="60143"/>
                      <a:pt x="768162" y="72716"/>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9" name="Google Shape;2239;p15"/>
              <p:cNvSpPr/>
              <p:nvPr/>
            </p:nvSpPr>
            <p:spPr>
              <a:xfrm>
                <a:off x="8725685" y="613189"/>
                <a:ext cx="390596" cy="484128"/>
              </a:xfrm>
              <a:custGeom>
                <a:avLst/>
                <a:gdLst/>
                <a:ahLst/>
                <a:cxnLst/>
                <a:rect l="l" t="t" r="r" b="b"/>
                <a:pathLst>
                  <a:path w="390596" h="484128" extrusionOk="0">
                    <a:moveTo>
                      <a:pt x="44172" y="483995"/>
                    </a:moveTo>
                    <a:cubicBezTo>
                      <a:pt x="33695" y="484757"/>
                      <a:pt x="23789" y="482280"/>
                      <a:pt x="15788" y="476089"/>
                    </a:cubicBezTo>
                    <a:cubicBezTo>
                      <a:pt x="-5167" y="459992"/>
                      <a:pt x="-5262" y="424845"/>
                      <a:pt x="15502" y="397794"/>
                    </a:cubicBezTo>
                    <a:lnTo>
                      <a:pt x="300014" y="27843"/>
                    </a:lnTo>
                    <a:cubicBezTo>
                      <a:pt x="320779" y="792"/>
                      <a:pt x="354878" y="-8067"/>
                      <a:pt x="375738" y="8031"/>
                    </a:cubicBezTo>
                    <a:cubicBezTo>
                      <a:pt x="383739" y="14222"/>
                      <a:pt x="388692" y="23175"/>
                      <a:pt x="390597" y="33462"/>
                    </a:cubicBezTo>
                    <a:cubicBezTo>
                      <a:pt x="373833" y="34796"/>
                      <a:pt x="356021" y="44511"/>
                      <a:pt x="343257" y="61180"/>
                    </a:cubicBezTo>
                    <a:lnTo>
                      <a:pt x="58746" y="431131"/>
                    </a:lnTo>
                    <a:cubicBezTo>
                      <a:pt x="45982" y="447705"/>
                      <a:pt x="41125" y="467421"/>
                      <a:pt x="44172" y="483995"/>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017 Free writting">
  <p:cSld name="CUSTOM_21_1_1">
    <p:spTree>
      <p:nvGrpSpPr>
        <p:cNvPr id="1" name="Shape 2542"/>
        <p:cNvGrpSpPr/>
        <p:nvPr/>
      </p:nvGrpSpPr>
      <p:grpSpPr>
        <a:xfrm>
          <a:off x="0" y="0"/>
          <a:ext cx="0" cy="0"/>
          <a:chOff x="0" y="0"/>
          <a:chExt cx="0" cy="0"/>
        </a:xfrm>
      </p:grpSpPr>
      <p:sp>
        <p:nvSpPr>
          <p:cNvPr id="2543" name="Google Shape;2543;p18"/>
          <p:cNvSpPr/>
          <p:nvPr/>
        </p:nvSpPr>
        <p:spPr>
          <a:xfrm>
            <a:off x="1090663" y="2383800"/>
            <a:ext cx="16106666" cy="6851356"/>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4" name="Google Shape;2544;p18"/>
          <p:cNvSpPr/>
          <p:nvPr/>
        </p:nvSpPr>
        <p:spPr>
          <a:xfrm rot="4336257">
            <a:off x="853462" y="8226736"/>
            <a:ext cx="1386374" cy="1185709"/>
          </a:xfrm>
          <a:custGeom>
            <a:avLst/>
            <a:gdLst/>
            <a:ahLst/>
            <a:cxnLst/>
            <a:rect l="l" t="t" r="r" b="b"/>
            <a:pathLst>
              <a:path w="440912" h="377094" extrusionOk="0">
                <a:moveTo>
                  <a:pt x="10946" y="302977"/>
                </a:moveTo>
                <a:lnTo>
                  <a:pt x="49046" y="284975"/>
                </a:lnTo>
                <a:cubicBezTo>
                  <a:pt x="43455" y="296167"/>
                  <a:pt x="36169" y="306416"/>
                  <a:pt x="27425" y="315360"/>
                </a:cubicBezTo>
                <a:cubicBezTo>
                  <a:pt x="37207" y="311321"/>
                  <a:pt x="47389" y="308349"/>
                  <a:pt x="57809" y="306502"/>
                </a:cubicBezTo>
                <a:cubicBezTo>
                  <a:pt x="54933" y="315227"/>
                  <a:pt x="50437" y="323342"/>
                  <a:pt x="44569" y="330409"/>
                </a:cubicBezTo>
                <a:lnTo>
                  <a:pt x="54094" y="342792"/>
                </a:lnTo>
                <a:cubicBezTo>
                  <a:pt x="59695" y="338258"/>
                  <a:pt x="65801" y="334391"/>
                  <a:pt x="72287" y="331267"/>
                </a:cubicBezTo>
                <a:cubicBezTo>
                  <a:pt x="73240" y="336601"/>
                  <a:pt x="66286" y="341649"/>
                  <a:pt x="63905" y="347173"/>
                </a:cubicBezTo>
                <a:cubicBezTo>
                  <a:pt x="58476" y="359842"/>
                  <a:pt x="77907" y="365176"/>
                  <a:pt x="80479" y="377082"/>
                </a:cubicBezTo>
                <a:cubicBezTo>
                  <a:pt x="203856" y="289328"/>
                  <a:pt x="324004" y="197250"/>
                  <a:pt x="440905" y="100857"/>
                </a:cubicBezTo>
                <a:lnTo>
                  <a:pt x="420617" y="72282"/>
                </a:lnTo>
                <a:lnTo>
                  <a:pt x="397185" y="88665"/>
                </a:lnTo>
                <a:cubicBezTo>
                  <a:pt x="399481" y="80207"/>
                  <a:pt x="404586" y="72787"/>
                  <a:pt x="411663" y="67615"/>
                </a:cubicBezTo>
                <a:lnTo>
                  <a:pt x="395280" y="72377"/>
                </a:lnTo>
                <a:cubicBezTo>
                  <a:pt x="397433" y="67119"/>
                  <a:pt x="400681" y="62376"/>
                  <a:pt x="404805" y="58471"/>
                </a:cubicBezTo>
                <a:cubicBezTo>
                  <a:pt x="400995" y="52946"/>
                  <a:pt x="397185" y="47517"/>
                  <a:pt x="393280" y="42088"/>
                </a:cubicBezTo>
                <a:cubicBezTo>
                  <a:pt x="388146" y="45212"/>
                  <a:pt x="383526" y="49098"/>
                  <a:pt x="379564" y="53613"/>
                </a:cubicBezTo>
                <a:cubicBezTo>
                  <a:pt x="381078" y="45755"/>
                  <a:pt x="384336" y="38335"/>
                  <a:pt x="389089" y="31896"/>
                </a:cubicBezTo>
                <a:cubicBezTo>
                  <a:pt x="386517" y="28181"/>
                  <a:pt x="383850" y="24562"/>
                  <a:pt x="381183" y="20847"/>
                </a:cubicBezTo>
                <a:lnTo>
                  <a:pt x="367562" y="30372"/>
                </a:lnTo>
                <a:cubicBezTo>
                  <a:pt x="374115" y="20561"/>
                  <a:pt x="372087" y="7379"/>
                  <a:pt x="362895" y="-13"/>
                </a:cubicBezTo>
                <a:cubicBezTo>
                  <a:pt x="305173" y="51803"/>
                  <a:pt x="243832" y="99809"/>
                  <a:pt x="181158" y="145910"/>
                </a:cubicBezTo>
                <a:cubicBezTo>
                  <a:pt x="141153" y="175438"/>
                  <a:pt x="100577" y="204203"/>
                  <a:pt x="59428" y="232207"/>
                </a:cubicBezTo>
                <a:cubicBezTo>
                  <a:pt x="43522" y="243065"/>
                  <a:pt x="-7" y="272307"/>
                  <a:pt x="-7" y="272307"/>
                </a:cubicBezTo>
                <a:cubicBezTo>
                  <a:pt x="2945" y="279355"/>
                  <a:pt x="5803" y="297643"/>
                  <a:pt x="10946" y="302977"/>
                </a:cubicBezTo>
                <a:close/>
              </a:path>
            </a:pathLst>
          </a:custGeom>
          <a:solidFill>
            <a:schemeClr val="accent3"/>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545" name="Google Shape;2545;p18"/>
          <p:cNvGrpSpPr/>
          <p:nvPr/>
        </p:nvGrpSpPr>
        <p:grpSpPr>
          <a:xfrm rot="-2700000">
            <a:off x="15311961" y="1114478"/>
            <a:ext cx="1385374" cy="1640151"/>
            <a:chOff x="15662019" y="7573647"/>
            <a:chExt cx="1385387" cy="1640167"/>
          </a:xfrm>
        </p:grpSpPr>
        <p:grpSp>
          <p:nvGrpSpPr>
            <p:cNvPr id="2546" name="Google Shape;2546;p18"/>
            <p:cNvGrpSpPr/>
            <p:nvPr/>
          </p:nvGrpSpPr>
          <p:grpSpPr>
            <a:xfrm>
              <a:off x="15662019" y="7580072"/>
              <a:ext cx="1385387" cy="1633742"/>
              <a:chOff x="4444301" y="5303307"/>
              <a:chExt cx="837446" cy="987573"/>
            </a:xfrm>
          </p:grpSpPr>
          <p:grpSp>
            <p:nvGrpSpPr>
              <p:cNvPr id="2547" name="Google Shape;2547;p18"/>
              <p:cNvGrpSpPr/>
              <p:nvPr/>
            </p:nvGrpSpPr>
            <p:grpSpPr>
              <a:xfrm>
                <a:off x="4447958" y="5864581"/>
                <a:ext cx="411276" cy="403725"/>
                <a:chOff x="4447958" y="5864581"/>
                <a:chExt cx="411276" cy="403725"/>
              </a:xfrm>
            </p:grpSpPr>
            <p:sp>
              <p:nvSpPr>
                <p:cNvPr id="2548" name="Google Shape;2548;p18"/>
                <p:cNvSpPr/>
                <p:nvPr/>
              </p:nvSpPr>
              <p:spPr>
                <a:xfrm>
                  <a:off x="4462272" y="5878734"/>
                  <a:ext cx="382714" cy="375285"/>
                </a:xfrm>
                <a:custGeom>
                  <a:avLst/>
                  <a:gdLst/>
                  <a:ahLst/>
                  <a:cxnLst/>
                  <a:rect l="l" t="t" r="r" b="b"/>
                  <a:pathLst>
                    <a:path w="382714" h="375285" extrusionOk="0">
                      <a:moveTo>
                        <a:pt x="310324" y="326327"/>
                      </a:moveTo>
                      <a:lnTo>
                        <a:pt x="382714" y="232600"/>
                      </a:lnTo>
                      <a:lnTo>
                        <a:pt x="81629" y="0"/>
                      </a:lnTo>
                      <a:lnTo>
                        <a:pt x="9239" y="93726"/>
                      </a:lnTo>
                      <a:lnTo>
                        <a:pt x="0" y="252222"/>
                      </a:lnTo>
                      <a:cubicBezTo>
                        <a:pt x="53530" y="293561"/>
                        <a:pt x="106204" y="334233"/>
                        <a:pt x="159258" y="375285"/>
                      </a:cubicBezTo>
                      <a:lnTo>
                        <a:pt x="310324" y="32632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9" name="Google Shape;2549;p18"/>
                <p:cNvSpPr/>
                <p:nvPr/>
              </p:nvSpPr>
              <p:spPr>
                <a:xfrm>
                  <a:off x="4447958" y="5864581"/>
                  <a:ext cx="411276" cy="403725"/>
                </a:xfrm>
                <a:custGeom>
                  <a:avLst/>
                  <a:gdLst/>
                  <a:ahLst/>
                  <a:cxnLst/>
                  <a:rect l="l" t="t" r="r" b="b"/>
                  <a:pathLst>
                    <a:path w="411276" h="403725" extrusionOk="0">
                      <a:moveTo>
                        <a:pt x="173571" y="403726"/>
                      </a:moveTo>
                      <a:cubicBezTo>
                        <a:pt x="170428" y="403726"/>
                        <a:pt x="167380" y="402678"/>
                        <a:pt x="164808" y="400773"/>
                      </a:cubicBezTo>
                      <a:lnTo>
                        <a:pt x="5550" y="277710"/>
                      </a:lnTo>
                      <a:cubicBezTo>
                        <a:pt x="1836" y="274852"/>
                        <a:pt x="-260" y="270280"/>
                        <a:pt x="26" y="265613"/>
                      </a:cubicBezTo>
                      <a:lnTo>
                        <a:pt x="9265" y="107117"/>
                      </a:lnTo>
                      <a:cubicBezTo>
                        <a:pt x="9456" y="104260"/>
                        <a:pt x="10408" y="101497"/>
                        <a:pt x="12218" y="99211"/>
                      </a:cubicBezTo>
                      <a:lnTo>
                        <a:pt x="84608" y="5580"/>
                      </a:lnTo>
                      <a:cubicBezTo>
                        <a:pt x="89465" y="-706"/>
                        <a:pt x="98419" y="-1849"/>
                        <a:pt x="104610" y="3009"/>
                      </a:cubicBezTo>
                      <a:lnTo>
                        <a:pt x="405696" y="235609"/>
                      </a:lnTo>
                      <a:cubicBezTo>
                        <a:pt x="411982" y="240467"/>
                        <a:pt x="413125" y="249421"/>
                        <a:pt x="408267" y="255612"/>
                      </a:cubicBezTo>
                      <a:lnTo>
                        <a:pt x="335877" y="349338"/>
                      </a:lnTo>
                      <a:cubicBezTo>
                        <a:pt x="334163" y="351624"/>
                        <a:pt x="331686" y="353338"/>
                        <a:pt x="329019" y="354196"/>
                      </a:cubicBezTo>
                      <a:lnTo>
                        <a:pt x="177953" y="403154"/>
                      </a:lnTo>
                      <a:cubicBezTo>
                        <a:pt x="176619" y="403440"/>
                        <a:pt x="175095" y="403726"/>
                        <a:pt x="173571" y="403726"/>
                      </a:cubicBezTo>
                      <a:close/>
                      <a:moveTo>
                        <a:pt x="28982" y="259707"/>
                      </a:moveTo>
                      <a:lnTo>
                        <a:pt x="176333" y="373531"/>
                      </a:lnTo>
                      <a:lnTo>
                        <a:pt x="315970" y="328287"/>
                      </a:lnTo>
                      <a:lnTo>
                        <a:pt x="376930" y="249421"/>
                      </a:lnTo>
                      <a:lnTo>
                        <a:pt x="98419" y="34346"/>
                      </a:lnTo>
                      <a:lnTo>
                        <a:pt x="37459" y="113213"/>
                      </a:lnTo>
                      <a:lnTo>
                        <a:pt x="28982" y="259707"/>
                      </a:lnTo>
                      <a:close/>
                      <a:moveTo>
                        <a:pt x="324638" y="340480"/>
                      </a:moveTo>
                      <a:lnTo>
                        <a:pt x="324638" y="340480"/>
                      </a:lnTo>
                      <a:lnTo>
                        <a:pt x="324638" y="34048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50" name="Google Shape;2550;p18"/>
              <p:cNvGrpSpPr/>
              <p:nvPr/>
            </p:nvGrpSpPr>
            <p:grpSpPr>
              <a:xfrm>
                <a:off x="4444301" y="6116630"/>
                <a:ext cx="191552" cy="174250"/>
                <a:chOff x="4444301" y="6116630"/>
                <a:chExt cx="191552" cy="174250"/>
              </a:xfrm>
            </p:grpSpPr>
            <p:sp>
              <p:nvSpPr>
                <p:cNvPr id="2551" name="Google Shape;2551;p18"/>
                <p:cNvSpPr/>
                <p:nvPr/>
              </p:nvSpPr>
              <p:spPr>
                <a:xfrm>
                  <a:off x="4458610" y="6130956"/>
                  <a:ext cx="162919" cy="145708"/>
                </a:xfrm>
                <a:custGeom>
                  <a:avLst/>
                  <a:gdLst/>
                  <a:ahLst/>
                  <a:cxnLst/>
                  <a:rect l="l" t="t" r="r" b="b"/>
                  <a:pathLst>
                    <a:path w="162919" h="145708" extrusionOk="0">
                      <a:moveTo>
                        <a:pt x="3662" y="0"/>
                      </a:moveTo>
                      <a:lnTo>
                        <a:pt x="137" y="60389"/>
                      </a:lnTo>
                      <a:cubicBezTo>
                        <a:pt x="-3101" y="116967"/>
                        <a:pt x="51477" y="159163"/>
                        <a:pt x="105389" y="141732"/>
                      </a:cubicBezTo>
                      <a:lnTo>
                        <a:pt x="162920" y="123063"/>
                      </a:lnTo>
                      <a:cubicBezTo>
                        <a:pt x="109866" y="82011"/>
                        <a:pt x="57192" y="41339"/>
                        <a:pt x="3662"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2" name="Google Shape;2552;p18"/>
                <p:cNvSpPr/>
                <p:nvPr/>
              </p:nvSpPr>
              <p:spPr>
                <a:xfrm>
                  <a:off x="4444301" y="6116630"/>
                  <a:ext cx="191552" cy="174250"/>
                </a:xfrm>
                <a:custGeom>
                  <a:avLst/>
                  <a:gdLst/>
                  <a:ahLst/>
                  <a:cxnLst/>
                  <a:rect l="l" t="t" r="r" b="b"/>
                  <a:pathLst>
                    <a:path w="191552" h="174250" extrusionOk="0">
                      <a:moveTo>
                        <a:pt x="94838" y="174250"/>
                      </a:moveTo>
                      <a:cubicBezTo>
                        <a:pt x="74169" y="174250"/>
                        <a:pt x="53690" y="167487"/>
                        <a:pt x="36830" y="154438"/>
                      </a:cubicBezTo>
                      <a:cubicBezTo>
                        <a:pt x="12065" y="135293"/>
                        <a:pt x="-1650" y="105194"/>
                        <a:pt x="159" y="73857"/>
                      </a:cubicBezTo>
                      <a:lnTo>
                        <a:pt x="3684" y="13468"/>
                      </a:lnTo>
                      <a:cubicBezTo>
                        <a:pt x="3969" y="8134"/>
                        <a:pt x="7208" y="3467"/>
                        <a:pt x="12065" y="1276"/>
                      </a:cubicBezTo>
                      <a:cubicBezTo>
                        <a:pt x="16923" y="-914"/>
                        <a:pt x="22543" y="-248"/>
                        <a:pt x="26734" y="2991"/>
                      </a:cubicBezTo>
                      <a:lnTo>
                        <a:pt x="185992" y="126054"/>
                      </a:lnTo>
                      <a:cubicBezTo>
                        <a:pt x="190183" y="129292"/>
                        <a:pt x="192278" y="134626"/>
                        <a:pt x="191326" y="139770"/>
                      </a:cubicBezTo>
                      <a:cubicBezTo>
                        <a:pt x="190469" y="145009"/>
                        <a:pt x="186659" y="149295"/>
                        <a:pt x="181706" y="150914"/>
                      </a:cubicBezTo>
                      <a:lnTo>
                        <a:pt x="124175" y="169583"/>
                      </a:lnTo>
                      <a:cubicBezTo>
                        <a:pt x="114554" y="172726"/>
                        <a:pt x="104648" y="174250"/>
                        <a:pt x="94838" y="174250"/>
                      </a:cubicBezTo>
                      <a:close/>
                      <a:moveTo>
                        <a:pt x="30639" y="42139"/>
                      </a:moveTo>
                      <a:lnTo>
                        <a:pt x="28734" y="75476"/>
                      </a:lnTo>
                      <a:cubicBezTo>
                        <a:pt x="27496" y="97669"/>
                        <a:pt x="36830" y="118148"/>
                        <a:pt x="54356" y="131769"/>
                      </a:cubicBezTo>
                      <a:cubicBezTo>
                        <a:pt x="71978" y="145389"/>
                        <a:pt x="94171" y="149200"/>
                        <a:pt x="115317" y="142341"/>
                      </a:cubicBezTo>
                      <a:lnTo>
                        <a:pt x="147130" y="132055"/>
                      </a:lnTo>
                      <a:lnTo>
                        <a:pt x="30639" y="4213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53" name="Google Shape;2553;p18"/>
              <p:cNvGrpSpPr/>
              <p:nvPr/>
            </p:nvGrpSpPr>
            <p:grpSpPr>
              <a:xfrm>
                <a:off x="4462311" y="5636933"/>
                <a:ext cx="572525" cy="575651"/>
                <a:chOff x="4462311" y="5636933"/>
                <a:chExt cx="572525" cy="575651"/>
              </a:xfrm>
            </p:grpSpPr>
            <p:sp>
              <p:nvSpPr>
                <p:cNvPr id="2554" name="Google Shape;2554;p18"/>
                <p:cNvSpPr/>
                <p:nvPr/>
              </p:nvSpPr>
              <p:spPr>
                <a:xfrm>
                  <a:off x="4476654" y="5651277"/>
                  <a:ext cx="544067" cy="547116"/>
                </a:xfrm>
                <a:custGeom>
                  <a:avLst/>
                  <a:gdLst/>
                  <a:ahLst/>
                  <a:cxnLst/>
                  <a:rect l="l" t="t" r="r" b="b"/>
                  <a:pathLst>
                    <a:path w="544067" h="547116" extrusionOk="0">
                      <a:moveTo>
                        <a:pt x="544068" y="232600"/>
                      </a:moveTo>
                      <a:lnTo>
                        <a:pt x="301180" y="547116"/>
                      </a:lnTo>
                      <a:lnTo>
                        <a:pt x="297847" y="544544"/>
                      </a:lnTo>
                      <a:cubicBezTo>
                        <a:pt x="272987" y="525399"/>
                        <a:pt x="306610" y="481870"/>
                        <a:pt x="281845" y="462725"/>
                      </a:cubicBezTo>
                      <a:cubicBezTo>
                        <a:pt x="256985" y="443579"/>
                        <a:pt x="223457" y="487013"/>
                        <a:pt x="198596" y="467868"/>
                      </a:cubicBezTo>
                      <a:cubicBezTo>
                        <a:pt x="173736" y="448723"/>
                        <a:pt x="207359" y="405193"/>
                        <a:pt x="182594" y="386049"/>
                      </a:cubicBezTo>
                      <a:cubicBezTo>
                        <a:pt x="157734" y="366903"/>
                        <a:pt x="124206" y="410337"/>
                        <a:pt x="99346" y="391192"/>
                      </a:cubicBezTo>
                      <a:cubicBezTo>
                        <a:pt x="74486" y="372046"/>
                        <a:pt x="108109" y="328517"/>
                        <a:pt x="83249" y="309372"/>
                      </a:cubicBezTo>
                      <a:cubicBezTo>
                        <a:pt x="58388" y="290227"/>
                        <a:pt x="24860" y="333661"/>
                        <a:pt x="0" y="314516"/>
                      </a:cubicBezTo>
                      <a:lnTo>
                        <a:pt x="242888" y="0"/>
                      </a:lnTo>
                      <a:lnTo>
                        <a:pt x="544068" y="23260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5" name="Google Shape;2555;p18"/>
                <p:cNvSpPr/>
                <p:nvPr/>
              </p:nvSpPr>
              <p:spPr>
                <a:xfrm>
                  <a:off x="4462311" y="5636933"/>
                  <a:ext cx="572525" cy="575651"/>
                </a:xfrm>
                <a:custGeom>
                  <a:avLst/>
                  <a:gdLst/>
                  <a:ahLst/>
                  <a:cxnLst/>
                  <a:rect l="l" t="t" r="r" b="b"/>
                  <a:pathLst>
                    <a:path w="572525" h="575651" extrusionOk="0">
                      <a:moveTo>
                        <a:pt x="315429" y="575652"/>
                      </a:moveTo>
                      <a:cubicBezTo>
                        <a:pt x="312381" y="575652"/>
                        <a:pt x="309333" y="574700"/>
                        <a:pt x="306666" y="572699"/>
                      </a:cubicBezTo>
                      <a:lnTo>
                        <a:pt x="303332" y="570127"/>
                      </a:lnTo>
                      <a:cubicBezTo>
                        <a:pt x="284282" y="555459"/>
                        <a:pt x="287521" y="532599"/>
                        <a:pt x="289902" y="515835"/>
                      </a:cubicBezTo>
                      <a:cubicBezTo>
                        <a:pt x="292092" y="500119"/>
                        <a:pt x="292569" y="492308"/>
                        <a:pt x="287330" y="488308"/>
                      </a:cubicBezTo>
                      <a:cubicBezTo>
                        <a:pt x="282091" y="484212"/>
                        <a:pt x="274567" y="486689"/>
                        <a:pt x="259898" y="492784"/>
                      </a:cubicBezTo>
                      <a:cubicBezTo>
                        <a:pt x="244372" y="499261"/>
                        <a:pt x="223036" y="508120"/>
                        <a:pt x="204082" y="493451"/>
                      </a:cubicBezTo>
                      <a:cubicBezTo>
                        <a:pt x="185127" y="478783"/>
                        <a:pt x="188270" y="455923"/>
                        <a:pt x="190651" y="439158"/>
                      </a:cubicBezTo>
                      <a:cubicBezTo>
                        <a:pt x="192842" y="423443"/>
                        <a:pt x="193318" y="415632"/>
                        <a:pt x="188080" y="411632"/>
                      </a:cubicBezTo>
                      <a:cubicBezTo>
                        <a:pt x="182841" y="407536"/>
                        <a:pt x="175316" y="410012"/>
                        <a:pt x="160648" y="416108"/>
                      </a:cubicBezTo>
                      <a:cubicBezTo>
                        <a:pt x="145122" y="422585"/>
                        <a:pt x="123786" y="431443"/>
                        <a:pt x="104831" y="416775"/>
                      </a:cubicBezTo>
                      <a:cubicBezTo>
                        <a:pt x="85876" y="402107"/>
                        <a:pt x="89019" y="379246"/>
                        <a:pt x="91401" y="362578"/>
                      </a:cubicBezTo>
                      <a:cubicBezTo>
                        <a:pt x="93592" y="346861"/>
                        <a:pt x="94068" y="339051"/>
                        <a:pt x="88829" y="334955"/>
                      </a:cubicBezTo>
                      <a:cubicBezTo>
                        <a:pt x="83590" y="330859"/>
                        <a:pt x="76066" y="333336"/>
                        <a:pt x="61397" y="339432"/>
                      </a:cubicBezTo>
                      <a:cubicBezTo>
                        <a:pt x="45871" y="345909"/>
                        <a:pt x="24535" y="354767"/>
                        <a:pt x="5581" y="340099"/>
                      </a:cubicBezTo>
                      <a:cubicBezTo>
                        <a:pt x="-706" y="335241"/>
                        <a:pt x="-1849" y="326287"/>
                        <a:pt x="3009" y="320096"/>
                      </a:cubicBezTo>
                      <a:lnTo>
                        <a:pt x="245896" y="5581"/>
                      </a:lnTo>
                      <a:cubicBezTo>
                        <a:pt x="250754" y="-706"/>
                        <a:pt x="259708" y="-1849"/>
                        <a:pt x="265899" y="3009"/>
                      </a:cubicBezTo>
                      <a:lnTo>
                        <a:pt x="566984" y="235609"/>
                      </a:lnTo>
                      <a:cubicBezTo>
                        <a:pt x="569937" y="237896"/>
                        <a:pt x="571937" y="241325"/>
                        <a:pt x="572413" y="245134"/>
                      </a:cubicBezTo>
                      <a:cubicBezTo>
                        <a:pt x="572890" y="248849"/>
                        <a:pt x="571842" y="252659"/>
                        <a:pt x="569556" y="255707"/>
                      </a:cubicBezTo>
                      <a:lnTo>
                        <a:pt x="326668" y="570223"/>
                      </a:lnTo>
                      <a:cubicBezTo>
                        <a:pt x="323906" y="573747"/>
                        <a:pt x="319715" y="575652"/>
                        <a:pt x="315429" y="575652"/>
                      </a:cubicBezTo>
                      <a:close/>
                      <a:moveTo>
                        <a:pt x="281520" y="457732"/>
                      </a:moveTo>
                      <a:cubicBezTo>
                        <a:pt x="289330" y="457732"/>
                        <a:pt x="297236" y="459828"/>
                        <a:pt x="304856" y="465638"/>
                      </a:cubicBezTo>
                      <a:cubicBezTo>
                        <a:pt x="323811" y="480307"/>
                        <a:pt x="320572" y="503071"/>
                        <a:pt x="318286" y="519740"/>
                      </a:cubicBezTo>
                      <a:cubicBezTo>
                        <a:pt x="317334" y="526693"/>
                        <a:pt x="316667" y="532123"/>
                        <a:pt x="316762" y="536314"/>
                      </a:cubicBezTo>
                      <a:lnTo>
                        <a:pt x="538314" y="249516"/>
                      </a:lnTo>
                      <a:lnTo>
                        <a:pt x="259803" y="34441"/>
                      </a:lnTo>
                      <a:lnTo>
                        <a:pt x="41871" y="316572"/>
                      </a:lnTo>
                      <a:cubicBezTo>
                        <a:pt x="44442" y="315619"/>
                        <a:pt x="47205" y="314477"/>
                        <a:pt x="50443" y="313143"/>
                      </a:cubicBezTo>
                      <a:cubicBezTo>
                        <a:pt x="65969" y="306666"/>
                        <a:pt x="87305" y="297808"/>
                        <a:pt x="106260" y="312476"/>
                      </a:cubicBezTo>
                      <a:cubicBezTo>
                        <a:pt x="125215" y="327145"/>
                        <a:pt x="122071" y="350005"/>
                        <a:pt x="119690" y="366673"/>
                      </a:cubicBezTo>
                      <a:cubicBezTo>
                        <a:pt x="117499" y="382390"/>
                        <a:pt x="117023" y="390200"/>
                        <a:pt x="122357" y="394296"/>
                      </a:cubicBezTo>
                      <a:cubicBezTo>
                        <a:pt x="127596" y="398392"/>
                        <a:pt x="135121" y="395915"/>
                        <a:pt x="149789" y="389819"/>
                      </a:cubicBezTo>
                      <a:cubicBezTo>
                        <a:pt x="165315" y="383342"/>
                        <a:pt x="186651" y="374484"/>
                        <a:pt x="205606" y="389152"/>
                      </a:cubicBezTo>
                      <a:cubicBezTo>
                        <a:pt x="224560" y="403821"/>
                        <a:pt x="221322" y="426586"/>
                        <a:pt x="219036" y="443255"/>
                      </a:cubicBezTo>
                      <a:cubicBezTo>
                        <a:pt x="216845" y="458971"/>
                        <a:pt x="216369" y="466877"/>
                        <a:pt x="221608" y="470877"/>
                      </a:cubicBezTo>
                      <a:cubicBezTo>
                        <a:pt x="226846" y="474973"/>
                        <a:pt x="234371" y="472496"/>
                        <a:pt x="249040" y="466400"/>
                      </a:cubicBezTo>
                      <a:cubicBezTo>
                        <a:pt x="258374" y="462495"/>
                        <a:pt x="269804" y="457732"/>
                        <a:pt x="281520" y="457732"/>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56" name="Google Shape;2556;p18"/>
              <p:cNvGrpSpPr/>
              <p:nvPr/>
            </p:nvGrpSpPr>
            <p:grpSpPr>
              <a:xfrm>
                <a:off x="4751814" y="5483009"/>
                <a:ext cx="402028" cy="354862"/>
                <a:chOff x="4751814" y="5483009"/>
                <a:chExt cx="402028" cy="354862"/>
              </a:xfrm>
            </p:grpSpPr>
            <p:sp>
              <p:nvSpPr>
                <p:cNvPr id="2557" name="Google Shape;2557;p18"/>
                <p:cNvSpPr/>
                <p:nvPr/>
              </p:nvSpPr>
              <p:spPr>
                <a:xfrm rot="-3138037">
                  <a:off x="4893835" y="5470086"/>
                  <a:ext cx="118585" cy="381135"/>
                </a:xfrm>
                <a:custGeom>
                  <a:avLst/>
                  <a:gdLst/>
                  <a:ahLst/>
                  <a:cxnLst/>
                  <a:rect l="l" t="t" r="r" b="b"/>
                  <a:pathLst>
                    <a:path w="118395" h="380524" extrusionOk="0">
                      <a:moveTo>
                        <a:pt x="0" y="0"/>
                      </a:moveTo>
                      <a:lnTo>
                        <a:pt x="118396" y="0"/>
                      </a:lnTo>
                      <a:lnTo>
                        <a:pt x="118396" y="380524"/>
                      </a:lnTo>
                      <a:lnTo>
                        <a:pt x="0" y="38052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8" name="Google Shape;2558;p18"/>
                <p:cNvSpPr/>
                <p:nvPr/>
              </p:nvSpPr>
              <p:spPr>
                <a:xfrm>
                  <a:off x="4751814" y="5483009"/>
                  <a:ext cx="402028" cy="354862"/>
                </a:xfrm>
                <a:custGeom>
                  <a:avLst/>
                  <a:gdLst/>
                  <a:ahLst/>
                  <a:cxnLst/>
                  <a:rect l="l" t="t" r="r" b="b"/>
                  <a:pathLst>
                    <a:path w="402028" h="354862" extrusionOk="0">
                      <a:moveTo>
                        <a:pt x="315390" y="354862"/>
                      </a:moveTo>
                      <a:cubicBezTo>
                        <a:pt x="312342" y="354862"/>
                        <a:pt x="309294" y="353910"/>
                        <a:pt x="306627" y="351910"/>
                      </a:cubicBezTo>
                      <a:lnTo>
                        <a:pt x="5542" y="119309"/>
                      </a:lnTo>
                      <a:cubicBezTo>
                        <a:pt x="2589" y="117023"/>
                        <a:pt x="589" y="113594"/>
                        <a:pt x="113" y="109784"/>
                      </a:cubicBezTo>
                      <a:cubicBezTo>
                        <a:pt x="-364" y="106069"/>
                        <a:pt x="684" y="102259"/>
                        <a:pt x="2970" y="99211"/>
                      </a:cubicBezTo>
                      <a:lnTo>
                        <a:pt x="75360" y="5580"/>
                      </a:lnTo>
                      <a:cubicBezTo>
                        <a:pt x="80218" y="-706"/>
                        <a:pt x="89171" y="-1849"/>
                        <a:pt x="95363" y="3009"/>
                      </a:cubicBezTo>
                      <a:lnTo>
                        <a:pt x="396448" y="235609"/>
                      </a:lnTo>
                      <a:cubicBezTo>
                        <a:pt x="402734" y="240467"/>
                        <a:pt x="403878" y="249421"/>
                        <a:pt x="399020" y="255612"/>
                      </a:cubicBezTo>
                      <a:lnTo>
                        <a:pt x="326630" y="349242"/>
                      </a:lnTo>
                      <a:cubicBezTo>
                        <a:pt x="323867" y="352957"/>
                        <a:pt x="319676" y="354862"/>
                        <a:pt x="315390" y="354862"/>
                      </a:cubicBezTo>
                      <a:close/>
                      <a:moveTo>
                        <a:pt x="34308" y="105403"/>
                      </a:moveTo>
                      <a:lnTo>
                        <a:pt x="312818" y="320477"/>
                      </a:lnTo>
                      <a:lnTo>
                        <a:pt x="367682" y="249421"/>
                      </a:lnTo>
                      <a:lnTo>
                        <a:pt x="89171" y="34251"/>
                      </a:lnTo>
                      <a:lnTo>
                        <a:pt x="34308" y="10540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59" name="Google Shape;2559;p18"/>
              <p:cNvGrpSpPr/>
              <p:nvPr/>
            </p:nvGrpSpPr>
            <p:grpSpPr>
              <a:xfrm>
                <a:off x="4865542" y="5303307"/>
                <a:ext cx="416205" cy="387402"/>
                <a:chOff x="4865542" y="5303307"/>
                <a:chExt cx="416205" cy="387402"/>
              </a:xfrm>
            </p:grpSpPr>
            <p:sp>
              <p:nvSpPr>
                <p:cNvPr id="2560" name="Google Shape;2560;p18"/>
                <p:cNvSpPr/>
                <p:nvPr/>
              </p:nvSpPr>
              <p:spPr>
                <a:xfrm>
                  <a:off x="4879848" y="5317553"/>
                  <a:ext cx="387730" cy="358870"/>
                </a:xfrm>
                <a:custGeom>
                  <a:avLst/>
                  <a:gdLst/>
                  <a:ahLst/>
                  <a:cxnLst/>
                  <a:rect l="l" t="t" r="r" b="b"/>
                  <a:pathLst>
                    <a:path w="387730" h="358870" extrusionOk="0">
                      <a:moveTo>
                        <a:pt x="301085" y="358870"/>
                      </a:moveTo>
                      <a:lnTo>
                        <a:pt x="0" y="126270"/>
                      </a:lnTo>
                      <a:lnTo>
                        <a:pt x="61913" y="46069"/>
                      </a:lnTo>
                      <a:cubicBezTo>
                        <a:pt x="101917" y="-5747"/>
                        <a:pt x="176308" y="-15272"/>
                        <a:pt x="228124" y="24733"/>
                      </a:cubicBezTo>
                      <a:lnTo>
                        <a:pt x="341662" y="112459"/>
                      </a:lnTo>
                      <a:cubicBezTo>
                        <a:pt x="393478" y="152464"/>
                        <a:pt x="403003" y="226854"/>
                        <a:pt x="362998" y="278670"/>
                      </a:cubicBezTo>
                      <a:lnTo>
                        <a:pt x="301085" y="35887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1" name="Google Shape;2561;p18"/>
                <p:cNvSpPr/>
                <p:nvPr/>
              </p:nvSpPr>
              <p:spPr>
                <a:xfrm>
                  <a:off x="4865542" y="5303307"/>
                  <a:ext cx="416205" cy="387402"/>
                </a:xfrm>
                <a:custGeom>
                  <a:avLst/>
                  <a:gdLst/>
                  <a:ahLst/>
                  <a:cxnLst/>
                  <a:rect l="l" t="t" r="r" b="b"/>
                  <a:pathLst>
                    <a:path w="416205" h="387402" extrusionOk="0">
                      <a:moveTo>
                        <a:pt x="315390" y="387403"/>
                      </a:moveTo>
                      <a:cubicBezTo>
                        <a:pt x="312247" y="387403"/>
                        <a:pt x="309199" y="386355"/>
                        <a:pt x="306627" y="384450"/>
                      </a:cubicBezTo>
                      <a:lnTo>
                        <a:pt x="5542" y="151849"/>
                      </a:lnTo>
                      <a:cubicBezTo>
                        <a:pt x="2589" y="149563"/>
                        <a:pt x="589" y="146135"/>
                        <a:pt x="113" y="142324"/>
                      </a:cubicBezTo>
                      <a:cubicBezTo>
                        <a:pt x="-363" y="138515"/>
                        <a:pt x="684" y="134800"/>
                        <a:pt x="2970" y="131752"/>
                      </a:cubicBezTo>
                      <a:lnTo>
                        <a:pt x="64883" y="51551"/>
                      </a:lnTo>
                      <a:cubicBezTo>
                        <a:pt x="109650" y="-6361"/>
                        <a:pt x="193185" y="-17124"/>
                        <a:pt x="251096" y="27644"/>
                      </a:cubicBezTo>
                      <a:lnTo>
                        <a:pt x="364634" y="115369"/>
                      </a:lnTo>
                      <a:cubicBezTo>
                        <a:pt x="392733" y="137086"/>
                        <a:pt x="410640" y="168328"/>
                        <a:pt x="415117" y="203571"/>
                      </a:cubicBezTo>
                      <a:cubicBezTo>
                        <a:pt x="419594" y="238718"/>
                        <a:pt x="410164" y="273579"/>
                        <a:pt x="388542" y="301678"/>
                      </a:cubicBezTo>
                      <a:lnTo>
                        <a:pt x="326630" y="381878"/>
                      </a:lnTo>
                      <a:cubicBezTo>
                        <a:pt x="324344" y="384831"/>
                        <a:pt x="320915" y="386832"/>
                        <a:pt x="317105" y="387308"/>
                      </a:cubicBezTo>
                      <a:cubicBezTo>
                        <a:pt x="316629" y="387308"/>
                        <a:pt x="315962" y="387403"/>
                        <a:pt x="315390" y="387403"/>
                      </a:cubicBezTo>
                      <a:close/>
                      <a:moveTo>
                        <a:pt x="34308" y="137943"/>
                      </a:moveTo>
                      <a:lnTo>
                        <a:pt x="312818" y="353113"/>
                      </a:lnTo>
                      <a:lnTo>
                        <a:pt x="366063" y="284247"/>
                      </a:lnTo>
                      <a:cubicBezTo>
                        <a:pt x="383113" y="262244"/>
                        <a:pt x="390543" y="234908"/>
                        <a:pt x="386923" y="207285"/>
                      </a:cubicBezTo>
                      <a:cubicBezTo>
                        <a:pt x="383304" y="179663"/>
                        <a:pt x="369302" y="155088"/>
                        <a:pt x="347299" y="138134"/>
                      </a:cubicBezTo>
                      <a:lnTo>
                        <a:pt x="233761" y="50408"/>
                      </a:lnTo>
                      <a:cubicBezTo>
                        <a:pt x="188231" y="15261"/>
                        <a:pt x="122700" y="23739"/>
                        <a:pt x="87647" y="69172"/>
                      </a:cubicBezTo>
                      <a:lnTo>
                        <a:pt x="34308" y="13794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62" name="Google Shape;2562;p18"/>
              <p:cNvGrpSpPr/>
              <p:nvPr/>
            </p:nvGrpSpPr>
            <p:grpSpPr>
              <a:xfrm>
                <a:off x="4804248" y="5401592"/>
                <a:ext cx="421233" cy="357222"/>
                <a:chOff x="4804248" y="5401592"/>
                <a:chExt cx="421233" cy="357222"/>
              </a:xfrm>
            </p:grpSpPr>
            <p:sp>
              <p:nvSpPr>
                <p:cNvPr id="2563" name="Google Shape;2563;p18"/>
                <p:cNvSpPr/>
                <p:nvPr/>
              </p:nvSpPr>
              <p:spPr>
                <a:xfrm>
                  <a:off x="4818528" y="5415840"/>
                  <a:ext cx="392578" cy="328665"/>
                </a:xfrm>
                <a:custGeom>
                  <a:avLst/>
                  <a:gdLst/>
                  <a:ahLst/>
                  <a:cxnLst/>
                  <a:rect l="l" t="t" r="r" b="b"/>
                  <a:pathLst>
                    <a:path w="392578" h="328665" extrusionOk="0">
                      <a:moveTo>
                        <a:pt x="315828" y="320781"/>
                      </a:moveTo>
                      <a:lnTo>
                        <a:pt x="14743" y="88180"/>
                      </a:lnTo>
                      <a:cubicBezTo>
                        <a:pt x="-1831" y="75417"/>
                        <a:pt x="-4879" y="51318"/>
                        <a:pt x="7885" y="34745"/>
                      </a:cubicBezTo>
                      <a:lnTo>
                        <a:pt x="23315" y="14743"/>
                      </a:lnTo>
                      <a:cubicBezTo>
                        <a:pt x="36079" y="-1831"/>
                        <a:pt x="60177" y="-4879"/>
                        <a:pt x="76750" y="7884"/>
                      </a:cubicBezTo>
                      <a:lnTo>
                        <a:pt x="377836" y="240485"/>
                      </a:lnTo>
                      <a:cubicBezTo>
                        <a:pt x="394409" y="253248"/>
                        <a:pt x="397457" y="277347"/>
                        <a:pt x="384694" y="293920"/>
                      </a:cubicBezTo>
                      <a:lnTo>
                        <a:pt x="369263" y="313923"/>
                      </a:lnTo>
                      <a:cubicBezTo>
                        <a:pt x="356500" y="330496"/>
                        <a:pt x="332402" y="333544"/>
                        <a:pt x="315828" y="32078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4" name="Google Shape;2564;p18"/>
                <p:cNvSpPr/>
                <p:nvPr/>
              </p:nvSpPr>
              <p:spPr>
                <a:xfrm>
                  <a:off x="4804248" y="5401592"/>
                  <a:ext cx="421233" cy="357222"/>
                </a:xfrm>
                <a:custGeom>
                  <a:avLst/>
                  <a:gdLst/>
                  <a:ahLst/>
                  <a:cxnLst/>
                  <a:rect l="l" t="t" r="r" b="b"/>
                  <a:pathLst>
                    <a:path w="421233" h="357222" extrusionOk="0">
                      <a:moveTo>
                        <a:pt x="353253" y="357222"/>
                      </a:moveTo>
                      <a:cubicBezTo>
                        <a:pt x="341729" y="357222"/>
                        <a:pt x="330584" y="353412"/>
                        <a:pt x="321440" y="346364"/>
                      </a:cubicBezTo>
                      <a:lnTo>
                        <a:pt x="20355" y="113763"/>
                      </a:lnTo>
                      <a:cubicBezTo>
                        <a:pt x="9306" y="105191"/>
                        <a:pt x="2257" y="92903"/>
                        <a:pt x="448" y="78997"/>
                      </a:cubicBezTo>
                      <a:cubicBezTo>
                        <a:pt x="-1362" y="65091"/>
                        <a:pt x="2353" y="51374"/>
                        <a:pt x="10925" y="40326"/>
                      </a:cubicBezTo>
                      <a:lnTo>
                        <a:pt x="26356" y="20323"/>
                      </a:lnTo>
                      <a:cubicBezTo>
                        <a:pt x="44072" y="-2537"/>
                        <a:pt x="76933" y="-6728"/>
                        <a:pt x="99793" y="10893"/>
                      </a:cubicBezTo>
                      <a:lnTo>
                        <a:pt x="400878" y="243494"/>
                      </a:lnTo>
                      <a:cubicBezTo>
                        <a:pt x="411928" y="252066"/>
                        <a:pt x="418976" y="264353"/>
                        <a:pt x="420786" y="278260"/>
                      </a:cubicBezTo>
                      <a:cubicBezTo>
                        <a:pt x="422596" y="292167"/>
                        <a:pt x="418881" y="305883"/>
                        <a:pt x="410309" y="316932"/>
                      </a:cubicBezTo>
                      <a:lnTo>
                        <a:pt x="394878" y="336934"/>
                      </a:lnTo>
                      <a:cubicBezTo>
                        <a:pt x="386305" y="347983"/>
                        <a:pt x="374018" y="355032"/>
                        <a:pt x="360112" y="356841"/>
                      </a:cubicBezTo>
                      <a:cubicBezTo>
                        <a:pt x="357826" y="357032"/>
                        <a:pt x="355540" y="357222"/>
                        <a:pt x="353253" y="357222"/>
                      </a:cubicBezTo>
                      <a:close/>
                      <a:moveTo>
                        <a:pt x="67885" y="28515"/>
                      </a:moveTo>
                      <a:cubicBezTo>
                        <a:pt x="60741" y="28515"/>
                        <a:pt x="53692" y="31658"/>
                        <a:pt x="49025" y="37754"/>
                      </a:cubicBezTo>
                      <a:lnTo>
                        <a:pt x="33595" y="57756"/>
                      </a:lnTo>
                      <a:cubicBezTo>
                        <a:pt x="29689" y="62709"/>
                        <a:pt x="28070" y="68996"/>
                        <a:pt x="28832" y="75282"/>
                      </a:cubicBezTo>
                      <a:cubicBezTo>
                        <a:pt x="29689" y="81664"/>
                        <a:pt x="32833" y="87189"/>
                        <a:pt x="37881" y="91094"/>
                      </a:cubicBezTo>
                      <a:lnTo>
                        <a:pt x="338966" y="323694"/>
                      </a:lnTo>
                      <a:lnTo>
                        <a:pt x="338966" y="323694"/>
                      </a:lnTo>
                      <a:cubicBezTo>
                        <a:pt x="344014" y="327599"/>
                        <a:pt x="350206" y="329219"/>
                        <a:pt x="356492" y="328457"/>
                      </a:cubicBezTo>
                      <a:cubicBezTo>
                        <a:pt x="362874" y="327599"/>
                        <a:pt x="368398" y="324456"/>
                        <a:pt x="372303" y="319408"/>
                      </a:cubicBezTo>
                      <a:lnTo>
                        <a:pt x="387734" y="299406"/>
                      </a:lnTo>
                      <a:cubicBezTo>
                        <a:pt x="391639" y="294453"/>
                        <a:pt x="393259" y="288166"/>
                        <a:pt x="392497" y="281880"/>
                      </a:cubicBezTo>
                      <a:cubicBezTo>
                        <a:pt x="391639" y="275593"/>
                        <a:pt x="388496" y="269973"/>
                        <a:pt x="383448" y="266068"/>
                      </a:cubicBezTo>
                      <a:lnTo>
                        <a:pt x="82363" y="33467"/>
                      </a:lnTo>
                      <a:cubicBezTo>
                        <a:pt x="78076" y="30134"/>
                        <a:pt x="72933" y="28515"/>
                        <a:pt x="67885" y="2851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65" name="Google Shape;2565;p18"/>
              <p:cNvGrpSpPr/>
              <p:nvPr/>
            </p:nvGrpSpPr>
            <p:grpSpPr>
              <a:xfrm>
                <a:off x="4680264" y="5562151"/>
                <a:ext cx="421201" cy="357254"/>
                <a:chOff x="4680264" y="5562151"/>
                <a:chExt cx="421201" cy="357254"/>
              </a:xfrm>
            </p:grpSpPr>
            <p:sp>
              <p:nvSpPr>
                <p:cNvPr id="2566" name="Google Shape;2566;p18"/>
                <p:cNvSpPr/>
                <p:nvPr/>
              </p:nvSpPr>
              <p:spPr>
                <a:xfrm>
                  <a:off x="4694512" y="5576431"/>
                  <a:ext cx="392578" cy="328665"/>
                </a:xfrm>
                <a:custGeom>
                  <a:avLst/>
                  <a:gdLst/>
                  <a:ahLst/>
                  <a:cxnLst/>
                  <a:rect l="l" t="t" r="r" b="b"/>
                  <a:pathLst>
                    <a:path w="392578" h="328665" extrusionOk="0">
                      <a:moveTo>
                        <a:pt x="315828" y="320781"/>
                      </a:moveTo>
                      <a:lnTo>
                        <a:pt x="14743" y="88180"/>
                      </a:lnTo>
                      <a:cubicBezTo>
                        <a:pt x="-1831" y="75417"/>
                        <a:pt x="-4879" y="51319"/>
                        <a:pt x="7885" y="34745"/>
                      </a:cubicBezTo>
                      <a:lnTo>
                        <a:pt x="23315" y="14743"/>
                      </a:lnTo>
                      <a:cubicBezTo>
                        <a:pt x="36078" y="-1831"/>
                        <a:pt x="60177" y="-4879"/>
                        <a:pt x="76750" y="7885"/>
                      </a:cubicBezTo>
                      <a:lnTo>
                        <a:pt x="377836" y="240485"/>
                      </a:lnTo>
                      <a:cubicBezTo>
                        <a:pt x="394409" y="253248"/>
                        <a:pt x="397457" y="277347"/>
                        <a:pt x="384694" y="293920"/>
                      </a:cubicBezTo>
                      <a:lnTo>
                        <a:pt x="369263" y="313923"/>
                      </a:lnTo>
                      <a:cubicBezTo>
                        <a:pt x="356404" y="330497"/>
                        <a:pt x="332401" y="333544"/>
                        <a:pt x="315828" y="32078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7" name="Google Shape;2567;p18"/>
                <p:cNvSpPr/>
                <p:nvPr/>
              </p:nvSpPr>
              <p:spPr>
                <a:xfrm>
                  <a:off x="4680264" y="5562151"/>
                  <a:ext cx="421201" cy="357254"/>
                </a:xfrm>
                <a:custGeom>
                  <a:avLst/>
                  <a:gdLst/>
                  <a:ahLst/>
                  <a:cxnLst/>
                  <a:rect l="l" t="t" r="r" b="b"/>
                  <a:pathLst>
                    <a:path w="421201" h="357254" extrusionOk="0">
                      <a:moveTo>
                        <a:pt x="353317" y="357254"/>
                      </a:moveTo>
                      <a:cubicBezTo>
                        <a:pt x="342173" y="357254"/>
                        <a:pt x="330838" y="353730"/>
                        <a:pt x="321408" y="346396"/>
                      </a:cubicBezTo>
                      <a:lnTo>
                        <a:pt x="321408" y="346396"/>
                      </a:lnTo>
                      <a:lnTo>
                        <a:pt x="20323" y="113795"/>
                      </a:lnTo>
                      <a:cubicBezTo>
                        <a:pt x="-2537" y="96174"/>
                        <a:pt x="-6728" y="63218"/>
                        <a:pt x="10893" y="40357"/>
                      </a:cubicBezTo>
                      <a:lnTo>
                        <a:pt x="26324" y="20355"/>
                      </a:lnTo>
                      <a:cubicBezTo>
                        <a:pt x="34896" y="9306"/>
                        <a:pt x="47184" y="2257"/>
                        <a:pt x="61090" y="448"/>
                      </a:cubicBezTo>
                      <a:cubicBezTo>
                        <a:pt x="74997" y="-1362"/>
                        <a:pt x="88713" y="2353"/>
                        <a:pt x="99762" y="10925"/>
                      </a:cubicBezTo>
                      <a:lnTo>
                        <a:pt x="400847" y="243430"/>
                      </a:lnTo>
                      <a:cubicBezTo>
                        <a:pt x="411896" y="252003"/>
                        <a:pt x="418944" y="264290"/>
                        <a:pt x="420754" y="278196"/>
                      </a:cubicBezTo>
                      <a:cubicBezTo>
                        <a:pt x="422564" y="292103"/>
                        <a:pt x="418849" y="305819"/>
                        <a:pt x="410277" y="316868"/>
                      </a:cubicBezTo>
                      <a:lnTo>
                        <a:pt x="394846" y="336871"/>
                      </a:lnTo>
                      <a:cubicBezTo>
                        <a:pt x="384464" y="350301"/>
                        <a:pt x="368938" y="357254"/>
                        <a:pt x="353317" y="357254"/>
                      </a:cubicBezTo>
                      <a:close/>
                      <a:moveTo>
                        <a:pt x="338839" y="323726"/>
                      </a:moveTo>
                      <a:cubicBezTo>
                        <a:pt x="349221" y="331727"/>
                        <a:pt x="364176" y="329822"/>
                        <a:pt x="372177" y="319440"/>
                      </a:cubicBezTo>
                      <a:lnTo>
                        <a:pt x="387607" y="299438"/>
                      </a:lnTo>
                      <a:cubicBezTo>
                        <a:pt x="391512" y="294484"/>
                        <a:pt x="393132" y="288198"/>
                        <a:pt x="392370" y="281911"/>
                      </a:cubicBezTo>
                      <a:cubicBezTo>
                        <a:pt x="391512" y="275530"/>
                        <a:pt x="388369" y="270005"/>
                        <a:pt x="383321" y="266100"/>
                      </a:cubicBezTo>
                      <a:lnTo>
                        <a:pt x="82236" y="33499"/>
                      </a:lnTo>
                      <a:cubicBezTo>
                        <a:pt x="77187" y="29594"/>
                        <a:pt x="70901" y="27975"/>
                        <a:pt x="64710" y="28737"/>
                      </a:cubicBezTo>
                      <a:cubicBezTo>
                        <a:pt x="58328" y="29594"/>
                        <a:pt x="52803" y="32738"/>
                        <a:pt x="48898" y="37785"/>
                      </a:cubicBezTo>
                      <a:lnTo>
                        <a:pt x="33468" y="57788"/>
                      </a:lnTo>
                      <a:cubicBezTo>
                        <a:pt x="25467" y="68170"/>
                        <a:pt x="27372" y="83125"/>
                        <a:pt x="37754" y="91126"/>
                      </a:cubicBezTo>
                      <a:lnTo>
                        <a:pt x="338839" y="32372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68" name="Google Shape;2568;p18"/>
              <p:cNvSpPr/>
              <p:nvPr/>
            </p:nvSpPr>
            <p:spPr>
              <a:xfrm>
                <a:off x="4464025" y="5942775"/>
                <a:ext cx="326343" cy="268571"/>
              </a:xfrm>
              <a:custGeom>
                <a:avLst/>
                <a:gdLst/>
                <a:ahLst/>
                <a:cxnLst/>
                <a:rect l="l" t="t" r="r" b="b"/>
                <a:pathLst>
                  <a:path w="326343" h="268571" extrusionOk="0">
                    <a:moveTo>
                      <a:pt x="312095" y="268571"/>
                    </a:moveTo>
                    <a:cubicBezTo>
                      <a:pt x="309047" y="268571"/>
                      <a:pt x="305999" y="267619"/>
                      <a:pt x="303332" y="265618"/>
                    </a:cubicBezTo>
                    <a:cubicBezTo>
                      <a:pt x="284377" y="250950"/>
                      <a:pt x="287521" y="228090"/>
                      <a:pt x="289902" y="211421"/>
                    </a:cubicBezTo>
                    <a:cubicBezTo>
                      <a:pt x="292092" y="195705"/>
                      <a:pt x="292569" y="187895"/>
                      <a:pt x="287330" y="183894"/>
                    </a:cubicBezTo>
                    <a:cubicBezTo>
                      <a:pt x="282091" y="179798"/>
                      <a:pt x="274566" y="182275"/>
                      <a:pt x="259898" y="188371"/>
                    </a:cubicBezTo>
                    <a:cubicBezTo>
                      <a:pt x="244372" y="194848"/>
                      <a:pt x="223036" y="203706"/>
                      <a:pt x="204082" y="189038"/>
                    </a:cubicBezTo>
                    <a:cubicBezTo>
                      <a:pt x="185127" y="174369"/>
                      <a:pt x="188270" y="151509"/>
                      <a:pt x="190651" y="134745"/>
                    </a:cubicBezTo>
                    <a:cubicBezTo>
                      <a:pt x="192842" y="119029"/>
                      <a:pt x="193318" y="111219"/>
                      <a:pt x="188080" y="107218"/>
                    </a:cubicBezTo>
                    <a:cubicBezTo>
                      <a:pt x="182841" y="103122"/>
                      <a:pt x="175316" y="105599"/>
                      <a:pt x="160648" y="111695"/>
                    </a:cubicBezTo>
                    <a:cubicBezTo>
                      <a:pt x="145122" y="118172"/>
                      <a:pt x="123786" y="127030"/>
                      <a:pt x="104831" y="112362"/>
                    </a:cubicBezTo>
                    <a:cubicBezTo>
                      <a:pt x="85876" y="97693"/>
                      <a:pt x="89020" y="74833"/>
                      <a:pt x="91401" y="58164"/>
                    </a:cubicBezTo>
                    <a:cubicBezTo>
                      <a:pt x="93591" y="42448"/>
                      <a:pt x="94068" y="34637"/>
                      <a:pt x="88829" y="30542"/>
                    </a:cubicBezTo>
                    <a:cubicBezTo>
                      <a:pt x="83590" y="26446"/>
                      <a:pt x="76065" y="28922"/>
                      <a:pt x="61397" y="35019"/>
                    </a:cubicBezTo>
                    <a:cubicBezTo>
                      <a:pt x="45871" y="41496"/>
                      <a:pt x="24535" y="50354"/>
                      <a:pt x="5581" y="35685"/>
                    </a:cubicBezTo>
                    <a:cubicBezTo>
                      <a:pt x="-706" y="30828"/>
                      <a:pt x="-1849" y="21874"/>
                      <a:pt x="3009" y="15683"/>
                    </a:cubicBezTo>
                    <a:cubicBezTo>
                      <a:pt x="7866" y="9396"/>
                      <a:pt x="16820" y="8253"/>
                      <a:pt x="23011" y="13111"/>
                    </a:cubicBezTo>
                    <a:cubicBezTo>
                      <a:pt x="28250" y="17206"/>
                      <a:pt x="35775" y="14730"/>
                      <a:pt x="50443" y="8634"/>
                    </a:cubicBezTo>
                    <a:cubicBezTo>
                      <a:pt x="65969" y="2157"/>
                      <a:pt x="87305" y="-6701"/>
                      <a:pt x="106260" y="7967"/>
                    </a:cubicBezTo>
                    <a:cubicBezTo>
                      <a:pt x="125215" y="22636"/>
                      <a:pt x="122071" y="45496"/>
                      <a:pt x="119690" y="62165"/>
                    </a:cubicBezTo>
                    <a:cubicBezTo>
                      <a:pt x="117499" y="77881"/>
                      <a:pt x="117023" y="85691"/>
                      <a:pt x="122262" y="89787"/>
                    </a:cubicBezTo>
                    <a:cubicBezTo>
                      <a:pt x="127500" y="93883"/>
                      <a:pt x="135025" y="91406"/>
                      <a:pt x="149694" y="85310"/>
                    </a:cubicBezTo>
                    <a:cubicBezTo>
                      <a:pt x="165220" y="78833"/>
                      <a:pt x="186556" y="69975"/>
                      <a:pt x="205510" y="84643"/>
                    </a:cubicBezTo>
                    <a:cubicBezTo>
                      <a:pt x="224465" y="99312"/>
                      <a:pt x="221227" y="122077"/>
                      <a:pt x="218940" y="138745"/>
                    </a:cubicBezTo>
                    <a:cubicBezTo>
                      <a:pt x="216750" y="154462"/>
                      <a:pt x="216274" y="162368"/>
                      <a:pt x="221512" y="166368"/>
                    </a:cubicBezTo>
                    <a:cubicBezTo>
                      <a:pt x="226751" y="170464"/>
                      <a:pt x="234276" y="167987"/>
                      <a:pt x="248944" y="161891"/>
                    </a:cubicBezTo>
                    <a:cubicBezTo>
                      <a:pt x="264470" y="155414"/>
                      <a:pt x="285806" y="146556"/>
                      <a:pt x="304761" y="161225"/>
                    </a:cubicBezTo>
                    <a:cubicBezTo>
                      <a:pt x="323716" y="175893"/>
                      <a:pt x="320477" y="198658"/>
                      <a:pt x="318191" y="215327"/>
                    </a:cubicBezTo>
                    <a:cubicBezTo>
                      <a:pt x="316000" y="231043"/>
                      <a:pt x="315524" y="238949"/>
                      <a:pt x="320763" y="242949"/>
                    </a:cubicBezTo>
                    <a:cubicBezTo>
                      <a:pt x="327049" y="247807"/>
                      <a:pt x="328192" y="256760"/>
                      <a:pt x="323334" y="262952"/>
                    </a:cubicBezTo>
                    <a:cubicBezTo>
                      <a:pt x="320572" y="266666"/>
                      <a:pt x="316286" y="268571"/>
                      <a:pt x="312095" y="26857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569" name="Google Shape;2569;p18"/>
              <p:cNvGrpSpPr/>
              <p:nvPr/>
            </p:nvGrpSpPr>
            <p:grpSpPr>
              <a:xfrm>
                <a:off x="4661227" y="5807423"/>
                <a:ext cx="195857" cy="208030"/>
                <a:chOff x="4661227" y="5807423"/>
                <a:chExt cx="195857" cy="208030"/>
              </a:xfrm>
            </p:grpSpPr>
            <p:sp>
              <p:nvSpPr>
                <p:cNvPr id="2570" name="Google Shape;2570;p18"/>
                <p:cNvSpPr/>
                <p:nvPr/>
              </p:nvSpPr>
              <p:spPr>
                <a:xfrm rot="-3138037">
                  <a:off x="4670240" y="5856391"/>
                  <a:ext cx="177831" cy="110094"/>
                </a:xfrm>
                <a:custGeom>
                  <a:avLst/>
                  <a:gdLst/>
                  <a:ahLst/>
                  <a:cxnLst/>
                  <a:rect l="l" t="t" r="r" b="b"/>
                  <a:pathLst>
                    <a:path w="177546" h="109918" extrusionOk="0">
                      <a:moveTo>
                        <a:pt x="177546" y="54959"/>
                      </a:moveTo>
                      <a:cubicBezTo>
                        <a:pt x="177546" y="85313"/>
                        <a:pt x="137801" y="109919"/>
                        <a:pt x="88773" y="109919"/>
                      </a:cubicBezTo>
                      <a:cubicBezTo>
                        <a:pt x="39745" y="109919"/>
                        <a:pt x="0" y="85313"/>
                        <a:pt x="0" y="54959"/>
                      </a:cubicBezTo>
                      <a:cubicBezTo>
                        <a:pt x="0" y="24606"/>
                        <a:pt x="39745" y="0"/>
                        <a:pt x="88773" y="0"/>
                      </a:cubicBezTo>
                      <a:cubicBezTo>
                        <a:pt x="137801" y="0"/>
                        <a:pt x="177546" y="24606"/>
                        <a:pt x="177546" y="54959"/>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1" name="Google Shape;2571;p18"/>
                <p:cNvSpPr/>
                <p:nvPr/>
              </p:nvSpPr>
              <p:spPr>
                <a:xfrm>
                  <a:off x="4675124" y="5819105"/>
                  <a:ext cx="167770" cy="184501"/>
                </a:xfrm>
                <a:custGeom>
                  <a:avLst/>
                  <a:gdLst/>
                  <a:ahLst/>
                  <a:cxnLst/>
                  <a:rect l="l" t="t" r="r" b="b"/>
                  <a:pathLst>
                    <a:path w="167770" h="184501" extrusionOk="0">
                      <a:moveTo>
                        <a:pt x="53657" y="184502"/>
                      </a:moveTo>
                      <a:cubicBezTo>
                        <a:pt x="41465" y="184502"/>
                        <a:pt x="30225" y="181073"/>
                        <a:pt x="20891" y="173834"/>
                      </a:cubicBezTo>
                      <a:cubicBezTo>
                        <a:pt x="-9875" y="150117"/>
                        <a:pt x="-6256" y="95633"/>
                        <a:pt x="29082" y="49914"/>
                      </a:cubicBezTo>
                      <a:cubicBezTo>
                        <a:pt x="45179" y="29054"/>
                        <a:pt x="65563" y="13243"/>
                        <a:pt x="86518" y="5432"/>
                      </a:cubicBezTo>
                      <a:cubicBezTo>
                        <a:pt x="109759" y="-3331"/>
                        <a:pt x="131285" y="-1426"/>
                        <a:pt x="146906" y="10671"/>
                      </a:cubicBezTo>
                      <a:cubicBezTo>
                        <a:pt x="162623" y="22768"/>
                        <a:pt x="169766" y="43056"/>
                        <a:pt x="167290" y="67821"/>
                      </a:cubicBezTo>
                      <a:cubicBezTo>
                        <a:pt x="165004" y="90014"/>
                        <a:pt x="154812" y="113731"/>
                        <a:pt x="138715" y="134591"/>
                      </a:cubicBezTo>
                      <a:lnTo>
                        <a:pt x="138715" y="134591"/>
                      </a:lnTo>
                      <a:cubicBezTo>
                        <a:pt x="114045" y="166499"/>
                        <a:pt x="81565" y="184502"/>
                        <a:pt x="53657" y="184502"/>
                      </a:cubicBezTo>
                      <a:close/>
                      <a:moveTo>
                        <a:pt x="114236" y="28673"/>
                      </a:moveTo>
                      <a:cubicBezTo>
                        <a:pt x="107568" y="28673"/>
                        <a:pt x="100996" y="30578"/>
                        <a:pt x="96519" y="32197"/>
                      </a:cubicBezTo>
                      <a:cubicBezTo>
                        <a:pt x="80707" y="38103"/>
                        <a:pt x="64420" y="50962"/>
                        <a:pt x="51656" y="67440"/>
                      </a:cubicBezTo>
                      <a:cubicBezTo>
                        <a:pt x="24796" y="102206"/>
                        <a:pt x="23081" y="139544"/>
                        <a:pt x="38321" y="151260"/>
                      </a:cubicBezTo>
                      <a:cubicBezTo>
                        <a:pt x="53561" y="162975"/>
                        <a:pt x="89185" y="151927"/>
                        <a:pt x="116045" y="117160"/>
                      </a:cubicBezTo>
                      <a:lnTo>
                        <a:pt x="116045" y="117160"/>
                      </a:lnTo>
                      <a:cubicBezTo>
                        <a:pt x="128714" y="100682"/>
                        <a:pt x="137000" y="81632"/>
                        <a:pt x="138810" y="64868"/>
                      </a:cubicBezTo>
                      <a:cubicBezTo>
                        <a:pt x="139667" y="56486"/>
                        <a:pt x="139572" y="41151"/>
                        <a:pt x="129380" y="33340"/>
                      </a:cubicBezTo>
                      <a:cubicBezTo>
                        <a:pt x="124904" y="29911"/>
                        <a:pt x="119474" y="28673"/>
                        <a:pt x="114236" y="28673"/>
                      </a:cubicBezTo>
                      <a:close/>
                      <a:moveTo>
                        <a:pt x="127380" y="125923"/>
                      </a:moveTo>
                      <a:lnTo>
                        <a:pt x="127380" y="125923"/>
                      </a:lnTo>
                      <a:lnTo>
                        <a:pt x="127380" y="12592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72" name="Google Shape;2572;p18"/>
              <p:cNvSpPr/>
              <p:nvPr/>
            </p:nvSpPr>
            <p:spPr>
              <a:xfrm>
                <a:off x="4462652" y="5435059"/>
                <a:ext cx="812248" cy="844788"/>
              </a:xfrm>
              <a:custGeom>
                <a:avLst/>
                <a:gdLst/>
                <a:ahLst/>
                <a:cxnLst/>
                <a:rect l="l" t="t" r="r" b="b"/>
                <a:pathLst>
                  <a:path w="812248" h="844788" extrusionOk="0">
                    <a:moveTo>
                      <a:pt x="673703" y="304800"/>
                    </a:moveTo>
                    <a:lnTo>
                      <a:pt x="611696" y="385096"/>
                    </a:lnTo>
                    <a:lnTo>
                      <a:pt x="615125" y="387763"/>
                    </a:lnTo>
                    <a:cubicBezTo>
                      <a:pt x="629793" y="399098"/>
                      <a:pt x="632555" y="420434"/>
                      <a:pt x="621221" y="435102"/>
                    </a:cubicBezTo>
                    <a:lnTo>
                      <a:pt x="600456" y="461963"/>
                    </a:lnTo>
                    <a:cubicBezTo>
                      <a:pt x="589121" y="476726"/>
                      <a:pt x="567690" y="479393"/>
                      <a:pt x="553117" y="468059"/>
                    </a:cubicBezTo>
                    <a:lnTo>
                      <a:pt x="549688" y="465391"/>
                    </a:lnTo>
                    <a:lnTo>
                      <a:pt x="311944" y="773239"/>
                    </a:lnTo>
                    <a:lnTo>
                      <a:pt x="160973" y="822198"/>
                    </a:lnTo>
                    <a:lnTo>
                      <a:pt x="103442" y="840772"/>
                    </a:lnTo>
                    <a:cubicBezTo>
                      <a:pt x="56960" y="855916"/>
                      <a:pt x="9716" y="826484"/>
                      <a:pt x="0" y="781812"/>
                    </a:cubicBezTo>
                    <a:cubicBezTo>
                      <a:pt x="17812" y="790575"/>
                      <a:pt x="39148" y="793052"/>
                      <a:pt x="60293" y="786099"/>
                    </a:cubicBezTo>
                    <a:lnTo>
                      <a:pt x="117824" y="767525"/>
                    </a:lnTo>
                    <a:lnTo>
                      <a:pt x="268796" y="718566"/>
                    </a:lnTo>
                    <a:lnTo>
                      <a:pt x="506540" y="410718"/>
                    </a:lnTo>
                    <a:lnTo>
                      <a:pt x="509969" y="413385"/>
                    </a:lnTo>
                    <a:cubicBezTo>
                      <a:pt x="524637" y="424720"/>
                      <a:pt x="545973" y="421957"/>
                      <a:pt x="557308" y="407289"/>
                    </a:cubicBezTo>
                    <a:lnTo>
                      <a:pt x="578072" y="380429"/>
                    </a:lnTo>
                    <a:cubicBezTo>
                      <a:pt x="589407" y="365760"/>
                      <a:pt x="586645" y="344424"/>
                      <a:pt x="571976" y="333090"/>
                    </a:cubicBezTo>
                    <a:lnTo>
                      <a:pt x="568547" y="330422"/>
                    </a:lnTo>
                    <a:lnTo>
                      <a:pt x="630555" y="250127"/>
                    </a:lnTo>
                    <a:lnTo>
                      <a:pt x="633984" y="252794"/>
                    </a:lnTo>
                    <a:cubicBezTo>
                      <a:pt x="648653" y="264129"/>
                      <a:pt x="669988" y="261366"/>
                      <a:pt x="681323" y="246698"/>
                    </a:cubicBezTo>
                    <a:lnTo>
                      <a:pt x="702088" y="219837"/>
                    </a:lnTo>
                    <a:cubicBezTo>
                      <a:pt x="713422" y="205169"/>
                      <a:pt x="710660" y="183832"/>
                      <a:pt x="695992" y="172498"/>
                    </a:cubicBezTo>
                    <a:lnTo>
                      <a:pt x="692563" y="169831"/>
                    </a:lnTo>
                    <a:lnTo>
                      <a:pt x="747141" y="99156"/>
                    </a:lnTo>
                    <a:cubicBezTo>
                      <a:pt x="769716" y="69914"/>
                      <a:pt x="774478" y="32481"/>
                      <a:pt x="763143" y="0"/>
                    </a:cubicBezTo>
                    <a:lnTo>
                      <a:pt x="771335" y="6382"/>
                    </a:lnTo>
                    <a:cubicBezTo>
                      <a:pt x="817341" y="41910"/>
                      <a:pt x="825817" y="107918"/>
                      <a:pt x="790289" y="153924"/>
                    </a:cubicBezTo>
                    <a:lnTo>
                      <a:pt x="735711" y="224600"/>
                    </a:lnTo>
                    <a:lnTo>
                      <a:pt x="739140" y="227266"/>
                    </a:lnTo>
                    <a:cubicBezTo>
                      <a:pt x="753808" y="238601"/>
                      <a:pt x="756571" y="259938"/>
                      <a:pt x="745236" y="274606"/>
                    </a:cubicBezTo>
                    <a:lnTo>
                      <a:pt x="724472" y="301466"/>
                    </a:lnTo>
                    <a:cubicBezTo>
                      <a:pt x="713137" y="316230"/>
                      <a:pt x="691801" y="318897"/>
                      <a:pt x="677132" y="307563"/>
                    </a:cubicBezTo>
                    <a:lnTo>
                      <a:pt x="673703" y="30480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73" name="Google Shape;2573;p18"/>
            <p:cNvGrpSpPr/>
            <p:nvPr/>
          </p:nvGrpSpPr>
          <p:grpSpPr>
            <a:xfrm>
              <a:off x="15662019" y="7573647"/>
              <a:ext cx="1385387" cy="1633742"/>
              <a:chOff x="4444301" y="5303307"/>
              <a:chExt cx="837446" cy="987573"/>
            </a:xfrm>
          </p:grpSpPr>
          <p:grpSp>
            <p:nvGrpSpPr>
              <p:cNvPr id="2574" name="Google Shape;2574;p18"/>
              <p:cNvGrpSpPr/>
              <p:nvPr/>
            </p:nvGrpSpPr>
            <p:grpSpPr>
              <a:xfrm>
                <a:off x="4447958" y="5864581"/>
                <a:ext cx="411276" cy="403725"/>
                <a:chOff x="4447958" y="5864581"/>
                <a:chExt cx="411276" cy="403725"/>
              </a:xfrm>
            </p:grpSpPr>
            <p:sp>
              <p:nvSpPr>
                <p:cNvPr id="2575" name="Google Shape;2575;p18"/>
                <p:cNvSpPr/>
                <p:nvPr/>
              </p:nvSpPr>
              <p:spPr>
                <a:xfrm>
                  <a:off x="4462272" y="5878734"/>
                  <a:ext cx="382714" cy="375285"/>
                </a:xfrm>
                <a:custGeom>
                  <a:avLst/>
                  <a:gdLst/>
                  <a:ahLst/>
                  <a:cxnLst/>
                  <a:rect l="l" t="t" r="r" b="b"/>
                  <a:pathLst>
                    <a:path w="382714" h="375285" extrusionOk="0">
                      <a:moveTo>
                        <a:pt x="310324" y="326327"/>
                      </a:moveTo>
                      <a:lnTo>
                        <a:pt x="382714" y="232600"/>
                      </a:lnTo>
                      <a:lnTo>
                        <a:pt x="81629" y="0"/>
                      </a:lnTo>
                      <a:lnTo>
                        <a:pt x="9239" y="93726"/>
                      </a:lnTo>
                      <a:lnTo>
                        <a:pt x="0" y="252222"/>
                      </a:lnTo>
                      <a:cubicBezTo>
                        <a:pt x="53530" y="293561"/>
                        <a:pt x="106204" y="334233"/>
                        <a:pt x="159258" y="375285"/>
                      </a:cubicBezTo>
                      <a:lnTo>
                        <a:pt x="310324" y="3263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6" name="Google Shape;2576;p18"/>
                <p:cNvSpPr/>
                <p:nvPr/>
              </p:nvSpPr>
              <p:spPr>
                <a:xfrm>
                  <a:off x="4447958" y="5864581"/>
                  <a:ext cx="411276" cy="403725"/>
                </a:xfrm>
                <a:custGeom>
                  <a:avLst/>
                  <a:gdLst/>
                  <a:ahLst/>
                  <a:cxnLst/>
                  <a:rect l="l" t="t" r="r" b="b"/>
                  <a:pathLst>
                    <a:path w="411276" h="403725" extrusionOk="0">
                      <a:moveTo>
                        <a:pt x="173571" y="403726"/>
                      </a:moveTo>
                      <a:cubicBezTo>
                        <a:pt x="170428" y="403726"/>
                        <a:pt x="167380" y="402678"/>
                        <a:pt x="164808" y="400773"/>
                      </a:cubicBezTo>
                      <a:lnTo>
                        <a:pt x="5550" y="277710"/>
                      </a:lnTo>
                      <a:cubicBezTo>
                        <a:pt x="1836" y="274852"/>
                        <a:pt x="-260" y="270280"/>
                        <a:pt x="26" y="265613"/>
                      </a:cubicBezTo>
                      <a:lnTo>
                        <a:pt x="9265" y="107117"/>
                      </a:lnTo>
                      <a:cubicBezTo>
                        <a:pt x="9456" y="104260"/>
                        <a:pt x="10408" y="101497"/>
                        <a:pt x="12218" y="99211"/>
                      </a:cubicBezTo>
                      <a:lnTo>
                        <a:pt x="84608" y="5580"/>
                      </a:lnTo>
                      <a:cubicBezTo>
                        <a:pt x="89465" y="-706"/>
                        <a:pt x="98419" y="-1849"/>
                        <a:pt x="104610" y="3009"/>
                      </a:cubicBezTo>
                      <a:lnTo>
                        <a:pt x="405696" y="235609"/>
                      </a:lnTo>
                      <a:cubicBezTo>
                        <a:pt x="411982" y="240467"/>
                        <a:pt x="413125" y="249421"/>
                        <a:pt x="408267" y="255612"/>
                      </a:cubicBezTo>
                      <a:lnTo>
                        <a:pt x="335877" y="349338"/>
                      </a:lnTo>
                      <a:cubicBezTo>
                        <a:pt x="334163" y="351624"/>
                        <a:pt x="331686" y="353338"/>
                        <a:pt x="329019" y="354196"/>
                      </a:cubicBezTo>
                      <a:lnTo>
                        <a:pt x="177953" y="403154"/>
                      </a:lnTo>
                      <a:cubicBezTo>
                        <a:pt x="176619" y="403440"/>
                        <a:pt x="175095" y="403726"/>
                        <a:pt x="173571" y="403726"/>
                      </a:cubicBezTo>
                      <a:close/>
                      <a:moveTo>
                        <a:pt x="28982" y="259707"/>
                      </a:moveTo>
                      <a:lnTo>
                        <a:pt x="176333" y="373531"/>
                      </a:lnTo>
                      <a:lnTo>
                        <a:pt x="315970" y="328287"/>
                      </a:lnTo>
                      <a:lnTo>
                        <a:pt x="376930" y="249421"/>
                      </a:lnTo>
                      <a:lnTo>
                        <a:pt x="98419" y="34346"/>
                      </a:lnTo>
                      <a:lnTo>
                        <a:pt x="37459" y="113213"/>
                      </a:lnTo>
                      <a:lnTo>
                        <a:pt x="28982" y="259707"/>
                      </a:lnTo>
                      <a:close/>
                      <a:moveTo>
                        <a:pt x="324638" y="340480"/>
                      </a:moveTo>
                      <a:lnTo>
                        <a:pt x="324638" y="340480"/>
                      </a:lnTo>
                      <a:lnTo>
                        <a:pt x="324638" y="3404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77" name="Google Shape;2577;p18"/>
              <p:cNvGrpSpPr/>
              <p:nvPr/>
            </p:nvGrpSpPr>
            <p:grpSpPr>
              <a:xfrm>
                <a:off x="4444301" y="6116630"/>
                <a:ext cx="191552" cy="174250"/>
                <a:chOff x="4444301" y="6116630"/>
                <a:chExt cx="191552" cy="174250"/>
              </a:xfrm>
            </p:grpSpPr>
            <p:sp>
              <p:nvSpPr>
                <p:cNvPr id="2578" name="Google Shape;2578;p18"/>
                <p:cNvSpPr/>
                <p:nvPr/>
              </p:nvSpPr>
              <p:spPr>
                <a:xfrm>
                  <a:off x="4458610" y="6130956"/>
                  <a:ext cx="162919" cy="145708"/>
                </a:xfrm>
                <a:custGeom>
                  <a:avLst/>
                  <a:gdLst/>
                  <a:ahLst/>
                  <a:cxnLst/>
                  <a:rect l="l" t="t" r="r" b="b"/>
                  <a:pathLst>
                    <a:path w="162919" h="145708" extrusionOk="0">
                      <a:moveTo>
                        <a:pt x="3662" y="0"/>
                      </a:moveTo>
                      <a:lnTo>
                        <a:pt x="137" y="60389"/>
                      </a:lnTo>
                      <a:cubicBezTo>
                        <a:pt x="-3101" y="116967"/>
                        <a:pt x="51477" y="159163"/>
                        <a:pt x="105389" y="141732"/>
                      </a:cubicBezTo>
                      <a:lnTo>
                        <a:pt x="162920" y="123063"/>
                      </a:lnTo>
                      <a:cubicBezTo>
                        <a:pt x="109866" y="82011"/>
                        <a:pt x="57192" y="41339"/>
                        <a:pt x="3662"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9" name="Google Shape;2579;p18"/>
                <p:cNvSpPr/>
                <p:nvPr/>
              </p:nvSpPr>
              <p:spPr>
                <a:xfrm>
                  <a:off x="4444301" y="6116630"/>
                  <a:ext cx="191552" cy="174250"/>
                </a:xfrm>
                <a:custGeom>
                  <a:avLst/>
                  <a:gdLst/>
                  <a:ahLst/>
                  <a:cxnLst/>
                  <a:rect l="l" t="t" r="r" b="b"/>
                  <a:pathLst>
                    <a:path w="191552" h="174250" extrusionOk="0">
                      <a:moveTo>
                        <a:pt x="94838" y="174250"/>
                      </a:moveTo>
                      <a:cubicBezTo>
                        <a:pt x="74169" y="174250"/>
                        <a:pt x="53690" y="167487"/>
                        <a:pt x="36830" y="154438"/>
                      </a:cubicBezTo>
                      <a:cubicBezTo>
                        <a:pt x="12065" y="135293"/>
                        <a:pt x="-1650" y="105194"/>
                        <a:pt x="159" y="73857"/>
                      </a:cubicBezTo>
                      <a:lnTo>
                        <a:pt x="3684" y="13468"/>
                      </a:lnTo>
                      <a:cubicBezTo>
                        <a:pt x="3969" y="8134"/>
                        <a:pt x="7208" y="3467"/>
                        <a:pt x="12065" y="1276"/>
                      </a:cubicBezTo>
                      <a:cubicBezTo>
                        <a:pt x="16923" y="-914"/>
                        <a:pt x="22543" y="-248"/>
                        <a:pt x="26734" y="2991"/>
                      </a:cubicBezTo>
                      <a:lnTo>
                        <a:pt x="185992" y="126054"/>
                      </a:lnTo>
                      <a:cubicBezTo>
                        <a:pt x="190183" y="129292"/>
                        <a:pt x="192278" y="134626"/>
                        <a:pt x="191326" y="139770"/>
                      </a:cubicBezTo>
                      <a:cubicBezTo>
                        <a:pt x="190469" y="145009"/>
                        <a:pt x="186659" y="149295"/>
                        <a:pt x="181706" y="150914"/>
                      </a:cubicBezTo>
                      <a:lnTo>
                        <a:pt x="124175" y="169583"/>
                      </a:lnTo>
                      <a:cubicBezTo>
                        <a:pt x="114554" y="172726"/>
                        <a:pt x="104648" y="174250"/>
                        <a:pt x="94838" y="174250"/>
                      </a:cubicBezTo>
                      <a:close/>
                      <a:moveTo>
                        <a:pt x="30639" y="42139"/>
                      </a:moveTo>
                      <a:lnTo>
                        <a:pt x="28734" y="75476"/>
                      </a:lnTo>
                      <a:cubicBezTo>
                        <a:pt x="27496" y="97669"/>
                        <a:pt x="36830" y="118148"/>
                        <a:pt x="54356" y="131769"/>
                      </a:cubicBezTo>
                      <a:cubicBezTo>
                        <a:pt x="71978" y="145389"/>
                        <a:pt x="94171" y="149200"/>
                        <a:pt x="115317" y="142341"/>
                      </a:cubicBezTo>
                      <a:lnTo>
                        <a:pt x="147130" y="132055"/>
                      </a:lnTo>
                      <a:lnTo>
                        <a:pt x="30639" y="4213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80" name="Google Shape;2580;p18"/>
              <p:cNvGrpSpPr/>
              <p:nvPr/>
            </p:nvGrpSpPr>
            <p:grpSpPr>
              <a:xfrm>
                <a:off x="4462311" y="5636933"/>
                <a:ext cx="572525" cy="575651"/>
                <a:chOff x="4462311" y="5636933"/>
                <a:chExt cx="572525" cy="575651"/>
              </a:xfrm>
            </p:grpSpPr>
            <p:sp>
              <p:nvSpPr>
                <p:cNvPr id="2581" name="Google Shape;2581;p18"/>
                <p:cNvSpPr/>
                <p:nvPr/>
              </p:nvSpPr>
              <p:spPr>
                <a:xfrm>
                  <a:off x="4476654" y="5651277"/>
                  <a:ext cx="544067" cy="547116"/>
                </a:xfrm>
                <a:custGeom>
                  <a:avLst/>
                  <a:gdLst/>
                  <a:ahLst/>
                  <a:cxnLst/>
                  <a:rect l="l" t="t" r="r" b="b"/>
                  <a:pathLst>
                    <a:path w="544067" h="547116" extrusionOk="0">
                      <a:moveTo>
                        <a:pt x="544068" y="232600"/>
                      </a:moveTo>
                      <a:lnTo>
                        <a:pt x="301180" y="547116"/>
                      </a:lnTo>
                      <a:lnTo>
                        <a:pt x="297847" y="544544"/>
                      </a:lnTo>
                      <a:cubicBezTo>
                        <a:pt x="272987" y="525399"/>
                        <a:pt x="306610" y="481870"/>
                        <a:pt x="281845" y="462725"/>
                      </a:cubicBezTo>
                      <a:cubicBezTo>
                        <a:pt x="256985" y="443579"/>
                        <a:pt x="223457" y="487013"/>
                        <a:pt x="198596" y="467868"/>
                      </a:cubicBezTo>
                      <a:cubicBezTo>
                        <a:pt x="173736" y="448723"/>
                        <a:pt x="207359" y="405193"/>
                        <a:pt x="182594" y="386049"/>
                      </a:cubicBezTo>
                      <a:cubicBezTo>
                        <a:pt x="157734" y="366903"/>
                        <a:pt x="124206" y="410337"/>
                        <a:pt x="99346" y="391192"/>
                      </a:cubicBezTo>
                      <a:cubicBezTo>
                        <a:pt x="74486" y="372046"/>
                        <a:pt x="108109" y="328517"/>
                        <a:pt x="83249" y="309372"/>
                      </a:cubicBezTo>
                      <a:cubicBezTo>
                        <a:pt x="58388" y="290227"/>
                        <a:pt x="24860" y="333661"/>
                        <a:pt x="0" y="314516"/>
                      </a:cubicBezTo>
                      <a:lnTo>
                        <a:pt x="242888" y="0"/>
                      </a:lnTo>
                      <a:lnTo>
                        <a:pt x="544068" y="23260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2" name="Google Shape;2582;p18"/>
                <p:cNvSpPr/>
                <p:nvPr/>
              </p:nvSpPr>
              <p:spPr>
                <a:xfrm>
                  <a:off x="4462311" y="5636933"/>
                  <a:ext cx="572525" cy="575651"/>
                </a:xfrm>
                <a:custGeom>
                  <a:avLst/>
                  <a:gdLst/>
                  <a:ahLst/>
                  <a:cxnLst/>
                  <a:rect l="l" t="t" r="r" b="b"/>
                  <a:pathLst>
                    <a:path w="572525" h="575651" extrusionOk="0">
                      <a:moveTo>
                        <a:pt x="315429" y="575652"/>
                      </a:moveTo>
                      <a:cubicBezTo>
                        <a:pt x="312381" y="575652"/>
                        <a:pt x="309333" y="574700"/>
                        <a:pt x="306666" y="572699"/>
                      </a:cubicBezTo>
                      <a:lnTo>
                        <a:pt x="303332" y="570127"/>
                      </a:lnTo>
                      <a:cubicBezTo>
                        <a:pt x="284282" y="555459"/>
                        <a:pt x="287521" y="532599"/>
                        <a:pt x="289902" y="515835"/>
                      </a:cubicBezTo>
                      <a:cubicBezTo>
                        <a:pt x="292092" y="500119"/>
                        <a:pt x="292569" y="492308"/>
                        <a:pt x="287330" y="488308"/>
                      </a:cubicBezTo>
                      <a:cubicBezTo>
                        <a:pt x="282091" y="484212"/>
                        <a:pt x="274567" y="486689"/>
                        <a:pt x="259898" y="492784"/>
                      </a:cubicBezTo>
                      <a:cubicBezTo>
                        <a:pt x="244372" y="499261"/>
                        <a:pt x="223036" y="508120"/>
                        <a:pt x="204082" y="493451"/>
                      </a:cubicBezTo>
                      <a:cubicBezTo>
                        <a:pt x="185127" y="478783"/>
                        <a:pt x="188270" y="455923"/>
                        <a:pt x="190651" y="439158"/>
                      </a:cubicBezTo>
                      <a:cubicBezTo>
                        <a:pt x="192842" y="423443"/>
                        <a:pt x="193318" y="415632"/>
                        <a:pt x="188080" y="411632"/>
                      </a:cubicBezTo>
                      <a:cubicBezTo>
                        <a:pt x="182841" y="407536"/>
                        <a:pt x="175316" y="410012"/>
                        <a:pt x="160648" y="416108"/>
                      </a:cubicBezTo>
                      <a:cubicBezTo>
                        <a:pt x="145122" y="422585"/>
                        <a:pt x="123786" y="431443"/>
                        <a:pt x="104831" y="416775"/>
                      </a:cubicBezTo>
                      <a:cubicBezTo>
                        <a:pt x="85876" y="402107"/>
                        <a:pt x="89019" y="379246"/>
                        <a:pt x="91401" y="362578"/>
                      </a:cubicBezTo>
                      <a:cubicBezTo>
                        <a:pt x="93592" y="346861"/>
                        <a:pt x="94068" y="339051"/>
                        <a:pt x="88829" y="334955"/>
                      </a:cubicBezTo>
                      <a:cubicBezTo>
                        <a:pt x="83590" y="330859"/>
                        <a:pt x="76066" y="333336"/>
                        <a:pt x="61397" y="339432"/>
                      </a:cubicBezTo>
                      <a:cubicBezTo>
                        <a:pt x="45871" y="345909"/>
                        <a:pt x="24535" y="354767"/>
                        <a:pt x="5581" y="340099"/>
                      </a:cubicBezTo>
                      <a:cubicBezTo>
                        <a:pt x="-706" y="335241"/>
                        <a:pt x="-1849" y="326287"/>
                        <a:pt x="3009" y="320096"/>
                      </a:cubicBezTo>
                      <a:lnTo>
                        <a:pt x="245896" y="5581"/>
                      </a:lnTo>
                      <a:cubicBezTo>
                        <a:pt x="250754" y="-706"/>
                        <a:pt x="259708" y="-1849"/>
                        <a:pt x="265899" y="3009"/>
                      </a:cubicBezTo>
                      <a:lnTo>
                        <a:pt x="566984" y="235609"/>
                      </a:lnTo>
                      <a:cubicBezTo>
                        <a:pt x="569937" y="237896"/>
                        <a:pt x="571937" y="241325"/>
                        <a:pt x="572413" y="245134"/>
                      </a:cubicBezTo>
                      <a:cubicBezTo>
                        <a:pt x="572890" y="248849"/>
                        <a:pt x="571842" y="252659"/>
                        <a:pt x="569556" y="255707"/>
                      </a:cubicBezTo>
                      <a:lnTo>
                        <a:pt x="326668" y="570223"/>
                      </a:lnTo>
                      <a:cubicBezTo>
                        <a:pt x="323906" y="573747"/>
                        <a:pt x="319715" y="575652"/>
                        <a:pt x="315429" y="575652"/>
                      </a:cubicBezTo>
                      <a:close/>
                      <a:moveTo>
                        <a:pt x="281520" y="457732"/>
                      </a:moveTo>
                      <a:cubicBezTo>
                        <a:pt x="289330" y="457732"/>
                        <a:pt x="297236" y="459828"/>
                        <a:pt x="304856" y="465638"/>
                      </a:cubicBezTo>
                      <a:cubicBezTo>
                        <a:pt x="323811" y="480307"/>
                        <a:pt x="320572" y="503071"/>
                        <a:pt x="318286" y="519740"/>
                      </a:cubicBezTo>
                      <a:cubicBezTo>
                        <a:pt x="317334" y="526693"/>
                        <a:pt x="316667" y="532123"/>
                        <a:pt x="316762" y="536314"/>
                      </a:cubicBezTo>
                      <a:lnTo>
                        <a:pt x="538314" y="249516"/>
                      </a:lnTo>
                      <a:lnTo>
                        <a:pt x="259803" y="34441"/>
                      </a:lnTo>
                      <a:lnTo>
                        <a:pt x="41871" y="316572"/>
                      </a:lnTo>
                      <a:cubicBezTo>
                        <a:pt x="44442" y="315619"/>
                        <a:pt x="47205" y="314477"/>
                        <a:pt x="50443" y="313143"/>
                      </a:cubicBezTo>
                      <a:cubicBezTo>
                        <a:pt x="65969" y="306666"/>
                        <a:pt x="87305" y="297808"/>
                        <a:pt x="106260" y="312476"/>
                      </a:cubicBezTo>
                      <a:cubicBezTo>
                        <a:pt x="125215" y="327145"/>
                        <a:pt x="122071" y="350005"/>
                        <a:pt x="119690" y="366673"/>
                      </a:cubicBezTo>
                      <a:cubicBezTo>
                        <a:pt x="117499" y="382390"/>
                        <a:pt x="117023" y="390200"/>
                        <a:pt x="122357" y="394296"/>
                      </a:cubicBezTo>
                      <a:cubicBezTo>
                        <a:pt x="127596" y="398392"/>
                        <a:pt x="135121" y="395915"/>
                        <a:pt x="149789" y="389819"/>
                      </a:cubicBezTo>
                      <a:cubicBezTo>
                        <a:pt x="165315" y="383342"/>
                        <a:pt x="186651" y="374484"/>
                        <a:pt x="205606" y="389152"/>
                      </a:cubicBezTo>
                      <a:cubicBezTo>
                        <a:pt x="224560" y="403821"/>
                        <a:pt x="221322" y="426586"/>
                        <a:pt x="219036" y="443255"/>
                      </a:cubicBezTo>
                      <a:cubicBezTo>
                        <a:pt x="216845" y="458971"/>
                        <a:pt x="216369" y="466877"/>
                        <a:pt x="221608" y="470877"/>
                      </a:cubicBezTo>
                      <a:cubicBezTo>
                        <a:pt x="226846" y="474973"/>
                        <a:pt x="234371" y="472496"/>
                        <a:pt x="249040" y="466400"/>
                      </a:cubicBezTo>
                      <a:cubicBezTo>
                        <a:pt x="258374" y="462495"/>
                        <a:pt x="269804" y="457732"/>
                        <a:pt x="281520" y="4577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83" name="Google Shape;2583;p18"/>
              <p:cNvGrpSpPr/>
              <p:nvPr/>
            </p:nvGrpSpPr>
            <p:grpSpPr>
              <a:xfrm>
                <a:off x="4751814" y="5483009"/>
                <a:ext cx="402028" cy="354862"/>
                <a:chOff x="4751814" y="5483009"/>
                <a:chExt cx="402028" cy="354862"/>
              </a:xfrm>
            </p:grpSpPr>
            <p:sp>
              <p:nvSpPr>
                <p:cNvPr id="2584" name="Google Shape;2584;p18"/>
                <p:cNvSpPr/>
                <p:nvPr/>
              </p:nvSpPr>
              <p:spPr>
                <a:xfrm rot="-3138037">
                  <a:off x="4893835" y="5470086"/>
                  <a:ext cx="118585" cy="381135"/>
                </a:xfrm>
                <a:custGeom>
                  <a:avLst/>
                  <a:gdLst/>
                  <a:ahLst/>
                  <a:cxnLst/>
                  <a:rect l="l" t="t" r="r" b="b"/>
                  <a:pathLst>
                    <a:path w="118395" h="380524" extrusionOk="0">
                      <a:moveTo>
                        <a:pt x="0" y="0"/>
                      </a:moveTo>
                      <a:lnTo>
                        <a:pt x="118396" y="0"/>
                      </a:lnTo>
                      <a:lnTo>
                        <a:pt x="118396" y="380524"/>
                      </a:lnTo>
                      <a:lnTo>
                        <a:pt x="0" y="380524"/>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5" name="Google Shape;2585;p18"/>
                <p:cNvSpPr/>
                <p:nvPr/>
              </p:nvSpPr>
              <p:spPr>
                <a:xfrm>
                  <a:off x="4751814" y="5483009"/>
                  <a:ext cx="402028" cy="354862"/>
                </a:xfrm>
                <a:custGeom>
                  <a:avLst/>
                  <a:gdLst/>
                  <a:ahLst/>
                  <a:cxnLst/>
                  <a:rect l="l" t="t" r="r" b="b"/>
                  <a:pathLst>
                    <a:path w="402028" h="354862" extrusionOk="0">
                      <a:moveTo>
                        <a:pt x="315390" y="354862"/>
                      </a:moveTo>
                      <a:cubicBezTo>
                        <a:pt x="312342" y="354862"/>
                        <a:pt x="309294" y="353910"/>
                        <a:pt x="306627" y="351910"/>
                      </a:cubicBezTo>
                      <a:lnTo>
                        <a:pt x="5542" y="119309"/>
                      </a:lnTo>
                      <a:cubicBezTo>
                        <a:pt x="2589" y="117023"/>
                        <a:pt x="589" y="113594"/>
                        <a:pt x="113" y="109784"/>
                      </a:cubicBezTo>
                      <a:cubicBezTo>
                        <a:pt x="-364" y="106069"/>
                        <a:pt x="684" y="102259"/>
                        <a:pt x="2970" y="99211"/>
                      </a:cubicBezTo>
                      <a:lnTo>
                        <a:pt x="75360" y="5580"/>
                      </a:lnTo>
                      <a:cubicBezTo>
                        <a:pt x="80218" y="-706"/>
                        <a:pt x="89171" y="-1849"/>
                        <a:pt x="95363" y="3009"/>
                      </a:cubicBezTo>
                      <a:lnTo>
                        <a:pt x="396448" y="235609"/>
                      </a:lnTo>
                      <a:cubicBezTo>
                        <a:pt x="402734" y="240467"/>
                        <a:pt x="403878" y="249421"/>
                        <a:pt x="399020" y="255612"/>
                      </a:cubicBezTo>
                      <a:lnTo>
                        <a:pt x="326630" y="349242"/>
                      </a:lnTo>
                      <a:cubicBezTo>
                        <a:pt x="323867" y="352957"/>
                        <a:pt x="319676" y="354862"/>
                        <a:pt x="315390" y="354862"/>
                      </a:cubicBezTo>
                      <a:close/>
                      <a:moveTo>
                        <a:pt x="34308" y="105403"/>
                      </a:moveTo>
                      <a:lnTo>
                        <a:pt x="312818" y="320477"/>
                      </a:lnTo>
                      <a:lnTo>
                        <a:pt x="367682" y="249421"/>
                      </a:lnTo>
                      <a:lnTo>
                        <a:pt x="89171" y="34251"/>
                      </a:lnTo>
                      <a:lnTo>
                        <a:pt x="34308" y="10540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86" name="Google Shape;2586;p18"/>
              <p:cNvGrpSpPr/>
              <p:nvPr/>
            </p:nvGrpSpPr>
            <p:grpSpPr>
              <a:xfrm>
                <a:off x="4865542" y="5303307"/>
                <a:ext cx="416205" cy="387402"/>
                <a:chOff x="4865542" y="5303307"/>
                <a:chExt cx="416205" cy="387402"/>
              </a:xfrm>
            </p:grpSpPr>
            <p:sp>
              <p:nvSpPr>
                <p:cNvPr id="2587" name="Google Shape;2587;p18"/>
                <p:cNvSpPr/>
                <p:nvPr/>
              </p:nvSpPr>
              <p:spPr>
                <a:xfrm>
                  <a:off x="4879848" y="5317553"/>
                  <a:ext cx="387730" cy="358870"/>
                </a:xfrm>
                <a:custGeom>
                  <a:avLst/>
                  <a:gdLst/>
                  <a:ahLst/>
                  <a:cxnLst/>
                  <a:rect l="l" t="t" r="r" b="b"/>
                  <a:pathLst>
                    <a:path w="387730" h="358870" extrusionOk="0">
                      <a:moveTo>
                        <a:pt x="301085" y="358870"/>
                      </a:moveTo>
                      <a:lnTo>
                        <a:pt x="0" y="126270"/>
                      </a:lnTo>
                      <a:lnTo>
                        <a:pt x="61913" y="46069"/>
                      </a:lnTo>
                      <a:cubicBezTo>
                        <a:pt x="101917" y="-5747"/>
                        <a:pt x="176308" y="-15272"/>
                        <a:pt x="228124" y="24733"/>
                      </a:cubicBezTo>
                      <a:lnTo>
                        <a:pt x="341662" y="112459"/>
                      </a:lnTo>
                      <a:cubicBezTo>
                        <a:pt x="393478" y="152464"/>
                        <a:pt x="403003" y="226854"/>
                        <a:pt x="362998" y="278670"/>
                      </a:cubicBezTo>
                      <a:lnTo>
                        <a:pt x="301085" y="35887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8" name="Google Shape;2588;p18"/>
                <p:cNvSpPr/>
                <p:nvPr/>
              </p:nvSpPr>
              <p:spPr>
                <a:xfrm>
                  <a:off x="4865542" y="5303307"/>
                  <a:ext cx="416205" cy="387402"/>
                </a:xfrm>
                <a:custGeom>
                  <a:avLst/>
                  <a:gdLst/>
                  <a:ahLst/>
                  <a:cxnLst/>
                  <a:rect l="l" t="t" r="r" b="b"/>
                  <a:pathLst>
                    <a:path w="416205" h="387402" extrusionOk="0">
                      <a:moveTo>
                        <a:pt x="315390" y="387403"/>
                      </a:moveTo>
                      <a:cubicBezTo>
                        <a:pt x="312247" y="387403"/>
                        <a:pt x="309199" y="386355"/>
                        <a:pt x="306627" y="384450"/>
                      </a:cubicBezTo>
                      <a:lnTo>
                        <a:pt x="5542" y="151849"/>
                      </a:lnTo>
                      <a:cubicBezTo>
                        <a:pt x="2589" y="149563"/>
                        <a:pt x="589" y="146135"/>
                        <a:pt x="113" y="142324"/>
                      </a:cubicBezTo>
                      <a:cubicBezTo>
                        <a:pt x="-363" y="138515"/>
                        <a:pt x="684" y="134800"/>
                        <a:pt x="2970" y="131752"/>
                      </a:cubicBezTo>
                      <a:lnTo>
                        <a:pt x="64883" y="51551"/>
                      </a:lnTo>
                      <a:cubicBezTo>
                        <a:pt x="109650" y="-6361"/>
                        <a:pt x="193185" y="-17124"/>
                        <a:pt x="251096" y="27644"/>
                      </a:cubicBezTo>
                      <a:lnTo>
                        <a:pt x="364634" y="115369"/>
                      </a:lnTo>
                      <a:cubicBezTo>
                        <a:pt x="392733" y="137086"/>
                        <a:pt x="410640" y="168328"/>
                        <a:pt x="415117" y="203571"/>
                      </a:cubicBezTo>
                      <a:cubicBezTo>
                        <a:pt x="419594" y="238718"/>
                        <a:pt x="410164" y="273579"/>
                        <a:pt x="388542" y="301678"/>
                      </a:cubicBezTo>
                      <a:lnTo>
                        <a:pt x="326630" y="381878"/>
                      </a:lnTo>
                      <a:cubicBezTo>
                        <a:pt x="324344" y="384831"/>
                        <a:pt x="320915" y="386832"/>
                        <a:pt x="317105" y="387308"/>
                      </a:cubicBezTo>
                      <a:cubicBezTo>
                        <a:pt x="316629" y="387308"/>
                        <a:pt x="315962" y="387403"/>
                        <a:pt x="315390" y="387403"/>
                      </a:cubicBezTo>
                      <a:close/>
                      <a:moveTo>
                        <a:pt x="34308" y="137943"/>
                      </a:moveTo>
                      <a:lnTo>
                        <a:pt x="312818" y="353113"/>
                      </a:lnTo>
                      <a:lnTo>
                        <a:pt x="366063" y="284247"/>
                      </a:lnTo>
                      <a:cubicBezTo>
                        <a:pt x="383113" y="262244"/>
                        <a:pt x="390543" y="234908"/>
                        <a:pt x="386923" y="207285"/>
                      </a:cubicBezTo>
                      <a:cubicBezTo>
                        <a:pt x="383304" y="179663"/>
                        <a:pt x="369302" y="155088"/>
                        <a:pt x="347299" y="138134"/>
                      </a:cubicBezTo>
                      <a:lnTo>
                        <a:pt x="233761" y="50408"/>
                      </a:lnTo>
                      <a:cubicBezTo>
                        <a:pt x="188231" y="15261"/>
                        <a:pt x="122700" y="23739"/>
                        <a:pt x="87647" y="69172"/>
                      </a:cubicBezTo>
                      <a:lnTo>
                        <a:pt x="34308" y="1379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89" name="Google Shape;2589;p18"/>
              <p:cNvGrpSpPr/>
              <p:nvPr/>
            </p:nvGrpSpPr>
            <p:grpSpPr>
              <a:xfrm>
                <a:off x="4804248" y="5401592"/>
                <a:ext cx="421233" cy="357222"/>
                <a:chOff x="4804248" y="5401592"/>
                <a:chExt cx="421233" cy="357222"/>
              </a:xfrm>
            </p:grpSpPr>
            <p:sp>
              <p:nvSpPr>
                <p:cNvPr id="2590" name="Google Shape;2590;p18"/>
                <p:cNvSpPr/>
                <p:nvPr/>
              </p:nvSpPr>
              <p:spPr>
                <a:xfrm>
                  <a:off x="4818528" y="5415840"/>
                  <a:ext cx="392578" cy="328665"/>
                </a:xfrm>
                <a:custGeom>
                  <a:avLst/>
                  <a:gdLst/>
                  <a:ahLst/>
                  <a:cxnLst/>
                  <a:rect l="l" t="t" r="r" b="b"/>
                  <a:pathLst>
                    <a:path w="392578" h="328665" extrusionOk="0">
                      <a:moveTo>
                        <a:pt x="315828" y="320781"/>
                      </a:moveTo>
                      <a:lnTo>
                        <a:pt x="14743" y="88180"/>
                      </a:lnTo>
                      <a:cubicBezTo>
                        <a:pt x="-1831" y="75417"/>
                        <a:pt x="-4879" y="51318"/>
                        <a:pt x="7885" y="34745"/>
                      </a:cubicBezTo>
                      <a:lnTo>
                        <a:pt x="23315" y="14743"/>
                      </a:lnTo>
                      <a:cubicBezTo>
                        <a:pt x="36079" y="-1831"/>
                        <a:pt x="60177" y="-4879"/>
                        <a:pt x="76750" y="7884"/>
                      </a:cubicBezTo>
                      <a:lnTo>
                        <a:pt x="377836" y="240485"/>
                      </a:lnTo>
                      <a:cubicBezTo>
                        <a:pt x="394409" y="253248"/>
                        <a:pt x="397457" y="277347"/>
                        <a:pt x="384694" y="293920"/>
                      </a:cubicBezTo>
                      <a:lnTo>
                        <a:pt x="369263" y="313923"/>
                      </a:lnTo>
                      <a:cubicBezTo>
                        <a:pt x="356500" y="330496"/>
                        <a:pt x="332402" y="333544"/>
                        <a:pt x="315828" y="320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1" name="Google Shape;2591;p18"/>
                <p:cNvSpPr/>
                <p:nvPr/>
              </p:nvSpPr>
              <p:spPr>
                <a:xfrm>
                  <a:off x="4804248" y="5401592"/>
                  <a:ext cx="421233" cy="357222"/>
                </a:xfrm>
                <a:custGeom>
                  <a:avLst/>
                  <a:gdLst/>
                  <a:ahLst/>
                  <a:cxnLst/>
                  <a:rect l="l" t="t" r="r" b="b"/>
                  <a:pathLst>
                    <a:path w="421233" h="357222" extrusionOk="0">
                      <a:moveTo>
                        <a:pt x="353253" y="357222"/>
                      </a:moveTo>
                      <a:cubicBezTo>
                        <a:pt x="341729" y="357222"/>
                        <a:pt x="330584" y="353412"/>
                        <a:pt x="321440" y="346364"/>
                      </a:cubicBezTo>
                      <a:lnTo>
                        <a:pt x="20355" y="113763"/>
                      </a:lnTo>
                      <a:cubicBezTo>
                        <a:pt x="9306" y="105191"/>
                        <a:pt x="2257" y="92903"/>
                        <a:pt x="448" y="78997"/>
                      </a:cubicBezTo>
                      <a:cubicBezTo>
                        <a:pt x="-1362" y="65091"/>
                        <a:pt x="2353" y="51374"/>
                        <a:pt x="10925" y="40326"/>
                      </a:cubicBezTo>
                      <a:lnTo>
                        <a:pt x="26356" y="20323"/>
                      </a:lnTo>
                      <a:cubicBezTo>
                        <a:pt x="44072" y="-2537"/>
                        <a:pt x="76933" y="-6728"/>
                        <a:pt x="99793" y="10893"/>
                      </a:cubicBezTo>
                      <a:lnTo>
                        <a:pt x="400878" y="243494"/>
                      </a:lnTo>
                      <a:cubicBezTo>
                        <a:pt x="411928" y="252066"/>
                        <a:pt x="418976" y="264353"/>
                        <a:pt x="420786" y="278260"/>
                      </a:cubicBezTo>
                      <a:cubicBezTo>
                        <a:pt x="422596" y="292167"/>
                        <a:pt x="418881" y="305883"/>
                        <a:pt x="410309" y="316932"/>
                      </a:cubicBezTo>
                      <a:lnTo>
                        <a:pt x="394878" y="336934"/>
                      </a:lnTo>
                      <a:cubicBezTo>
                        <a:pt x="386305" y="347983"/>
                        <a:pt x="374018" y="355032"/>
                        <a:pt x="360112" y="356841"/>
                      </a:cubicBezTo>
                      <a:cubicBezTo>
                        <a:pt x="357826" y="357032"/>
                        <a:pt x="355540" y="357222"/>
                        <a:pt x="353253" y="357222"/>
                      </a:cubicBezTo>
                      <a:close/>
                      <a:moveTo>
                        <a:pt x="67885" y="28515"/>
                      </a:moveTo>
                      <a:cubicBezTo>
                        <a:pt x="60741" y="28515"/>
                        <a:pt x="53692" y="31658"/>
                        <a:pt x="49025" y="37754"/>
                      </a:cubicBezTo>
                      <a:lnTo>
                        <a:pt x="33595" y="57756"/>
                      </a:lnTo>
                      <a:cubicBezTo>
                        <a:pt x="29689" y="62709"/>
                        <a:pt x="28070" y="68996"/>
                        <a:pt x="28832" y="75282"/>
                      </a:cubicBezTo>
                      <a:cubicBezTo>
                        <a:pt x="29689" y="81664"/>
                        <a:pt x="32833" y="87189"/>
                        <a:pt x="37881" y="91094"/>
                      </a:cubicBezTo>
                      <a:lnTo>
                        <a:pt x="338966" y="323694"/>
                      </a:lnTo>
                      <a:lnTo>
                        <a:pt x="338966" y="323694"/>
                      </a:lnTo>
                      <a:cubicBezTo>
                        <a:pt x="344014" y="327599"/>
                        <a:pt x="350206" y="329219"/>
                        <a:pt x="356492" y="328457"/>
                      </a:cubicBezTo>
                      <a:cubicBezTo>
                        <a:pt x="362874" y="327599"/>
                        <a:pt x="368398" y="324456"/>
                        <a:pt x="372303" y="319408"/>
                      </a:cubicBezTo>
                      <a:lnTo>
                        <a:pt x="387734" y="299406"/>
                      </a:lnTo>
                      <a:cubicBezTo>
                        <a:pt x="391639" y="294453"/>
                        <a:pt x="393259" y="288166"/>
                        <a:pt x="392497" y="281880"/>
                      </a:cubicBezTo>
                      <a:cubicBezTo>
                        <a:pt x="391639" y="275593"/>
                        <a:pt x="388496" y="269973"/>
                        <a:pt x="383448" y="266068"/>
                      </a:cubicBezTo>
                      <a:lnTo>
                        <a:pt x="82363" y="33467"/>
                      </a:lnTo>
                      <a:cubicBezTo>
                        <a:pt x="78076" y="30134"/>
                        <a:pt x="72933" y="28515"/>
                        <a:pt x="67885" y="285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92" name="Google Shape;2592;p18"/>
              <p:cNvGrpSpPr/>
              <p:nvPr/>
            </p:nvGrpSpPr>
            <p:grpSpPr>
              <a:xfrm>
                <a:off x="4680264" y="5562151"/>
                <a:ext cx="421201" cy="357254"/>
                <a:chOff x="4680264" y="5562151"/>
                <a:chExt cx="421201" cy="357254"/>
              </a:xfrm>
            </p:grpSpPr>
            <p:sp>
              <p:nvSpPr>
                <p:cNvPr id="2593" name="Google Shape;2593;p18"/>
                <p:cNvSpPr/>
                <p:nvPr/>
              </p:nvSpPr>
              <p:spPr>
                <a:xfrm>
                  <a:off x="4694512" y="5576431"/>
                  <a:ext cx="392578" cy="328665"/>
                </a:xfrm>
                <a:custGeom>
                  <a:avLst/>
                  <a:gdLst/>
                  <a:ahLst/>
                  <a:cxnLst/>
                  <a:rect l="l" t="t" r="r" b="b"/>
                  <a:pathLst>
                    <a:path w="392578" h="328665" extrusionOk="0">
                      <a:moveTo>
                        <a:pt x="315828" y="320781"/>
                      </a:moveTo>
                      <a:lnTo>
                        <a:pt x="14743" y="88180"/>
                      </a:lnTo>
                      <a:cubicBezTo>
                        <a:pt x="-1831" y="75417"/>
                        <a:pt x="-4879" y="51319"/>
                        <a:pt x="7885" y="34745"/>
                      </a:cubicBezTo>
                      <a:lnTo>
                        <a:pt x="23315" y="14743"/>
                      </a:lnTo>
                      <a:cubicBezTo>
                        <a:pt x="36078" y="-1831"/>
                        <a:pt x="60177" y="-4879"/>
                        <a:pt x="76750" y="7885"/>
                      </a:cubicBezTo>
                      <a:lnTo>
                        <a:pt x="377836" y="240485"/>
                      </a:lnTo>
                      <a:cubicBezTo>
                        <a:pt x="394409" y="253248"/>
                        <a:pt x="397457" y="277347"/>
                        <a:pt x="384694" y="293920"/>
                      </a:cubicBezTo>
                      <a:lnTo>
                        <a:pt x="369263" y="313923"/>
                      </a:lnTo>
                      <a:cubicBezTo>
                        <a:pt x="356404" y="330497"/>
                        <a:pt x="332401" y="333544"/>
                        <a:pt x="315828" y="320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4" name="Google Shape;2594;p18"/>
                <p:cNvSpPr/>
                <p:nvPr/>
              </p:nvSpPr>
              <p:spPr>
                <a:xfrm>
                  <a:off x="4680264" y="5562151"/>
                  <a:ext cx="421201" cy="357254"/>
                </a:xfrm>
                <a:custGeom>
                  <a:avLst/>
                  <a:gdLst/>
                  <a:ahLst/>
                  <a:cxnLst/>
                  <a:rect l="l" t="t" r="r" b="b"/>
                  <a:pathLst>
                    <a:path w="421201" h="357254" extrusionOk="0">
                      <a:moveTo>
                        <a:pt x="353317" y="357254"/>
                      </a:moveTo>
                      <a:cubicBezTo>
                        <a:pt x="342173" y="357254"/>
                        <a:pt x="330838" y="353730"/>
                        <a:pt x="321408" y="346396"/>
                      </a:cubicBezTo>
                      <a:lnTo>
                        <a:pt x="321408" y="346396"/>
                      </a:lnTo>
                      <a:lnTo>
                        <a:pt x="20323" y="113795"/>
                      </a:lnTo>
                      <a:cubicBezTo>
                        <a:pt x="-2537" y="96174"/>
                        <a:pt x="-6728" y="63218"/>
                        <a:pt x="10893" y="40357"/>
                      </a:cubicBezTo>
                      <a:lnTo>
                        <a:pt x="26324" y="20355"/>
                      </a:lnTo>
                      <a:cubicBezTo>
                        <a:pt x="34896" y="9306"/>
                        <a:pt x="47184" y="2257"/>
                        <a:pt x="61090" y="448"/>
                      </a:cubicBezTo>
                      <a:cubicBezTo>
                        <a:pt x="74997" y="-1362"/>
                        <a:pt x="88713" y="2353"/>
                        <a:pt x="99762" y="10925"/>
                      </a:cubicBezTo>
                      <a:lnTo>
                        <a:pt x="400847" y="243430"/>
                      </a:lnTo>
                      <a:cubicBezTo>
                        <a:pt x="411896" y="252003"/>
                        <a:pt x="418944" y="264290"/>
                        <a:pt x="420754" y="278196"/>
                      </a:cubicBezTo>
                      <a:cubicBezTo>
                        <a:pt x="422564" y="292103"/>
                        <a:pt x="418849" y="305819"/>
                        <a:pt x="410277" y="316868"/>
                      </a:cubicBezTo>
                      <a:lnTo>
                        <a:pt x="394846" y="336871"/>
                      </a:lnTo>
                      <a:cubicBezTo>
                        <a:pt x="384464" y="350301"/>
                        <a:pt x="368938" y="357254"/>
                        <a:pt x="353317" y="357254"/>
                      </a:cubicBezTo>
                      <a:close/>
                      <a:moveTo>
                        <a:pt x="338839" y="323726"/>
                      </a:moveTo>
                      <a:cubicBezTo>
                        <a:pt x="349221" y="331727"/>
                        <a:pt x="364176" y="329822"/>
                        <a:pt x="372177" y="319440"/>
                      </a:cubicBezTo>
                      <a:lnTo>
                        <a:pt x="387607" y="299438"/>
                      </a:lnTo>
                      <a:cubicBezTo>
                        <a:pt x="391512" y="294484"/>
                        <a:pt x="393132" y="288198"/>
                        <a:pt x="392370" y="281911"/>
                      </a:cubicBezTo>
                      <a:cubicBezTo>
                        <a:pt x="391512" y="275530"/>
                        <a:pt x="388369" y="270005"/>
                        <a:pt x="383321" y="266100"/>
                      </a:cubicBezTo>
                      <a:lnTo>
                        <a:pt x="82236" y="33499"/>
                      </a:lnTo>
                      <a:cubicBezTo>
                        <a:pt x="77187" y="29594"/>
                        <a:pt x="70901" y="27975"/>
                        <a:pt x="64710" y="28737"/>
                      </a:cubicBezTo>
                      <a:cubicBezTo>
                        <a:pt x="58328" y="29594"/>
                        <a:pt x="52803" y="32738"/>
                        <a:pt x="48898" y="37785"/>
                      </a:cubicBezTo>
                      <a:lnTo>
                        <a:pt x="33468" y="57788"/>
                      </a:lnTo>
                      <a:cubicBezTo>
                        <a:pt x="25467" y="68170"/>
                        <a:pt x="27372" y="83125"/>
                        <a:pt x="37754" y="91126"/>
                      </a:cubicBezTo>
                      <a:lnTo>
                        <a:pt x="338839" y="32372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95" name="Google Shape;2595;p18"/>
              <p:cNvSpPr/>
              <p:nvPr/>
            </p:nvSpPr>
            <p:spPr>
              <a:xfrm>
                <a:off x="4464025" y="5942775"/>
                <a:ext cx="326343" cy="268571"/>
              </a:xfrm>
              <a:custGeom>
                <a:avLst/>
                <a:gdLst/>
                <a:ahLst/>
                <a:cxnLst/>
                <a:rect l="l" t="t" r="r" b="b"/>
                <a:pathLst>
                  <a:path w="326343" h="268571" extrusionOk="0">
                    <a:moveTo>
                      <a:pt x="312095" y="268571"/>
                    </a:moveTo>
                    <a:cubicBezTo>
                      <a:pt x="309047" y="268571"/>
                      <a:pt x="305999" y="267619"/>
                      <a:pt x="303332" y="265618"/>
                    </a:cubicBezTo>
                    <a:cubicBezTo>
                      <a:pt x="284377" y="250950"/>
                      <a:pt x="287521" y="228090"/>
                      <a:pt x="289902" y="211421"/>
                    </a:cubicBezTo>
                    <a:cubicBezTo>
                      <a:pt x="292092" y="195705"/>
                      <a:pt x="292569" y="187895"/>
                      <a:pt x="287330" y="183894"/>
                    </a:cubicBezTo>
                    <a:cubicBezTo>
                      <a:pt x="282091" y="179798"/>
                      <a:pt x="274566" y="182275"/>
                      <a:pt x="259898" y="188371"/>
                    </a:cubicBezTo>
                    <a:cubicBezTo>
                      <a:pt x="244372" y="194848"/>
                      <a:pt x="223036" y="203706"/>
                      <a:pt x="204082" y="189038"/>
                    </a:cubicBezTo>
                    <a:cubicBezTo>
                      <a:pt x="185127" y="174369"/>
                      <a:pt x="188270" y="151509"/>
                      <a:pt x="190651" y="134745"/>
                    </a:cubicBezTo>
                    <a:cubicBezTo>
                      <a:pt x="192842" y="119029"/>
                      <a:pt x="193318" y="111219"/>
                      <a:pt x="188080" y="107218"/>
                    </a:cubicBezTo>
                    <a:cubicBezTo>
                      <a:pt x="182841" y="103122"/>
                      <a:pt x="175316" y="105599"/>
                      <a:pt x="160648" y="111695"/>
                    </a:cubicBezTo>
                    <a:cubicBezTo>
                      <a:pt x="145122" y="118172"/>
                      <a:pt x="123786" y="127030"/>
                      <a:pt x="104831" y="112362"/>
                    </a:cubicBezTo>
                    <a:cubicBezTo>
                      <a:pt x="85876" y="97693"/>
                      <a:pt x="89020" y="74833"/>
                      <a:pt x="91401" y="58164"/>
                    </a:cubicBezTo>
                    <a:cubicBezTo>
                      <a:pt x="93591" y="42448"/>
                      <a:pt x="94068" y="34637"/>
                      <a:pt x="88829" y="30542"/>
                    </a:cubicBezTo>
                    <a:cubicBezTo>
                      <a:pt x="83590" y="26446"/>
                      <a:pt x="76065" y="28922"/>
                      <a:pt x="61397" y="35019"/>
                    </a:cubicBezTo>
                    <a:cubicBezTo>
                      <a:pt x="45871" y="41496"/>
                      <a:pt x="24535" y="50354"/>
                      <a:pt x="5581" y="35685"/>
                    </a:cubicBezTo>
                    <a:cubicBezTo>
                      <a:pt x="-706" y="30828"/>
                      <a:pt x="-1849" y="21874"/>
                      <a:pt x="3009" y="15683"/>
                    </a:cubicBezTo>
                    <a:cubicBezTo>
                      <a:pt x="7866" y="9396"/>
                      <a:pt x="16820" y="8253"/>
                      <a:pt x="23011" y="13111"/>
                    </a:cubicBezTo>
                    <a:cubicBezTo>
                      <a:pt x="28250" y="17206"/>
                      <a:pt x="35775" y="14730"/>
                      <a:pt x="50443" y="8634"/>
                    </a:cubicBezTo>
                    <a:cubicBezTo>
                      <a:pt x="65969" y="2157"/>
                      <a:pt x="87305" y="-6701"/>
                      <a:pt x="106260" y="7967"/>
                    </a:cubicBezTo>
                    <a:cubicBezTo>
                      <a:pt x="125215" y="22636"/>
                      <a:pt x="122071" y="45496"/>
                      <a:pt x="119690" y="62165"/>
                    </a:cubicBezTo>
                    <a:cubicBezTo>
                      <a:pt x="117499" y="77881"/>
                      <a:pt x="117023" y="85691"/>
                      <a:pt x="122262" y="89787"/>
                    </a:cubicBezTo>
                    <a:cubicBezTo>
                      <a:pt x="127500" y="93883"/>
                      <a:pt x="135025" y="91406"/>
                      <a:pt x="149694" y="85310"/>
                    </a:cubicBezTo>
                    <a:cubicBezTo>
                      <a:pt x="165220" y="78833"/>
                      <a:pt x="186556" y="69975"/>
                      <a:pt x="205510" y="84643"/>
                    </a:cubicBezTo>
                    <a:cubicBezTo>
                      <a:pt x="224465" y="99312"/>
                      <a:pt x="221227" y="122077"/>
                      <a:pt x="218940" y="138745"/>
                    </a:cubicBezTo>
                    <a:cubicBezTo>
                      <a:pt x="216750" y="154462"/>
                      <a:pt x="216274" y="162368"/>
                      <a:pt x="221512" y="166368"/>
                    </a:cubicBezTo>
                    <a:cubicBezTo>
                      <a:pt x="226751" y="170464"/>
                      <a:pt x="234276" y="167987"/>
                      <a:pt x="248944" y="161891"/>
                    </a:cubicBezTo>
                    <a:cubicBezTo>
                      <a:pt x="264470" y="155414"/>
                      <a:pt x="285806" y="146556"/>
                      <a:pt x="304761" y="161225"/>
                    </a:cubicBezTo>
                    <a:cubicBezTo>
                      <a:pt x="323716" y="175893"/>
                      <a:pt x="320477" y="198658"/>
                      <a:pt x="318191" y="215327"/>
                    </a:cubicBezTo>
                    <a:cubicBezTo>
                      <a:pt x="316000" y="231043"/>
                      <a:pt x="315524" y="238949"/>
                      <a:pt x="320763" y="242949"/>
                    </a:cubicBezTo>
                    <a:cubicBezTo>
                      <a:pt x="327049" y="247807"/>
                      <a:pt x="328192" y="256760"/>
                      <a:pt x="323334" y="262952"/>
                    </a:cubicBezTo>
                    <a:cubicBezTo>
                      <a:pt x="320572" y="266666"/>
                      <a:pt x="316286" y="268571"/>
                      <a:pt x="312095" y="2685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596" name="Google Shape;2596;p18"/>
              <p:cNvGrpSpPr/>
              <p:nvPr/>
            </p:nvGrpSpPr>
            <p:grpSpPr>
              <a:xfrm>
                <a:off x="4661227" y="5807423"/>
                <a:ext cx="195857" cy="208030"/>
                <a:chOff x="4661227" y="5807423"/>
                <a:chExt cx="195857" cy="208030"/>
              </a:xfrm>
            </p:grpSpPr>
            <p:sp>
              <p:nvSpPr>
                <p:cNvPr id="2597" name="Google Shape;2597;p18"/>
                <p:cNvSpPr/>
                <p:nvPr/>
              </p:nvSpPr>
              <p:spPr>
                <a:xfrm rot="-3138037">
                  <a:off x="4670240" y="5856391"/>
                  <a:ext cx="177831" cy="110094"/>
                </a:xfrm>
                <a:custGeom>
                  <a:avLst/>
                  <a:gdLst/>
                  <a:ahLst/>
                  <a:cxnLst/>
                  <a:rect l="l" t="t" r="r" b="b"/>
                  <a:pathLst>
                    <a:path w="177546" h="109918" extrusionOk="0">
                      <a:moveTo>
                        <a:pt x="177546" y="54959"/>
                      </a:moveTo>
                      <a:cubicBezTo>
                        <a:pt x="177546" y="85313"/>
                        <a:pt x="137801" y="109919"/>
                        <a:pt x="88773" y="109919"/>
                      </a:cubicBezTo>
                      <a:cubicBezTo>
                        <a:pt x="39745" y="109919"/>
                        <a:pt x="0" y="85313"/>
                        <a:pt x="0" y="54959"/>
                      </a:cubicBezTo>
                      <a:cubicBezTo>
                        <a:pt x="0" y="24606"/>
                        <a:pt x="39745" y="0"/>
                        <a:pt x="88773" y="0"/>
                      </a:cubicBezTo>
                      <a:cubicBezTo>
                        <a:pt x="137801" y="0"/>
                        <a:pt x="177546" y="24606"/>
                        <a:pt x="177546" y="54959"/>
                      </a:cubicBezTo>
                      <a:close/>
                    </a:path>
                  </a:pathLst>
                </a:custGeom>
                <a:solidFill>
                  <a:srgbClr val="D8D7D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8" name="Google Shape;2598;p18"/>
                <p:cNvSpPr/>
                <p:nvPr/>
              </p:nvSpPr>
              <p:spPr>
                <a:xfrm>
                  <a:off x="4675124" y="5819105"/>
                  <a:ext cx="167770" cy="184501"/>
                </a:xfrm>
                <a:custGeom>
                  <a:avLst/>
                  <a:gdLst/>
                  <a:ahLst/>
                  <a:cxnLst/>
                  <a:rect l="l" t="t" r="r" b="b"/>
                  <a:pathLst>
                    <a:path w="167770" h="184501" extrusionOk="0">
                      <a:moveTo>
                        <a:pt x="53657" y="184502"/>
                      </a:moveTo>
                      <a:cubicBezTo>
                        <a:pt x="41465" y="184502"/>
                        <a:pt x="30225" y="181073"/>
                        <a:pt x="20891" y="173834"/>
                      </a:cubicBezTo>
                      <a:cubicBezTo>
                        <a:pt x="-9875" y="150117"/>
                        <a:pt x="-6256" y="95633"/>
                        <a:pt x="29082" y="49914"/>
                      </a:cubicBezTo>
                      <a:cubicBezTo>
                        <a:pt x="45179" y="29054"/>
                        <a:pt x="65563" y="13243"/>
                        <a:pt x="86518" y="5432"/>
                      </a:cubicBezTo>
                      <a:cubicBezTo>
                        <a:pt x="109759" y="-3331"/>
                        <a:pt x="131285" y="-1426"/>
                        <a:pt x="146906" y="10671"/>
                      </a:cubicBezTo>
                      <a:cubicBezTo>
                        <a:pt x="162623" y="22768"/>
                        <a:pt x="169766" y="43056"/>
                        <a:pt x="167290" y="67821"/>
                      </a:cubicBezTo>
                      <a:cubicBezTo>
                        <a:pt x="165004" y="90014"/>
                        <a:pt x="154812" y="113731"/>
                        <a:pt x="138715" y="134591"/>
                      </a:cubicBezTo>
                      <a:lnTo>
                        <a:pt x="138715" y="134591"/>
                      </a:lnTo>
                      <a:cubicBezTo>
                        <a:pt x="114045" y="166499"/>
                        <a:pt x="81565" y="184502"/>
                        <a:pt x="53657" y="184502"/>
                      </a:cubicBezTo>
                      <a:close/>
                      <a:moveTo>
                        <a:pt x="114236" y="28673"/>
                      </a:moveTo>
                      <a:cubicBezTo>
                        <a:pt x="107568" y="28673"/>
                        <a:pt x="100996" y="30578"/>
                        <a:pt x="96519" y="32197"/>
                      </a:cubicBezTo>
                      <a:cubicBezTo>
                        <a:pt x="80707" y="38103"/>
                        <a:pt x="64420" y="50962"/>
                        <a:pt x="51656" y="67440"/>
                      </a:cubicBezTo>
                      <a:cubicBezTo>
                        <a:pt x="24796" y="102206"/>
                        <a:pt x="23081" y="139544"/>
                        <a:pt x="38321" y="151260"/>
                      </a:cubicBezTo>
                      <a:cubicBezTo>
                        <a:pt x="53561" y="162975"/>
                        <a:pt x="89185" y="151927"/>
                        <a:pt x="116045" y="117160"/>
                      </a:cubicBezTo>
                      <a:lnTo>
                        <a:pt x="116045" y="117160"/>
                      </a:lnTo>
                      <a:cubicBezTo>
                        <a:pt x="128714" y="100682"/>
                        <a:pt x="137000" y="81632"/>
                        <a:pt x="138810" y="64868"/>
                      </a:cubicBezTo>
                      <a:cubicBezTo>
                        <a:pt x="139667" y="56486"/>
                        <a:pt x="139572" y="41151"/>
                        <a:pt x="129380" y="33340"/>
                      </a:cubicBezTo>
                      <a:cubicBezTo>
                        <a:pt x="124904" y="29911"/>
                        <a:pt x="119474" y="28673"/>
                        <a:pt x="114236" y="28673"/>
                      </a:cubicBezTo>
                      <a:close/>
                      <a:moveTo>
                        <a:pt x="127380" y="125923"/>
                      </a:moveTo>
                      <a:lnTo>
                        <a:pt x="127380" y="125923"/>
                      </a:lnTo>
                      <a:lnTo>
                        <a:pt x="127380" y="12592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99" name="Google Shape;2599;p18"/>
              <p:cNvSpPr/>
              <p:nvPr/>
            </p:nvSpPr>
            <p:spPr>
              <a:xfrm>
                <a:off x="4462652" y="5435059"/>
                <a:ext cx="812248" cy="844788"/>
              </a:xfrm>
              <a:custGeom>
                <a:avLst/>
                <a:gdLst/>
                <a:ahLst/>
                <a:cxnLst/>
                <a:rect l="l" t="t" r="r" b="b"/>
                <a:pathLst>
                  <a:path w="812248" h="844788" extrusionOk="0">
                    <a:moveTo>
                      <a:pt x="673703" y="304800"/>
                    </a:moveTo>
                    <a:lnTo>
                      <a:pt x="611696" y="385096"/>
                    </a:lnTo>
                    <a:lnTo>
                      <a:pt x="615125" y="387763"/>
                    </a:lnTo>
                    <a:cubicBezTo>
                      <a:pt x="629793" y="399098"/>
                      <a:pt x="632555" y="420434"/>
                      <a:pt x="621221" y="435102"/>
                    </a:cubicBezTo>
                    <a:lnTo>
                      <a:pt x="600456" y="461963"/>
                    </a:lnTo>
                    <a:cubicBezTo>
                      <a:pt x="589121" y="476726"/>
                      <a:pt x="567690" y="479393"/>
                      <a:pt x="553117" y="468059"/>
                    </a:cubicBezTo>
                    <a:lnTo>
                      <a:pt x="549688" y="465391"/>
                    </a:lnTo>
                    <a:lnTo>
                      <a:pt x="311944" y="773239"/>
                    </a:lnTo>
                    <a:lnTo>
                      <a:pt x="160973" y="822198"/>
                    </a:lnTo>
                    <a:lnTo>
                      <a:pt x="103442" y="840772"/>
                    </a:lnTo>
                    <a:cubicBezTo>
                      <a:pt x="56960" y="855916"/>
                      <a:pt x="9716" y="826484"/>
                      <a:pt x="0" y="781812"/>
                    </a:cubicBezTo>
                    <a:cubicBezTo>
                      <a:pt x="17812" y="790575"/>
                      <a:pt x="39148" y="793052"/>
                      <a:pt x="60293" y="786099"/>
                    </a:cubicBezTo>
                    <a:lnTo>
                      <a:pt x="117824" y="767525"/>
                    </a:lnTo>
                    <a:lnTo>
                      <a:pt x="268796" y="718566"/>
                    </a:lnTo>
                    <a:lnTo>
                      <a:pt x="506540" y="410718"/>
                    </a:lnTo>
                    <a:lnTo>
                      <a:pt x="509969" y="413385"/>
                    </a:lnTo>
                    <a:cubicBezTo>
                      <a:pt x="524637" y="424720"/>
                      <a:pt x="545973" y="421957"/>
                      <a:pt x="557308" y="407289"/>
                    </a:cubicBezTo>
                    <a:lnTo>
                      <a:pt x="578072" y="380429"/>
                    </a:lnTo>
                    <a:cubicBezTo>
                      <a:pt x="589407" y="365760"/>
                      <a:pt x="586645" y="344424"/>
                      <a:pt x="571976" y="333090"/>
                    </a:cubicBezTo>
                    <a:lnTo>
                      <a:pt x="568547" y="330422"/>
                    </a:lnTo>
                    <a:lnTo>
                      <a:pt x="630555" y="250127"/>
                    </a:lnTo>
                    <a:lnTo>
                      <a:pt x="633984" y="252794"/>
                    </a:lnTo>
                    <a:cubicBezTo>
                      <a:pt x="648653" y="264129"/>
                      <a:pt x="669988" y="261366"/>
                      <a:pt x="681323" y="246698"/>
                    </a:cubicBezTo>
                    <a:lnTo>
                      <a:pt x="702088" y="219837"/>
                    </a:lnTo>
                    <a:cubicBezTo>
                      <a:pt x="713422" y="205169"/>
                      <a:pt x="710660" y="183832"/>
                      <a:pt x="695992" y="172498"/>
                    </a:cubicBezTo>
                    <a:lnTo>
                      <a:pt x="692563" y="169831"/>
                    </a:lnTo>
                    <a:lnTo>
                      <a:pt x="747141" y="99156"/>
                    </a:lnTo>
                    <a:cubicBezTo>
                      <a:pt x="769716" y="69914"/>
                      <a:pt x="774478" y="32481"/>
                      <a:pt x="763143" y="0"/>
                    </a:cubicBezTo>
                    <a:lnTo>
                      <a:pt x="771335" y="6382"/>
                    </a:lnTo>
                    <a:cubicBezTo>
                      <a:pt x="817341" y="41910"/>
                      <a:pt x="825817" y="107918"/>
                      <a:pt x="790289" y="153924"/>
                    </a:cubicBezTo>
                    <a:lnTo>
                      <a:pt x="735711" y="224600"/>
                    </a:lnTo>
                    <a:lnTo>
                      <a:pt x="739140" y="227266"/>
                    </a:lnTo>
                    <a:cubicBezTo>
                      <a:pt x="753808" y="238601"/>
                      <a:pt x="756571" y="259938"/>
                      <a:pt x="745236" y="274606"/>
                    </a:cubicBezTo>
                    <a:lnTo>
                      <a:pt x="724472" y="301466"/>
                    </a:lnTo>
                    <a:cubicBezTo>
                      <a:pt x="713137" y="316230"/>
                      <a:pt x="691801" y="318897"/>
                      <a:pt x="677132" y="307563"/>
                    </a:cubicBezTo>
                    <a:lnTo>
                      <a:pt x="673703" y="3048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600" name="Google Shape;2600;p18"/>
          <p:cNvGrpSpPr/>
          <p:nvPr/>
        </p:nvGrpSpPr>
        <p:grpSpPr>
          <a:xfrm>
            <a:off x="16340811" y="2296267"/>
            <a:ext cx="1268764" cy="1512536"/>
            <a:chOff x="16295136" y="957167"/>
            <a:chExt cx="1268764" cy="1512536"/>
          </a:xfrm>
        </p:grpSpPr>
        <p:grpSp>
          <p:nvGrpSpPr>
            <p:cNvPr id="2601" name="Google Shape;2601;p18"/>
            <p:cNvGrpSpPr/>
            <p:nvPr/>
          </p:nvGrpSpPr>
          <p:grpSpPr>
            <a:xfrm rot="1552322">
              <a:off x="16540639" y="1061526"/>
              <a:ext cx="777769" cy="1303822"/>
              <a:chOff x="5875210" y="3579589"/>
              <a:chExt cx="504443" cy="845629"/>
            </a:xfrm>
          </p:grpSpPr>
          <p:grpSp>
            <p:nvGrpSpPr>
              <p:cNvPr id="2602" name="Google Shape;2602;p18"/>
              <p:cNvGrpSpPr/>
              <p:nvPr/>
            </p:nvGrpSpPr>
            <p:grpSpPr>
              <a:xfrm>
                <a:off x="5875210" y="3579589"/>
                <a:ext cx="504443" cy="845629"/>
                <a:chOff x="5875210" y="3579589"/>
                <a:chExt cx="504443" cy="845629"/>
              </a:xfrm>
            </p:grpSpPr>
            <p:grpSp>
              <p:nvGrpSpPr>
                <p:cNvPr id="2603" name="Google Shape;2603;p18"/>
                <p:cNvGrpSpPr/>
                <p:nvPr/>
              </p:nvGrpSpPr>
              <p:grpSpPr>
                <a:xfrm>
                  <a:off x="5875210" y="3579589"/>
                  <a:ext cx="504443" cy="845629"/>
                  <a:chOff x="5875210" y="3579589"/>
                  <a:chExt cx="504443" cy="845629"/>
                </a:xfrm>
              </p:grpSpPr>
              <p:sp>
                <p:nvSpPr>
                  <p:cNvPr id="2604" name="Google Shape;2604;p18"/>
                  <p:cNvSpPr/>
                  <p:nvPr/>
                </p:nvSpPr>
                <p:spPr>
                  <a:xfrm>
                    <a:off x="5889498" y="3593782"/>
                    <a:ext cx="475868" cy="817149"/>
                  </a:xfrm>
                  <a:custGeom>
                    <a:avLst/>
                    <a:gdLst/>
                    <a:ahLst/>
                    <a:cxnLst/>
                    <a:rect l="l" t="t" r="r" b="b"/>
                    <a:pathLst>
                      <a:path w="475868" h="817149" extrusionOk="0">
                        <a:moveTo>
                          <a:pt x="422910" y="817150"/>
                        </a:moveTo>
                        <a:lnTo>
                          <a:pt x="52959" y="817150"/>
                        </a:lnTo>
                        <a:cubicBezTo>
                          <a:pt x="23813" y="817150"/>
                          <a:pt x="0" y="793337"/>
                          <a:pt x="0" y="764191"/>
                        </a:cubicBezTo>
                        <a:lnTo>
                          <a:pt x="0" y="52959"/>
                        </a:lnTo>
                        <a:cubicBezTo>
                          <a:pt x="0" y="23813"/>
                          <a:pt x="23813" y="0"/>
                          <a:pt x="52959" y="0"/>
                        </a:cubicBezTo>
                        <a:lnTo>
                          <a:pt x="422910" y="0"/>
                        </a:lnTo>
                        <a:cubicBezTo>
                          <a:pt x="452056" y="0"/>
                          <a:pt x="475869" y="23813"/>
                          <a:pt x="475869" y="52959"/>
                        </a:cubicBezTo>
                        <a:lnTo>
                          <a:pt x="475869" y="764191"/>
                        </a:lnTo>
                        <a:cubicBezTo>
                          <a:pt x="475774" y="793337"/>
                          <a:pt x="451961" y="817150"/>
                          <a:pt x="422910" y="81715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5" name="Google Shape;2605;p18"/>
                  <p:cNvSpPr/>
                  <p:nvPr/>
                </p:nvSpPr>
                <p:spPr>
                  <a:xfrm>
                    <a:off x="5875210" y="3579589"/>
                    <a:ext cx="504443" cy="845629"/>
                  </a:xfrm>
                  <a:custGeom>
                    <a:avLst/>
                    <a:gdLst/>
                    <a:ahLst/>
                    <a:cxnLst/>
                    <a:rect l="l" t="t" r="r" b="b"/>
                    <a:pathLst>
                      <a:path w="504443" h="845629" extrusionOk="0">
                        <a:moveTo>
                          <a:pt x="437197" y="845630"/>
                        </a:moveTo>
                        <a:lnTo>
                          <a:pt x="67246" y="845630"/>
                        </a:lnTo>
                        <a:cubicBezTo>
                          <a:pt x="30194" y="845630"/>
                          <a:pt x="0" y="815435"/>
                          <a:pt x="0" y="778478"/>
                        </a:cubicBezTo>
                        <a:lnTo>
                          <a:pt x="0" y="67246"/>
                        </a:lnTo>
                        <a:cubicBezTo>
                          <a:pt x="0" y="30194"/>
                          <a:pt x="30194" y="0"/>
                          <a:pt x="67246" y="0"/>
                        </a:cubicBezTo>
                        <a:lnTo>
                          <a:pt x="437197" y="0"/>
                        </a:lnTo>
                        <a:cubicBezTo>
                          <a:pt x="474250" y="0"/>
                          <a:pt x="504444" y="30194"/>
                          <a:pt x="504444" y="67246"/>
                        </a:cubicBezTo>
                        <a:lnTo>
                          <a:pt x="504444" y="778478"/>
                        </a:lnTo>
                        <a:cubicBezTo>
                          <a:pt x="504349" y="815435"/>
                          <a:pt x="474250" y="845630"/>
                          <a:pt x="437197" y="845630"/>
                        </a:cubicBezTo>
                        <a:close/>
                        <a:moveTo>
                          <a:pt x="67246" y="28480"/>
                        </a:moveTo>
                        <a:cubicBezTo>
                          <a:pt x="45911" y="28480"/>
                          <a:pt x="28575" y="45815"/>
                          <a:pt x="28575" y="67151"/>
                        </a:cubicBezTo>
                        <a:lnTo>
                          <a:pt x="28575" y="778383"/>
                        </a:lnTo>
                        <a:cubicBezTo>
                          <a:pt x="28575" y="799719"/>
                          <a:pt x="45911" y="816959"/>
                          <a:pt x="67246" y="816959"/>
                        </a:cubicBezTo>
                        <a:lnTo>
                          <a:pt x="437197" y="816959"/>
                        </a:lnTo>
                        <a:cubicBezTo>
                          <a:pt x="458533" y="816959"/>
                          <a:pt x="475869" y="799624"/>
                          <a:pt x="475869" y="778383"/>
                        </a:cubicBezTo>
                        <a:lnTo>
                          <a:pt x="475869" y="67151"/>
                        </a:lnTo>
                        <a:cubicBezTo>
                          <a:pt x="475869" y="45815"/>
                          <a:pt x="458533" y="28480"/>
                          <a:pt x="437197" y="28480"/>
                        </a:cubicBezTo>
                        <a:lnTo>
                          <a:pt x="67246" y="2848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06" name="Google Shape;2606;p18"/>
                <p:cNvGrpSpPr/>
                <p:nvPr/>
              </p:nvGrpSpPr>
              <p:grpSpPr>
                <a:xfrm>
                  <a:off x="5875210" y="3776090"/>
                  <a:ext cx="504348" cy="442245"/>
                  <a:chOff x="5875210" y="3776090"/>
                  <a:chExt cx="504348" cy="442245"/>
                </a:xfrm>
              </p:grpSpPr>
              <p:sp>
                <p:nvSpPr>
                  <p:cNvPr id="2607" name="Google Shape;2607;p18"/>
                  <p:cNvSpPr/>
                  <p:nvPr/>
                </p:nvSpPr>
                <p:spPr>
                  <a:xfrm>
                    <a:off x="5889498" y="3790378"/>
                    <a:ext cx="475773" cy="413670"/>
                  </a:xfrm>
                  <a:custGeom>
                    <a:avLst/>
                    <a:gdLst/>
                    <a:ahLst/>
                    <a:cxnLst/>
                    <a:rect l="l" t="t" r="r" b="b"/>
                    <a:pathLst>
                      <a:path w="475773" h="413670" extrusionOk="0">
                        <a:moveTo>
                          <a:pt x="0" y="0"/>
                        </a:moveTo>
                        <a:lnTo>
                          <a:pt x="475774" y="0"/>
                        </a:lnTo>
                        <a:lnTo>
                          <a:pt x="475774" y="413671"/>
                        </a:lnTo>
                        <a:lnTo>
                          <a:pt x="0" y="41367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8" name="Google Shape;2608;p18"/>
                  <p:cNvSpPr/>
                  <p:nvPr/>
                </p:nvSpPr>
                <p:spPr>
                  <a:xfrm>
                    <a:off x="5875210" y="3776090"/>
                    <a:ext cx="504348" cy="442245"/>
                  </a:xfrm>
                  <a:custGeom>
                    <a:avLst/>
                    <a:gdLst/>
                    <a:ahLst/>
                    <a:cxnLst/>
                    <a:rect l="l" t="t" r="r" b="b"/>
                    <a:pathLst>
                      <a:path w="504348" h="442245" extrusionOk="0">
                        <a:moveTo>
                          <a:pt x="490061" y="442246"/>
                        </a:moveTo>
                        <a:lnTo>
                          <a:pt x="14288" y="442246"/>
                        </a:lnTo>
                        <a:cubicBezTo>
                          <a:pt x="6382" y="442246"/>
                          <a:pt x="0" y="435864"/>
                          <a:pt x="0" y="427958"/>
                        </a:cubicBezTo>
                        <a:lnTo>
                          <a:pt x="0" y="14288"/>
                        </a:lnTo>
                        <a:cubicBezTo>
                          <a:pt x="0" y="6382"/>
                          <a:pt x="6382" y="0"/>
                          <a:pt x="14288" y="0"/>
                        </a:cubicBezTo>
                        <a:lnTo>
                          <a:pt x="490061" y="0"/>
                        </a:lnTo>
                        <a:cubicBezTo>
                          <a:pt x="497967" y="0"/>
                          <a:pt x="504349" y="6382"/>
                          <a:pt x="504349" y="14288"/>
                        </a:cubicBezTo>
                        <a:lnTo>
                          <a:pt x="504349" y="427958"/>
                        </a:lnTo>
                        <a:cubicBezTo>
                          <a:pt x="504349" y="435864"/>
                          <a:pt x="497967" y="442246"/>
                          <a:pt x="490061" y="442246"/>
                        </a:cubicBezTo>
                        <a:close/>
                        <a:moveTo>
                          <a:pt x="28575" y="413671"/>
                        </a:moveTo>
                        <a:lnTo>
                          <a:pt x="475774" y="413671"/>
                        </a:lnTo>
                        <a:lnTo>
                          <a:pt x="475774" y="28575"/>
                        </a:lnTo>
                        <a:lnTo>
                          <a:pt x="28575" y="28575"/>
                        </a:lnTo>
                        <a:lnTo>
                          <a:pt x="28575" y="41367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609" name="Google Shape;2609;p18"/>
              <p:cNvSpPr/>
              <p:nvPr/>
            </p:nvSpPr>
            <p:spPr>
              <a:xfrm>
                <a:off x="5889498" y="3593782"/>
                <a:ext cx="195738" cy="817149"/>
              </a:xfrm>
              <a:custGeom>
                <a:avLst/>
                <a:gdLst/>
                <a:ahLst/>
                <a:cxnLst/>
                <a:rect l="l" t="t" r="r" b="b"/>
                <a:pathLst>
                  <a:path w="195738" h="817149" extrusionOk="0">
                    <a:moveTo>
                      <a:pt x="195739" y="817150"/>
                    </a:moveTo>
                    <a:lnTo>
                      <a:pt x="52864" y="817150"/>
                    </a:lnTo>
                    <a:cubicBezTo>
                      <a:pt x="23813" y="817150"/>
                      <a:pt x="0" y="793337"/>
                      <a:pt x="0" y="764191"/>
                    </a:cubicBezTo>
                    <a:lnTo>
                      <a:pt x="0" y="52959"/>
                    </a:lnTo>
                    <a:cubicBezTo>
                      <a:pt x="0" y="23813"/>
                      <a:pt x="23813" y="0"/>
                      <a:pt x="52864" y="0"/>
                    </a:cubicBezTo>
                    <a:lnTo>
                      <a:pt x="195739" y="0"/>
                    </a:lnTo>
                    <a:cubicBezTo>
                      <a:pt x="166688" y="0"/>
                      <a:pt x="142875" y="23813"/>
                      <a:pt x="142875" y="52959"/>
                    </a:cubicBezTo>
                    <a:lnTo>
                      <a:pt x="142875" y="764191"/>
                    </a:lnTo>
                    <a:cubicBezTo>
                      <a:pt x="142875" y="793337"/>
                      <a:pt x="166688" y="817150"/>
                      <a:pt x="195739" y="81715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10" name="Google Shape;2610;p18"/>
            <p:cNvGrpSpPr/>
            <p:nvPr/>
          </p:nvGrpSpPr>
          <p:grpSpPr>
            <a:xfrm rot="1552322">
              <a:off x="16540628" y="1061521"/>
              <a:ext cx="777769" cy="1303822"/>
              <a:chOff x="5875210" y="3579589"/>
              <a:chExt cx="504443" cy="845629"/>
            </a:xfrm>
          </p:grpSpPr>
          <p:grpSp>
            <p:nvGrpSpPr>
              <p:cNvPr id="2611" name="Google Shape;2611;p18"/>
              <p:cNvGrpSpPr/>
              <p:nvPr/>
            </p:nvGrpSpPr>
            <p:grpSpPr>
              <a:xfrm>
                <a:off x="5875210" y="3579589"/>
                <a:ext cx="504443" cy="845629"/>
                <a:chOff x="5875210" y="3579589"/>
                <a:chExt cx="504443" cy="845629"/>
              </a:xfrm>
            </p:grpSpPr>
            <p:grpSp>
              <p:nvGrpSpPr>
                <p:cNvPr id="2612" name="Google Shape;2612;p18"/>
                <p:cNvGrpSpPr/>
                <p:nvPr/>
              </p:nvGrpSpPr>
              <p:grpSpPr>
                <a:xfrm>
                  <a:off x="5875210" y="3579589"/>
                  <a:ext cx="504443" cy="845629"/>
                  <a:chOff x="5875210" y="3579589"/>
                  <a:chExt cx="504443" cy="845629"/>
                </a:xfrm>
              </p:grpSpPr>
              <p:sp>
                <p:nvSpPr>
                  <p:cNvPr id="2613" name="Google Shape;2613;p18"/>
                  <p:cNvSpPr/>
                  <p:nvPr/>
                </p:nvSpPr>
                <p:spPr>
                  <a:xfrm>
                    <a:off x="5889498" y="3593782"/>
                    <a:ext cx="475868" cy="817149"/>
                  </a:xfrm>
                  <a:custGeom>
                    <a:avLst/>
                    <a:gdLst/>
                    <a:ahLst/>
                    <a:cxnLst/>
                    <a:rect l="l" t="t" r="r" b="b"/>
                    <a:pathLst>
                      <a:path w="475868" h="817149" extrusionOk="0">
                        <a:moveTo>
                          <a:pt x="422910" y="817150"/>
                        </a:moveTo>
                        <a:lnTo>
                          <a:pt x="52959" y="817150"/>
                        </a:lnTo>
                        <a:cubicBezTo>
                          <a:pt x="23813" y="817150"/>
                          <a:pt x="0" y="793337"/>
                          <a:pt x="0" y="764191"/>
                        </a:cubicBezTo>
                        <a:lnTo>
                          <a:pt x="0" y="52959"/>
                        </a:lnTo>
                        <a:cubicBezTo>
                          <a:pt x="0" y="23813"/>
                          <a:pt x="23813" y="0"/>
                          <a:pt x="52959" y="0"/>
                        </a:cubicBezTo>
                        <a:lnTo>
                          <a:pt x="422910" y="0"/>
                        </a:lnTo>
                        <a:cubicBezTo>
                          <a:pt x="452056" y="0"/>
                          <a:pt x="475869" y="23813"/>
                          <a:pt x="475869" y="52959"/>
                        </a:cubicBezTo>
                        <a:lnTo>
                          <a:pt x="475869" y="764191"/>
                        </a:lnTo>
                        <a:cubicBezTo>
                          <a:pt x="475774" y="793337"/>
                          <a:pt x="451961" y="817150"/>
                          <a:pt x="422910" y="817150"/>
                        </a:cubicBezTo>
                        <a:close/>
                      </a:path>
                    </a:pathLst>
                  </a:custGeom>
                  <a:solidFill>
                    <a:srgbClr val="FDFDF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4" name="Google Shape;2614;p18"/>
                  <p:cNvSpPr/>
                  <p:nvPr/>
                </p:nvSpPr>
                <p:spPr>
                  <a:xfrm>
                    <a:off x="5875210" y="3579589"/>
                    <a:ext cx="504443" cy="845629"/>
                  </a:xfrm>
                  <a:custGeom>
                    <a:avLst/>
                    <a:gdLst/>
                    <a:ahLst/>
                    <a:cxnLst/>
                    <a:rect l="l" t="t" r="r" b="b"/>
                    <a:pathLst>
                      <a:path w="504443" h="845629" extrusionOk="0">
                        <a:moveTo>
                          <a:pt x="437197" y="845630"/>
                        </a:moveTo>
                        <a:lnTo>
                          <a:pt x="67246" y="845630"/>
                        </a:lnTo>
                        <a:cubicBezTo>
                          <a:pt x="30194" y="845630"/>
                          <a:pt x="0" y="815435"/>
                          <a:pt x="0" y="778478"/>
                        </a:cubicBezTo>
                        <a:lnTo>
                          <a:pt x="0" y="67246"/>
                        </a:lnTo>
                        <a:cubicBezTo>
                          <a:pt x="0" y="30194"/>
                          <a:pt x="30194" y="0"/>
                          <a:pt x="67246" y="0"/>
                        </a:cubicBezTo>
                        <a:lnTo>
                          <a:pt x="437197" y="0"/>
                        </a:lnTo>
                        <a:cubicBezTo>
                          <a:pt x="474250" y="0"/>
                          <a:pt x="504444" y="30194"/>
                          <a:pt x="504444" y="67246"/>
                        </a:cubicBezTo>
                        <a:lnTo>
                          <a:pt x="504444" y="778478"/>
                        </a:lnTo>
                        <a:cubicBezTo>
                          <a:pt x="504349" y="815435"/>
                          <a:pt x="474250" y="845630"/>
                          <a:pt x="437197" y="845630"/>
                        </a:cubicBezTo>
                        <a:close/>
                        <a:moveTo>
                          <a:pt x="67246" y="28480"/>
                        </a:moveTo>
                        <a:cubicBezTo>
                          <a:pt x="45911" y="28480"/>
                          <a:pt x="28575" y="45815"/>
                          <a:pt x="28575" y="67151"/>
                        </a:cubicBezTo>
                        <a:lnTo>
                          <a:pt x="28575" y="778383"/>
                        </a:lnTo>
                        <a:cubicBezTo>
                          <a:pt x="28575" y="799719"/>
                          <a:pt x="45911" y="816959"/>
                          <a:pt x="67246" y="816959"/>
                        </a:cubicBezTo>
                        <a:lnTo>
                          <a:pt x="437197" y="816959"/>
                        </a:lnTo>
                        <a:cubicBezTo>
                          <a:pt x="458533" y="816959"/>
                          <a:pt x="475869" y="799624"/>
                          <a:pt x="475869" y="778383"/>
                        </a:cubicBezTo>
                        <a:lnTo>
                          <a:pt x="475869" y="67151"/>
                        </a:lnTo>
                        <a:cubicBezTo>
                          <a:pt x="475869" y="45815"/>
                          <a:pt x="458533" y="28480"/>
                          <a:pt x="437197" y="28480"/>
                        </a:cubicBezTo>
                        <a:lnTo>
                          <a:pt x="67246" y="284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15" name="Google Shape;2615;p18"/>
                <p:cNvGrpSpPr/>
                <p:nvPr/>
              </p:nvGrpSpPr>
              <p:grpSpPr>
                <a:xfrm>
                  <a:off x="5875210" y="3776090"/>
                  <a:ext cx="504348" cy="442245"/>
                  <a:chOff x="5875210" y="3776090"/>
                  <a:chExt cx="504348" cy="442245"/>
                </a:xfrm>
              </p:grpSpPr>
              <p:sp>
                <p:nvSpPr>
                  <p:cNvPr id="2616" name="Google Shape;2616;p18"/>
                  <p:cNvSpPr/>
                  <p:nvPr/>
                </p:nvSpPr>
                <p:spPr>
                  <a:xfrm>
                    <a:off x="5889498" y="3790378"/>
                    <a:ext cx="475773" cy="413670"/>
                  </a:xfrm>
                  <a:custGeom>
                    <a:avLst/>
                    <a:gdLst/>
                    <a:ahLst/>
                    <a:cxnLst/>
                    <a:rect l="l" t="t" r="r" b="b"/>
                    <a:pathLst>
                      <a:path w="475773" h="413670" extrusionOk="0">
                        <a:moveTo>
                          <a:pt x="0" y="0"/>
                        </a:moveTo>
                        <a:lnTo>
                          <a:pt x="475774" y="0"/>
                        </a:lnTo>
                        <a:lnTo>
                          <a:pt x="475774" y="413671"/>
                        </a:lnTo>
                        <a:lnTo>
                          <a:pt x="0" y="41367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7" name="Google Shape;2617;p18"/>
                  <p:cNvSpPr/>
                  <p:nvPr/>
                </p:nvSpPr>
                <p:spPr>
                  <a:xfrm>
                    <a:off x="5875210" y="3776090"/>
                    <a:ext cx="504348" cy="442245"/>
                  </a:xfrm>
                  <a:custGeom>
                    <a:avLst/>
                    <a:gdLst/>
                    <a:ahLst/>
                    <a:cxnLst/>
                    <a:rect l="l" t="t" r="r" b="b"/>
                    <a:pathLst>
                      <a:path w="504348" h="442245" extrusionOk="0">
                        <a:moveTo>
                          <a:pt x="490061" y="442246"/>
                        </a:moveTo>
                        <a:lnTo>
                          <a:pt x="14288" y="442246"/>
                        </a:lnTo>
                        <a:cubicBezTo>
                          <a:pt x="6382" y="442246"/>
                          <a:pt x="0" y="435864"/>
                          <a:pt x="0" y="427958"/>
                        </a:cubicBezTo>
                        <a:lnTo>
                          <a:pt x="0" y="14288"/>
                        </a:lnTo>
                        <a:cubicBezTo>
                          <a:pt x="0" y="6382"/>
                          <a:pt x="6382" y="0"/>
                          <a:pt x="14288" y="0"/>
                        </a:cubicBezTo>
                        <a:lnTo>
                          <a:pt x="490061" y="0"/>
                        </a:lnTo>
                        <a:cubicBezTo>
                          <a:pt x="497967" y="0"/>
                          <a:pt x="504349" y="6382"/>
                          <a:pt x="504349" y="14288"/>
                        </a:cubicBezTo>
                        <a:lnTo>
                          <a:pt x="504349" y="427958"/>
                        </a:lnTo>
                        <a:cubicBezTo>
                          <a:pt x="504349" y="435864"/>
                          <a:pt x="497967" y="442246"/>
                          <a:pt x="490061" y="442246"/>
                        </a:cubicBezTo>
                        <a:close/>
                        <a:moveTo>
                          <a:pt x="28575" y="413671"/>
                        </a:moveTo>
                        <a:lnTo>
                          <a:pt x="475774" y="413671"/>
                        </a:lnTo>
                        <a:lnTo>
                          <a:pt x="475774" y="28575"/>
                        </a:lnTo>
                        <a:lnTo>
                          <a:pt x="28575" y="28575"/>
                        </a:lnTo>
                        <a:lnTo>
                          <a:pt x="28575" y="41367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618" name="Google Shape;2618;p18"/>
              <p:cNvSpPr/>
              <p:nvPr/>
            </p:nvSpPr>
            <p:spPr>
              <a:xfrm>
                <a:off x="5889498" y="3593782"/>
                <a:ext cx="195738" cy="817149"/>
              </a:xfrm>
              <a:custGeom>
                <a:avLst/>
                <a:gdLst/>
                <a:ahLst/>
                <a:cxnLst/>
                <a:rect l="l" t="t" r="r" b="b"/>
                <a:pathLst>
                  <a:path w="195738" h="817149" extrusionOk="0">
                    <a:moveTo>
                      <a:pt x="195739" y="817150"/>
                    </a:moveTo>
                    <a:lnTo>
                      <a:pt x="52864" y="817150"/>
                    </a:lnTo>
                    <a:cubicBezTo>
                      <a:pt x="23813" y="817150"/>
                      <a:pt x="0" y="793337"/>
                      <a:pt x="0" y="764191"/>
                    </a:cubicBezTo>
                    <a:lnTo>
                      <a:pt x="0" y="52959"/>
                    </a:lnTo>
                    <a:cubicBezTo>
                      <a:pt x="0" y="23813"/>
                      <a:pt x="23813" y="0"/>
                      <a:pt x="52864" y="0"/>
                    </a:cubicBezTo>
                    <a:lnTo>
                      <a:pt x="195739" y="0"/>
                    </a:lnTo>
                    <a:cubicBezTo>
                      <a:pt x="166688" y="0"/>
                      <a:pt x="142875" y="23813"/>
                      <a:pt x="142875" y="52959"/>
                    </a:cubicBezTo>
                    <a:lnTo>
                      <a:pt x="142875" y="764191"/>
                    </a:lnTo>
                    <a:cubicBezTo>
                      <a:pt x="142875" y="793337"/>
                      <a:pt x="166688" y="817150"/>
                      <a:pt x="195739" y="817150"/>
                    </a:cubicBez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443700" y="436200"/>
            <a:ext cx="17400600" cy="9414600"/>
          </a:xfrm>
          <a:prstGeom prst="rect">
            <a:avLst/>
          </a:prstGeom>
          <a:solidFill>
            <a:schemeClr val="dk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7" name="Google Shape;7;p1"/>
          <p:cNvGraphicFramePr/>
          <p:nvPr/>
        </p:nvGraphicFramePr>
        <p:xfrm>
          <a:off x="485050" y="436250"/>
          <a:ext cx="17317900" cy="9414500"/>
        </p:xfrm>
        <a:graphic>
          <a:graphicData uri="http://schemas.openxmlformats.org/drawingml/2006/table">
            <a:tbl>
              <a:tblPr>
                <a:noFill/>
                <a:tableStyleId>{90669287-AAE9-4983-BB5A-1E20E4B3BE3B}</a:tableStyleId>
              </a:tblPr>
              <a:tblGrid>
                <a:gridCol w="17317900">
                  <a:extLst>
                    <a:ext uri="{9D8B030D-6E8A-4147-A177-3AD203B41FA5}">
                      <a16:colId xmlns:a16="http://schemas.microsoft.com/office/drawing/2014/main" val="20000"/>
                    </a:ext>
                  </a:extLst>
                </a:gridCol>
              </a:tblGrid>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4"/>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5"/>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6"/>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7"/>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8"/>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9"/>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10"/>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11"/>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12"/>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13"/>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14"/>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15"/>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16"/>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17"/>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18"/>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alpha val="0"/>
                        </a:schemeClr>
                      </a:solidFill>
                      <a:prstDash val="solid"/>
                      <a:round/>
                      <a:headEnd type="none" w="sm" len="sm"/>
                      <a:tailEnd type="none" w="sm" len="sm"/>
                    </a:lnB>
                  </a:tcPr>
                </a:tc>
                <a:extLst>
                  <a:ext uri="{0D108BD9-81ED-4DB2-BD59-A6C34878D82A}">
                    <a16:rowId xmlns:a16="http://schemas.microsoft.com/office/drawing/2014/main" val="10019"/>
                  </a:ext>
                </a:extLst>
              </a:tr>
            </a:tbl>
          </a:graphicData>
        </a:graphic>
      </p:graphicFrame>
      <p:sp>
        <p:nvSpPr>
          <p:cNvPr id="8" name="Google Shape;8;p1"/>
          <p:cNvSpPr/>
          <p:nvPr/>
        </p:nvSpPr>
        <p:spPr>
          <a:xfrm>
            <a:off x="443700" y="436200"/>
            <a:ext cx="17400600" cy="9414600"/>
          </a:xfrm>
          <a:prstGeom prst="rect">
            <a:avLst/>
          </a:prstGeom>
          <a:solidFill>
            <a:srgbClr val="FFFFFF">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1"/>
          <p:cNvSpPr/>
          <p:nvPr/>
        </p:nvSpPr>
        <p:spPr>
          <a:xfrm rot="5400000">
            <a:off x="-696551" y="9144368"/>
            <a:ext cx="1777500" cy="187111"/>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4" r:id="rId4"/>
    <p:sldLayoutId id="2147483655" r:id="rId5"/>
    <p:sldLayoutId id="2147483656" r:id="rId6"/>
    <p:sldLayoutId id="2147483660" r:id="rId7"/>
    <p:sldLayoutId id="2147483661" r:id="rId8"/>
    <p:sldLayoutId id="2147483664" r:id="rId9"/>
    <p:sldLayoutId id="214748366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microsoft.com/office/2007/relationships/hdphoto" Target="../media/hdphoto3.wdp"/></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microsoft.com/office/2007/relationships/hdphoto" Target="../media/hdphoto4.wdp"/></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microsoft.com/office/2007/relationships/hdphoto" Target="../media/hdphoto5.wdp"/></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9.xml"/><Relationship Id="rId4" Type="http://schemas.microsoft.com/office/2007/relationships/hdphoto" Target="../media/hdphoto6.wdp"/></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17"/>
        <p:cNvGrpSpPr/>
        <p:nvPr/>
      </p:nvGrpSpPr>
      <p:grpSpPr>
        <a:xfrm>
          <a:off x="0" y="0"/>
          <a:ext cx="0" cy="0"/>
          <a:chOff x="0" y="0"/>
          <a:chExt cx="0" cy="0"/>
        </a:xfrm>
      </p:grpSpPr>
      <p:sp>
        <p:nvSpPr>
          <p:cNvPr id="3118" name="Google Shape;3118;p22"/>
          <p:cNvSpPr/>
          <p:nvPr/>
        </p:nvSpPr>
        <p:spPr>
          <a:xfrm>
            <a:off x="2860876" y="2016986"/>
            <a:ext cx="4808286" cy="1537376"/>
          </a:xfrm>
          <a:prstGeom prst="rect">
            <a:avLst/>
          </a:prstGeom>
        </p:spPr>
        <p:txBody>
          <a:bodyPr>
            <a:prstTxWarp prst="textPlain">
              <a:avLst/>
            </a:prstTxWarp>
          </a:bodyPr>
          <a:lstStyle/>
          <a:p>
            <a:pPr lvl="0" algn="ctr"/>
            <a:r>
              <a:rPr lang="en-US" b="1" i="0" dirty="0">
                <a:ln w="38100" cap="flat" cmpd="sng">
                  <a:solidFill>
                    <a:schemeClr val="dk1"/>
                  </a:solidFill>
                  <a:prstDash val="solid"/>
                  <a:round/>
                  <a:headEnd type="none" w="sm" len="sm"/>
                  <a:tailEnd type="none" w="sm" len="sm"/>
                </a:ln>
                <a:solidFill>
                  <a:schemeClr val="dk1"/>
                </a:solidFill>
                <a:latin typeface="Pompiere"/>
              </a:rPr>
              <a:t>Nhóm 2</a:t>
            </a:r>
            <a:endParaRPr b="1" i="0" dirty="0">
              <a:ln w="38100" cap="flat" cmpd="sng">
                <a:solidFill>
                  <a:schemeClr val="dk1"/>
                </a:solidFill>
                <a:prstDash val="solid"/>
                <a:round/>
                <a:headEnd type="none" w="sm" len="sm"/>
                <a:tailEnd type="none" w="sm" len="sm"/>
              </a:ln>
              <a:solidFill>
                <a:schemeClr val="dk1"/>
              </a:solidFill>
              <a:latin typeface="Pompiere"/>
            </a:endParaRPr>
          </a:p>
        </p:txBody>
      </p:sp>
      <p:sp>
        <p:nvSpPr>
          <p:cNvPr id="3119" name="Google Shape;3119;p22"/>
          <p:cNvSpPr txBox="1"/>
          <p:nvPr/>
        </p:nvSpPr>
        <p:spPr>
          <a:xfrm>
            <a:off x="2860876" y="3713128"/>
            <a:ext cx="12706500" cy="3970297"/>
          </a:xfrm>
          <a:prstGeom prst="rect">
            <a:avLst/>
          </a:prstGeom>
          <a:noFill/>
          <a:ln>
            <a:noFill/>
          </a:ln>
        </p:spPr>
        <p:txBody>
          <a:bodyPr spcFirstLastPara="1" wrap="square" lIns="137150" tIns="137150" rIns="137150" bIns="137150" anchor="t" anchorCtr="0">
            <a:spAutoFit/>
          </a:bodyPr>
          <a:lstStyle/>
          <a:p>
            <a:pPr marL="0" lvl="0" indent="0" algn="ctr" rtl="0">
              <a:spcBef>
                <a:spcPts val="0"/>
              </a:spcBef>
              <a:spcAft>
                <a:spcPts val="0"/>
              </a:spcAft>
              <a:buNone/>
            </a:pPr>
            <a:r>
              <a:rPr lang="en" sz="12000" b="1" dirty="0">
                <a:solidFill>
                  <a:schemeClr val="dk2"/>
                </a:solidFill>
                <a:latin typeface="Pompiere"/>
                <a:ea typeface="Pompiere"/>
                <a:cs typeface="Pompiere"/>
                <a:sym typeface="Pompiere"/>
              </a:rPr>
              <a:t>TÌM HIỂU VỀ PROXY PATTERN</a:t>
            </a:r>
            <a:endParaRPr sz="12000" b="1" dirty="0">
              <a:solidFill>
                <a:schemeClr val="dk2"/>
              </a:solidFill>
              <a:latin typeface="Pompiere"/>
              <a:ea typeface="Pompiere"/>
              <a:cs typeface="Pompiere"/>
              <a:sym typeface="Pompiere"/>
            </a:endParaRPr>
          </a:p>
        </p:txBody>
      </p:sp>
      <p:sp>
        <p:nvSpPr>
          <p:cNvPr id="3120" name="Google Shape;3120;p22"/>
          <p:cNvSpPr/>
          <p:nvPr/>
        </p:nvSpPr>
        <p:spPr>
          <a:xfrm>
            <a:off x="5265019" y="7875549"/>
            <a:ext cx="8506500" cy="1192500"/>
          </a:xfrm>
          <a:prstGeom prst="roundRect">
            <a:avLst>
              <a:gd name="adj" fmla="val 0"/>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 sz="4000" b="1" dirty="0">
                <a:solidFill>
                  <a:schemeClr val="dk1"/>
                </a:solidFill>
                <a:latin typeface="Shadows Into Light Two"/>
                <a:ea typeface="Shadows Into Light Two"/>
                <a:cs typeface="Shadows Into Light Two"/>
                <a:sym typeface="Shadows Into Light Two"/>
              </a:rPr>
              <a:t>Bùi Quang Trung		Bùi Thị Trọng</a:t>
            </a:r>
          </a:p>
          <a:p>
            <a:pPr marL="0" lvl="0" indent="0" algn="ctr" rtl="0">
              <a:spcBef>
                <a:spcPts val="0"/>
              </a:spcBef>
              <a:spcAft>
                <a:spcPts val="0"/>
              </a:spcAft>
              <a:buNone/>
            </a:pPr>
            <a:r>
              <a:rPr lang="en" sz="4000" b="1" dirty="0">
                <a:solidFill>
                  <a:schemeClr val="dk1"/>
                </a:solidFill>
                <a:latin typeface="Shadows Into Light Two"/>
                <a:ea typeface="Shadows Into Light Two"/>
                <a:cs typeface="Shadows Into Light Two"/>
                <a:sym typeface="Shadows Into Light Two"/>
              </a:rPr>
              <a:t>Châu Thanh Tâm		Nguyễn Phú</a:t>
            </a:r>
            <a:endParaRPr sz="4000" b="1" dirty="0">
              <a:solidFill>
                <a:schemeClr val="dk1"/>
              </a:solidFill>
              <a:latin typeface="Shadows Into Light Two"/>
              <a:ea typeface="Shadows Into Light Two"/>
              <a:cs typeface="Shadows Into Light Two"/>
              <a:sym typeface="Shadows Into Light Two"/>
            </a:endParaRP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34"/>
        <p:cNvGrpSpPr/>
        <p:nvPr/>
      </p:nvGrpSpPr>
      <p:grpSpPr>
        <a:xfrm>
          <a:off x="0" y="0"/>
          <a:ext cx="0" cy="0"/>
          <a:chOff x="0" y="0"/>
          <a:chExt cx="0" cy="0"/>
        </a:xfrm>
      </p:grpSpPr>
      <p:sp>
        <p:nvSpPr>
          <p:cNvPr id="3243" name="Google Shape;3243;p28"/>
          <p:cNvSpPr/>
          <p:nvPr/>
        </p:nvSpPr>
        <p:spPr>
          <a:xfrm>
            <a:off x="843859" y="810000"/>
            <a:ext cx="16686527"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4" name="Google Shape;3244;p28"/>
          <p:cNvSpPr/>
          <p:nvPr/>
        </p:nvSpPr>
        <p:spPr>
          <a:xfrm>
            <a:off x="806525" y="810000"/>
            <a:ext cx="16686527"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chemeClr val="lt2"/>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5" name="Google Shape;3245;p28"/>
          <p:cNvSpPr txBox="1"/>
          <p:nvPr/>
        </p:nvSpPr>
        <p:spPr>
          <a:xfrm>
            <a:off x="843850" y="663000"/>
            <a:ext cx="16686600" cy="1628700"/>
          </a:xfrm>
          <a:prstGeom prst="rect">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US" sz="8000" dirty="0">
                <a:solidFill>
                  <a:schemeClr val="dk1"/>
                </a:solidFill>
                <a:latin typeface="Pompiere"/>
                <a:ea typeface="Pompiere"/>
                <a:cs typeface="Pompiere"/>
                <a:sym typeface="Pompiere"/>
              </a:rPr>
              <a:t>III. DYNAMIC PROXY CLASS</a:t>
            </a:r>
            <a:endParaRPr sz="8000" dirty="0">
              <a:solidFill>
                <a:schemeClr val="dk1"/>
              </a:solidFill>
              <a:latin typeface="Pompiere"/>
              <a:ea typeface="Pompiere"/>
              <a:cs typeface="Pompiere"/>
              <a:sym typeface="Pompiere"/>
            </a:endParaRPr>
          </a:p>
        </p:txBody>
      </p:sp>
      <p:sp>
        <p:nvSpPr>
          <p:cNvPr id="2" name="TextBox 1">
            <a:extLst>
              <a:ext uri="{FF2B5EF4-FFF2-40B4-BE49-F238E27FC236}">
                <a16:creationId xmlns:a16="http://schemas.microsoft.com/office/drawing/2014/main" id="{E583EC80-9B97-947E-6DEF-8B8DE0411C4B}"/>
              </a:ext>
            </a:extLst>
          </p:cNvPr>
          <p:cNvSpPr txBox="1"/>
          <p:nvPr/>
        </p:nvSpPr>
        <p:spPr>
          <a:xfrm>
            <a:off x="1593273" y="2770909"/>
            <a:ext cx="14020800" cy="2246769"/>
          </a:xfrm>
          <a:prstGeom prst="rect">
            <a:avLst/>
          </a:prstGeom>
          <a:noFill/>
        </p:spPr>
        <p:txBody>
          <a:bodyPr wrap="square" rtlCol="0">
            <a:spAutoFit/>
          </a:bodyPr>
          <a:lstStyle/>
          <a:p>
            <a:pPr marL="457200" indent="-457200">
              <a:buFontTx/>
              <a:buChar char="-"/>
            </a:pPr>
            <a:r>
              <a:rPr lang="vi-VN" sz="2800" dirty="0">
                <a:latin typeface="Questrial" pitchFamily="2" charset="0"/>
                <a:ea typeface="Questrial" pitchFamily="2" charset="0"/>
                <a:cs typeface="Questrial" pitchFamily="2" charset="0"/>
              </a:rPr>
              <a:t>Dynamic proxy class - lớp proxy động, hay gọi đơn giản là proxy class: là một lớp implement nhiều Interface khác nhau, tuy nhiên khác với bình thường, đó là các việc class này được tạo ra ở thời điểm runtime của chương trình.</a:t>
            </a:r>
            <a:endParaRPr lang="en-US" sz="2800" dirty="0">
              <a:latin typeface="Questrial" pitchFamily="2" charset="0"/>
              <a:ea typeface="Questrial" pitchFamily="2" charset="0"/>
              <a:cs typeface="Questrial" pitchFamily="2" charset="0"/>
            </a:endParaRPr>
          </a:p>
          <a:p>
            <a:pPr marL="457200" indent="-457200">
              <a:buFontTx/>
              <a:buChar char="-"/>
            </a:pPr>
            <a:r>
              <a:rPr lang="vi-VN" sz="2800" dirty="0">
                <a:latin typeface="Questrial" pitchFamily="2" charset="0"/>
                <a:ea typeface="Questrial" pitchFamily="2" charset="0"/>
                <a:cs typeface="Questrial" pitchFamily="2" charset="0"/>
              </a:rPr>
              <a:t>Java hỗ trợ chúng ta tạo ra các dynamic proxy class như ví dụ sau:</a:t>
            </a:r>
            <a:endParaRPr lang="en-US" sz="2800" dirty="0">
              <a:latin typeface="Questrial" pitchFamily="2" charset="0"/>
              <a:ea typeface="Questrial" pitchFamily="2" charset="0"/>
              <a:cs typeface="Questrial" pitchFamily="2" charset="0"/>
            </a:endParaRPr>
          </a:p>
          <a:p>
            <a:endParaRPr lang="en-US" sz="2800" dirty="0">
              <a:latin typeface="Questrial" pitchFamily="2" charset="0"/>
              <a:ea typeface="Questrial" pitchFamily="2" charset="0"/>
              <a:cs typeface="Questrial" pitchFamily="2" charset="0"/>
            </a:endParaRPr>
          </a:p>
        </p:txBody>
      </p:sp>
      <p:pic>
        <p:nvPicPr>
          <p:cNvPr id="3" name="Picture 2">
            <a:extLst>
              <a:ext uri="{FF2B5EF4-FFF2-40B4-BE49-F238E27FC236}">
                <a16:creationId xmlns:a16="http://schemas.microsoft.com/office/drawing/2014/main" id="{FA2A8318-8C86-D3E2-CB44-B0E46FE0555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8411" b="93458" l="1386" r="97822">
                        <a14:foregroundMark x1="2970" y1="10280" x2="12673" y2="10748"/>
                        <a14:foregroundMark x1="2376" y1="10280" x2="13861" y2="13084"/>
                        <a14:foregroundMark x1="18020" y1="12617" x2="41782" y2="11215"/>
                        <a14:foregroundMark x1="41782" y1="11215" x2="78218" y2="11682"/>
                        <a14:foregroundMark x1="10099" y1="38318" x2="17822" y2="38318"/>
                        <a14:foregroundMark x1="17822" y1="38318" x2="26337" y2="38318"/>
                        <a14:foregroundMark x1="26337" y1="38318" x2="77426" y2="39252"/>
                        <a14:foregroundMark x1="77426" y1="39252" x2="86931" y2="38318"/>
                        <a14:foregroundMark x1="25941" y1="52336" x2="38416" y2="50000"/>
                        <a14:foregroundMark x1="38416" y1="50000" x2="80792" y2="53271"/>
                        <a14:foregroundMark x1="80792" y1="53271" x2="93069" y2="50935"/>
                        <a14:foregroundMark x1="93069" y1="50935" x2="95050" y2="52804"/>
                        <a14:foregroundMark x1="25743" y1="64019" x2="93267" y2="65888"/>
                        <a14:foregroundMark x1="97822" y1="78037" x2="27723" y2="76636"/>
                        <a14:foregroundMark x1="27723" y1="76636" x2="26337" y2="77570"/>
                        <a14:foregroundMark x1="3168" y1="91121" x2="3762" y2="90654"/>
                        <a14:foregroundMark x1="2178" y1="87850" x2="3564" y2="89252"/>
                        <a14:foregroundMark x1="2574" y1="90187" x2="2970" y2="93458"/>
                        <a14:foregroundMark x1="2772" y1="87383" x2="2772" y2="88318"/>
                        <a14:foregroundMark x1="67327" y1="63551" x2="69703" y2="62617"/>
                        <a14:foregroundMark x1="80000" y1="62617" x2="85743" y2="62617"/>
                        <a14:foregroundMark x1="85743" y1="62617" x2="87129" y2="62617"/>
                        <a14:foregroundMark x1="88515" y1="62617" x2="90693" y2="64019"/>
                        <a14:foregroundMark x1="67921" y1="49533" x2="75842" y2="49533"/>
                        <a14:foregroundMark x1="75842" y1="49533" x2="86337" y2="50000"/>
                        <a14:foregroundMark x1="86337" y1="50000" x2="86535" y2="50467"/>
                        <a14:foregroundMark x1="43366" y1="35514" x2="49505" y2="36449"/>
                        <a14:foregroundMark x1="94059" y1="74299" x2="94257" y2="77570"/>
                        <a14:foregroundMark x1="94257" y1="80841" x2="94257" y2="78972"/>
                        <a14:foregroundMark x1="75248" y1="8411" x2="74851" y2="14953"/>
                        <a14:foregroundMark x1="74257" y1="9813" x2="74257" y2="12617"/>
                        <a14:foregroundMark x1="75050" y1="8879" x2="74257" y2="8879"/>
                        <a14:foregroundMark x1="57822" y1="13551" x2="58812" y2="13084"/>
                        <a14:foregroundMark x1="2574" y1="12150" x2="4158" y2="12617"/>
                        <a14:foregroundMark x1="26931" y1="34579" x2="36832" y2="36916"/>
                        <a14:foregroundMark x1="36832" y1="36916" x2="38416" y2="36449"/>
                        <a14:foregroundMark x1="10891" y1="36449" x2="15842" y2="34579"/>
                        <a14:foregroundMark x1="15842" y1="34579" x2="19604" y2="35981"/>
                        <a14:foregroundMark x1="19604" y1="35981" x2="21782" y2="37383"/>
                        <a14:foregroundMark x1="48515" y1="49065" x2="49109" y2="47664"/>
                        <a14:foregroundMark x1="25743" y1="51402" x2="31683" y2="49533"/>
                        <a14:foregroundMark x1="31683" y1="49533" x2="31881" y2="49533"/>
                        <a14:foregroundMark x1="25743" y1="51402" x2="30891" y2="50000"/>
                        <a14:foregroundMark x1="30891" y1="50000" x2="31089" y2="50000"/>
                        <a14:foregroundMark x1="25743" y1="51402" x2="27921" y2="49065"/>
                        <a14:foregroundMark x1="27921" y1="49065" x2="25941" y2="49065"/>
                        <a14:foregroundMark x1="28515" y1="49533" x2="37030" y2="49533"/>
                        <a14:foregroundMark x1="39802" y1="64019" x2="45149" y2="62150"/>
                        <a14:foregroundMark x1="45149" y1="62150" x2="56634" y2="63551"/>
                        <a14:foregroundMark x1="56634" y1="63551" x2="57030" y2="63084"/>
                        <a14:foregroundMark x1="25941" y1="63084" x2="37822" y2="62150"/>
                        <a14:foregroundMark x1="37822" y1="62150" x2="38218" y2="62150"/>
                        <a14:foregroundMark x1="25941" y1="66355" x2="38614" y2="65421"/>
                        <a14:foregroundMark x1="38614" y1="65421" x2="39208" y2="65421"/>
                        <a14:foregroundMark x1="71683" y1="62150" x2="76436" y2="64486"/>
                        <a14:foregroundMark x1="78812" y1="61215" x2="62970" y2="64019"/>
                        <a14:foregroundMark x1="67525" y1="62617" x2="61980" y2="62617"/>
                        <a14:foregroundMark x1="68317" y1="62617" x2="65545" y2="61215"/>
                        <a14:foregroundMark x1="65941" y1="61682" x2="62178" y2="62150"/>
                        <a14:foregroundMark x1="58812" y1="64953" x2="58218" y2="61215"/>
                      </a14:backgroundRemoval>
                    </a14:imgEffect>
                  </a14:imgLayer>
                </a14:imgProps>
              </a:ext>
            </a:extLst>
          </a:blip>
          <a:stretch>
            <a:fillRect/>
          </a:stretch>
        </p:blipFill>
        <p:spPr>
          <a:xfrm>
            <a:off x="4187766" y="4684891"/>
            <a:ext cx="9687383" cy="4105148"/>
          </a:xfrm>
          <a:prstGeom prst="rect">
            <a:avLst/>
          </a:prstGeom>
        </p:spPr>
      </p:pic>
    </p:spTree>
    <p:extLst>
      <p:ext uri="{BB962C8B-B14F-4D97-AF65-F5344CB8AC3E}">
        <p14:creationId xmlns:p14="http://schemas.microsoft.com/office/powerpoint/2010/main" val="351418465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63"/>
        <p:cNvGrpSpPr/>
        <p:nvPr/>
      </p:nvGrpSpPr>
      <p:grpSpPr>
        <a:xfrm>
          <a:off x="0" y="0"/>
          <a:ext cx="0" cy="0"/>
          <a:chOff x="0" y="0"/>
          <a:chExt cx="0" cy="0"/>
        </a:xfrm>
      </p:grpSpPr>
      <p:sp>
        <p:nvSpPr>
          <p:cNvPr id="3364" name="Google Shape;3364;p34"/>
          <p:cNvSpPr/>
          <p:nvPr/>
        </p:nvSpPr>
        <p:spPr>
          <a:xfrm>
            <a:off x="3665150"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5" name="Google Shape;3365;p34"/>
          <p:cNvSpPr txBox="1"/>
          <p:nvPr/>
        </p:nvSpPr>
        <p:spPr>
          <a:xfrm>
            <a:off x="1383900" y="4306550"/>
            <a:ext cx="7214100" cy="4580400"/>
          </a:xfrm>
          <a:prstGeom prst="rect">
            <a:avLst/>
          </a:prstGeom>
          <a:noFill/>
          <a:ln>
            <a:noFill/>
          </a:ln>
        </p:spPr>
        <p:txBody>
          <a:bodyPr spcFirstLastPara="1" wrap="square" lIns="137150" tIns="137150" rIns="137150" bIns="137150" anchor="t" anchorCtr="0">
            <a:noAutofit/>
          </a:bodyPr>
          <a:lstStyle/>
          <a:p>
            <a:pPr marL="0" lvl="0" indent="0" algn="l" rtl="0">
              <a:spcBef>
                <a:spcPts val="0"/>
              </a:spcBef>
              <a:spcAft>
                <a:spcPts val="0"/>
              </a:spcAft>
              <a:buNone/>
            </a:pPr>
            <a:r>
              <a:rPr lang="vi-VN" sz="2400" dirty="0">
                <a:latin typeface="Questrial"/>
                <a:ea typeface="Questrial"/>
                <a:cs typeface="Questrial"/>
                <a:sym typeface="Questrial"/>
              </a:rPr>
              <a:t>-</a:t>
            </a:r>
            <a:r>
              <a:rPr lang="en-US" sz="2400" dirty="0">
                <a:latin typeface="Questrial"/>
                <a:ea typeface="Questrial"/>
                <a:cs typeface="Questrial"/>
                <a:sym typeface="Questrial"/>
              </a:rPr>
              <a:t> </a:t>
            </a:r>
            <a:r>
              <a:rPr lang="vi-VN" sz="2400" dirty="0">
                <a:latin typeface="Questrial"/>
                <a:ea typeface="Questrial"/>
                <a:cs typeface="Questrial"/>
                <a:sym typeface="Questrial"/>
              </a:rPr>
              <a:t>Có thể kiểm soát đối tượng dịch vụ mà không cần khách hàng biết về nó.</a:t>
            </a:r>
          </a:p>
          <a:p>
            <a:pPr marL="0" lvl="0" indent="0" algn="l" rtl="0">
              <a:spcBef>
                <a:spcPts val="0"/>
              </a:spcBef>
              <a:spcAft>
                <a:spcPts val="0"/>
              </a:spcAft>
              <a:buNone/>
            </a:pPr>
            <a:r>
              <a:rPr lang="vi-VN" sz="2400" dirty="0">
                <a:latin typeface="Questrial"/>
                <a:ea typeface="Questrial"/>
                <a:cs typeface="Questrial"/>
                <a:sym typeface="Questrial"/>
              </a:rPr>
              <a:t>-</a:t>
            </a:r>
            <a:r>
              <a:rPr lang="en-US" sz="2400" dirty="0">
                <a:latin typeface="Questrial"/>
                <a:ea typeface="Questrial"/>
                <a:cs typeface="Questrial"/>
                <a:sym typeface="Questrial"/>
              </a:rPr>
              <a:t> </a:t>
            </a:r>
            <a:r>
              <a:rPr lang="vi-VN" sz="2400" dirty="0">
                <a:latin typeface="Questrial"/>
                <a:ea typeface="Questrial"/>
                <a:cs typeface="Questrial"/>
                <a:sym typeface="Questrial"/>
              </a:rPr>
              <a:t>Có thể quản lý vòng đời của đối tượng dịch vụ khi khách hàng không quan tâm đến nó.</a:t>
            </a:r>
          </a:p>
          <a:p>
            <a:pPr marL="0" lvl="0" indent="0" algn="l" rtl="0">
              <a:spcBef>
                <a:spcPts val="0"/>
              </a:spcBef>
              <a:spcAft>
                <a:spcPts val="0"/>
              </a:spcAft>
              <a:buNone/>
            </a:pPr>
            <a:r>
              <a:rPr lang="vi-VN" sz="2400" dirty="0">
                <a:latin typeface="Questrial"/>
                <a:ea typeface="Questrial"/>
                <a:cs typeface="Questrial"/>
                <a:sym typeface="Questrial"/>
              </a:rPr>
              <a:t>-</a:t>
            </a:r>
            <a:r>
              <a:rPr lang="en-US" sz="2400" dirty="0">
                <a:latin typeface="Questrial"/>
                <a:ea typeface="Questrial"/>
                <a:cs typeface="Questrial"/>
                <a:sym typeface="Questrial"/>
              </a:rPr>
              <a:t> </a:t>
            </a:r>
            <a:r>
              <a:rPr lang="vi-VN" sz="2400" dirty="0">
                <a:latin typeface="Questrial"/>
                <a:ea typeface="Questrial"/>
                <a:cs typeface="Questrial"/>
                <a:sym typeface="Questrial"/>
              </a:rPr>
              <a:t>Proxy hoạt động ngay cả khi đối tượng dịch vụ chưa sẵn sàng hoặc không có sẵn. </a:t>
            </a:r>
          </a:p>
          <a:p>
            <a:pPr marL="0" lvl="0" indent="0" algn="l" rtl="0">
              <a:spcBef>
                <a:spcPts val="0"/>
              </a:spcBef>
              <a:spcAft>
                <a:spcPts val="0"/>
              </a:spcAft>
              <a:buNone/>
            </a:pPr>
            <a:r>
              <a:rPr lang="vi-VN" sz="2400" dirty="0">
                <a:latin typeface="Questrial"/>
                <a:ea typeface="Questrial"/>
                <a:cs typeface="Questrial"/>
                <a:sym typeface="Questrial"/>
              </a:rPr>
              <a:t>-</a:t>
            </a:r>
            <a:r>
              <a:rPr lang="en-US" sz="2400" dirty="0">
                <a:latin typeface="Questrial"/>
                <a:ea typeface="Questrial"/>
                <a:cs typeface="Questrial"/>
                <a:sym typeface="Questrial"/>
              </a:rPr>
              <a:t> </a:t>
            </a:r>
            <a:r>
              <a:rPr lang="vi-VN" sz="2400" dirty="0">
                <a:latin typeface="Questrial"/>
                <a:ea typeface="Questrial"/>
                <a:cs typeface="Questrial"/>
                <a:sym typeface="Questrial"/>
              </a:rPr>
              <a:t>Nguyên tắc Mở / Đóng. Có thể giới thiệu proxy mới mà không cần thay đổi dịch vụ hoặc ứng dụng khách.</a:t>
            </a:r>
          </a:p>
          <a:p>
            <a:pPr marL="0" lvl="0" indent="0" algn="l" rtl="0">
              <a:spcBef>
                <a:spcPts val="0"/>
              </a:spcBef>
              <a:spcAft>
                <a:spcPts val="0"/>
              </a:spcAft>
              <a:buNone/>
            </a:pPr>
            <a:r>
              <a:rPr lang="vi-VN" sz="2400" dirty="0">
                <a:latin typeface="Questrial"/>
                <a:ea typeface="Questrial"/>
                <a:cs typeface="Questrial"/>
                <a:sym typeface="Questrial"/>
              </a:rPr>
              <a:t>-</a:t>
            </a:r>
            <a:r>
              <a:rPr lang="en-US" sz="2400" dirty="0">
                <a:latin typeface="Questrial"/>
                <a:ea typeface="Questrial"/>
                <a:cs typeface="Questrial"/>
                <a:sym typeface="Questrial"/>
              </a:rPr>
              <a:t> </a:t>
            </a:r>
            <a:r>
              <a:rPr lang="vi-VN" sz="2400" dirty="0">
                <a:latin typeface="Questrial"/>
                <a:ea typeface="Questrial"/>
                <a:cs typeface="Questrial"/>
                <a:sym typeface="Questrial"/>
              </a:rPr>
              <a:t>Dễ nâng cấp, bảo trì</a:t>
            </a:r>
          </a:p>
        </p:txBody>
      </p:sp>
      <p:sp>
        <p:nvSpPr>
          <p:cNvPr id="3366" name="Google Shape;3366;p34"/>
          <p:cNvSpPr txBox="1"/>
          <p:nvPr/>
        </p:nvSpPr>
        <p:spPr>
          <a:xfrm>
            <a:off x="1397757" y="3578600"/>
            <a:ext cx="7290000" cy="815700"/>
          </a:xfrm>
          <a:prstGeom prst="rect">
            <a:avLst/>
          </a:prstGeom>
          <a:noFill/>
          <a:ln>
            <a:noFill/>
          </a:ln>
        </p:spPr>
        <p:txBody>
          <a:bodyPr spcFirstLastPara="1" wrap="square" lIns="137150" tIns="137150" rIns="137150" bIns="137150" anchor="t" anchorCtr="0">
            <a:spAutoFit/>
          </a:bodyPr>
          <a:lstStyle/>
          <a:p>
            <a:pPr marL="0" lvl="0" indent="0" algn="ctr" rtl="0">
              <a:spcBef>
                <a:spcPts val="0"/>
              </a:spcBef>
              <a:spcAft>
                <a:spcPts val="0"/>
              </a:spcAft>
              <a:buNone/>
            </a:pPr>
            <a:r>
              <a:rPr lang="en" sz="3500" b="1" dirty="0">
                <a:solidFill>
                  <a:schemeClr val="dk1"/>
                </a:solidFill>
                <a:latin typeface="Shadows Into Light Two"/>
                <a:ea typeface="Shadows Into Light Two"/>
                <a:cs typeface="Shadows Into Light Two"/>
                <a:sym typeface="Shadows Into Light Two"/>
              </a:rPr>
              <a:t>Ưu điểm</a:t>
            </a:r>
            <a:endParaRPr sz="3500" b="1" dirty="0">
              <a:solidFill>
                <a:schemeClr val="dk1"/>
              </a:solidFill>
              <a:latin typeface="Shadows Into Light Two"/>
              <a:ea typeface="Shadows Into Light Two"/>
              <a:cs typeface="Shadows Into Light Two"/>
              <a:sym typeface="Shadows Into Light Two"/>
            </a:endParaRPr>
          </a:p>
        </p:txBody>
      </p:sp>
      <p:sp>
        <p:nvSpPr>
          <p:cNvPr id="3367" name="Google Shape;3367;p34"/>
          <p:cNvSpPr txBox="1"/>
          <p:nvPr/>
        </p:nvSpPr>
        <p:spPr>
          <a:xfrm>
            <a:off x="9619126" y="3578600"/>
            <a:ext cx="7290000" cy="815700"/>
          </a:xfrm>
          <a:prstGeom prst="rect">
            <a:avLst/>
          </a:prstGeom>
          <a:noFill/>
          <a:ln>
            <a:noFill/>
          </a:ln>
        </p:spPr>
        <p:txBody>
          <a:bodyPr spcFirstLastPara="1" wrap="square" lIns="137150" tIns="137150" rIns="137150" bIns="137150" anchor="t" anchorCtr="0">
            <a:spAutoFit/>
          </a:bodyPr>
          <a:lstStyle/>
          <a:p>
            <a:pPr marL="0" lvl="0" indent="0" algn="ctr" rtl="0">
              <a:spcBef>
                <a:spcPts val="0"/>
              </a:spcBef>
              <a:spcAft>
                <a:spcPts val="0"/>
              </a:spcAft>
              <a:buNone/>
            </a:pPr>
            <a:r>
              <a:rPr lang="en" sz="3500" b="1" dirty="0">
                <a:solidFill>
                  <a:schemeClr val="dk1"/>
                </a:solidFill>
                <a:latin typeface="Shadows Into Light Two"/>
                <a:ea typeface="Shadows Into Light Two"/>
                <a:cs typeface="Shadows Into Light Two"/>
                <a:sym typeface="Shadows Into Light Two"/>
              </a:rPr>
              <a:t>Nhược điểm</a:t>
            </a:r>
            <a:endParaRPr sz="3500" b="1" dirty="0">
              <a:solidFill>
                <a:schemeClr val="dk1"/>
              </a:solidFill>
              <a:latin typeface="Shadows Into Light Two"/>
              <a:ea typeface="Shadows Into Light Two"/>
              <a:cs typeface="Shadows Into Light Two"/>
              <a:sym typeface="Shadows Into Light Two"/>
            </a:endParaRPr>
          </a:p>
        </p:txBody>
      </p:sp>
      <p:sp>
        <p:nvSpPr>
          <p:cNvPr id="3368" name="Google Shape;3368;p34"/>
          <p:cNvSpPr/>
          <p:nvPr/>
        </p:nvSpPr>
        <p:spPr>
          <a:xfrm>
            <a:off x="3619050"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chemeClr val="lt2"/>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9" name="Google Shape;3369;p34"/>
          <p:cNvSpPr txBox="1"/>
          <p:nvPr/>
        </p:nvSpPr>
        <p:spPr>
          <a:xfrm>
            <a:off x="4378036" y="1120200"/>
            <a:ext cx="9656619" cy="1628700"/>
          </a:xfrm>
          <a:prstGeom prst="rect">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 sz="4000" dirty="0">
                <a:solidFill>
                  <a:schemeClr val="dk1"/>
                </a:solidFill>
                <a:latin typeface="Times New Roman" panose="02020603050405020304" pitchFamily="18" charset="0"/>
                <a:ea typeface="Questrial" pitchFamily="2" charset="0"/>
                <a:cs typeface="Times New Roman" panose="02020603050405020304" pitchFamily="18" charset="0"/>
                <a:sym typeface="Pompiere"/>
              </a:rPr>
              <a:t>VI. ƯU ĐIỂM VÀ NHƯỢC ĐIỂM CỦA PROXY PATTERN</a:t>
            </a:r>
            <a:endParaRPr sz="4000" dirty="0">
              <a:solidFill>
                <a:schemeClr val="dk1"/>
              </a:solidFill>
              <a:latin typeface="Times New Roman" panose="02020603050405020304" pitchFamily="18" charset="0"/>
              <a:ea typeface="Questrial" pitchFamily="2" charset="0"/>
              <a:cs typeface="Times New Roman" panose="02020603050405020304" pitchFamily="18" charset="0"/>
              <a:sym typeface="Pompiere"/>
            </a:endParaRPr>
          </a:p>
        </p:txBody>
      </p:sp>
      <p:sp>
        <p:nvSpPr>
          <p:cNvPr id="3370" name="Google Shape;3370;p34"/>
          <p:cNvSpPr txBox="1"/>
          <p:nvPr/>
        </p:nvSpPr>
        <p:spPr>
          <a:xfrm>
            <a:off x="9657075" y="4306550"/>
            <a:ext cx="7214100" cy="4580400"/>
          </a:xfrm>
          <a:prstGeom prst="rect">
            <a:avLst/>
          </a:prstGeom>
          <a:noFill/>
          <a:ln>
            <a:noFill/>
          </a:ln>
        </p:spPr>
        <p:txBody>
          <a:bodyPr spcFirstLastPara="1" wrap="square" lIns="137150" tIns="137150" rIns="137150" bIns="137150" anchor="t" anchorCtr="0">
            <a:noAutofit/>
          </a:bodyPr>
          <a:lstStyle/>
          <a:p>
            <a:pPr marL="0" lvl="0" indent="0" algn="l" rtl="0">
              <a:spcBef>
                <a:spcPts val="0"/>
              </a:spcBef>
              <a:spcAft>
                <a:spcPts val="0"/>
              </a:spcAft>
              <a:buNone/>
            </a:pPr>
            <a:r>
              <a:rPr lang="vi-VN" sz="2400" dirty="0">
                <a:latin typeface="Questrial"/>
                <a:ea typeface="Questrial"/>
                <a:cs typeface="Questrial"/>
                <a:sym typeface="Questrial"/>
              </a:rPr>
              <a:t>-</a:t>
            </a:r>
            <a:r>
              <a:rPr lang="en-US" sz="2400" dirty="0">
                <a:latin typeface="Questrial"/>
                <a:ea typeface="Questrial"/>
                <a:cs typeface="Questrial"/>
                <a:sym typeface="Questrial"/>
              </a:rPr>
              <a:t> </a:t>
            </a:r>
            <a:r>
              <a:rPr lang="vi-VN" sz="2400" dirty="0">
                <a:latin typeface="Questrial"/>
                <a:ea typeface="Questrial"/>
                <a:cs typeface="Questrial"/>
                <a:sym typeface="Questrial"/>
              </a:rPr>
              <a:t>Code có thể trở nên phức tạp hơn vì cần phải giới thiệu nhiều lớp mới.</a:t>
            </a:r>
          </a:p>
          <a:p>
            <a:pPr marL="0" lvl="0" indent="0" algn="l" rtl="0">
              <a:spcBef>
                <a:spcPts val="0"/>
              </a:spcBef>
              <a:spcAft>
                <a:spcPts val="0"/>
              </a:spcAft>
              <a:buNone/>
            </a:pPr>
            <a:r>
              <a:rPr lang="vi-VN" sz="2400" dirty="0">
                <a:latin typeface="Questrial"/>
                <a:ea typeface="Questrial"/>
                <a:cs typeface="Questrial"/>
                <a:sym typeface="Questrial"/>
              </a:rPr>
              <a:t>-</a:t>
            </a:r>
            <a:r>
              <a:rPr lang="en-US" sz="2400" dirty="0">
                <a:latin typeface="Questrial"/>
                <a:ea typeface="Questrial"/>
                <a:cs typeface="Questrial"/>
                <a:sym typeface="Questrial"/>
              </a:rPr>
              <a:t> </a:t>
            </a:r>
            <a:r>
              <a:rPr lang="vi-VN" sz="2400" dirty="0">
                <a:latin typeface="Questrial"/>
                <a:ea typeface="Questrial"/>
                <a:cs typeface="Questrial"/>
                <a:sym typeface="Questrial"/>
              </a:rPr>
              <a:t>Phản hồi từ dịch vụ có thể bị trì hoãn.</a:t>
            </a:r>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34"/>
        <p:cNvGrpSpPr/>
        <p:nvPr/>
      </p:nvGrpSpPr>
      <p:grpSpPr>
        <a:xfrm>
          <a:off x="0" y="0"/>
          <a:ext cx="0" cy="0"/>
          <a:chOff x="0" y="0"/>
          <a:chExt cx="0" cy="0"/>
        </a:xfrm>
      </p:grpSpPr>
      <p:sp>
        <p:nvSpPr>
          <p:cNvPr id="3243" name="Google Shape;3243;p28"/>
          <p:cNvSpPr/>
          <p:nvPr/>
        </p:nvSpPr>
        <p:spPr>
          <a:xfrm>
            <a:off x="843859" y="810000"/>
            <a:ext cx="16686527"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4" name="Google Shape;3244;p28"/>
          <p:cNvSpPr/>
          <p:nvPr/>
        </p:nvSpPr>
        <p:spPr>
          <a:xfrm>
            <a:off x="806525" y="810000"/>
            <a:ext cx="16686527"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chemeClr val="lt2"/>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5" name="Google Shape;3245;p28"/>
          <p:cNvSpPr txBox="1"/>
          <p:nvPr/>
        </p:nvSpPr>
        <p:spPr>
          <a:xfrm>
            <a:off x="843850" y="663000"/>
            <a:ext cx="16686600" cy="1628700"/>
          </a:xfrm>
          <a:prstGeom prst="rect">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US" sz="4400" dirty="0">
                <a:solidFill>
                  <a:schemeClr val="dk1"/>
                </a:solidFill>
                <a:latin typeface="Times New Roman" panose="02020603050405020304" pitchFamily="18" charset="0"/>
                <a:ea typeface="Pompiere"/>
                <a:cs typeface="Times New Roman" panose="02020603050405020304" pitchFamily="18" charset="0"/>
                <a:sym typeface="Pompiere"/>
              </a:rPr>
              <a:t>V. KHI NÀO NÊN SỬ DỤNG PROXY PATTERN</a:t>
            </a:r>
            <a:endParaRPr sz="4400" dirty="0">
              <a:solidFill>
                <a:schemeClr val="dk1"/>
              </a:solidFill>
              <a:latin typeface="Times New Roman" panose="02020603050405020304" pitchFamily="18" charset="0"/>
              <a:ea typeface="Pompiere"/>
              <a:cs typeface="Times New Roman" panose="02020603050405020304" pitchFamily="18" charset="0"/>
              <a:sym typeface="Pompiere"/>
            </a:endParaRPr>
          </a:p>
        </p:txBody>
      </p:sp>
      <p:sp>
        <p:nvSpPr>
          <p:cNvPr id="2" name="TextBox 1">
            <a:extLst>
              <a:ext uri="{FF2B5EF4-FFF2-40B4-BE49-F238E27FC236}">
                <a16:creationId xmlns:a16="http://schemas.microsoft.com/office/drawing/2014/main" id="{E583EC80-9B97-947E-6DEF-8B8DE0411C4B}"/>
              </a:ext>
            </a:extLst>
          </p:cNvPr>
          <p:cNvSpPr txBox="1"/>
          <p:nvPr/>
        </p:nvSpPr>
        <p:spPr>
          <a:xfrm>
            <a:off x="1593273" y="2770909"/>
            <a:ext cx="12787745" cy="3970318"/>
          </a:xfrm>
          <a:prstGeom prst="rect">
            <a:avLst/>
          </a:prstGeom>
          <a:noFill/>
        </p:spPr>
        <p:txBody>
          <a:bodyPr wrap="square" rtlCol="0">
            <a:spAutoFit/>
          </a:bodyPr>
          <a:lstStyle/>
          <a:p>
            <a:r>
              <a:rPr lang="vi-VN" sz="2800" dirty="0">
                <a:latin typeface="Questrial" pitchFamily="2" charset="0"/>
                <a:ea typeface="Questrial" pitchFamily="2" charset="0"/>
                <a:cs typeface="Questrial" pitchFamily="2" charset="0"/>
              </a:rPr>
              <a:t>- Khi muốn bảo vệ quyền truy xuất vào các phương thức của object thực.</a:t>
            </a:r>
          </a:p>
          <a:p>
            <a:r>
              <a:rPr lang="vi-VN" sz="2800" dirty="0">
                <a:latin typeface="Questrial" pitchFamily="2" charset="0"/>
                <a:ea typeface="Questrial" pitchFamily="2" charset="0"/>
                <a:cs typeface="Questrial" pitchFamily="2" charset="0"/>
              </a:rPr>
              <a:t>- Khi cần một số thao tác bổ sung trước khi thực hiện phương thức của object thực.</a:t>
            </a:r>
          </a:p>
          <a:p>
            <a:r>
              <a:rPr lang="vi-VN" sz="2800" dirty="0">
                <a:latin typeface="Questrial" pitchFamily="2" charset="0"/>
                <a:ea typeface="Questrial" pitchFamily="2" charset="0"/>
                <a:cs typeface="Questrial" pitchFamily="2" charset="0"/>
              </a:rPr>
              <a:t>- Khi tạo đối tượng ban đầu là theo yêu cầu hoặc hệ thống yêu cầu sự chậm trễ khi tải một số tài nguyên nhất định (lazy loading).</a:t>
            </a:r>
          </a:p>
          <a:p>
            <a:r>
              <a:rPr lang="vi-VN" sz="2800" dirty="0">
                <a:latin typeface="Questrial" pitchFamily="2" charset="0"/>
                <a:ea typeface="Questrial" pitchFamily="2" charset="0"/>
                <a:cs typeface="Questrial" pitchFamily="2" charset="0"/>
              </a:rPr>
              <a:t>- Khi có nhiều truy cập vào đối tượng có chi phí khởi tạo ban đầu lớn.</a:t>
            </a:r>
          </a:p>
          <a:p>
            <a:r>
              <a:rPr lang="vi-VN" sz="2800" dirty="0">
                <a:latin typeface="Questrial" pitchFamily="2" charset="0"/>
                <a:ea typeface="Questrial" pitchFamily="2" charset="0"/>
                <a:cs typeface="Questrial" pitchFamily="2" charset="0"/>
              </a:rPr>
              <a:t>- Khi đối tượng gốc tồn tại trong môi trường từ xa (remote).</a:t>
            </a:r>
          </a:p>
          <a:p>
            <a:r>
              <a:rPr lang="vi-VN" sz="2800" dirty="0">
                <a:latin typeface="Questrial" pitchFamily="2" charset="0"/>
                <a:ea typeface="Questrial" pitchFamily="2" charset="0"/>
                <a:cs typeface="Questrial" pitchFamily="2" charset="0"/>
              </a:rPr>
              <a:t>- Khi đối tượng gốc nằm trong một hệ thống cũ hoặc thư viện của bên thứ ba.</a:t>
            </a:r>
          </a:p>
          <a:p>
            <a:r>
              <a:rPr lang="vi-VN" sz="2800" dirty="0">
                <a:latin typeface="Questrial" pitchFamily="2" charset="0"/>
                <a:ea typeface="Questrial" pitchFamily="2" charset="0"/>
                <a:cs typeface="Questrial" pitchFamily="2" charset="0"/>
              </a:rPr>
              <a:t>- Khi muốn theo dõi trạng thái và vòng đời đối tượng.</a:t>
            </a:r>
          </a:p>
        </p:txBody>
      </p:sp>
    </p:spTree>
    <p:extLst>
      <p:ext uri="{BB962C8B-B14F-4D97-AF65-F5344CB8AC3E}">
        <p14:creationId xmlns:p14="http://schemas.microsoft.com/office/powerpoint/2010/main" val="301649942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49"/>
        <p:cNvGrpSpPr/>
        <p:nvPr/>
      </p:nvGrpSpPr>
      <p:grpSpPr>
        <a:xfrm>
          <a:off x="0" y="0"/>
          <a:ext cx="0" cy="0"/>
          <a:chOff x="0" y="0"/>
          <a:chExt cx="0" cy="0"/>
        </a:xfrm>
      </p:grpSpPr>
      <p:sp>
        <p:nvSpPr>
          <p:cNvPr id="3251" name="Google Shape;3251;p29"/>
          <p:cNvSpPr txBox="1"/>
          <p:nvPr/>
        </p:nvSpPr>
        <p:spPr>
          <a:xfrm flipH="1">
            <a:off x="1009198" y="4708088"/>
            <a:ext cx="2749500" cy="861900"/>
          </a:xfrm>
          <a:prstGeom prst="rect">
            <a:avLst/>
          </a:prstGeom>
          <a:noFill/>
          <a:ln>
            <a:noFill/>
          </a:ln>
        </p:spPr>
        <p:txBody>
          <a:bodyPr spcFirstLastPara="1" wrap="square" lIns="137150" tIns="137150" rIns="137150" bIns="137150" anchor="t" anchorCtr="0">
            <a:spAutoFit/>
          </a:bodyPr>
          <a:lstStyle/>
          <a:p>
            <a:pPr marL="0" lvl="0" indent="0" algn="ctr" rtl="0">
              <a:spcBef>
                <a:spcPts val="0"/>
              </a:spcBef>
              <a:spcAft>
                <a:spcPts val="0"/>
              </a:spcAft>
              <a:buNone/>
            </a:pPr>
            <a:r>
              <a:rPr lang="en-US" sz="3800" b="1" dirty="0">
                <a:solidFill>
                  <a:schemeClr val="dk1"/>
                </a:solidFill>
                <a:latin typeface="Shadows Into Light Two"/>
                <a:ea typeface="Shadows Into Light Two"/>
                <a:cs typeface="Shadows Into Light Two"/>
                <a:sym typeface="Shadows Into Light Two"/>
              </a:rPr>
              <a:t>Adapter</a:t>
            </a:r>
            <a:endParaRPr sz="3800" b="1" dirty="0">
              <a:solidFill>
                <a:schemeClr val="dk1"/>
              </a:solidFill>
              <a:latin typeface="Shadows Into Light Two"/>
              <a:ea typeface="Shadows Into Light Two"/>
              <a:cs typeface="Shadows Into Light Two"/>
              <a:sym typeface="Shadows Into Light Two"/>
            </a:endParaRPr>
          </a:p>
        </p:txBody>
      </p:sp>
      <p:sp>
        <p:nvSpPr>
          <p:cNvPr id="3252" name="Google Shape;3252;p29"/>
          <p:cNvSpPr txBox="1"/>
          <p:nvPr/>
        </p:nvSpPr>
        <p:spPr>
          <a:xfrm flipH="1">
            <a:off x="977864" y="7071700"/>
            <a:ext cx="2749500" cy="861900"/>
          </a:xfrm>
          <a:prstGeom prst="rect">
            <a:avLst/>
          </a:prstGeom>
          <a:noFill/>
          <a:ln>
            <a:noFill/>
          </a:ln>
        </p:spPr>
        <p:txBody>
          <a:bodyPr spcFirstLastPara="1" wrap="square" lIns="137150" tIns="137150" rIns="137150" bIns="137150" anchor="t" anchorCtr="0">
            <a:spAutoFit/>
          </a:bodyPr>
          <a:lstStyle/>
          <a:p>
            <a:pPr marL="0" lvl="0" indent="0" algn="ctr" rtl="0">
              <a:spcBef>
                <a:spcPts val="0"/>
              </a:spcBef>
              <a:spcAft>
                <a:spcPts val="0"/>
              </a:spcAft>
              <a:buNone/>
            </a:pPr>
            <a:r>
              <a:rPr lang="en" sz="3800" b="1" dirty="0">
                <a:solidFill>
                  <a:schemeClr val="dk1"/>
                </a:solidFill>
                <a:latin typeface="Shadows Into Light Two"/>
                <a:ea typeface="Shadows Into Light Two"/>
                <a:cs typeface="Shadows Into Light Two"/>
                <a:sym typeface="Shadows Into Light Two"/>
              </a:rPr>
              <a:t>Facade</a:t>
            </a:r>
            <a:endParaRPr sz="3800" b="1" dirty="0">
              <a:solidFill>
                <a:schemeClr val="dk1"/>
              </a:solidFill>
              <a:latin typeface="Shadows Into Light Two"/>
              <a:ea typeface="Shadows Into Light Two"/>
              <a:cs typeface="Shadows Into Light Two"/>
              <a:sym typeface="Shadows Into Light Two"/>
            </a:endParaRPr>
          </a:p>
        </p:txBody>
      </p:sp>
      <p:sp>
        <p:nvSpPr>
          <p:cNvPr id="3253" name="Google Shape;3253;p29"/>
          <p:cNvSpPr txBox="1"/>
          <p:nvPr/>
        </p:nvSpPr>
        <p:spPr>
          <a:xfrm flipH="1">
            <a:off x="1054100" y="3271525"/>
            <a:ext cx="16111200" cy="1572600"/>
          </a:xfrm>
          <a:prstGeom prst="rect">
            <a:avLst/>
          </a:prstGeom>
          <a:noFill/>
          <a:ln>
            <a:noFill/>
          </a:ln>
        </p:spPr>
        <p:txBody>
          <a:bodyPr spcFirstLastPara="1" wrap="square" lIns="137150" tIns="137150" rIns="137150" bIns="137150" anchor="ctr" anchorCtr="0">
            <a:noAutofit/>
          </a:bodyPr>
          <a:lstStyle/>
          <a:p>
            <a:pPr marL="0" lvl="0" indent="0" algn="l" rtl="0">
              <a:spcBef>
                <a:spcPts val="0"/>
              </a:spcBef>
              <a:spcAft>
                <a:spcPts val="0"/>
              </a:spcAft>
              <a:buNone/>
            </a:pPr>
            <a:r>
              <a:rPr lang="vi-VN" sz="2400">
                <a:latin typeface="Questrial"/>
                <a:ea typeface="Questrial"/>
                <a:cs typeface="Questrial"/>
                <a:sym typeface="Questrial"/>
              </a:rPr>
              <a:t>- Proxy có cấu trúc tương tự như Decorator nhưng cả hai khác nhau về mục đích của chúng.</a:t>
            </a:r>
          </a:p>
          <a:p>
            <a:pPr marL="0" lvl="0" indent="0" algn="l" rtl="0">
              <a:spcBef>
                <a:spcPts val="0"/>
              </a:spcBef>
              <a:spcAft>
                <a:spcPts val="0"/>
              </a:spcAft>
              <a:buNone/>
            </a:pPr>
            <a:r>
              <a:rPr lang="vi-VN" sz="2400">
                <a:latin typeface="Questrial"/>
                <a:ea typeface="Questrial"/>
                <a:cs typeface="Questrial"/>
                <a:sym typeface="Questrial"/>
              </a:rPr>
              <a:t>	+ Decorator Pattern được sử dụng sẽ nhắm tới mục tiêu là có thể thêm tính năng động vào một đối tượng có trước.</a:t>
            </a:r>
          </a:p>
          <a:p>
            <a:pPr marL="0" lvl="0" indent="0" algn="l" rtl="0">
              <a:spcBef>
                <a:spcPts val="0"/>
              </a:spcBef>
              <a:spcAft>
                <a:spcPts val="0"/>
              </a:spcAft>
              <a:buNone/>
            </a:pPr>
            <a:r>
              <a:rPr lang="vi-VN" sz="2400">
                <a:latin typeface="Questrial"/>
                <a:ea typeface="Questrial"/>
                <a:cs typeface="Questrial"/>
                <a:sym typeface="Questrial"/>
              </a:rPr>
              <a:t>	+ Proxy Pattern cho phép ta tạo ra một đại diện cho một đối tượng khác, kiểm soát quyền truy cập.</a:t>
            </a:r>
            <a:endParaRPr lang="vi-VN" sz="2400" dirty="0">
              <a:latin typeface="Questrial"/>
              <a:ea typeface="Questrial"/>
              <a:cs typeface="Questrial"/>
              <a:sym typeface="Questrial"/>
            </a:endParaRPr>
          </a:p>
        </p:txBody>
      </p:sp>
      <p:sp>
        <p:nvSpPr>
          <p:cNvPr id="3254" name="Google Shape;3254;p29"/>
          <p:cNvSpPr txBox="1"/>
          <p:nvPr/>
        </p:nvSpPr>
        <p:spPr>
          <a:xfrm flipH="1">
            <a:off x="1054100" y="5598122"/>
            <a:ext cx="16111200" cy="1572600"/>
          </a:xfrm>
          <a:prstGeom prst="rect">
            <a:avLst/>
          </a:prstGeom>
          <a:noFill/>
          <a:ln>
            <a:noFill/>
          </a:ln>
        </p:spPr>
        <p:txBody>
          <a:bodyPr spcFirstLastPara="1" wrap="square" lIns="137150" tIns="137150" rIns="137150" bIns="137150" anchor="ctr" anchorCtr="0">
            <a:noAutofit/>
          </a:bodyPr>
          <a:lstStyle/>
          <a:p>
            <a:pPr marL="0" lvl="0" indent="0" algn="l" rtl="0">
              <a:spcBef>
                <a:spcPts val="0"/>
              </a:spcBef>
              <a:spcAft>
                <a:spcPts val="0"/>
              </a:spcAft>
              <a:buNone/>
            </a:pPr>
            <a:r>
              <a:rPr lang="vi-VN" sz="2400">
                <a:latin typeface="Questrial"/>
                <a:ea typeface="Questrial"/>
                <a:cs typeface="Questrial"/>
                <a:sym typeface="Questrial"/>
              </a:rPr>
              <a:t>- Adapter cung cấp một interface khác cho đối tượng được bao bọc.</a:t>
            </a:r>
          </a:p>
          <a:p>
            <a:pPr marL="0" lvl="0" indent="0" algn="l" rtl="0">
              <a:spcBef>
                <a:spcPts val="0"/>
              </a:spcBef>
              <a:spcAft>
                <a:spcPts val="0"/>
              </a:spcAft>
              <a:buNone/>
            </a:pPr>
            <a:r>
              <a:rPr lang="vi-VN" sz="2400">
                <a:latin typeface="Questrial"/>
                <a:ea typeface="Questrial"/>
                <a:cs typeface="Questrial"/>
                <a:sym typeface="Questrial"/>
              </a:rPr>
              <a:t>- Proxy cung cấp cho đối tượng cùng một interface.</a:t>
            </a:r>
            <a:endParaRPr lang="vi-VN" sz="2400" dirty="0">
              <a:latin typeface="Questrial"/>
              <a:ea typeface="Questrial"/>
              <a:cs typeface="Questrial"/>
              <a:sym typeface="Questrial"/>
            </a:endParaRPr>
          </a:p>
        </p:txBody>
      </p:sp>
      <p:sp>
        <p:nvSpPr>
          <p:cNvPr id="3255" name="Google Shape;3255;p29"/>
          <p:cNvSpPr txBox="1"/>
          <p:nvPr/>
        </p:nvSpPr>
        <p:spPr>
          <a:xfrm flipH="1">
            <a:off x="1054100" y="7924718"/>
            <a:ext cx="16111200" cy="1572600"/>
          </a:xfrm>
          <a:prstGeom prst="rect">
            <a:avLst/>
          </a:prstGeom>
          <a:noFill/>
          <a:ln>
            <a:noFill/>
          </a:ln>
        </p:spPr>
        <p:txBody>
          <a:bodyPr spcFirstLastPara="1" wrap="square" lIns="137150" tIns="137150" rIns="137150" bIns="137150" anchor="ctr" anchorCtr="0">
            <a:noAutofit/>
          </a:bodyPr>
          <a:lstStyle/>
          <a:p>
            <a:pPr marL="0" lvl="0" indent="0" algn="l" rtl="0">
              <a:spcBef>
                <a:spcPts val="0"/>
              </a:spcBef>
              <a:spcAft>
                <a:spcPts val="0"/>
              </a:spcAft>
              <a:buNone/>
            </a:pPr>
            <a:r>
              <a:rPr lang="vi-VN" sz="2400">
                <a:latin typeface="Questrial"/>
                <a:ea typeface="Questrial"/>
                <a:cs typeface="Questrial"/>
                <a:sym typeface="Questrial"/>
              </a:rPr>
              <a:t>- Facade tương tự như Proxy ở chỗ cả hai đều đệm một thực thể phức tạp và tự khởi tạo nó. </a:t>
            </a:r>
          </a:p>
          <a:p>
            <a:pPr marL="0" lvl="0" indent="0" algn="l" rtl="0">
              <a:spcBef>
                <a:spcPts val="0"/>
              </a:spcBef>
              <a:spcAft>
                <a:spcPts val="0"/>
              </a:spcAft>
              <a:buNone/>
            </a:pPr>
            <a:r>
              <a:rPr lang="vi-VN" sz="2400">
                <a:latin typeface="Questrial"/>
                <a:ea typeface="Questrial"/>
                <a:cs typeface="Questrial"/>
                <a:sym typeface="Questrial"/>
              </a:rPr>
              <a:t>- Nhưng không giống như Facade, Proxy có interface giống với đối tượng dịch vụ của nó, điều này làm cho chúng có thể hoán đổi cho nhau.</a:t>
            </a:r>
            <a:endParaRPr lang="vi-VN" sz="2400" dirty="0">
              <a:latin typeface="Questrial"/>
              <a:ea typeface="Questrial"/>
              <a:cs typeface="Questrial"/>
              <a:sym typeface="Questrial"/>
            </a:endParaRPr>
          </a:p>
        </p:txBody>
      </p:sp>
      <p:sp>
        <p:nvSpPr>
          <p:cNvPr id="3256" name="Google Shape;3256;p29"/>
          <p:cNvSpPr/>
          <p:nvPr/>
        </p:nvSpPr>
        <p:spPr>
          <a:xfrm>
            <a:off x="3643775" y="886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7" name="Google Shape;3257;p29"/>
          <p:cNvSpPr/>
          <p:nvPr/>
        </p:nvSpPr>
        <p:spPr>
          <a:xfrm>
            <a:off x="3594320" y="886200"/>
            <a:ext cx="1107463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chemeClr val="lt2"/>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 name="Google Shape;3251;p29">
            <a:extLst>
              <a:ext uri="{FF2B5EF4-FFF2-40B4-BE49-F238E27FC236}">
                <a16:creationId xmlns:a16="http://schemas.microsoft.com/office/drawing/2014/main" id="{9D687579-BFE2-5D28-0A39-DF3DB3EC85BB}"/>
              </a:ext>
            </a:extLst>
          </p:cNvPr>
          <p:cNvSpPr txBox="1"/>
          <p:nvPr/>
        </p:nvSpPr>
        <p:spPr>
          <a:xfrm flipH="1">
            <a:off x="1009198" y="2409625"/>
            <a:ext cx="2749500" cy="892532"/>
          </a:xfrm>
          <a:prstGeom prst="rect">
            <a:avLst/>
          </a:prstGeom>
          <a:noFill/>
          <a:ln>
            <a:noFill/>
          </a:ln>
        </p:spPr>
        <p:txBody>
          <a:bodyPr spcFirstLastPara="1" wrap="square" lIns="137150" tIns="137150" rIns="137150" bIns="137150" anchor="t" anchorCtr="0">
            <a:spAutoFit/>
          </a:bodyPr>
          <a:lstStyle/>
          <a:p>
            <a:pPr marL="0" lvl="0" indent="0" algn="ctr" rtl="0">
              <a:spcBef>
                <a:spcPts val="0"/>
              </a:spcBef>
              <a:spcAft>
                <a:spcPts val="0"/>
              </a:spcAft>
              <a:buNone/>
            </a:pPr>
            <a:r>
              <a:rPr lang="en" sz="4000" b="1" dirty="0">
                <a:solidFill>
                  <a:schemeClr val="dk1"/>
                </a:solidFill>
                <a:latin typeface="Shadows Into Light Two"/>
                <a:ea typeface="Shadows Into Light Two"/>
                <a:cs typeface="Shadows Into Light Two"/>
                <a:sym typeface="Shadows Into Light Two"/>
              </a:rPr>
              <a:t>Decorator</a:t>
            </a:r>
            <a:endParaRPr sz="3600" b="1" dirty="0">
              <a:solidFill>
                <a:schemeClr val="dk1"/>
              </a:solidFill>
              <a:latin typeface="Shadows Into Light Two"/>
              <a:ea typeface="Shadows Into Light Two"/>
              <a:cs typeface="Shadows Into Light Two"/>
              <a:sym typeface="Shadows Into Light Two"/>
            </a:endParaRPr>
          </a:p>
        </p:txBody>
      </p:sp>
      <p:sp>
        <p:nvSpPr>
          <p:cNvPr id="3" name="TextBox 2">
            <a:extLst>
              <a:ext uri="{FF2B5EF4-FFF2-40B4-BE49-F238E27FC236}">
                <a16:creationId xmlns:a16="http://schemas.microsoft.com/office/drawing/2014/main" id="{CBCEF4D7-4D2B-670D-92E1-BE2070D71E6E}"/>
              </a:ext>
            </a:extLst>
          </p:cNvPr>
          <p:cNvSpPr txBox="1"/>
          <p:nvPr/>
        </p:nvSpPr>
        <p:spPr>
          <a:xfrm>
            <a:off x="4364182" y="960728"/>
            <a:ext cx="9656618" cy="1323439"/>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VI. SO SÁNH PROXY PATTERN VỚI CÁC MẪU KHÁC</a:t>
            </a:r>
          </a:p>
        </p:txBody>
      </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34"/>
        <p:cNvGrpSpPr/>
        <p:nvPr/>
      </p:nvGrpSpPr>
      <p:grpSpPr>
        <a:xfrm>
          <a:off x="0" y="0"/>
          <a:ext cx="0" cy="0"/>
          <a:chOff x="0" y="0"/>
          <a:chExt cx="0" cy="0"/>
        </a:xfrm>
      </p:grpSpPr>
      <p:sp>
        <p:nvSpPr>
          <p:cNvPr id="3243" name="Google Shape;3243;p28"/>
          <p:cNvSpPr/>
          <p:nvPr/>
        </p:nvSpPr>
        <p:spPr>
          <a:xfrm>
            <a:off x="843859" y="810000"/>
            <a:ext cx="16686527"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4" name="Google Shape;3244;p28"/>
          <p:cNvSpPr/>
          <p:nvPr/>
        </p:nvSpPr>
        <p:spPr>
          <a:xfrm>
            <a:off x="806525" y="810000"/>
            <a:ext cx="16686527"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chemeClr val="lt2"/>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5" name="Google Shape;3245;p28"/>
          <p:cNvSpPr txBox="1"/>
          <p:nvPr/>
        </p:nvSpPr>
        <p:spPr>
          <a:xfrm>
            <a:off x="843850" y="663000"/>
            <a:ext cx="16686600" cy="1628700"/>
          </a:xfrm>
          <a:prstGeom prst="rect">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US" sz="6600" dirty="0">
                <a:solidFill>
                  <a:schemeClr val="dk1"/>
                </a:solidFill>
                <a:latin typeface="Times New Roman" panose="02020603050405020304" pitchFamily="18" charset="0"/>
                <a:ea typeface="Pompiere"/>
                <a:cs typeface="Times New Roman" panose="02020603050405020304" pitchFamily="18" charset="0"/>
                <a:sym typeface="Pompiere"/>
              </a:rPr>
              <a:t>TÓM TẮT VỀ PROXY PATTERN</a:t>
            </a:r>
            <a:endParaRPr sz="6600" dirty="0">
              <a:solidFill>
                <a:schemeClr val="dk1"/>
              </a:solidFill>
              <a:latin typeface="Times New Roman" panose="02020603050405020304" pitchFamily="18" charset="0"/>
              <a:ea typeface="Pompiere"/>
              <a:cs typeface="Times New Roman" panose="02020603050405020304" pitchFamily="18" charset="0"/>
              <a:sym typeface="Pompiere"/>
            </a:endParaRPr>
          </a:p>
        </p:txBody>
      </p:sp>
      <p:sp>
        <p:nvSpPr>
          <p:cNvPr id="2" name="TextBox 1">
            <a:extLst>
              <a:ext uri="{FF2B5EF4-FFF2-40B4-BE49-F238E27FC236}">
                <a16:creationId xmlns:a16="http://schemas.microsoft.com/office/drawing/2014/main" id="{E583EC80-9B97-947E-6DEF-8B8DE0411C4B}"/>
              </a:ext>
            </a:extLst>
          </p:cNvPr>
          <p:cNvSpPr txBox="1"/>
          <p:nvPr/>
        </p:nvSpPr>
        <p:spPr>
          <a:xfrm>
            <a:off x="1593273" y="2770909"/>
            <a:ext cx="14020800" cy="4893647"/>
          </a:xfrm>
          <a:prstGeom prst="rect">
            <a:avLst/>
          </a:prstGeom>
          <a:noFill/>
        </p:spPr>
        <p:txBody>
          <a:bodyPr wrap="square" rtlCol="0">
            <a:spAutoFit/>
          </a:bodyPr>
          <a:lstStyle/>
          <a:p>
            <a:r>
              <a:rPr lang="vi-VN" sz="2400">
                <a:latin typeface="Questrial" pitchFamily="2" charset="0"/>
                <a:ea typeface="Questrial" pitchFamily="2" charset="0"/>
                <a:cs typeface="Questrial" pitchFamily="2" charset="0"/>
              </a:rPr>
              <a:t>- Mẫu Proxy cung cấp một đại diện cho một đối tượng để kiểm soát quyền truy cập của client vào đối tượng đó. Có một số cách nó có thể quản lý quyền truy cập đó.</a:t>
            </a:r>
          </a:p>
          <a:p>
            <a:r>
              <a:rPr lang="vi-VN" sz="2400">
                <a:latin typeface="Questrial" pitchFamily="2" charset="0"/>
                <a:ea typeface="Questrial" pitchFamily="2" charset="0"/>
                <a:cs typeface="Questrial" pitchFamily="2" charset="0"/>
              </a:rPr>
              <a:t>- Một Remote Proxy quản lý sự tương tác giữa một client và một đối tượng từ xa (khác với vùng nhớ của client).</a:t>
            </a:r>
          </a:p>
          <a:p>
            <a:r>
              <a:rPr lang="vi-VN" sz="2400">
                <a:latin typeface="Questrial" pitchFamily="2" charset="0"/>
                <a:ea typeface="Questrial" pitchFamily="2" charset="0"/>
                <a:cs typeface="Questrial" pitchFamily="2" charset="0"/>
              </a:rPr>
              <a:t>- Một Virtual Proxy kiểm soát quyền truy cập vào một đối tượng “đắt đỏ” để khởi tạo.</a:t>
            </a:r>
          </a:p>
          <a:p>
            <a:r>
              <a:rPr lang="vi-VN" sz="2400">
                <a:latin typeface="Questrial" pitchFamily="2" charset="0"/>
                <a:ea typeface="Questrial" pitchFamily="2" charset="0"/>
                <a:cs typeface="Questrial" pitchFamily="2" charset="0"/>
              </a:rPr>
              <a:t>- Một Protected Proxy kiểm soát quyền truy cập vào các phương thức của một đối tượng dựa trên lời gọi phương thức (caller).</a:t>
            </a:r>
          </a:p>
          <a:p>
            <a:r>
              <a:rPr lang="vi-VN" sz="2400">
                <a:latin typeface="Questrial" pitchFamily="2" charset="0"/>
                <a:ea typeface="Questrial" pitchFamily="2" charset="0"/>
                <a:cs typeface="Questrial" pitchFamily="2" charset="0"/>
              </a:rPr>
              <a:t>- Nhiều biến thể khác của Proxy Pattern tồn tại bao gồm proxy bộ nhớ đệm (caching proxies), proxy đồng bộ hóa (synchronization proxies), proxy tường lửa (firewall proxies), copy-on-write proxy, v.v.</a:t>
            </a:r>
          </a:p>
          <a:p>
            <a:r>
              <a:rPr lang="vi-VN" sz="2400">
                <a:latin typeface="Questrial" pitchFamily="2" charset="0"/>
                <a:ea typeface="Questrial" pitchFamily="2" charset="0"/>
                <a:cs typeface="Questrial" pitchFamily="2" charset="0"/>
              </a:rPr>
              <a:t>- Proxy có cấu trúc tương tự như Decorator, nhưng cả hai khác nhau về mục đích của chúng.</a:t>
            </a:r>
          </a:p>
          <a:p>
            <a:r>
              <a:rPr lang="vi-VN" sz="2400">
                <a:latin typeface="Questrial" pitchFamily="2" charset="0"/>
                <a:ea typeface="Questrial" pitchFamily="2" charset="0"/>
                <a:cs typeface="Questrial" pitchFamily="2" charset="0"/>
              </a:rPr>
              <a:t>- Decorator thêm hành vi vào đối tượng, trong khi Proxy kiểm soát quyền truy cập.</a:t>
            </a:r>
          </a:p>
          <a:p>
            <a:r>
              <a:rPr lang="vi-VN" sz="2400">
                <a:latin typeface="Questrial" pitchFamily="2" charset="0"/>
                <a:ea typeface="Questrial" pitchFamily="2" charset="0"/>
                <a:cs typeface="Questrial" pitchFamily="2" charset="0"/>
              </a:rPr>
              <a:t>- Hỗ trợ tích hợp của Java dành cho Proxy có thể tạo một lớp dynamic proxy theo yêu cầu và gửi tất cả các lệnh gọi trên đó đến một trình xử lý (handler) mà bạn chọn.</a:t>
            </a:r>
            <a:endParaRPr lang="vi-VN" sz="2400" dirty="0">
              <a:latin typeface="Questrial" pitchFamily="2" charset="0"/>
              <a:ea typeface="Questrial" pitchFamily="2" charset="0"/>
              <a:cs typeface="Questrial" pitchFamily="2" charset="0"/>
            </a:endParaRPr>
          </a:p>
        </p:txBody>
      </p:sp>
    </p:spTree>
    <p:extLst>
      <p:ext uri="{BB962C8B-B14F-4D97-AF65-F5344CB8AC3E}">
        <p14:creationId xmlns:p14="http://schemas.microsoft.com/office/powerpoint/2010/main" val="1382362703"/>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82D1E5-DEC2-2081-B546-8873187E9216}"/>
              </a:ext>
            </a:extLst>
          </p:cNvPr>
          <p:cNvSpPr txBox="1"/>
          <p:nvPr/>
        </p:nvSpPr>
        <p:spPr>
          <a:xfrm>
            <a:off x="5029200" y="1336430"/>
            <a:ext cx="8229600" cy="707886"/>
          </a:xfrm>
          <a:prstGeom prst="rect">
            <a:avLst/>
          </a:prstGeom>
          <a:noFill/>
        </p:spPr>
        <p:txBody>
          <a:bodyPr wrap="square" rtlCol="0">
            <a:spAutoFit/>
          </a:bodyPr>
          <a:lstStyle/>
          <a:p>
            <a:pPr algn="ctr"/>
            <a:r>
              <a:rPr lang="en-US" sz="4000" dirty="0"/>
              <a:t>Ứng dụng Gumball Machine</a:t>
            </a:r>
            <a:endParaRPr lang="vi-VN" sz="4000" dirty="0"/>
          </a:p>
        </p:txBody>
      </p:sp>
      <p:pic>
        <p:nvPicPr>
          <p:cNvPr id="4" name="Picture 3">
            <a:extLst>
              <a:ext uri="{FF2B5EF4-FFF2-40B4-BE49-F238E27FC236}">
                <a16:creationId xmlns:a16="http://schemas.microsoft.com/office/drawing/2014/main" id="{BC2CFA52-A82D-CB69-382C-16228C7DBD82}"/>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5136" b="89577" l="2823" r="95565">
                        <a14:foregroundMark x1="11190" y1="14502" x2="17440" y2="23263"/>
                        <a14:foregroundMark x1="6351" y1="10876" x2="11996" y2="16918"/>
                        <a14:foregroundMark x1="11996" y1="16918" x2="12399" y2="16767"/>
                        <a14:foregroundMark x1="7460" y1="10876" x2="10585" y2="17825"/>
                        <a14:foregroundMark x1="10585" y1="17825" x2="11190" y2="17976"/>
                        <a14:foregroundMark x1="6552" y1="12538" x2="7863" y2="17674"/>
                        <a14:foregroundMark x1="6552" y1="14804" x2="6552" y2="14804"/>
                        <a14:foregroundMark x1="6552" y1="15710" x2="6552" y2="15710"/>
                        <a14:foregroundMark x1="8367" y1="17069" x2="8367" y2="17069"/>
                        <a14:foregroundMark x1="9476" y1="17221" x2="9476" y2="17221"/>
                        <a14:foregroundMark x1="6351" y1="12991" x2="6351" y2="12991"/>
                        <a14:foregroundMark x1="6351" y1="14502" x2="6351" y2="14502"/>
                        <a14:foregroundMark x1="6351" y1="12991" x2="6351" y2="12991"/>
                        <a14:foregroundMark x1="6149" y1="11329" x2="6149" y2="11329"/>
                        <a14:foregroundMark x1="6149" y1="13595" x2="6149" y2="13595"/>
                        <a14:foregroundMark x1="4032" y1="9063" x2="4032" y2="9063"/>
                        <a14:foregroundMark x1="3528" y1="7251" x2="3528" y2="7251"/>
                        <a14:foregroundMark x1="3327" y1="7251" x2="3327" y2="7251"/>
                        <a14:foregroundMark x1="9274" y1="7251" x2="9677" y2="7251"/>
                        <a14:foregroundMark x1="13407" y1="6495" x2="13407" y2="6495"/>
                        <a14:foregroundMark x1="13407" y1="6495" x2="3327" y2="8610"/>
                        <a14:foregroundMark x1="3327" y1="8610" x2="3327" y2="8610"/>
                        <a14:foregroundMark x1="11492" y1="5589" x2="11492" y2="5589"/>
                        <a14:foregroundMark x1="8770" y1="6495" x2="3528" y2="7402"/>
                        <a14:foregroundMark x1="3528" y1="7402" x2="3528" y2="7402"/>
                        <a14:foregroundMark x1="13105" y1="6344" x2="13105" y2="6344"/>
                        <a14:foregroundMark x1="13206" y1="7402" x2="11190" y2="8157"/>
                        <a14:foregroundMark x1="13508" y1="7251" x2="7661" y2="5287"/>
                        <a14:foregroundMark x1="7661" y1="5287" x2="3831" y2="6495"/>
                        <a14:foregroundMark x1="5242" y1="8761" x2="5242" y2="8761"/>
                        <a14:foregroundMark x1="4435" y1="9215" x2="4435" y2="9215"/>
                        <a14:foregroundMark x1="4032" y1="9215" x2="4032" y2="9215"/>
                        <a14:foregroundMark x1="3024" y1="7402" x2="3024" y2="7402"/>
                        <a14:foregroundMark x1="4940" y1="6495" x2="10282" y2="6495"/>
                        <a14:foregroundMark x1="13105" y1="6042" x2="13105" y2="6042"/>
                        <a14:foregroundMark x1="13407" y1="6042" x2="13407" y2="6042"/>
                        <a14:foregroundMark x1="13810" y1="5891" x2="13810" y2="5891"/>
                        <a14:foregroundMark x1="13810" y1="7704" x2="13810" y2="7704"/>
                        <a14:foregroundMark x1="14012" y1="6798" x2="14012" y2="6798"/>
                        <a14:foregroundMark x1="14113" y1="7704" x2="14113" y2="7704"/>
                        <a14:foregroundMark x1="30040" y1="13444" x2="34980" y2="19940"/>
                        <a14:foregroundMark x1="34980" y1="19940" x2="48085" y2="20091"/>
                        <a14:foregroundMark x1="48085" y1="20091" x2="53730" y2="17069"/>
                        <a14:foregroundMark x1="53730" y1="17069" x2="49294" y2="14048"/>
                        <a14:foregroundMark x1="49294" y1="14048" x2="29738" y2="11934"/>
                        <a14:foregroundMark x1="29738" y1="11934" x2="27722" y2="14502"/>
                        <a14:foregroundMark x1="28730" y1="14955" x2="28730" y2="14955"/>
                        <a14:foregroundMark x1="29435" y1="16314" x2="29940" y2="16314"/>
                        <a14:foregroundMark x1="76210" y1="5891" x2="77722" y2="18278"/>
                        <a14:foregroundMark x1="77722" y1="18278" x2="83669" y2="17372"/>
                        <a14:foregroundMark x1="83669" y1="17372" x2="88911" y2="18127"/>
                        <a14:foregroundMark x1="88911" y1="18127" x2="90222" y2="26737"/>
                        <a14:foregroundMark x1="90222" y1="26737" x2="83165" y2="32931"/>
                        <a14:foregroundMark x1="83165" y1="32931" x2="77823" y2="31722"/>
                        <a14:foregroundMark x1="77823" y1="31722" x2="83569" y2="18127"/>
                        <a14:foregroundMark x1="83569" y1="18127" x2="91935" y2="14804"/>
                        <a14:foregroundMark x1="91935" y1="14804" x2="79435" y2="7251"/>
                        <a14:foregroundMark x1="79435" y1="7251" x2="76613" y2="7402"/>
                        <a14:foregroundMark x1="76310" y1="8157" x2="77419" y2="15710"/>
                        <a14:foregroundMark x1="82258" y1="9668" x2="92742" y2="10725"/>
                        <a14:foregroundMark x1="92742" y1="10725" x2="95060" y2="11782"/>
                        <a14:foregroundMark x1="94960" y1="13444" x2="91028" y2="14350"/>
                        <a14:foregroundMark x1="94153" y1="12085" x2="94960" y2="13444"/>
                        <a14:foregroundMark x1="41633" y1="45468" x2="63508" y2="66314"/>
                        <a14:foregroundMark x1="44657" y1="41239" x2="63206" y2="52266"/>
                        <a14:foregroundMark x1="63206" y1="52266" x2="63710" y2="53927"/>
                        <a14:foregroundMark x1="42238" y1="39577" x2="50000" y2="41390"/>
                        <a14:foregroundMark x1="50000" y1="41390" x2="50101" y2="41692"/>
                        <a14:foregroundMark x1="27218" y1="55740" x2="34778" y2="64955"/>
                        <a14:foregroundMark x1="34778" y1="64955" x2="55544" y2="73565"/>
                        <a14:foregroundMark x1="33165" y1="56949" x2="44758" y2="64048"/>
                        <a14:foregroundMark x1="44758" y1="64048" x2="44960" y2="64502"/>
                        <a14:foregroundMark x1="61492" y1="59517" x2="71472" y2="59063"/>
                        <a14:foregroundMark x1="71472" y1="59063" x2="93851" y2="62236"/>
                        <a14:foregroundMark x1="93851" y1="62236" x2="89214" y2="58157"/>
                        <a14:foregroundMark x1="89214" y1="58157" x2="85081" y2="58761"/>
                        <a14:foregroundMark x1="76915" y1="57553" x2="87399" y2="56647"/>
                        <a14:foregroundMark x1="87399" y1="56647" x2="89012" y2="57100"/>
                        <a14:foregroundMark x1="80040" y1="61480" x2="89315" y2="63595"/>
                        <a14:foregroundMark x1="94355" y1="58912" x2="95565" y2="62840"/>
                        <a14:foregroundMark x1="95665" y1="58761" x2="88810" y2="58761"/>
                        <a14:foregroundMark x1="95363" y1="59517" x2="85887" y2="85801"/>
                        <a14:foregroundMark x1="85887" y1="85801" x2="80242" y2="89577"/>
                        <a14:foregroundMark x1="80242" y1="89577" x2="55141" y2="88822"/>
                        <a14:foregroundMark x1="55141" y1="88822" x2="52722" y2="81118"/>
                        <a14:foregroundMark x1="52722" y1="81118" x2="52823" y2="74320"/>
                        <a14:foregroundMark x1="64718" y1="67825" x2="65020" y2="75378"/>
                        <a14:foregroundMark x1="65020" y1="75378" x2="73690" y2="80665"/>
                        <a14:foregroundMark x1="73690" y1="80665" x2="83165" y2="76737"/>
                        <a14:foregroundMark x1="59073" y1="74320" x2="60383" y2="84743"/>
                        <a14:foregroundMark x1="60383" y1="84743" x2="60383" y2="84743"/>
                        <a14:foregroundMark x1="68851" y1="68580" x2="84778" y2="65861"/>
                        <a14:foregroundMark x1="60081" y1="63595" x2="74899" y2="62387"/>
                        <a14:foregroundMark x1="74899" y1="62387" x2="78024" y2="62387"/>
                        <a14:foregroundMark x1="76310" y1="7704" x2="75605" y2="16163"/>
                        <a14:foregroundMark x1="75605" y1="16163" x2="76512" y2="17674"/>
                        <a14:foregroundMark x1="79032" y1="19486" x2="80343" y2="31118"/>
                        <a14:foregroundMark x1="81250" y1="22054" x2="78427" y2="27795"/>
                        <a14:foregroundMark x1="83165" y1="33233" x2="82762" y2="37764"/>
                        <a14:foregroundMark x1="83770" y1="38066" x2="83669" y2="43051"/>
                        <a14:foregroundMark x1="83669" y1="47130" x2="81149" y2="51662"/>
                        <a14:foregroundMark x1="83367" y1="44562" x2="83367" y2="44562"/>
                        <a14:backgroundMark x1="23488" y1="1511" x2="24294" y2="21299"/>
                      </a14:backgroundRemoval>
                    </a14:imgEffect>
                  </a14:imgLayer>
                </a14:imgProps>
              </a:ext>
            </a:extLst>
          </a:blip>
          <a:stretch>
            <a:fillRect/>
          </a:stretch>
        </p:blipFill>
        <p:spPr>
          <a:xfrm>
            <a:off x="4188280" y="2481943"/>
            <a:ext cx="9911439" cy="6468627"/>
          </a:xfrm>
          <a:prstGeom prst="rect">
            <a:avLst/>
          </a:prstGeom>
        </p:spPr>
      </p:pic>
    </p:spTree>
    <p:extLst>
      <p:ext uri="{BB962C8B-B14F-4D97-AF65-F5344CB8AC3E}">
        <p14:creationId xmlns:p14="http://schemas.microsoft.com/office/powerpoint/2010/main" val="4039489723"/>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BBE4AC1-4765-D308-AC77-E6B8760C013A}"/>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0" b="89769" l="2095" r="94645">
                        <a14:foregroundMark x1="68568" y1="33003" x2="68568" y2="33003"/>
                        <a14:foregroundMark x1="92666" y1="7921" x2="92666" y2="7921"/>
                        <a14:foregroundMark x1="93248" y1="19802" x2="93248" y2="19802"/>
                        <a14:foregroundMark x1="92549" y1="26733" x2="92200" y2="27393"/>
                        <a14:foregroundMark x1="91269" y1="28053" x2="91153" y2="25743"/>
                        <a14:foregroundMark x1="91269" y1="9571" x2="91269" y2="9571"/>
                        <a14:foregroundMark x1="91618" y1="4950" x2="91618" y2="4950"/>
                        <a14:foregroundMark x1="92200" y1="3960" x2="92317" y2="3960"/>
                        <a14:foregroundMark x1="90454" y1="6601" x2="90454" y2="6601"/>
                        <a14:foregroundMark x1="90454" y1="9241" x2="90454" y2="9241"/>
                        <a14:foregroundMark x1="90454" y1="11221" x2="90454" y2="11221"/>
                        <a14:foregroundMark x1="90454" y1="12541" x2="90454" y2="12541"/>
                        <a14:foregroundMark x1="93714" y1="21782" x2="93714" y2="21782"/>
                        <a14:foregroundMark x1="94179" y1="27393" x2="94179" y2="28383"/>
                        <a14:foregroundMark x1="93946" y1="30363" x2="93132" y2="30693"/>
                        <a14:foregroundMark x1="91269" y1="29373" x2="91269" y2="29373"/>
                        <a14:foregroundMark x1="91502" y1="20462" x2="91502" y2="20462"/>
                        <a14:foregroundMark x1="93015" y1="6601" x2="93015" y2="6601"/>
                        <a14:foregroundMark x1="91967" y1="2970" x2="91967" y2="2970"/>
                        <a14:foregroundMark x1="91385" y1="2970" x2="94529" y2="9901"/>
                        <a14:foregroundMark x1="94529" y1="9901" x2="94645" y2="11881"/>
                        <a14:foregroundMark x1="91735" y1="1320" x2="91735" y2="1320"/>
                        <a14:foregroundMark x1="30966" y1="32343" x2="30966" y2="32343"/>
                        <a14:foregroundMark x1="8265" y1="27063" x2="8265" y2="27063"/>
                        <a14:foregroundMark x1="4889" y1="19142" x2="4889" y2="19142"/>
                        <a14:foregroundMark x1="5588" y1="22112" x2="5588" y2="22112"/>
                        <a14:foregroundMark x1="5588" y1="22112" x2="5588" y2="23432"/>
                        <a14:foregroundMark x1="4424" y1="15842" x2="4424" y2="15842"/>
                        <a14:foregroundMark x1="4075" y1="16172" x2="4075" y2="16172"/>
                        <a14:foregroundMark x1="4889" y1="35974" x2="4889" y2="35974"/>
                        <a14:foregroundMark x1="4889" y1="35974" x2="4889" y2="35974"/>
                        <a14:foregroundMark x1="4307" y1="37294" x2="4307" y2="37294"/>
                        <a14:foregroundMark x1="10827" y1="42904" x2="9895" y2="33333"/>
                        <a14:foregroundMark x1="9895" y1="33333" x2="10710" y2="43234"/>
                        <a14:foregroundMark x1="10710" y1="43234" x2="11292" y2="39934"/>
                        <a14:foregroundMark x1="7567" y1="36964" x2="2095" y2="36964"/>
                        <a14:foregroundMark x1="2095" y1="36964" x2="4540" y2="44224"/>
                        <a14:foregroundMark x1="4540" y1="44224" x2="10012" y2="42574"/>
                        <a14:foregroundMark x1="4307" y1="36634" x2="1979" y2="25083"/>
                        <a14:foregroundMark x1="3143" y1="37624" x2="2561" y2="14191"/>
                        <a14:foregroundMark x1="3376" y1="12541" x2="11292" y2="16172"/>
                        <a14:foregroundMark x1="11292" y1="16172" x2="12573" y2="25413"/>
                        <a14:foregroundMark x1="12573" y1="25413" x2="11176" y2="35644"/>
                        <a14:foregroundMark x1="11176" y1="35644" x2="11059" y2="36304"/>
                        <a14:foregroundMark x1="7567" y1="13861" x2="10361" y2="13861"/>
                        <a14:foregroundMark x1="44005" y1="24092" x2="54598" y2="15842"/>
                        <a14:foregroundMark x1="54598" y1="15842" x2="59022" y2="18812"/>
                        <a14:foregroundMark x1="59022" y1="18812" x2="62282" y2="27393"/>
                        <a14:foregroundMark x1="62282" y1="27393" x2="62864" y2="31023"/>
                        <a14:foregroundMark x1="45402" y1="30033" x2="50058" y2="25413"/>
                        <a14:foregroundMark x1="50058" y1="25413" x2="54715" y2="24422"/>
                        <a14:foregroundMark x1="54715" y1="24422" x2="60419" y2="35974"/>
                        <a14:foregroundMark x1="46449" y1="20462" x2="51222" y2="16502"/>
                        <a14:foregroundMark x1="51804" y1="29043" x2="51688" y2="77558"/>
                        <a14:foregroundMark x1="51688" y1="77558" x2="54133" y2="66667"/>
                        <a14:foregroundMark x1="54133" y1="66667" x2="54133" y2="41254"/>
                        <a14:foregroundMark x1="54133" y1="41254" x2="54133" y2="41254"/>
                      </a14:backgroundRemoval>
                    </a14:imgEffect>
                  </a14:imgLayer>
                </a14:imgProps>
              </a:ext>
            </a:extLst>
          </a:blip>
          <a:stretch>
            <a:fillRect/>
          </a:stretch>
        </p:blipFill>
        <p:spPr>
          <a:xfrm>
            <a:off x="1861714" y="3408677"/>
            <a:ext cx="14564571" cy="5137445"/>
          </a:xfrm>
          <a:prstGeom prst="rect">
            <a:avLst/>
          </a:prstGeom>
        </p:spPr>
      </p:pic>
    </p:spTree>
    <p:extLst>
      <p:ext uri="{BB962C8B-B14F-4D97-AF65-F5344CB8AC3E}">
        <p14:creationId xmlns:p14="http://schemas.microsoft.com/office/powerpoint/2010/main" val="96001358"/>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0D57F4-76A3-7BA0-AD50-81F48C66A4AF}"/>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86" b="97032" l="2172" r="92865">
                        <a14:foregroundMark x1="66494" y1="16883" x2="66494" y2="16883"/>
                        <a14:foregroundMark x1="84488" y1="3711" x2="84488" y2="3711"/>
                        <a14:foregroundMark x1="38676" y1="19666" x2="38676" y2="19666"/>
                        <a14:foregroundMark x1="47570" y1="7421" x2="47570" y2="7421"/>
                        <a14:foregroundMark x1="50672" y1="3896" x2="46225" y2="3711"/>
                        <a14:foregroundMark x1="46225" y1="3711" x2="43433" y2="9091"/>
                        <a14:foregroundMark x1="43433" y1="9091" x2="49121" y2="15028"/>
                        <a14:foregroundMark x1="49121" y1="15028" x2="52740" y2="7607"/>
                        <a14:foregroundMark x1="52740" y1="7607" x2="48604" y2="371"/>
                        <a14:foregroundMark x1="48604" y1="371" x2="43847" y2="7607"/>
                        <a14:foregroundMark x1="43847" y1="7607" x2="43847" y2="7607"/>
                        <a14:foregroundMark x1="45812" y1="6679" x2="45812" y2="6679"/>
                        <a14:foregroundMark x1="52430" y1="4453" x2="49741" y2="15213"/>
                        <a14:foregroundMark x1="41882" y1="12987" x2="49741" y2="11132"/>
                        <a14:foregroundMark x1="49741" y1="11132" x2="57084" y2="11688"/>
                        <a14:foregroundMark x1="57084" y1="11688" x2="58532" y2="22263"/>
                        <a14:foregroundMark x1="58532" y1="22263" x2="43020" y2="14657"/>
                        <a14:foregroundMark x1="43020" y1="14657" x2="39710" y2="20037"/>
                        <a14:foregroundMark x1="39710" y1="20037" x2="44157" y2="20408"/>
                        <a14:foregroundMark x1="44157" y1="20408" x2="49431" y2="17996"/>
                        <a14:foregroundMark x1="49431" y1="17996" x2="52637" y2="20037"/>
                        <a14:foregroundMark x1="4828" y1="12492" x2="8170" y2="27829"/>
                        <a14:foregroundMark x1="8170" y1="27829" x2="15822" y2="27087"/>
                        <a14:foregroundMark x1="15822" y1="27087" x2="17373" y2="13173"/>
                        <a14:foregroundMark x1="17373" y1="13173" x2="11892" y2="8905"/>
                        <a14:foregroundMark x1="11892" y1="8905" x2="6412" y2="11688"/>
                        <a14:foregroundMark x1="6412" y1="11688" x2="5039" y2="22520"/>
                        <a14:foregroundMark x1="5075" y1="24234" x2="8170" y2="28571"/>
                        <a14:foregroundMark x1="4860" y1="12987" x2="6308" y2="26902"/>
                        <a14:foregroundMark x1="47465" y1="45455" x2="47542" y2="48412"/>
                        <a14:foregroundMark x1="47053" y1="29685" x2="47300" y2="39147"/>
                        <a14:foregroundMark x1="48745" y1="48234" x2="52534" y2="29870"/>
                        <a14:foregroundMark x1="52534" y1="29870" x2="52637" y2="26345"/>
                        <a14:foregroundMark x1="3930" y1="52690" x2="9928" y2="52690"/>
                        <a14:foregroundMark x1="9928" y1="52690" x2="28128" y2="51391"/>
                        <a14:foregroundMark x1="28128" y1="51391" x2="32472" y2="51577"/>
                        <a14:foregroundMark x1="32472" y1="51577" x2="36091" y2="66605"/>
                        <a14:foregroundMark x1="36091" y1="66605" x2="32417" y2="71050"/>
                        <a14:foregroundMark x1="26099" y1="72451" x2="7342" y2="74026"/>
                        <a14:foregroundMark x1="7342" y1="74026" x2="2275" y2="59926"/>
                        <a14:foregroundMark x1="2275" y1="59926" x2="4550" y2="53618"/>
                        <a14:foregroundMark x1="67942" y1="44898" x2="69641" y2="73174"/>
                        <a14:foregroundMark x1="60807" y1="48052" x2="68475" y2="73066"/>
                        <a14:foregroundMark x1="76422" y1="56957" x2="77693" y2="73915"/>
                        <a14:foregroundMark x1="75801" y1="46753" x2="79835" y2="73098"/>
                        <a14:foregroundMark x1="79524" y1="45640" x2="83040" y2="71058"/>
                        <a14:foregroundMark x1="83454" y1="47866" x2="89142" y2="74212"/>
                        <a14:foregroundMark x1="89659" y1="55473" x2="92865" y2="74954"/>
                        <a14:foregroundMark x1="84281" y1="15028" x2="86556" y2="25788"/>
                        <a14:foregroundMark x1="86556" y1="25788" x2="87177" y2="38033"/>
                        <a14:foregroundMark x1="87177" y1="38033" x2="82523" y2="43599"/>
                        <a14:foregroundMark x1="86143" y1="2226" x2="86350" y2="13729"/>
                        <a14:foregroundMark x1="81282" y1="1670" x2="81386" y2="9091"/>
                        <a14:foregroundMark x1="87384" y1="49536" x2="90279" y2="54360"/>
                        <a14:foregroundMark x1="90486" y1="56215" x2="92761" y2="64007"/>
                        <a14:foregroundMark x1="92761" y1="64007" x2="92865" y2="69017"/>
                        <a14:foregroundMark x1="79938" y1="82560" x2="77456" y2="89425"/>
                        <a14:foregroundMark x1="77456" y1="89425" x2="73216" y2="93878"/>
                        <a14:foregroundMark x1="73216" y1="93878" x2="42916" y2="98887"/>
                        <a14:foregroundMark x1="42916" y1="98887" x2="24302" y2="96846"/>
                        <a14:foregroundMark x1="24302" y1="96846" x2="20579" y2="92208"/>
                        <a14:foregroundMark x1="20579" y1="92208" x2="21923" y2="84787"/>
                        <a14:foregroundMark x1="3930" y1="69573" x2="6722" y2="75881"/>
                        <a14:foregroundMark x1="6722" y1="75881" x2="10755" y2="75696"/>
                        <a14:foregroundMark x1="34126" y1="96846" x2="48087" y2="97032"/>
                        <a14:foregroundMark x1="10651" y1="15213" x2="10651" y2="15213"/>
                        <a14:foregroundMark x1="43226" y1="36549" x2="34023" y2="48423"/>
                        <a14:foregroundMark x1="34850" y1="47866" x2="41882" y2="41187"/>
                        <a14:foregroundMark x1="52844" y1="32653" x2="61220" y2="44341"/>
                        <a14:foregroundMark x1="28645" y1="86456" x2="52327" y2="89981"/>
                        <a14:foregroundMark x1="25440" y1="84787" x2="45398" y2="87384"/>
                        <a14:foregroundMark x1="45398" y1="87384" x2="64219" y2="84416"/>
                        <a14:foregroundMark x1="64219" y1="84416" x2="67839" y2="85158"/>
                        <a14:foregroundMark x1="23475" y1="85529" x2="30507" y2="84601"/>
                        <a14:foregroundMark x1="30507" y1="84601" x2="55429" y2="85714"/>
                        <a14:foregroundMark x1="55429" y1="85714" x2="62771" y2="83302"/>
                        <a14:foregroundMark x1="23061" y1="83859" x2="57497" y2="81076"/>
                        <a14:foregroundMark x1="57497" y1="81076" x2="59152" y2="82746"/>
                        <a14:foregroundMark x1="61220" y1="53803" x2="60393" y2="73655"/>
                        <a14:foregroundMark x1="60393" y1="73655" x2="68149" y2="71614"/>
                        <a14:foregroundMark x1="76836" y1="82375" x2="78180" y2="83117"/>
                        <a14:foregroundMark x1="75181" y1="84416" x2="75181" y2="84416"/>
                        <a14:foregroundMark x1="76732" y1="83673" x2="73733" y2="83673"/>
                        <a14:foregroundMark x1="71562" y1="83673" x2="67011" y2="83673"/>
                        <a14:foregroundMark x1="75181" y1="85900" x2="71148" y2="84230"/>
                        <a14:foregroundMark x1="71148" y1="84230" x2="71148" y2="84230"/>
                        <a14:foregroundMark x1="74043" y1="83117" x2="71355" y2="83117"/>
                        <a14:foregroundMark x1="64426" y1="83117" x2="66494" y2="82746"/>
                        <a14:foregroundMark x1="22337" y1="83673" x2="22337" y2="83673"/>
                        <a14:backgroundMark x1="2792" y1="30241" x2="5171" y2="42115"/>
                        <a14:backgroundMark x1="2482" y1="5566" x2="2896" y2="25232"/>
                        <a14:backgroundMark x1="8893" y1="3154" x2="14168" y2="2783"/>
                        <a14:backgroundMark x1="14168" y1="2783" x2="38366" y2="5195"/>
                        <a14:backgroundMark x1="38366" y1="5195" x2="44054" y2="1299"/>
                        <a14:backgroundMark x1="55946" y1="3896" x2="55946" y2="3896"/>
                        <a14:backgroundMark x1="55946" y1="3896" x2="55946" y2="3896"/>
                        <a14:backgroundMark x1="55946" y1="3896" x2="55946" y2="3896"/>
                        <a14:backgroundMark x1="57911" y1="51577" x2="50776" y2="72356"/>
                        <a14:backgroundMark x1="50776" y1="72356" x2="40641" y2="66605"/>
                        <a14:backgroundMark x1="40641" y1="66605" x2="41572" y2="52505"/>
                        <a14:backgroundMark x1="41572" y1="52505" x2="56567" y2="50278"/>
                        <a14:backgroundMark x1="56567" y1="50278" x2="58118" y2="50649"/>
                        <a14:backgroundMark x1="724" y1="74397" x2="13961" y2="94249"/>
                        <a14:backgroundMark x1="13961" y1="94249" x2="15305" y2="97403"/>
                        <a14:backgroundMark x1="76215" y1="98145" x2="86763" y2="79963"/>
                        <a14:backgroundMark x1="86763" y1="79963" x2="90072" y2="76994"/>
                        <a14:backgroundMark x1="45605" y1="39147" x2="45605" y2="45455"/>
                        <a14:backgroundMark x1="12203" y1="80519" x2="30177" y2="80023"/>
                        <a14:backgroundMark x1="25129" y1="75325" x2="40331" y2="73098"/>
                        <a14:backgroundMark x1="63329" y1="75999" x2="90279" y2="78479"/>
                        <a14:backgroundMark x1="53981" y1="75139" x2="59739" y2="75669"/>
                      </a14:backgroundRemoval>
                    </a14:imgEffect>
                  </a14:imgLayer>
                </a14:imgProps>
              </a:ext>
            </a:extLst>
          </a:blip>
          <a:stretch>
            <a:fillRect/>
          </a:stretch>
        </p:blipFill>
        <p:spPr>
          <a:xfrm>
            <a:off x="2892056" y="2439100"/>
            <a:ext cx="11745080" cy="6546637"/>
          </a:xfrm>
          <a:prstGeom prst="rect">
            <a:avLst/>
          </a:prstGeom>
        </p:spPr>
      </p:pic>
    </p:spTree>
    <p:extLst>
      <p:ext uri="{BB962C8B-B14F-4D97-AF65-F5344CB8AC3E}">
        <p14:creationId xmlns:p14="http://schemas.microsoft.com/office/powerpoint/2010/main" val="3800853256"/>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3D4E75-EBF4-D058-7C90-D0500AF8E133}"/>
              </a:ext>
            </a:extLst>
          </p:cNvPr>
          <p:cNvPicPr>
            <a:picLocks noChangeAspect="1"/>
          </p:cNvPicPr>
          <p:nvPr/>
        </p:nvPicPr>
        <p:blipFill>
          <a:blip r:embed="rId2"/>
          <a:stretch>
            <a:fillRect/>
          </a:stretch>
        </p:blipFill>
        <p:spPr>
          <a:xfrm>
            <a:off x="4738823" y="2423190"/>
            <a:ext cx="8810354" cy="6734292"/>
          </a:xfrm>
          <a:prstGeom prst="rect">
            <a:avLst/>
          </a:prstGeom>
        </p:spPr>
      </p:pic>
    </p:spTree>
    <p:extLst>
      <p:ext uri="{BB962C8B-B14F-4D97-AF65-F5344CB8AC3E}">
        <p14:creationId xmlns:p14="http://schemas.microsoft.com/office/powerpoint/2010/main" val="2491031348"/>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2ADABC-FC5F-7278-F4F6-A6EB941FFE71}"/>
              </a:ext>
            </a:extLst>
          </p:cNvPr>
          <p:cNvSpPr txBox="1"/>
          <p:nvPr/>
        </p:nvSpPr>
        <p:spPr>
          <a:xfrm>
            <a:off x="5301761" y="1336431"/>
            <a:ext cx="7684477" cy="646331"/>
          </a:xfrm>
          <a:prstGeom prst="rect">
            <a:avLst/>
          </a:prstGeom>
          <a:noFill/>
        </p:spPr>
        <p:txBody>
          <a:bodyPr wrap="square" rtlCol="0">
            <a:spAutoFit/>
          </a:bodyPr>
          <a:lstStyle/>
          <a:p>
            <a:pPr algn="ctr"/>
            <a:r>
              <a:rPr lang="en-US" sz="3600" dirty="0"/>
              <a:t>Ứng dụng hiện thị bìa CD albums</a:t>
            </a:r>
            <a:endParaRPr lang="vi-VN" sz="3600" dirty="0"/>
          </a:p>
        </p:txBody>
      </p:sp>
      <p:pic>
        <p:nvPicPr>
          <p:cNvPr id="5" name="Picture 4">
            <a:extLst>
              <a:ext uri="{FF2B5EF4-FFF2-40B4-BE49-F238E27FC236}">
                <a16:creationId xmlns:a16="http://schemas.microsoft.com/office/drawing/2014/main" id="{AAF3DFF0-5030-9D83-DC3C-023060B02EFD}"/>
              </a:ext>
            </a:extLst>
          </p:cNvPr>
          <p:cNvPicPr>
            <a:picLocks noChangeAspect="1"/>
          </p:cNvPicPr>
          <p:nvPr/>
        </p:nvPicPr>
        <p:blipFill>
          <a:blip r:embed="rId3"/>
          <a:stretch>
            <a:fillRect/>
          </a:stretch>
        </p:blipFill>
        <p:spPr>
          <a:xfrm>
            <a:off x="1374462" y="2762122"/>
            <a:ext cx="15067153" cy="5889508"/>
          </a:xfrm>
          <a:prstGeom prst="rect">
            <a:avLst/>
          </a:prstGeom>
        </p:spPr>
      </p:pic>
    </p:spTree>
    <p:extLst>
      <p:ext uri="{BB962C8B-B14F-4D97-AF65-F5344CB8AC3E}">
        <p14:creationId xmlns:p14="http://schemas.microsoft.com/office/powerpoint/2010/main" val="424215954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62"/>
        <p:cNvGrpSpPr/>
        <p:nvPr/>
      </p:nvGrpSpPr>
      <p:grpSpPr>
        <a:xfrm>
          <a:off x="0" y="0"/>
          <a:ext cx="0" cy="0"/>
          <a:chOff x="0" y="0"/>
          <a:chExt cx="0" cy="0"/>
        </a:xfrm>
      </p:grpSpPr>
      <p:sp>
        <p:nvSpPr>
          <p:cNvPr id="3263" name="Google Shape;3263;p30"/>
          <p:cNvSpPr txBox="1"/>
          <p:nvPr/>
        </p:nvSpPr>
        <p:spPr>
          <a:xfrm>
            <a:off x="1083043" y="3642853"/>
            <a:ext cx="2397575" cy="3864076"/>
          </a:xfrm>
          <a:prstGeom prst="rect">
            <a:avLst/>
          </a:prstGeom>
          <a:noFill/>
          <a:ln>
            <a:noFill/>
          </a:ln>
        </p:spPr>
        <p:txBody>
          <a:bodyPr spcFirstLastPara="1" wrap="square" lIns="137150" tIns="137150" rIns="137150" bIns="137150" anchor="t" anchorCtr="0">
            <a:noAutofit/>
          </a:bodyPr>
          <a:lstStyle/>
          <a:p>
            <a:pPr marL="0" lvl="0" indent="0" algn="ctr" rtl="0">
              <a:spcBef>
                <a:spcPts val="0"/>
              </a:spcBef>
              <a:spcAft>
                <a:spcPts val="0"/>
              </a:spcAft>
              <a:buNone/>
            </a:pPr>
            <a:r>
              <a:rPr lang="en" sz="3600" dirty="0">
                <a:latin typeface="Questrial"/>
                <a:ea typeface="Questrial"/>
                <a:cs typeface="Questrial"/>
                <a:sym typeface="Questrial"/>
              </a:rPr>
              <a:t>I. THẾ NÀO LÀ PROXY PATTERN?</a:t>
            </a:r>
            <a:endParaRPr sz="3600" dirty="0">
              <a:latin typeface="Questrial"/>
              <a:ea typeface="Questrial"/>
              <a:cs typeface="Questrial"/>
              <a:sym typeface="Questrial"/>
            </a:endParaRPr>
          </a:p>
        </p:txBody>
      </p:sp>
      <p:sp>
        <p:nvSpPr>
          <p:cNvPr id="3268" name="Google Shape;3268;p30"/>
          <p:cNvSpPr/>
          <p:nvPr/>
        </p:nvSpPr>
        <p:spPr>
          <a:xfrm>
            <a:off x="3643775" y="8100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9" name="Google Shape;3269;p30"/>
          <p:cNvSpPr/>
          <p:nvPr/>
        </p:nvSpPr>
        <p:spPr>
          <a:xfrm>
            <a:off x="3619050" y="8100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chemeClr val="lt2"/>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0" name="Google Shape;3270;p30"/>
          <p:cNvSpPr txBox="1"/>
          <p:nvPr/>
        </p:nvSpPr>
        <p:spPr>
          <a:xfrm>
            <a:off x="5858725" y="663000"/>
            <a:ext cx="6954300" cy="1628700"/>
          </a:xfrm>
          <a:prstGeom prst="rect">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 sz="9000" b="1" dirty="0">
                <a:solidFill>
                  <a:schemeClr val="dk1"/>
                </a:solidFill>
                <a:latin typeface="Pompiere"/>
                <a:ea typeface="Pompiere"/>
                <a:cs typeface="Pompiere"/>
                <a:sym typeface="Pompiere"/>
              </a:rPr>
              <a:t>PROXY PATTERN</a:t>
            </a:r>
            <a:endParaRPr sz="9000" b="1" dirty="0">
              <a:solidFill>
                <a:schemeClr val="dk1"/>
              </a:solidFill>
              <a:latin typeface="Pompiere"/>
              <a:ea typeface="Pompiere"/>
              <a:cs typeface="Pompiere"/>
              <a:sym typeface="Pompiere"/>
            </a:endParaRPr>
          </a:p>
        </p:txBody>
      </p:sp>
      <p:sp>
        <p:nvSpPr>
          <p:cNvPr id="2" name="Google Shape;3263;p30">
            <a:extLst>
              <a:ext uri="{FF2B5EF4-FFF2-40B4-BE49-F238E27FC236}">
                <a16:creationId xmlns:a16="http://schemas.microsoft.com/office/drawing/2014/main" id="{A98A61DF-294C-D50D-6368-D976866AC0EA}"/>
              </a:ext>
            </a:extLst>
          </p:cNvPr>
          <p:cNvSpPr txBox="1"/>
          <p:nvPr/>
        </p:nvSpPr>
        <p:spPr>
          <a:xfrm>
            <a:off x="4659937" y="3642853"/>
            <a:ext cx="2397575" cy="3864076"/>
          </a:xfrm>
          <a:prstGeom prst="rect">
            <a:avLst/>
          </a:prstGeom>
          <a:noFill/>
          <a:ln>
            <a:noFill/>
          </a:ln>
        </p:spPr>
        <p:txBody>
          <a:bodyPr spcFirstLastPara="1" wrap="square" lIns="137150" tIns="137150" rIns="137150" bIns="137150" anchor="t" anchorCtr="0">
            <a:noAutofit/>
          </a:bodyPr>
          <a:lstStyle/>
          <a:p>
            <a:pPr marL="0" lvl="0" indent="0" algn="ctr" rtl="0">
              <a:spcBef>
                <a:spcPts val="0"/>
              </a:spcBef>
              <a:spcAft>
                <a:spcPts val="0"/>
              </a:spcAft>
              <a:buNone/>
            </a:pPr>
            <a:r>
              <a:rPr lang="en" sz="3600" dirty="0">
                <a:latin typeface="Questrial"/>
                <a:ea typeface="Questrial"/>
                <a:cs typeface="Questrial"/>
                <a:sym typeface="Questrial"/>
              </a:rPr>
              <a:t>II. CÁC BIẾN THỂ CỦA PROXY PATTERN</a:t>
            </a:r>
            <a:endParaRPr sz="3600" dirty="0">
              <a:latin typeface="Questrial"/>
              <a:ea typeface="Questrial"/>
              <a:cs typeface="Questrial"/>
              <a:sym typeface="Questrial"/>
            </a:endParaRPr>
          </a:p>
        </p:txBody>
      </p:sp>
      <p:sp>
        <p:nvSpPr>
          <p:cNvPr id="3" name="Google Shape;3263;p30">
            <a:extLst>
              <a:ext uri="{FF2B5EF4-FFF2-40B4-BE49-F238E27FC236}">
                <a16:creationId xmlns:a16="http://schemas.microsoft.com/office/drawing/2014/main" id="{D4B08F0F-63C4-ECC4-BEBF-78B612F76ED8}"/>
              </a:ext>
            </a:extLst>
          </p:cNvPr>
          <p:cNvSpPr txBox="1"/>
          <p:nvPr/>
        </p:nvSpPr>
        <p:spPr>
          <a:xfrm>
            <a:off x="7945212" y="3642853"/>
            <a:ext cx="2397575" cy="3864076"/>
          </a:xfrm>
          <a:prstGeom prst="rect">
            <a:avLst/>
          </a:prstGeom>
          <a:noFill/>
          <a:ln>
            <a:noFill/>
          </a:ln>
        </p:spPr>
        <p:txBody>
          <a:bodyPr spcFirstLastPara="1" wrap="square" lIns="137150" tIns="137150" rIns="137150" bIns="137150" anchor="t" anchorCtr="0">
            <a:noAutofit/>
          </a:bodyPr>
          <a:lstStyle/>
          <a:p>
            <a:pPr marL="0" lvl="0" indent="0" algn="ctr" rtl="0">
              <a:spcBef>
                <a:spcPts val="0"/>
              </a:spcBef>
              <a:spcAft>
                <a:spcPts val="0"/>
              </a:spcAft>
              <a:buNone/>
            </a:pPr>
            <a:r>
              <a:rPr lang="en" sz="3600" dirty="0">
                <a:latin typeface="Questrial"/>
                <a:ea typeface="Questrial"/>
                <a:cs typeface="Questrial"/>
                <a:sym typeface="Questrial"/>
              </a:rPr>
              <a:t>III. DYNAMIC PROXY CLASS</a:t>
            </a:r>
            <a:endParaRPr sz="3600" dirty="0">
              <a:latin typeface="Questrial"/>
              <a:ea typeface="Questrial"/>
              <a:cs typeface="Questrial"/>
              <a:sym typeface="Questrial"/>
            </a:endParaRPr>
          </a:p>
        </p:txBody>
      </p:sp>
      <p:sp>
        <p:nvSpPr>
          <p:cNvPr id="4" name="Google Shape;3263;p30">
            <a:extLst>
              <a:ext uri="{FF2B5EF4-FFF2-40B4-BE49-F238E27FC236}">
                <a16:creationId xmlns:a16="http://schemas.microsoft.com/office/drawing/2014/main" id="{D94E52AF-AD40-0B33-E938-AF010B0C9846}"/>
              </a:ext>
            </a:extLst>
          </p:cNvPr>
          <p:cNvSpPr txBox="1"/>
          <p:nvPr/>
        </p:nvSpPr>
        <p:spPr>
          <a:xfrm>
            <a:off x="11230487" y="3642853"/>
            <a:ext cx="2397575" cy="3864076"/>
          </a:xfrm>
          <a:prstGeom prst="rect">
            <a:avLst/>
          </a:prstGeom>
          <a:noFill/>
          <a:ln>
            <a:noFill/>
          </a:ln>
        </p:spPr>
        <p:txBody>
          <a:bodyPr spcFirstLastPara="1" wrap="square" lIns="137150" tIns="137150" rIns="137150" bIns="137150" anchor="t" anchorCtr="0">
            <a:noAutofit/>
          </a:bodyPr>
          <a:lstStyle/>
          <a:p>
            <a:pPr marL="0" lvl="0" indent="0" algn="ctr" rtl="0">
              <a:spcBef>
                <a:spcPts val="0"/>
              </a:spcBef>
              <a:spcAft>
                <a:spcPts val="0"/>
              </a:spcAft>
              <a:buNone/>
            </a:pPr>
            <a:r>
              <a:rPr lang="en" sz="3600" dirty="0">
                <a:latin typeface="Questrial"/>
                <a:ea typeface="Questrial"/>
                <a:cs typeface="Questrial"/>
                <a:sym typeface="Questrial"/>
              </a:rPr>
              <a:t>IV. ƯU ĐIỂM VÀ NHƯỢC ĐIỂM CỦA PROXY PATTERN</a:t>
            </a:r>
            <a:endParaRPr sz="3600" dirty="0">
              <a:latin typeface="Questrial"/>
              <a:ea typeface="Questrial"/>
              <a:cs typeface="Questrial"/>
              <a:sym typeface="Questrial"/>
            </a:endParaRPr>
          </a:p>
        </p:txBody>
      </p:sp>
      <p:sp>
        <p:nvSpPr>
          <p:cNvPr id="5" name="Google Shape;3263;p30">
            <a:extLst>
              <a:ext uri="{FF2B5EF4-FFF2-40B4-BE49-F238E27FC236}">
                <a16:creationId xmlns:a16="http://schemas.microsoft.com/office/drawing/2014/main" id="{31E705D5-3855-424A-6587-1B06C62DAE5F}"/>
              </a:ext>
            </a:extLst>
          </p:cNvPr>
          <p:cNvSpPr txBox="1"/>
          <p:nvPr/>
        </p:nvSpPr>
        <p:spPr>
          <a:xfrm>
            <a:off x="14668955" y="3642853"/>
            <a:ext cx="2397575" cy="3864076"/>
          </a:xfrm>
          <a:prstGeom prst="rect">
            <a:avLst/>
          </a:prstGeom>
          <a:noFill/>
          <a:ln>
            <a:noFill/>
          </a:ln>
        </p:spPr>
        <p:txBody>
          <a:bodyPr spcFirstLastPara="1" wrap="square" lIns="137150" tIns="137150" rIns="137150" bIns="137150" anchor="t" anchorCtr="0">
            <a:noAutofit/>
          </a:bodyPr>
          <a:lstStyle/>
          <a:p>
            <a:pPr marL="0" lvl="0" indent="0" algn="ctr" rtl="0">
              <a:spcBef>
                <a:spcPts val="0"/>
              </a:spcBef>
              <a:spcAft>
                <a:spcPts val="0"/>
              </a:spcAft>
              <a:buNone/>
            </a:pPr>
            <a:r>
              <a:rPr lang="en" sz="3600" dirty="0">
                <a:latin typeface="Questrial"/>
                <a:ea typeface="Questrial"/>
                <a:cs typeface="Questrial"/>
                <a:sym typeface="Questrial"/>
              </a:rPr>
              <a:t>V. KHI NÀO SỬ DỤNG PROXY PATTERN ?</a:t>
            </a:r>
            <a:endParaRPr sz="3600" dirty="0">
              <a:latin typeface="Questrial"/>
              <a:ea typeface="Questrial"/>
              <a:cs typeface="Questrial"/>
              <a:sym typeface="Questrial"/>
            </a:endParaRPr>
          </a:p>
        </p:txBody>
      </p:sp>
      <p:sp>
        <p:nvSpPr>
          <p:cNvPr id="6" name="TextBox 5">
            <a:extLst>
              <a:ext uri="{FF2B5EF4-FFF2-40B4-BE49-F238E27FC236}">
                <a16:creationId xmlns:a16="http://schemas.microsoft.com/office/drawing/2014/main" id="{3972E62D-383E-27C4-2949-FAB372EC8760}"/>
              </a:ext>
            </a:extLst>
          </p:cNvPr>
          <p:cNvSpPr txBox="1"/>
          <p:nvPr/>
        </p:nvSpPr>
        <p:spPr>
          <a:xfrm>
            <a:off x="3643775" y="8465574"/>
            <a:ext cx="12195993" cy="646331"/>
          </a:xfrm>
          <a:prstGeom prst="rect">
            <a:avLst/>
          </a:prstGeom>
          <a:noFill/>
        </p:spPr>
        <p:txBody>
          <a:bodyPr wrap="square" rtlCol="0">
            <a:spAutoFit/>
          </a:bodyPr>
          <a:lstStyle/>
          <a:p>
            <a:r>
              <a:rPr lang="en-US" sz="3600" dirty="0">
                <a:latin typeface="Questrial" pitchFamily="2" charset="0"/>
                <a:ea typeface="Questrial" pitchFamily="2" charset="0"/>
                <a:cs typeface="Questrial" pitchFamily="2" charset="0"/>
              </a:rPr>
              <a:t>VI. SO SÁNH PROXY PATTERN VỚI CÁC MẪU KHÁC</a:t>
            </a:r>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5EEAF89-9B27-97EA-D910-55B84E995AE3}"/>
              </a:ext>
            </a:extLst>
          </p:cNvPr>
          <p:cNvPicPr>
            <a:picLocks noChangeAspect="1"/>
          </p:cNvPicPr>
          <p:nvPr/>
        </p:nvPicPr>
        <p:blipFill>
          <a:blip r:embed="rId3"/>
          <a:stretch>
            <a:fillRect/>
          </a:stretch>
        </p:blipFill>
        <p:spPr>
          <a:xfrm>
            <a:off x="3151559" y="2618231"/>
            <a:ext cx="11984881" cy="5769629"/>
          </a:xfrm>
          <a:prstGeom prst="rect">
            <a:avLst/>
          </a:prstGeom>
        </p:spPr>
      </p:pic>
    </p:spTree>
    <p:extLst>
      <p:ext uri="{BB962C8B-B14F-4D97-AF65-F5344CB8AC3E}">
        <p14:creationId xmlns:p14="http://schemas.microsoft.com/office/powerpoint/2010/main" val="886175853"/>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FCB1474-4E43-10C0-3C93-D81DCFCC08EA}"/>
              </a:ext>
            </a:extLst>
          </p:cNvPr>
          <p:cNvPicPr>
            <a:picLocks noChangeAspect="1"/>
          </p:cNvPicPr>
          <p:nvPr/>
        </p:nvPicPr>
        <p:blipFill>
          <a:blip r:embed="rId3"/>
          <a:stretch>
            <a:fillRect/>
          </a:stretch>
        </p:blipFill>
        <p:spPr>
          <a:xfrm>
            <a:off x="1723292" y="2681097"/>
            <a:ext cx="14050874" cy="6339811"/>
          </a:xfrm>
          <a:prstGeom prst="rect">
            <a:avLst/>
          </a:prstGeom>
        </p:spPr>
      </p:pic>
    </p:spTree>
    <p:extLst>
      <p:ext uri="{BB962C8B-B14F-4D97-AF65-F5344CB8AC3E}">
        <p14:creationId xmlns:p14="http://schemas.microsoft.com/office/powerpoint/2010/main" val="1923762708"/>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87799C-8C8F-D764-77FE-FBBCDDEF5C13}"/>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759" b="98621" l="396" r="97426">
                        <a14:foregroundMark x1="792" y1="4828" x2="68614" y2="39080"/>
                        <a14:foregroundMark x1="66337" y1="40460" x2="69010" y2="95402"/>
                        <a14:foregroundMark x1="69010" y1="95402" x2="69703" y2="98621"/>
                        <a14:foregroundMark x1="98317" y1="96092" x2="91881" y2="44598"/>
                        <a14:foregroundMark x1="91881" y1="44598" x2="92772" y2="36092"/>
                        <a14:foregroundMark x1="92772" y1="36092" x2="92772" y2="36092"/>
                        <a14:foregroundMark x1="74950" y1="39310" x2="84059" y2="64368"/>
                        <a14:foregroundMark x1="72772" y1="32874" x2="80297" y2="31724"/>
                        <a14:foregroundMark x1="80297" y1="31724" x2="91485" y2="33333"/>
                        <a14:foregroundMark x1="91485" y1="33333" x2="96733" y2="48966"/>
                        <a14:foregroundMark x1="96733" y1="48966" x2="97723" y2="90805"/>
                        <a14:foregroundMark x1="97723" y1="90805" x2="92079" y2="95402"/>
                        <a14:foregroundMark x1="92079" y1="95402" x2="71584" y2="96552"/>
                        <a14:foregroundMark x1="71584" y1="96552" x2="66832" y2="93333"/>
                        <a14:foregroundMark x1="66832" y1="93333" x2="61386" y2="50115"/>
                        <a14:foregroundMark x1="61386" y1="50115" x2="57030" y2="44368"/>
                        <a14:foregroundMark x1="57030" y1="44368" x2="44547" y2="49456"/>
                        <a14:foregroundMark x1="36264" y1="47750" x2="32772" y2="46897"/>
                        <a14:foregroundMark x1="32772" y1="46897" x2="7723" y2="27586"/>
                        <a14:foregroundMark x1="7723" y1="27586" x2="3366" y2="27356"/>
                        <a14:foregroundMark x1="3366" y1="27356" x2="990" y2="21609"/>
                        <a14:foregroundMark x1="990" y1="21609" x2="792" y2="4598"/>
                        <a14:foregroundMark x1="792" y1="4598" x2="8713" y2="2759"/>
                        <a14:foregroundMark x1="8713" y1="2759" x2="64752" y2="11724"/>
                        <a14:foregroundMark x1="64752" y1="11724" x2="80792" y2="9425"/>
                        <a14:foregroundMark x1="80792" y1="9425" x2="86634" y2="11724"/>
                        <a14:foregroundMark x1="86634" y1="11724" x2="87624" y2="25517"/>
                        <a14:foregroundMark x1="87624" y1="25517" x2="86733" y2="34713"/>
                        <a14:foregroundMark x1="87525" y1="54943" x2="83564" y2="64138"/>
                        <a14:foregroundMark x1="83564" y1="64138" x2="81089" y2="80690"/>
                        <a14:foregroundMark x1="81089" y1="80690" x2="81089" y2="81379"/>
                        <a14:foregroundMark x1="94752" y1="39770" x2="97624" y2="50345"/>
                        <a14:foregroundMark x1="97624" y1="50345" x2="97426" y2="82069"/>
                        <a14:foregroundMark x1="97426" y1="82069" x2="96337" y2="93563"/>
                        <a14:foregroundMark x1="3069" y1="30805" x2="7624" y2="35632"/>
                        <a14:foregroundMark x1="7624" y1="35632" x2="12178" y2="36782"/>
                        <a14:foregroundMark x1="12178" y1="36782" x2="14059" y2="31724"/>
                        <a14:foregroundMark x1="36535" y1="48046" x2="44158" y2="47586"/>
                        <a14:backgroundMark x1="2178" y1="49655" x2="24554" y2="81839"/>
                        <a14:backgroundMark x1="36613" y1="52116" x2="52574" y2="55402"/>
                        <a14:backgroundMark x1="99" y1="44598" x2="35498" y2="51886"/>
                        <a14:backgroundMark x1="52574" y1="55402" x2="56832" y2="65287"/>
                        <a14:backgroundMark x1="56832" y1="65287" x2="57822" y2="99770"/>
                      </a14:backgroundRemoval>
                    </a14:imgEffect>
                  </a14:imgLayer>
                </a14:imgProps>
              </a:ext>
            </a:extLst>
          </a:blip>
          <a:stretch>
            <a:fillRect/>
          </a:stretch>
        </p:blipFill>
        <p:spPr>
          <a:xfrm>
            <a:off x="1652713" y="2438870"/>
            <a:ext cx="14540932" cy="6262678"/>
          </a:xfrm>
          <a:prstGeom prst="rect">
            <a:avLst/>
          </a:prstGeom>
        </p:spPr>
      </p:pic>
    </p:spTree>
    <p:extLst>
      <p:ext uri="{BB962C8B-B14F-4D97-AF65-F5344CB8AC3E}">
        <p14:creationId xmlns:p14="http://schemas.microsoft.com/office/powerpoint/2010/main" val="660940156"/>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291A1413-6BAE-31B1-C4AC-EB81AE936C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6382" y="2510773"/>
            <a:ext cx="9575236" cy="655364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1D91EB7-11E6-E3B0-15BA-FFB965359287}"/>
              </a:ext>
            </a:extLst>
          </p:cNvPr>
          <p:cNvSpPr txBox="1"/>
          <p:nvPr/>
        </p:nvSpPr>
        <p:spPr>
          <a:xfrm>
            <a:off x="5611761" y="1280035"/>
            <a:ext cx="7064478" cy="646331"/>
          </a:xfrm>
          <a:prstGeom prst="rect">
            <a:avLst/>
          </a:prstGeom>
          <a:noFill/>
        </p:spPr>
        <p:txBody>
          <a:bodyPr wrap="square" rtlCol="0">
            <a:spAutoFit/>
          </a:bodyPr>
          <a:lstStyle/>
          <a:p>
            <a:r>
              <a:rPr lang="en-US" sz="3600" dirty="0"/>
              <a:t>Chương trình mai mối hẹn hò</a:t>
            </a:r>
            <a:endParaRPr lang="vi-VN" sz="3600" dirty="0"/>
          </a:p>
        </p:txBody>
      </p:sp>
    </p:spTree>
    <p:extLst>
      <p:ext uri="{BB962C8B-B14F-4D97-AF65-F5344CB8AC3E}">
        <p14:creationId xmlns:p14="http://schemas.microsoft.com/office/powerpoint/2010/main" val="1403018270"/>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B9A7F0C-0CF2-ADEB-BD83-811CA005F486}"/>
              </a:ext>
            </a:extLst>
          </p:cNvPr>
          <p:cNvPicPr>
            <a:picLocks noChangeAspect="1"/>
          </p:cNvPicPr>
          <p:nvPr/>
        </p:nvPicPr>
        <p:blipFill>
          <a:blip r:embed="rId2"/>
          <a:stretch>
            <a:fillRect/>
          </a:stretch>
        </p:blipFill>
        <p:spPr>
          <a:xfrm>
            <a:off x="4092678" y="2519052"/>
            <a:ext cx="10102644" cy="6637012"/>
          </a:xfrm>
          <a:prstGeom prst="rect">
            <a:avLst/>
          </a:prstGeom>
        </p:spPr>
      </p:pic>
    </p:spTree>
    <p:extLst>
      <p:ext uri="{BB962C8B-B14F-4D97-AF65-F5344CB8AC3E}">
        <p14:creationId xmlns:p14="http://schemas.microsoft.com/office/powerpoint/2010/main" val="707408543"/>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34"/>
        <p:cNvGrpSpPr/>
        <p:nvPr/>
      </p:nvGrpSpPr>
      <p:grpSpPr>
        <a:xfrm>
          <a:off x="0" y="0"/>
          <a:ext cx="0" cy="0"/>
          <a:chOff x="0" y="0"/>
          <a:chExt cx="0" cy="0"/>
        </a:xfrm>
      </p:grpSpPr>
      <p:sp>
        <p:nvSpPr>
          <p:cNvPr id="3" name="TextBox 2">
            <a:extLst>
              <a:ext uri="{FF2B5EF4-FFF2-40B4-BE49-F238E27FC236}">
                <a16:creationId xmlns:a16="http://schemas.microsoft.com/office/drawing/2014/main" id="{C8769DC6-8E41-F0AD-4138-5EF0F6C60C33}"/>
              </a:ext>
            </a:extLst>
          </p:cNvPr>
          <p:cNvSpPr txBox="1"/>
          <p:nvPr/>
        </p:nvSpPr>
        <p:spPr>
          <a:xfrm>
            <a:off x="3089564" y="2757055"/>
            <a:ext cx="11679381" cy="4154984"/>
          </a:xfrm>
          <a:prstGeom prst="rect">
            <a:avLst/>
          </a:prstGeom>
          <a:noFill/>
        </p:spPr>
        <p:txBody>
          <a:bodyPr wrap="square" rtlCol="0">
            <a:spAutoFit/>
          </a:bodyPr>
          <a:lstStyle/>
          <a:p>
            <a:pPr algn="ctr"/>
            <a:r>
              <a:rPr lang="en-US" sz="8800" b="1" dirty="0">
                <a:ln w="12700">
                  <a:solidFill>
                    <a:schemeClr val="accent5"/>
                  </a:solidFill>
                  <a:prstDash val="solid"/>
                </a:ln>
                <a:pattFill prst="ltDnDiag">
                  <a:fgClr>
                    <a:schemeClr val="accent5">
                      <a:lumMod val="60000"/>
                      <a:lumOff val="40000"/>
                    </a:schemeClr>
                  </a:fgClr>
                  <a:bgClr>
                    <a:schemeClr val="bg1"/>
                  </a:bgClr>
                </a:pattFill>
                <a:latin typeface="Times New Roman" panose="02020603050405020304" pitchFamily="18" charset="0"/>
                <a:ea typeface="Questrial" pitchFamily="2" charset="0"/>
                <a:cs typeface="Times New Roman" panose="02020603050405020304" pitchFamily="18" charset="0"/>
              </a:rPr>
              <a:t>Cảm ơn thầy và các bạn đã lắng nghe bài thuyết trình</a:t>
            </a:r>
          </a:p>
        </p:txBody>
      </p:sp>
      <p:sp>
        <p:nvSpPr>
          <p:cNvPr id="5" name="TextBox 4">
            <a:extLst>
              <a:ext uri="{FF2B5EF4-FFF2-40B4-BE49-F238E27FC236}">
                <a16:creationId xmlns:a16="http://schemas.microsoft.com/office/drawing/2014/main" id="{37C55387-7582-AF42-0DF9-58FC35F4FD99}"/>
              </a:ext>
            </a:extLst>
          </p:cNvPr>
          <p:cNvSpPr txBox="1"/>
          <p:nvPr/>
        </p:nvSpPr>
        <p:spPr>
          <a:xfrm>
            <a:off x="6456218" y="8035636"/>
            <a:ext cx="6317673" cy="830997"/>
          </a:xfrm>
          <a:prstGeom prst="rect">
            <a:avLst/>
          </a:prstGeom>
          <a:noFill/>
        </p:spPr>
        <p:txBody>
          <a:bodyPr wrap="square" rtlCol="0">
            <a:spAutoFit/>
          </a:bodyPr>
          <a:lstStyle/>
          <a:p>
            <a:pPr algn="ct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NHÓM 2</a:t>
            </a:r>
          </a:p>
        </p:txBody>
      </p:sp>
    </p:spTree>
    <p:extLst>
      <p:ext uri="{BB962C8B-B14F-4D97-AF65-F5344CB8AC3E}">
        <p14:creationId xmlns:p14="http://schemas.microsoft.com/office/powerpoint/2010/main" val="31492535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8E44FA-E38E-F4C2-0BEF-1B4B61420D75}"/>
              </a:ext>
            </a:extLst>
          </p:cNvPr>
          <p:cNvSpPr txBox="1"/>
          <p:nvPr/>
        </p:nvSpPr>
        <p:spPr>
          <a:xfrm>
            <a:off x="5361038" y="3628103"/>
            <a:ext cx="7565923" cy="584775"/>
          </a:xfrm>
          <a:prstGeom prst="rect">
            <a:avLst/>
          </a:prstGeom>
          <a:noFill/>
        </p:spPr>
        <p:txBody>
          <a:bodyPr wrap="square" rtlCol="0">
            <a:spAutoFit/>
          </a:bodyPr>
          <a:lstStyle/>
          <a:p>
            <a:pPr algn="ctr"/>
            <a:r>
              <a:rPr lang="en-US" sz="3200" dirty="0"/>
              <a:t>Phân công nhiệm vụ</a:t>
            </a:r>
            <a:endParaRPr lang="vi-VN" sz="3200" dirty="0"/>
          </a:p>
        </p:txBody>
      </p:sp>
      <p:sp>
        <p:nvSpPr>
          <p:cNvPr id="3" name="TextBox 2">
            <a:extLst>
              <a:ext uri="{FF2B5EF4-FFF2-40B4-BE49-F238E27FC236}">
                <a16:creationId xmlns:a16="http://schemas.microsoft.com/office/drawing/2014/main" id="{78DD0E21-8320-79BD-CD7A-E5C14FCF294E}"/>
              </a:ext>
            </a:extLst>
          </p:cNvPr>
          <p:cNvSpPr txBox="1"/>
          <p:nvPr/>
        </p:nvSpPr>
        <p:spPr>
          <a:xfrm>
            <a:off x="8352757" y="2507226"/>
            <a:ext cx="1582484" cy="523220"/>
          </a:xfrm>
          <a:prstGeom prst="rect">
            <a:avLst/>
          </a:prstGeom>
          <a:noFill/>
        </p:spPr>
        <p:txBody>
          <a:bodyPr wrap="none" rtlCol="0">
            <a:spAutoFit/>
          </a:bodyPr>
          <a:lstStyle/>
          <a:p>
            <a:r>
              <a:rPr lang="en-US" sz="2800" dirty="0"/>
              <a:t>NHÓM 2</a:t>
            </a:r>
            <a:endParaRPr lang="vi-VN" sz="2800" dirty="0"/>
          </a:p>
        </p:txBody>
      </p:sp>
      <p:sp>
        <p:nvSpPr>
          <p:cNvPr id="4" name="TextBox 3">
            <a:extLst>
              <a:ext uri="{FF2B5EF4-FFF2-40B4-BE49-F238E27FC236}">
                <a16:creationId xmlns:a16="http://schemas.microsoft.com/office/drawing/2014/main" id="{3E666F55-8BF4-8D84-4D2E-B8F331EF6A80}"/>
              </a:ext>
            </a:extLst>
          </p:cNvPr>
          <p:cNvSpPr txBox="1"/>
          <p:nvPr/>
        </p:nvSpPr>
        <p:spPr>
          <a:xfrm>
            <a:off x="2446309" y="5032731"/>
            <a:ext cx="1098378" cy="400110"/>
          </a:xfrm>
          <a:prstGeom prst="rect">
            <a:avLst/>
          </a:prstGeom>
          <a:noFill/>
        </p:spPr>
        <p:txBody>
          <a:bodyPr wrap="none" rtlCol="0">
            <a:spAutoFit/>
          </a:bodyPr>
          <a:lstStyle/>
          <a:p>
            <a:r>
              <a:rPr lang="en-US" sz="2000" dirty="0"/>
              <a:t>TRUNG</a:t>
            </a:r>
            <a:endParaRPr lang="vi-VN" sz="2000" dirty="0"/>
          </a:p>
        </p:txBody>
      </p:sp>
      <p:sp>
        <p:nvSpPr>
          <p:cNvPr id="5" name="TextBox 4">
            <a:extLst>
              <a:ext uri="{FF2B5EF4-FFF2-40B4-BE49-F238E27FC236}">
                <a16:creationId xmlns:a16="http://schemas.microsoft.com/office/drawing/2014/main" id="{46013274-2E22-E618-A932-A074B99EE0B6}"/>
              </a:ext>
            </a:extLst>
          </p:cNvPr>
          <p:cNvSpPr txBox="1"/>
          <p:nvPr/>
        </p:nvSpPr>
        <p:spPr>
          <a:xfrm>
            <a:off x="6548284" y="5032731"/>
            <a:ext cx="1111202" cy="400110"/>
          </a:xfrm>
          <a:prstGeom prst="rect">
            <a:avLst/>
          </a:prstGeom>
          <a:noFill/>
        </p:spPr>
        <p:txBody>
          <a:bodyPr wrap="none" rtlCol="0">
            <a:spAutoFit/>
          </a:bodyPr>
          <a:lstStyle/>
          <a:p>
            <a:r>
              <a:rPr lang="en-US" sz="2000" dirty="0"/>
              <a:t>TRỌNG</a:t>
            </a:r>
            <a:endParaRPr lang="vi-VN" sz="2000" dirty="0"/>
          </a:p>
        </p:txBody>
      </p:sp>
      <p:sp>
        <p:nvSpPr>
          <p:cNvPr id="6" name="TextBox 5">
            <a:extLst>
              <a:ext uri="{FF2B5EF4-FFF2-40B4-BE49-F238E27FC236}">
                <a16:creationId xmlns:a16="http://schemas.microsoft.com/office/drawing/2014/main" id="{B7C5C82D-416F-1EF7-BE32-ACDCE254912C}"/>
              </a:ext>
            </a:extLst>
          </p:cNvPr>
          <p:cNvSpPr txBox="1"/>
          <p:nvPr/>
        </p:nvSpPr>
        <p:spPr>
          <a:xfrm>
            <a:off x="10840064" y="5032731"/>
            <a:ext cx="726481" cy="400110"/>
          </a:xfrm>
          <a:prstGeom prst="rect">
            <a:avLst/>
          </a:prstGeom>
          <a:noFill/>
        </p:spPr>
        <p:txBody>
          <a:bodyPr wrap="none" rtlCol="0">
            <a:spAutoFit/>
          </a:bodyPr>
          <a:lstStyle/>
          <a:p>
            <a:r>
              <a:rPr lang="en-US" sz="2000" dirty="0"/>
              <a:t>TÂM</a:t>
            </a:r>
            <a:endParaRPr lang="vi-VN" sz="2000" dirty="0"/>
          </a:p>
        </p:txBody>
      </p:sp>
      <p:sp>
        <p:nvSpPr>
          <p:cNvPr id="7" name="TextBox 6">
            <a:extLst>
              <a:ext uri="{FF2B5EF4-FFF2-40B4-BE49-F238E27FC236}">
                <a16:creationId xmlns:a16="http://schemas.microsoft.com/office/drawing/2014/main" id="{C6DA7093-757C-72F4-7026-FD80AF8581E3}"/>
              </a:ext>
            </a:extLst>
          </p:cNvPr>
          <p:cNvSpPr txBox="1"/>
          <p:nvPr/>
        </p:nvSpPr>
        <p:spPr>
          <a:xfrm>
            <a:off x="15113607" y="5067662"/>
            <a:ext cx="728084" cy="400110"/>
          </a:xfrm>
          <a:prstGeom prst="rect">
            <a:avLst/>
          </a:prstGeom>
          <a:noFill/>
        </p:spPr>
        <p:txBody>
          <a:bodyPr wrap="none" rtlCol="0">
            <a:spAutoFit/>
          </a:bodyPr>
          <a:lstStyle/>
          <a:p>
            <a:r>
              <a:rPr lang="en-US" sz="2000" dirty="0"/>
              <a:t>PHÚ</a:t>
            </a:r>
            <a:endParaRPr lang="vi-VN" sz="2000" dirty="0"/>
          </a:p>
        </p:txBody>
      </p:sp>
      <p:sp>
        <p:nvSpPr>
          <p:cNvPr id="8" name="TextBox 7">
            <a:extLst>
              <a:ext uri="{FF2B5EF4-FFF2-40B4-BE49-F238E27FC236}">
                <a16:creationId xmlns:a16="http://schemas.microsoft.com/office/drawing/2014/main" id="{E775C206-68D4-4A8F-AC47-C0D974E25FD7}"/>
              </a:ext>
            </a:extLst>
          </p:cNvPr>
          <p:cNvSpPr txBox="1"/>
          <p:nvPr/>
        </p:nvSpPr>
        <p:spPr>
          <a:xfrm>
            <a:off x="1255188" y="6887496"/>
            <a:ext cx="3480619"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Code minh hoạ</a:t>
            </a:r>
          </a:p>
          <a:p>
            <a:pPr marL="285750" indent="-285750">
              <a:buFont typeface="Arial" panose="020B0604020202020204" pitchFamily="34" charset="0"/>
              <a:buChar char="•"/>
            </a:pPr>
            <a:r>
              <a:rPr lang="en-US" sz="2400" dirty="0"/>
              <a:t>Kiểm tra  chạy thử </a:t>
            </a:r>
          </a:p>
          <a:p>
            <a:pPr marL="285750" indent="-285750">
              <a:buFont typeface="Arial" panose="020B0604020202020204" pitchFamily="34" charset="0"/>
              <a:buChar char="•"/>
            </a:pPr>
            <a:r>
              <a:rPr lang="en-US" sz="2400" dirty="0"/>
              <a:t>Làm </a:t>
            </a:r>
            <a:r>
              <a:rPr lang="en-US" sz="2400" dirty="0" err="1"/>
              <a:t>powerpoint</a:t>
            </a:r>
            <a:endParaRPr lang="vi-VN" sz="2400" dirty="0"/>
          </a:p>
        </p:txBody>
      </p:sp>
      <p:sp>
        <p:nvSpPr>
          <p:cNvPr id="9" name="TextBox 8">
            <a:extLst>
              <a:ext uri="{FF2B5EF4-FFF2-40B4-BE49-F238E27FC236}">
                <a16:creationId xmlns:a16="http://schemas.microsoft.com/office/drawing/2014/main" id="{D41994EA-07B1-1FD2-046C-31D82B232CB7}"/>
              </a:ext>
            </a:extLst>
          </p:cNvPr>
          <p:cNvSpPr txBox="1"/>
          <p:nvPr/>
        </p:nvSpPr>
        <p:spPr>
          <a:xfrm>
            <a:off x="13552195" y="6681018"/>
            <a:ext cx="3480619"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Code minh hoạ</a:t>
            </a:r>
          </a:p>
          <a:p>
            <a:pPr marL="285750" indent="-285750">
              <a:buFont typeface="Arial" panose="020B0604020202020204" pitchFamily="34" charset="0"/>
              <a:buChar char="•"/>
            </a:pPr>
            <a:r>
              <a:rPr lang="en-US" sz="2400" dirty="0"/>
              <a:t>Kiểm tra báo cáo</a:t>
            </a:r>
          </a:p>
          <a:p>
            <a:pPr marL="285750" indent="-285750">
              <a:buFont typeface="Arial" panose="020B0604020202020204" pitchFamily="34" charset="0"/>
              <a:buChar char="•"/>
            </a:pPr>
            <a:r>
              <a:rPr lang="en-US" sz="2400" dirty="0"/>
              <a:t>Làm báo cáo word</a:t>
            </a:r>
            <a:endParaRPr lang="vi-VN" sz="2400" dirty="0"/>
          </a:p>
        </p:txBody>
      </p:sp>
      <p:sp>
        <p:nvSpPr>
          <p:cNvPr id="10" name="TextBox 9">
            <a:extLst>
              <a:ext uri="{FF2B5EF4-FFF2-40B4-BE49-F238E27FC236}">
                <a16:creationId xmlns:a16="http://schemas.microsoft.com/office/drawing/2014/main" id="{27500AA8-C6F6-5310-3942-6C625C1A4EA6}"/>
              </a:ext>
            </a:extLst>
          </p:cNvPr>
          <p:cNvSpPr txBox="1"/>
          <p:nvPr/>
        </p:nvSpPr>
        <p:spPr>
          <a:xfrm>
            <a:off x="5487975" y="6887495"/>
            <a:ext cx="3480619"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Làm word báo cáo</a:t>
            </a:r>
          </a:p>
          <a:p>
            <a:pPr marL="285750" indent="-285750">
              <a:buFont typeface="Arial" panose="020B0604020202020204" pitchFamily="34" charset="0"/>
              <a:buChar char="•"/>
            </a:pPr>
            <a:r>
              <a:rPr lang="en-US" sz="2400" dirty="0"/>
              <a:t>Thiết kế slide và nội dung</a:t>
            </a:r>
          </a:p>
          <a:p>
            <a:pPr marL="285750" indent="-285750">
              <a:buFont typeface="Arial" panose="020B0604020202020204" pitchFamily="34" charset="0"/>
              <a:buChar char="•"/>
            </a:pPr>
            <a:r>
              <a:rPr lang="en-US" sz="2400" dirty="0"/>
              <a:t>Làm </a:t>
            </a:r>
            <a:r>
              <a:rPr lang="en-US" sz="2400" dirty="0" err="1"/>
              <a:t>powerpoint</a:t>
            </a:r>
            <a:endParaRPr lang="vi-VN" sz="2400" dirty="0"/>
          </a:p>
        </p:txBody>
      </p:sp>
      <p:sp>
        <p:nvSpPr>
          <p:cNvPr id="11" name="TextBox 10">
            <a:extLst>
              <a:ext uri="{FF2B5EF4-FFF2-40B4-BE49-F238E27FC236}">
                <a16:creationId xmlns:a16="http://schemas.microsoft.com/office/drawing/2014/main" id="{C3BB577C-C457-DB90-5F88-927D4FC88094}"/>
              </a:ext>
            </a:extLst>
          </p:cNvPr>
          <p:cNvSpPr txBox="1"/>
          <p:nvPr/>
        </p:nvSpPr>
        <p:spPr>
          <a:xfrm>
            <a:off x="9520085" y="6990732"/>
            <a:ext cx="3480619"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Thiết kế slide</a:t>
            </a:r>
          </a:p>
          <a:p>
            <a:pPr marL="285750" indent="-285750">
              <a:buFont typeface="Arial" panose="020B0604020202020204" pitchFamily="34" charset="0"/>
              <a:buChar char="•"/>
            </a:pPr>
            <a:r>
              <a:rPr lang="en-US" sz="2400" dirty="0"/>
              <a:t>Tổng hợp nội dung </a:t>
            </a:r>
            <a:r>
              <a:rPr lang="en-US" sz="2400" dirty="0" err="1"/>
              <a:t>powerpoint</a:t>
            </a:r>
            <a:endParaRPr lang="vi-VN" sz="2400" dirty="0"/>
          </a:p>
        </p:txBody>
      </p:sp>
    </p:spTree>
    <p:extLst>
      <p:ext uri="{BB962C8B-B14F-4D97-AF65-F5344CB8AC3E}">
        <p14:creationId xmlns:p14="http://schemas.microsoft.com/office/powerpoint/2010/main" val="502828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24"/>
        <p:cNvGrpSpPr/>
        <p:nvPr/>
      </p:nvGrpSpPr>
      <p:grpSpPr>
        <a:xfrm>
          <a:off x="0" y="0"/>
          <a:ext cx="0" cy="0"/>
          <a:chOff x="0" y="0"/>
          <a:chExt cx="0" cy="0"/>
        </a:xfrm>
      </p:grpSpPr>
      <p:sp>
        <p:nvSpPr>
          <p:cNvPr id="2" name="TextBox 1">
            <a:extLst>
              <a:ext uri="{FF2B5EF4-FFF2-40B4-BE49-F238E27FC236}">
                <a16:creationId xmlns:a16="http://schemas.microsoft.com/office/drawing/2014/main" id="{5E531BC7-36D0-FFEE-2425-D49CA142964D}"/>
              </a:ext>
            </a:extLst>
          </p:cNvPr>
          <p:cNvSpPr txBox="1"/>
          <p:nvPr/>
        </p:nvSpPr>
        <p:spPr>
          <a:xfrm>
            <a:off x="1194619" y="973394"/>
            <a:ext cx="12432891" cy="923330"/>
          </a:xfrm>
          <a:prstGeom prst="rect">
            <a:avLst/>
          </a:prstGeom>
          <a:noFill/>
        </p:spPr>
        <p:txBody>
          <a:bodyPr wrap="square" rtlCol="0">
            <a:spAutoFit/>
          </a:bodyPr>
          <a:lstStyle/>
          <a:p>
            <a:r>
              <a:rPr lang="en-US" sz="5400" dirty="0">
                <a:latin typeface="Questrial" pitchFamily="2" charset="0"/>
                <a:ea typeface="Questrial" pitchFamily="2" charset="0"/>
                <a:cs typeface="Questrial" pitchFamily="2" charset="0"/>
              </a:rPr>
              <a:t>I. THẾ NÀO LÀ PROXY PATTERN?</a:t>
            </a:r>
          </a:p>
        </p:txBody>
      </p:sp>
      <p:sp>
        <p:nvSpPr>
          <p:cNvPr id="3" name="TextBox 2">
            <a:extLst>
              <a:ext uri="{FF2B5EF4-FFF2-40B4-BE49-F238E27FC236}">
                <a16:creationId xmlns:a16="http://schemas.microsoft.com/office/drawing/2014/main" id="{4DD10F1B-54BC-CDAE-972E-534313AE4ABF}"/>
              </a:ext>
            </a:extLst>
          </p:cNvPr>
          <p:cNvSpPr txBox="1"/>
          <p:nvPr/>
        </p:nvSpPr>
        <p:spPr>
          <a:xfrm>
            <a:off x="1460089" y="2536723"/>
            <a:ext cx="14040466" cy="6740307"/>
          </a:xfrm>
          <a:prstGeom prst="rect">
            <a:avLst/>
          </a:prstGeom>
          <a:noFill/>
        </p:spPr>
        <p:txBody>
          <a:bodyPr wrap="square" rtlCol="0">
            <a:spAutoFit/>
          </a:bodyPr>
          <a:lstStyle/>
          <a:p>
            <a:pPr marL="457200" indent="-457200">
              <a:buAutoNum type="arabicPeriod"/>
            </a:pPr>
            <a:r>
              <a:rPr lang="en-US" sz="2400" b="1" dirty="0">
                <a:latin typeface="Questrial" pitchFamily="2" charset="0"/>
                <a:ea typeface="Questrial" pitchFamily="2" charset="0"/>
                <a:cs typeface="Questrial" pitchFamily="2" charset="0"/>
              </a:rPr>
              <a:t>ĐỊNH NGHĨA</a:t>
            </a:r>
          </a:p>
          <a:p>
            <a:pPr marL="342900" indent="-342900">
              <a:buFontTx/>
              <a:buChar char="-"/>
            </a:pPr>
            <a:r>
              <a:rPr lang="en-US" sz="2400" dirty="0">
                <a:effectLst/>
                <a:latin typeface="Questrial" pitchFamily="2" charset="0"/>
                <a:ea typeface="Questrial" pitchFamily="2" charset="0"/>
                <a:cs typeface="Questrial" pitchFamily="2" charset="0"/>
              </a:rPr>
              <a:t>Proxy Pattern là mẫu thiết kế cung cấp một đại diện hoặc một thay thế cho một đối tượng để kiểm soát tất cả sự truy cập đến đối tượng đó.</a:t>
            </a:r>
            <a:endParaRPr lang="en-US" sz="2400" b="1" dirty="0">
              <a:effectLst/>
              <a:latin typeface="Questrial" pitchFamily="2" charset="0"/>
              <a:ea typeface="Questrial" pitchFamily="2" charset="0"/>
              <a:cs typeface="Questrial" pitchFamily="2" charset="0"/>
            </a:endParaRPr>
          </a:p>
          <a:p>
            <a:r>
              <a:rPr lang="en-US" sz="2400" b="1" dirty="0">
                <a:latin typeface="Questrial" pitchFamily="2" charset="0"/>
                <a:ea typeface="Questrial" pitchFamily="2" charset="0"/>
                <a:cs typeface="Questrial" pitchFamily="2" charset="0"/>
              </a:rPr>
              <a:t>Ví dụ: </a:t>
            </a:r>
            <a:r>
              <a:rPr lang="vi-VN" sz="2400" dirty="0">
                <a:latin typeface="Questrial" pitchFamily="2" charset="0"/>
                <a:ea typeface="Questrial" pitchFamily="2" charset="0"/>
                <a:cs typeface="Questrial" pitchFamily="2" charset="0"/>
              </a:rPr>
              <a:t>Thẻ tín dụng</a:t>
            </a:r>
            <a:endParaRPr lang="en-US" sz="2400" dirty="0">
              <a:latin typeface="Questrial" pitchFamily="2" charset="0"/>
              <a:ea typeface="Questrial" pitchFamily="2" charset="0"/>
              <a:cs typeface="Questrial" pitchFamily="2" charset="0"/>
            </a:endParaRPr>
          </a:p>
          <a:p>
            <a:endParaRPr lang="en-US" sz="2400" b="1" dirty="0">
              <a:latin typeface="Questrial" pitchFamily="2" charset="0"/>
              <a:ea typeface="Questrial" pitchFamily="2" charset="0"/>
              <a:cs typeface="Questrial" pitchFamily="2" charset="0"/>
            </a:endParaRPr>
          </a:p>
          <a:p>
            <a:endParaRPr lang="en-US" sz="2400" b="1" dirty="0">
              <a:latin typeface="Questrial" pitchFamily="2" charset="0"/>
              <a:ea typeface="Questrial" pitchFamily="2" charset="0"/>
              <a:cs typeface="Questrial" pitchFamily="2" charset="0"/>
            </a:endParaRPr>
          </a:p>
          <a:p>
            <a:endParaRPr lang="en-US" sz="2400" b="1" dirty="0">
              <a:latin typeface="Questrial" pitchFamily="2" charset="0"/>
              <a:ea typeface="Questrial" pitchFamily="2" charset="0"/>
              <a:cs typeface="Questrial" pitchFamily="2" charset="0"/>
            </a:endParaRPr>
          </a:p>
          <a:p>
            <a:endParaRPr lang="en-US" sz="2400" b="1" dirty="0">
              <a:latin typeface="Questrial" pitchFamily="2" charset="0"/>
              <a:ea typeface="Questrial" pitchFamily="2" charset="0"/>
              <a:cs typeface="Questrial" pitchFamily="2" charset="0"/>
            </a:endParaRPr>
          </a:p>
          <a:p>
            <a:endParaRPr lang="en-US" sz="2400" b="1" dirty="0">
              <a:latin typeface="Questrial" pitchFamily="2" charset="0"/>
              <a:ea typeface="Questrial" pitchFamily="2" charset="0"/>
              <a:cs typeface="Questrial" pitchFamily="2" charset="0"/>
            </a:endParaRPr>
          </a:p>
          <a:p>
            <a:endParaRPr lang="en-US" sz="2400" b="1" dirty="0">
              <a:latin typeface="Questrial" pitchFamily="2" charset="0"/>
              <a:ea typeface="Questrial" pitchFamily="2" charset="0"/>
              <a:cs typeface="Questrial" pitchFamily="2" charset="0"/>
            </a:endParaRPr>
          </a:p>
          <a:p>
            <a:endParaRPr lang="en-US" sz="2400" b="1" dirty="0">
              <a:latin typeface="Questrial" pitchFamily="2" charset="0"/>
              <a:ea typeface="Questrial" pitchFamily="2" charset="0"/>
              <a:cs typeface="Questrial" pitchFamily="2" charset="0"/>
            </a:endParaRPr>
          </a:p>
          <a:p>
            <a:endParaRPr lang="en-US" sz="2400" b="1" dirty="0">
              <a:latin typeface="Questrial" pitchFamily="2" charset="0"/>
              <a:ea typeface="Questrial" pitchFamily="2" charset="0"/>
              <a:cs typeface="Questrial" pitchFamily="2" charset="0"/>
            </a:endParaRPr>
          </a:p>
          <a:p>
            <a:endParaRPr lang="en-US" sz="2400" b="1" dirty="0">
              <a:latin typeface="Questrial" pitchFamily="2" charset="0"/>
              <a:ea typeface="Questrial" pitchFamily="2" charset="0"/>
              <a:cs typeface="Questrial" pitchFamily="2" charset="0"/>
            </a:endParaRPr>
          </a:p>
          <a:p>
            <a:endParaRPr lang="en-US" sz="2400" b="1" dirty="0">
              <a:latin typeface="Questrial" pitchFamily="2" charset="0"/>
              <a:ea typeface="Questrial" pitchFamily="2" charset="0"/>
              <a:cs typeface="Questrial" pitchFamily="2" charset="0"/>
            </a:endParaRPr>
          </a:p>
          <a:p>
            <a:endParaRPr lang="en-US" sz="2400" b="1" dirty="0">
              <a:latin typeface="Questrial" pitchFamily="2" charset="0"/>
              <a:ea typeface="Questrial" pitchFamily="2" charset="0"/>
              <a:cs typeface="Questrial" pitchFamily="2" charset="0"/>
            </a:endParaRPr>
          </a:p>
          <a:p>
            <a:endParaRPr lang="en-US" sz="2400" b="1" dirty="0">
              <a:latin typeface="Questrial" pitchFamily="2" charset="0"/>
              <a:ea typeface="Questrial" pitchFamily="2" charset="0"/>
              <a:cs typeface="Questrial" pitchFamily="2" charset="0"/>
            </a:endParaRPr>
          </a:p>
          <a:p>
            <a:endParaRPr lang="en-US" sz="2400" b="1" dirty="0">
              <a:latin typeface="Questrial" pitchFamily="2" charset="0"/>
              <a:ea typeface="Questrial" pitchFamily="2" charset="0"/>
              <a:cs typeface="Questrial" pitchFamily="2" charset="0"/>
            </a:endParaRPr>
          </a:p>
          <a:p>
            <a:endParaRPr lang="en-US" sz="2400" b="1" dirty="0">
              <a:latin typeface="Questrial" pitchFamily="2" charset="0"/>
              <a:ea typeface="Questrial" pitchFamily="2" charset="0"/>
              <a:cs typeface="Questrial" pitchFamily="2" charset="0"/>
            </a:endParaRPr>
          </a:p>
        </p:txBody>
      </p:sp>
      <p:pic>
        <p:nvPicPr>
          <p:cNvPr id="36" name="Picture 35">
            <a:extLst>
              <a:ext uri="{FF2B5EF4-FFF2-40B4-BE49-F238E27FC236}">
                <a16:creationId xmlns:a16="http://schemas.microsoft.com/office/drawing/2014/main" id="{DBC02BC6-E2DC-1BD2-93A8-9560367DCBD8}"/>
              </a:ext>
            </a:extLst>
          </p:cNvPr>
          <p:cNvPicPr>
            <a:picLocks noChangeAspect="1"/>
          </p:cNvPicPr>
          <p:nvPr/>
        </p:nvPicPr>
        <p:blipFill>
          <a:blip r:embed="rId3"/>
          <a:stretch>
            <a:fillRect/>
          </a:stretch>
        </p:blipFill>
        <p:spPr>
          <a:xfrm>
            <a:off x="3379236" y="3136379"/>
            <a:ext cx="11529528" cy="5540993"/>
          </a:xfrm>
          <a:prstGeom prst="rect">
            <a:avLst/>
          </a:prstGeom>
        </p:spPr>
      </p:pic>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79"/>
        <p:cNvGrpSpPr/>
        <p:nvPr/>
      </p:nvGrpSpPr>
      <p:grpSpPr>
        <a:xfrm>
          <a:off x="0" y="0"/>
          <a:ext cx="0" cy="0"/>
          <a:chOff x="0" y="0"/>
          <a:chExt cx="0" cy="0"/>
        </a:xfrm>
      </p:grpSpPr>
      <p:sp>
        <p:nvSpPr>
          <p:cNvPr id="3190" name="Google Shape;3190;p25"/>
          <p:cNvSpPr/>
          <p:nvPr/>
        </p:nvSpPr>
        <p:spPr>
          <a:xfrm>
            <a:off x="3643775" y="6576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1" name="Google Shape;3191;p25"/>
          <p:cNvSpPr/>
          <p:nvPr/>
        </p:nvSpPr>
        <p:spPr>
          <a:xfrm>
            <a:off x="3619050" y="6576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chemeClr val="lt2"/>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2" name="Google Shape;3192;p25"/>
          <p:cNvSpPr txBox="1"/>
          <p:nvPr/>
        </p:nvSpPr>
        <p:spPr>
          <a:xfrm>
            <a:off x="4380272" y="510600"/>
            <a:ext cx="9704438" cy="1628700"/>
          </a:xfrm>
          <a:prstGeom prst="rect">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 sz="4800" dirty="0">
                <a:solidFill>
                  <a:schemeClr val="dk1"/>
                </a:solidFill>
                <a:latin typeface="Questrial" pitchFamily="2" charset="0"/>
                <a:ea typeface="Questrial" pitchFamily="2" charset="0"/>
                <a:cs typeface="Questrial" pitchFamily="2" charset="0"/>
                <a:sym typeface="Pompiere"/>
              </a:rPr>
              <a:t>SƠ ĐỒ PROXY PATTERN</a:t>
            </a:r>
            <a:endParaRPr sz="4800" dirty="0">
              <a:solidFill>
                <a:schemeClr val="dk1"/>
              </a:solidFill>
              <a:latin typeface="Questrial" pitchFamily="2" charset="0"/>
              <a:ea typeface="Questrial" pitchFamily="2" charset="0"/>
              <a:cs typeface="Questrial" pitchFamily="2" charset="0"/>
              <a:sym typeface="Pompiere"/>
            </a:endParaRPr>
          </a:p>
        </p:txBody>
      </p:sp>
      <p:pic>
        <p:nvPicPr>
          <p:cNvPr id="5" name="Picture 4">
            <a:extLst>
              <a:ext uri="{FF2B5EF4-FFF2-40B4-BE49-F238E27FC236}">
                <a16:creationId xmlns:a16="http://schemas.microsoft.com/office/drawing/2014/main" id="{0CBCB01D-5323-E991-14CA-237C674B4365}"/>
              </a:ext>
            </a:extLst>
          </p:cNvPr>
          <p:cNvPicPr>
            <a:picLocks noChangeAspect="1"/>
          </p:cNvPicPr>
          <p:nvPr/>
        </p:nvPicPr>
        <p:blipFill>
          <a:blip r:embed="rId3"/>
          <a:stretch>
            <a:fillRect/>
          </a:stretch>
        </p:blipFill>
        <p:spPr>
          <a:xfrm>
            <a:off x="4030703" y="2467841"/>
            <a:ext cx="10276048" cy="6052705"/>
          </a:xfrm>
          <a:prstGeom prst="rect">
            <a:avLst/>
          </a:prstGeom>
        </p:spPr>
      </p:pic>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19"/>
        <p:cNvGrpSpPr/>
        <p:nvPr/>
      </p:nvGrpSpPr>
      <p:grpSpPr>
        <a:xfrm>
          <a:off x="0" y="0"/>
          <a:ext cx="0" cy="0"/>
          <a:chOff x="0" y="0"/>
          <a:chExt cx="0" cy="0"/>
        </a:xfrm>
      </p:grpSpPr>
      <p:sp>
        <p:nvSpPr>
          <p:cNvPr id="3220" name="Google Shape;3220;p27"/>
          <p:cNvSpPr txBox="1"/>
          <p:nvPr/>
        </p:nvSpPr>
        <p:spPr>
          <a:xfrm>
            <a:off x="8227475" y="2571625"/>
            <a:ext cx="2257200" cy="696600"/>
          </a:xfrm>
          <a:prstGeom prst="rect">
            <a:avLst/>
          </a:prstGeom>
          <a:noFill/>
          <a:ln>
            <a:noFill/>
          </a:ln>
        </p:spPr>
        <p:txBody>
          <a:bodyPr spcFirstLastPara="1" wrap="square" lIns="137150" tIns="137150" rIns="137150" bIns="137150" anchor="t" anchorCtr="0">
            <a:noAutofit/>
          </a:bodyPr>
          <a:lstStyle/>
          <a:p>
            <a:pPr marL="0" lvl="0" indent="0" algn="l" rtl="0">
              <a:spcBef>
                <a:spcPts val="0"/>
              </a:spcBef>
              <a:spcAft>
                <a:spcPts val="0"/>
              </a:spcAft>
              <a:buNone/>
            </a:pPr>
            <a:r>
              <a:rPr lang="en-US" sz="3800" b="1" dirty="0">
                <a:solidFill>
                  <a:schemeClr val="dk1"/>
                </a:solidFill>
                <a:latin typeface="Shadows Into Light Two"/>
                <a:ea typeface="Shadows Into Light Two"/>
                <a:cs typeface="Shadows Into Light Two"/>
                <a:sym typeface="Shadows Into Light Two"/>
              </a:rPr>
              <a:t>Creational</a:t>
            </a:r>
            <a:endParaRPr sz="3800" b="1" dirty="0">
              <a:solidFill>
                <a:schemeClr val="dk1"/>
              </a:solidFill>
              <a:latin typeface="Shadows Into Light Two"/>
              <a:ea typeface="Shadows Into Light Two"/>
              <a:cs typeface="Shadows Into Light Two"/>
              <a:sym typeface="Shadows Into Light Two"/>
            </a:endParaRPr>
          </a:p>
        </p:txBody>
      </p:sp>
      <p:sp>
        <p:nvSpPr>
          <p:cNvPr id="3221" name="Google Shape;3221;p27"/>
          <p:cNvSpPr txBox="1"/>
          <p:nvPr/>
        </p:nvSpPr>
        <p:spPr>
          <a:xfrm>
            <a:off x="8227475" y="4627558"/>
            <a:ext cx="2257200" cy="696600"/>
          </a:xfrm>
          <a:prstGeom prst="rect">
            <a:avLst/>
          </a:prstGeom>
          <a:noFill/>
          <a:ln>
            <a:noFill/>
          </a:ln>
        </p:spPr>
        <p:txBody>
          <a:bodyPr spcFirstLastPara="1" wrap="square" lIns="137150" tIns="137150" rIns="137150" bIns="137150" anchor="t" anchorCtr="0">
            <a:noAutofit/>
          </a:bodyPr>
          <a:lstStyle/>
          <a:p>
            <a:pPr marL="0" lvl="0" indent="0" algn="l" rtl="0">
              <a:spcBef>
                <a:spcPts val="0"/>
              </a:spcBef>
              <a:spcAft>
                <a:spcPts val="0"/>
              </a:spcAft>
              <a:buNone/>
            </a:pPr>
            <a:r>
              <a:rPr lang="en-US" sz="3800" b="1" dirty="0">
                <a:solidFill>
                  <a:schemeClr val="dk1"/>
                </a:solidFill>
                <a:latin typeface="Shadows Into Light Two"/>
                <a:ea typeface="Shadows Into Light Two"/>
                <a:cs typeface="Shadows Into Light Two"/>
                <a:sym typeface="Shadows Into Light Two"/>
              </a:rPr>
              <a:t>Structural</a:t>
            </a:r>
            <a:endParaRPr sz="3800" b="1" dirty="0">
              <a:solidFill>
                <a:schemeClr val="dk1"/>
              </a:solidFill>
              <a:latin typeface="Shadows Into Light Two"/>
              <a:ea typeface="Shadows Into Light Two"/>
              <a:cs typeface="Shadows Into Light Two"/>
              <a:sym typeface="Shadows Into Light Two"/>
            </a:endParaRPr>
          </a:p>
        </p:txBody>
      </p:sp>
      <p:sp>
        <p:nvSpPr>
          <p:cNvPr id="3222" name="Google Shape;3222;p27"/>
          <p:cNvSpPr txBox="1"/>
          <p:nvPr/>
        </p:nvSpPr>
        <p:spPr>
          <a:xfrm>
            <a:off x="8227475" y="6912091"/>
            <a:ext cx="2357398" cy="696600"/>
          </a:xfrm>
          <a:prstGeom prst="rect">
            <a:avLst/>
          </a:prstGeom>
          <a:noFill/>
          <a:ln>
            <a:noFill/>
          </a:ln>
        </p:spPr>
        <p:txBody>
          <a:bodyPr spcFirstLastPara="1" wrap="square" lIns="137150" tIns="137150" rIns="137150" bIns="137150" anchor="t" anchorCtr="0">
            <a:noAutofit/>
          </a:bodyPr>
          <a:lstStyle/>
          <a:p>
            <a:pPr marL="0" lvl="0" indent="0" algn="l" rtl="0">
              <a:spcBef>
                <a:spcPts val="0"/>
              </a:spcBef>
              <a:spcAft>
                <a:spcPts val="0"/>
              </a:spcAft>
              <a:buNone/>
            </a:pPr>
            <a:r>
              <a:rPr lang="en-US" sz="3800" b="1" dirty="0" err="1">
                <a:solidFill>
                  <a:schemeClr val="dk1"/>
                </a:solidFill>
                <a:latin typeface="Shadows Into Light Two"/>
                <a:ea typeface="Shadows Into Light Two"/>
                <a:cs typeface="Shadows Into Light Two"/>
                <a:sym typeface="Shadows Into Light Two"/>
              </a:rPr>
              <a:t>Behavioural</a:t>
            </a:r>
            <a:endParaRPr sz="3800" b="1" dirty="0">
              <a:solidFill>
                <a:schemeClr val="dk1"/>
              </a:solidFill>
              <a:latin typeface="Shadows Into Light Two"/>
              <a:ea typeface="Shadows Into Light Two"/>
              <a:cs typeface="Shadows Into Light Two"/>
              <a:sym typeface="Shadows Into Light Two"/>
            </a:endParaRPr>
          </a:p>
        </p:txBody>
      </p:sp>
      <p:sp>
        <p:nvSpPr>
          <p:cNvPr id="3224" name="Google Shape;3224;p27"/>
          <p:cNvSpPr txBox="1"/>
          <p:nvPr/>
        </p:nvSpPr>
        <p:spPr>
          <a:xfrm>
            <a:off x="821339" y="3842199"/>
            <a:ext cx="5747100" cy="3862676"/>
          </a:xfrm>
          <a:prstGeom prst="rect">
            <a:avLst/>
          </a:prstGeom>
          <a:noFill/>
          <a:ln>
            <a:noFill/>
          </a:ln>
        </p:spPr>
        <p:txBody>
          <a:bodyPr spcFirstLastPara="1" wrap="square" lIns="137150" tIns="137150" rIns="137150" bIns="137150" anchor="ctr" anchorCtr="0">
            <a:noAutofit/>
          </a:bodyPr>
          <a:lstStyle/>
          <a:p>
            <a:pPr lvl="0" rtl="0">
              <a:spcBef>
                <a:spcPts val="0"/>
              </a:spcBef>
              <a:spcAft>
                <a:spcPts val="0"/>
              </a:spcAft>
            </a:pPr>
            <a:r>
              <a:rPr lang="en-US" sz="2700" dirty="0">
                <a:latin typeface="Questrial"/>
                <a:ea typeface="Questrial"/>
                <a:cs typeface="Questrial"/>
                <a:sym typeface="Questrial"/>
              </a:rPr>
              <a:t>- Có 3 nhóm Design Pattern phổ biến là:</a:t>
            </a:r>
          </a:p>
          <a:p>
            <a:pPr lvl="0" rtl="0">
              <a:spcBef>
                <a:spcPts val="0"/>
              </a:spcBef>
              <a:spcAft>
                <a:spcPts val="0"/>
              </a:spcAft>
            </a:pPr>
            <a:r>
              <a:rPr lang="en-US" sz="2700" dirty="0">
                <a:latin typeface="Questrial"/>
                <a:ea typeface="Questrial"/>
                <a:cs typeface="Questrial"/>
                <a:sym typeface="Questrial"/>
              </a:rPr>
              <a:t>+ Creational</a:t>
            </a:r>
          </a:p>
          <a:p>
            <a:pPr lvl="0" rtl="0">
              <a:spcBef>
                <a:spcPts val="0"/>
              </a:spcBef>
              <a:spcAft>
                <a:spcPts val="0"/>
              </a:spcAft>
            </a:pPr>
            <a:r>
              <a:rPr lang="en-US" sz="2700" dirty="0">
                <a:latin typeface="Questrial"/>
                <a:ea typeface="Questrial"/>
                <a:cs typeface="Questrial"/>
                <a:sym typeface="Questrial"/>
              </a:rPr>
              <a:t>+ Structural</a:t>
            </a:r>
          </a:p>
          <a:p>
            <a:pPr lvl="0" rtl="0">
              <a:spcBef>
                <a:spcPts val="0"/>
              </a:spcBef>
              <a:spcAft>
                <a:spcPts val="0"/>
              </a:spcAft>
            </a:pPr>
            <a:r>
              <a:rPr lang="en-US" sz="2700" dirty="0">
                <a:latin typeface="Questrial"/>
                <a:ea typeface="Questrial"/>
                <a:cs typeface="Questrial"/>
                <a:sym typeface="Questrial"/>
              </a:rPr>
              <a:t>+ </a:t>
            </a:r>
            <a:r>
              <a:rPr lang="en-US" sz="2700" dirty="0" err="1">
                <a:latin typeface="Questrial"/>
                <a:ea typeface="Questrial"/>
                <a:cs typeface="Questrial"/>
                <a:sym typeface="Questrial"/>
              </a:rPr>
              <a:t>Behavioural</a:t>
            </a:r>
            <a:endParaRPr lang="en-US" sz="2700" dirty="0">
              <a:latin typeface="Questrial"/>
              <a:ea typeface="Questrial"/>
              <a:cs typeface="Questrial"/>
              <a:sym typeface="Questrial"/>
            </a:endParaRPr>
          </a:p>
          <a:p>
            <a:pPr lvl="0" rtl="0">
              <a:spcBef>
                <a:spcPts val="0"/>
              </a:spcBef>
              <a:spcAft>
                <a:spcPts val="0"/>
              </a:spcAft>
            </a:pPr>
            <a:r>
              <a:rPr lang="en-US" sz="2700" dirty="0">
                <a:latin typeface="Questrial"/>
                <a:ea typeface="Questrial"/>
                <a:cs typeface="Questrial"/>
                <a:sym typeface="Questrial"/>
              </a:rPr>
              <a:t>- Proxy Pattern thuộc nhóm Structural</a:t>
            </a:r>
          </a:p>
        </p:txBody>
      </p:sp>
      <p:sp>
        <p:nvSpPr>
          <p:cNvPr id="3225" name="Google Shape;3225;p27"/>
          <p:cNvSpPr txBox="1"/>
          <p:nvPr/>
        </p:nvSpPr>
        <p:spPr>
          <a:xfrm>
            <a:off x="7804275" y="3055875"/>
            <a:ext cx="9665400" cy="1704300"/>
          </a:xfrm>
          <a:prstGeom prst="rect">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US" sz="2700" dirty="0">
                <a:latin typeface="Questrial"/>
                <a:ea typeface="Questrial"/>
                <a:cs typeface="Questrial"/>
                <a:sym typeface="Questrial"/>
              </a:rPr>
              <a:t>Factory Method, Abstract Factory, Builder, Singleton, </a:t>
            </a:r>
            <a:r>
              <a:rPr lang="en-US" sz="2700" dirty="0" err="1">
                <a:latin typeface="Questrial"/>
                <a:ea typeface="Questrial"/>
                <a:cs typeface="Questrial"/>
                <a:sym typeface="Questrial"/>
              </a:rPr>
              <a:t>Multiton</a:t>
            </a:r>
            <a:r>
              <a:rPr lang="en-US" sz="2700" dirty="0">
                <a:latin typeface="Questrial"/>
                <a:ea typeface="Questrial"/>
                <a:cs typeface="Questrial"/>
                <a:sym typeface="Questrial"/>
              </a:rPr>
              <a:t>, Object pool, Prototype</a:t>
            </a:r>
            <a:endParaRPr sz="2700" dirty="0">
              <a:latin typeface="Questrial"/>
              <a:ea typeface="Questrial"/>
              <a:cs typeface="Questrial"/>
              <a:sym typeface="Questrial"/>
            </a:endParaRPr>
          </a:p>
        </p:txBody>
      </p:sp>
      <p:sp>
        <p:nvSpPr>
          <p:cNvPr id="3226" name="Google Shape;3226;p27"/>
          <p:cNvSpPr txBox="1"/>
          <p:nvPr/>
        </p:nvSpPr>
        <p:spPr>
          <a:xfrm>
            <a:off x="7804275" y="5353975"/>
            <a:ext cx="9665400" cy="1628700"/>
          </a:xfrm>
          <a:prstGeom prst="rect">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 sz="2700" dirty="0">
                <a:latin typeface="Questrial"/>
                <a:ea typeface="Questrial"/>
                <a:cs typeface="Questrial"/>
                <a:sym typeface="Questrial"/>
              </a:rPr>
              <a:t>Adapter, Bridge, Composite, Decorator, Fa</a:t>
            </a:r>
            <a:r>
              <a:rPr lang="en-US" sz="2700" dirty="0">
                <a:latin typeface="Questrial"/>
                <a:ea typeface="Questrial"/>
                <a:cs typeface="Questrial"/>
                <a:sym typeface="Questrial"/>
              </a:rPr>
              <a:t>ç</a:t>
            </a:r>
            <a:r>
              <a:rPr lang="en" sz="2700" dirty="0">
                <a:latin typeface="Questrial"/>
                <a:ea typeface="Questrial"/>
                <a:cs typeface="Questrial"/>
                <a:sym typeface="Questrial"/>
              </a:rPr>
              <a:t>ade, Flyweight, Front controller, </a:t>
            </a:r>
            <a:r>
              <a:rPr lang="en" sz="2700" dirty="0">
                <a:solidFill>
                  <a:srgbClr val="FF0000"/>
                </a:solidFill>
                <a:latin typeface="Questrial"/>
                <a:ea typeface="Questrial"/>
                <a:cs typeface="Questrial"/>
                <a:sym typeface="Questrial"/>
              </a:rPr>
              <a:t>PROXY</a:t>
            </a:r>
            <a:endParaRPr sz="2700" dirty="0">
              <a:solidFill>
                <a:srgbClr val="FF0000"/>
              </a:solidFill>
              <a:latin typeface="Questrial"/>
              <a:ea typeface="Questrial"/>
              <a:cs typeface="Questrial"/>
              <a:sym typeface="Questrial"/>
            </a:endParaRPr>
          </a:p>
        </p:txBody>
      </p:sp>
      <p:sp>
        <p:nvSpPr>
          <p:cNvPr id="3227" name="Google Shape;3227;p27"/>
          <p:cNvSpPr txBox="1"/>
          <p:nvPr/>
        </p:nvSpPr>
        <p:spPr>
          <a:xfrm>
            <a:off x="7804275" y="7704875"/>
            <a:ext cx="9665400" cy="1628700"/>
          </a:xfrm>
          <a:prstGeom prst="rect">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 sz="2700" dirty="0">
                <a:latin typeface="Questrial"/>
                <a:ea typeface="Questrial"/>
                <a:cs typeface="Questrial"/>
                <a:sym typeface="Questrial"/>
              </a:rPr>
              <a:t>Template, Strategy, command, State, Visitor, Chain of Responsibility, Interpreter, Observer, Iterator, Mediator, Memento</a:t>
            </a:r>
            <a:endParaRPr sz="2700" dirty="0">
              <a:latin typeface="Questrial"/>
              <a:ea typeface="Questrial"/>
              <a:cs typeface="Questrial"/>
              <a:sym typeface="Questrial"/>
            </a:endParaRPr>
          </a:p>
        </p:txBody>
      </p:sp>
      <p:sp>
        <p:nvSpPr>
          <p:cNvPr id="3228" name="Google Shape;3228;p27"/>
          <p:cNvSpPr/>
          <p:nvPr/>
        </p:nvSpPr>
        <p:spPr>
          <a:xfrm>
            <a:off x="3643775" y="8100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9" name="Google Shape;3229;p27"/>
          <p:cNvSpPr/>
          <p:nvPr/>
        </p:nvSpPr>
        <p:spPr>
          <a:xfrm>
            <a:off x="3619050" y="8100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chemeClr val="lt2"/>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0" name="Google Shape;3230;p27"/>
          <p:cNvSpPr txBox="1"/>
          <p:nvPr/>
        </p:nvSpPr>
        <p:spPr>
          <a:xfrm>
            <a:off x="4391891" y="663000"/>
            <a:ext cx="9665400" cy="1628700"/>
          </a:xfrm>
          <a:prstGeom prst="rect">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 sz="9000" b="1" dirty="0">
                <a:solidFill>
                  <a:schemeClr val="dk1"/>
                </a:solidFill>
                <a:latin typeface="Pompiere"/>
                <a:ea typeface="Pompiere"/>
                <a:cs typeface="Pompiere"/>
                <a:sym typeface="Pompiere"/>
              </a:rPr>
              <a:t>2. Nhóm Design Pattern</a:t>
            </a:r>
            <a:endParaRPr sz="9000" b="1" dirty="0">
              <a:solidFill>
                <a:schemeClr val="dk1"/>
              </a:solidFill>
              <a:latin typeface="Pompiere"/>
              <a:ea typeface="Pompiere"/>
              <a:cs typeface="Pompiere"/>
              <a:sym typeface="Pompiere"/>
            </a:endParaRP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34"/>
        <p:cNvGrpSpPr/>
        <p:nvPr/>
      </p:nvGrpSpPr>
      <p:grpSpPr>
        <a:xfrm>
          <a:off x="0" y="0"/>
          <a:ext cx="0" cy="0"/>
          <a:chOff x="0" y="0"/>
          <a:chExt cx="0" cy="0"/>
        </a:xfrm>
      </p:grpSpPr>
      <p:sp>
        <p:nvSpPr>
          <p:cNvPr id="3243" name="Google Shape;3243;p28"/>
          <p:cNvSpPr/>
          <p:nvPr/>
        </p:nvSpPr>
        <p:spPr>
          <a:xfrm>
            <a:off x="843859" y="810000"/>
            <a:ext cx="16686527"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4" name="Google Shape;3244;p28"/>
          <p:cNvSpPr/>
          <p:nvPr/>
        </p:nvSpPr>
        <p:spPr>
          <a:xfrm>
            <a:off x="806525" y="810000"/>
            <a:ext cx="16686527"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chemeClr val="lt2"/>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5" name="Google Shape;3245;p28"/>
          <p:cNvSpPr txBox="1"/>
          <p:nvPr/>
        </p:nvSpPr>
        <p:spPr>
          <a:xfrm>
            <a:off x="843850" y="663000"/>
            <a:ext cx="16686600" cy="1628700"/>
          </a:xfrm>
          <a:prstGeom prst="rect">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US" sz="8000" dirty="0">
                <a:solidFill>
                  <a:schemeClr val="dk1"/>
                </a:solidFill>
                <a:latin typeface="Pompiere"/>
                <a:ea typeface="Pompiere"/>
                <a:cs typeface="Pompiere"/>
                <a:sym typeface="Pompiere"/>
              </a:rPr>
              <a:t>II. CÁC BIẾN THỂ CỦA PROXY PATTERN</a:t>
            </a:r>
            <a:endParaRPr sz="8000" dirty="0">
              <a:solidFill>
                <a:schemeClr val="dk1"/>
              </a:solidFill>
              <a:latin typeface="Pompiere"/>
              <a:ea typeface="Pompiere"/>
              <a:cs typeface="Pompiere"/>
              <a:sym typeface="Pompiere"/>
            </a:endParaRPr>
          </a:p>
        </p:txBody>
      </p:sp>
      <p:sp>
        <p:nvSpPr>
          <p:cNvPr id="2" name="TextBox 1">
            <a:extLst>
              <a:ext uri="{FF2B5EF4-FFF2-40B4-BE49-F238E27FC236}">
                <a16:creationId xmlns:a16="http://schemas.microsoft.com/office/drawing/2014/main" id="{E583EC80-9B97-947E-6DEF-8B8DE0411C4B}"/>
              </a:ext>
            </a:extLst>
          </p:cNvPr>
          <p:cNvSpPr txBox="1"/>
          <p:nvPr/>
        </p:nvSpPr>
        <p:spPr>
          <a:xfrm>
            <a:off x="1593273" y="2770909"/>
            <a:ext cx="14020800" cy="6740307"/>
          </a:xfrm>
          <a:prstGeom prst="rect">
            <a:avLst/>
          </a:prstGeom>
          <a:noFill/>
        </p:spPr>
        <p:txBody>
          <a:bodyPr wrap="square" rtlCol="0">
            <a:spAutoFit/>
          </a:bodyPr>
          <a:lstStyle/>
          <a:p>
            <a:pPr marL="514350" indent="-514350">
              <a:buAutoNum type="arabicPeriod"/>
            </a:pPr>
            <a:r>
              <a:rPr lang="en-US" sz="2800" b="1" dirty="0">
                <a:latin typeface="Questrial" pitchFamily="2" charset="0"/>
                <a:ea typeface="Questrial" pitchFamily="2" charset="0"/>
                <a:cs typeface="Questrial" pitchFamily="2" charset="0"/>
              </a:rPr>
              <a:t>Các loại biến thể</a:t>
            </a:r>
          </a:p>
          <a:p>
            <a:pPr marL="457200" indent="-457200">
              <a:buFontTx/>
              <a:buChar char="-"/>
            </a:pPr>
            <a:r>
              <a:rPr lang="en-US" sz="2400" dirty="0">
                <a:latin typeface="Questrial" pitchFamily="2" charset="0"/>
                <a:ea typeface="Questrial" pitchFamily="2" charset="0"/>
                <a:cs typeface="Questrial" pitchFamily="2" charset="0"/>
              </a:rPr>
              <a:t>Proxy Pattern có nhiều loại biến thể, các biến thể thường gặp:</a:t>
            </a:r>
          </a:p>
          <a:p>
            <a:r>
              <a:rPr lang="en-US" sz="2400" b="1" dirty="0">
                <a:latin typeface="Questrial" pitchFamily="2" charset="0"/>
                <a:ea typeface="Questrial" pitchFamily="2" charset="0"/>
                <a:cs typeface="Questrial" pitchFamily="2" charset="0"/>
              </a:rPr>
              <a:t>	</a:t>
            </a:r>
            <a:r>
              <a:rPr lang="en-US" sz="2400" dirty="0">
                <a:latin typeface="Questrial" pitchFamily="2" charset="0"/>
                <a:ea typeface="Questrial" pitchFamily="2" charset="0"/>
                <a:cs typeface="Questrial" pitchFamily="2" charset="0"/>
              </a:rPr>
              <a:t>+ Remote Proxy</a:t>
            </a:r>
          </a:p>
          <a:p>
            <a:r>
              <a:rPr lang="en-US" sz="2400" dirty="0">
                <a:latin typeface="Questrial" pitchFamily="2" charset="0"/>
                <a:ea typeface="Questrial" pitchFamily="2" charset="0"/>
                <a:cs typeface="Questrial" pitchFamily="2" charset="0"/>
              </a:rPr>
              <a:t>	+ Virtual Proxy</a:t>
            </a:r>
          </a:p>
          <a:p>
            <a:r>
              <a:rPr lang="en-US" sz="2400" dirty="0">
                <a:latin typeface="Questrial" pitchFamily="2" charset="0"/>
                <a:ea typeface="Questrial" pitchFamily="2" charset="0"/>
                <a:cs typeface="Questrial" pitchFamily="2" charset="0"/>
              </a:rPr>
              <a:t>	+ Protection Proxy</a:t>
            </a:r>
          </a:p>
          <a:p>
            <a:r>
              <a:rPr lang="en-US" sz="2400" dirty="0">
                <a:latin typeface="Questrial" pitchFamily="2" charset="0"/>
                <a:ea typeface="Questrial" pitchFamily="2" charset="0"/>
                <a:cs typeface="Questrial" pitchFamily="2" charset="0"/>
              </a:rPr>
              <a:t>	+ Firewall Proxy</a:t>
            </a:r>
          </a:p>
          <a:p>
            <a:r>
              <a:rPr lang="en-US" sz="2400" dirty="0">
                <a:latin typeface="Questrial" pitchFamily="2" charset="0"/>
                <a:ea typeface="Questrial" pitchFamily="2" charset="0"/>
                <a:cs typeface="Questrial" pitchFamily="2" charset="0"/>
              </a:rPr>
              <a:t>	+ Small Reference Proxy</a:t>
            </a:r>
          </a:p>
          <a:p>
            <a:r>
              <a:rPr lang="en-US" sz="2400" dirty="0">
                <a:latin typeface="Questrial" pitchFamily="2" charset="0"/>
                <a:ea typeface="Questrial" pitchFamily="2" charset="0"/>
                <a:cs typeface="Questrial" pitchFamily="2" charset="0"/>
              </a:rPr>
              <a:t>	+ Caching Proxy</a:t>
            </a:r>
          </a:p>
          <a:p>
            <a:r>
              <a:rPr lang="en-US" sz="2400" dirty="0">
                <a:latin typeface="Questrial" pitchFamily="2" charset="0"/>
                <a:ea typeface="Questrial" pitchFamily="2" charset="0"/>
                <a:cs typeface="Questrial" pitchFamily="2" charset="0"/>
              </a:rPr>
              <a:t>	+Synchronization proxy</a:t>
            </a:r>
          </a:p>
          <a:p>
            <a:r>
              <a:rPr lang="en-US" sz="2400" dirty="0">
                <a:latin typeface="Questrial" pitchFamily="2" charset="0"/>
                <a:ea typeface="Questrial" pitchFamily="2" charset="0"/>
                <a:cs typeface="Questrial" pitchFamily="2" charset="0"/>
              </a:rPr>
              <a:t>	+ Complexity Hiding Proxy</a:t>
            </a:r>
          </a:p>
          <a:p>
            <a:r>
              <a:rPr lang="en-US" sz="2400" dirty="0">
                <a:latin typeface="Questrial" pitchFamily="2" charset="0"/>
                <a:ea typeface="Questrial" pitchFamily="2" charset="0"/>
                <a:cs typeface="Questrial" pitchFamily="2" charset="0"/>
              </a:rPr>
              <a:t>	+ Copy-On-Write-Proxy</a:t>
            </a:r>
          </a:p>
          <a:p>
            <a:r>
              <a:rPr lang="en-US" sz="2800" b="1" dirty="0">
                <a:latin typeface="Questrial" pitchFamily="2" charset="0"/>
                <a:ea typeface="Questrial" pitchFamily="2" charset="0"/>
                <a:cs typeface="Questrial" pitchFamily="2" charset="0"/>
              </a:rPr>
              <a:t>2. Các biến thể Proxy cơ bản của Proxy Pattern</a:t>
            </a:r>
          </a:p>
          <a:p>
            <a:pPr marL="457200" indent="-457200">
              <a:buFontTx/>
              <a:buChar char="-"/>
            </a:pPr>
            <a:r>
              <a:rPr lang="en-US" sz="2400" dirty="0">
                <a:latin typeface="Questrial" pitchFamily="2" charset="0"/>
                <a:ea typeface="Questrial" pitchFamily="2" charset="0"/>
                <a:cs typeface="Questrial" pitchFamily="2" charset="0"/>
              </a:rPr>
              <a:t>Có 3 loại biến thể cơ bản:</a:t>
            </a:r>
          </a:p>
          <a:p>
            <a:r>
              <a:rPr lang="en-US" sz="2800" b="1" dirty="0">
                <a:latin typeface="Questrial" pitchFamily="2" charset="0"/>
                <a:ea typeface="Questrial" pitchFamily="2" charset="0"/>
                <a:cs typeface="Questrial" pitchFamily="2" charset="0"/>
              </a:rPr>
              <a:t>	</a:t>
            </a:r>
            <a:r>
              <a:rPr lang="en-US" sz="2400" dirty="0">
                <a:latin typeface="Questrial" pitchFamily="2" charset="0"/>
                <a:ea typeface="Questrial" pitchFamily="2" charset="0"/>
                <a:cs typeface="Questrial" pitchFamily="2" charset="0"/>
              </a:rPr>
              <a:t>+ Remote Proxy</a:t>
            </a:r>
          </a:p>
          <a:p>
            <a:r>
              <a:rPr lang="en-US" sz="2400" dirty="0">
                <a:latin typeface="Questrial" pitchFamily="2" charset="0"/>
                <a:ea typeface="Questrial" pitchFamily="2" charset="0"/>
                <a:cs typeface="Questrial" pitchFamily="2" charset="0"/>
              </a:rPr>
              <a:t>	+ Virtual Proxy</a:t>
            </a:r>
          </a:p>
          <a:p>
            <a:r>
              <a:rPr lang="en-US" sz="2400" dirty="0">
                <a:latin typeface="Questrial" pitchFamily="2" charset="0"/>
                <a:ea typeface="Questrial" pitchFamily="2" charset="0"/>
                <a:cs typeface="Questrial" pitchFamily="2" charset="0"/>
              </a:rPr>
              <a:t>	+ Protection Proxy</a:t>
            </a:r>
          </a:p>
          <a:p>
            <a:endParaRPr lang="en-US" sz="2800" b="1" dirty="0">
              <a:latin typeface="Questrial" pitchFamily="2" charset="0"/>
              <a:ea typeface="Questrial" pitchFamily="2" charset="0"/>
              <a:cs typeface="Questrial" pitchFamily="2" charset="0"/>
            </a:endParaRPr>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74"/>
        <p:cNvGrpSpPr/>
        <p:nvPr/>
      </p:nvGrpSpPr>
      <p:grpSpPr>
        <a:xfrm>
          <a:off x="0" y="0"/>
          <a:ext cx="0" cy="0"/>
          <a:chOff x="0" y="0"/>
          <a:chExt cx="0" cy="0"/>
        </a:xfrm>
      </p:grpSpPr>
      <p:sp>
        <p:nvSpPr>
          <p:cNvPr id="3375" name="Google Shape;3375;p35"/>
          <p:cNvSpPr txBox="1"/>
          <p:nvPr/>
        </p:nvSpPr>
        <p:spPr>
          <a:xfrm>
            <a:off x="1400000" y="2748900"/>
            <a:ext cx="15537000" cy="6168600"/>
          </a:xfrm>
          <a:prstGeom prst="rect">
            <a:avLst/>
          </a:prstGeom>
          <a:noFill/>
          <a:ln>
            <a:noFill/>
          </a:ln>
        </p:spPr>
        <p:txBody>
          <a:bodyPr spcFirstLastPara="1" wrap="square" lIns="137150" tIns="137150" rIns="137150" bIns="137150" anchor="t" anchorCtr="0">
            <a:noAutofit/>
          </a:bodyPr>
          <a:lstStyle/>
          <a:p>
            <a:pPr marL="457200" lvl="0" indent="-457200" algn="l" rtl="0">
              <a:spcBef>
                <a:spcPts val="0"/>
              </a:spcBef>
              <a:spcAft>
                <a:spcPts val="0"/>
              </a:spcAft>
              <a:buAutoNum type="alphaLcParenR"/>
            </a:pPr>
            <a:r>
              <a:rPr lang="en" sz="2400" b="1" dirty="0">
                <a:latin typeface="Questrial"/>
                <a:ea typeface="Questrial"/>
                <a:cs typeface="Questrial"/>
                <a:sym typeface="Questrial"/>
              </a:rPr>
              <a:t>Remote Proxy</a:t>
            </a:r>
          </a:p>
          <a:p>
            <a:pPr lvl="0" algn="l" rtl="0">
              <a:spcBef>
                <a:spcPts val="0"/>
              </a:spcBef>
              <a:spcAft>
                <a:spcPts val="0"/>
              </a:spcAft>
            </a:pPr>
            <a:r>
              <a:rPr lang="en" sz="2400" dirty="0">
                <a:latin typeface="Questrial"/>
                <a:ea typeface="Questrial"/>
                <a:cs typeface="Questrial"/>
                <a:sym typeface="Questrial"/>
              </a:rPr>
              <a:t>-  </a:t>
            </a:r>
            <a:r>
              <a:rPr lang="vi-VN" sz="2400" dirty="0">
                <a:latin typeface="Questrial"/>
                <a:ea typeface="Questrial"/>
                <a:cs typeface="Questrial"/>
                <a:sym typeface="Questrial"/>
              </a:rPr>
              <a:t>Dùng để quản lý các tương tác giữa một client và một remote object ( object từ xa).</a:t>
            </a:r>
            <a:endParaRPr sz="2400" dirty="0">
              <a:latin typeface="Questrial"/>
              <a:ea typeface="Questrial"/>
              <a:cs typeface="Questrial"/>
              <a:sym typeface="Questrial"/>
            </a:endParaRPr>
          </a:p>
        </p:txBody>
      </p:sp>
      <p:sp>
        <p:nvSpPr>
          <p:cNvPr id="3376" name="Google Shape;3376;p35"/>
          <p:cNvSpPr/>
          <p:nvPr/>
        </p:nvSpPr>
        <p:spPr>
          <a:xfrm>
            <a:off x="3631413"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7" name="Google Shape;3377;p35"/>
          <p:cNvSpPr/>
          <p:nvPr/>
        </p:nvSpPr>
        <p:spPr>
          <a:xfrm>
            <a:off x="3606688"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chemeClr val="lt2"/>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8" name="Google Shape;3378;p35"/>
          <p:cNvSpPr txBox="1"/>
          <p:nvPr/>
        </p:nvSpPr>
        <p:spPr>
          <a:xfrm>
            <a:off x="4419600" y="1120200"/>
            <a:ext cx="9573491" cy="1628700"/>
          </a:xfrm>
          <a:prstGeom prst="rect">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 sz="4800" dirty="0">
                <a:solidFill>
                  <a:schemeClr val="dk1"/>
                </a:solidFill>
                <a:latin typeface="Times New Roman" panose="02020603050405020304" pitchFamily="18" charset="0"/>
                <a:ea typeface="Pompiere"/>
                <a:cs typeface="Times New Roman" panose="02020603050405020304" pitchFamily="18" charset="0"/>
                <a:sym typeface="Pompiere"/>
              </a:rPr>
              <a:t>2. Các biến thể Proxy cơ bản của Proxy Pattern</a:t>
            </a:r>
            <a:endParaRPr sz="4400" dirty="0">
              <a:solidFill>
                <a:schemeClr val="dk1"/>
              </a:solidFill>
              <a:latin typeface="Times New Roman" panose="02020603050405020304" pitchFamily="18" charset="0"/>
              <a:ea typeface="Pompiere"/>
              <a:cs typeface="Times New Roman" panose="02020603050405020304" pitchFamily="18" charset="0"/>
              <a:sym typeface="Pompiere"/>
            </a:endParaRPr>
          </a:p>
        </p:txBody>
      </p:sp>
      <p:pic>
        <p:nvPicPr>
          <p:cNvPr id="2" name="Picture 1">
            <a:extLst>
              <a:ext uri="{FF2B5EF4-FFF2-40B4-BE49-F238E27FC236}">
                <a16:creationId xmlns:a16="http://schemas.microsoft.com/office/drawing/2014/main" id="{0181D054-B448-2942-5167-F3E1115E084C}"/>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98" b="99502" l="1064" r="97695">
                        <a14:foregroundMark x1="16312" y1="13433" x2="6206" y2="27861"/>
                        <a14:foregroundMark x1="6206" y1="27861" x2="3723" y2="67164"/>
                        <a14:foregroundMark x1="3723" y1="67164" x2="6206" y2="83582"/>
                        <a14:foregroundMark x1="6206" y1="83582" x2="14007" y2="89552"/>
                        <a14:foregroundMark x1="14007" y1="89552" x2="22163" y2="89055"/>
                        <a14:foregroundMark x1="22163" y1="89055" x2="38830" y2="92040"/>
                        <a14:foregroundMark x1="38830" y1="92040" x2="43085" y2="87562"/>
                        <a14:foregroundMark x1="43085" y1="87562" x2="50000" y2="56716"/>
                        <a14:foregroundMark x1="50000" y1="56716" x2="47872" y2="42289"/>
                        <a14:foregroundMark x1="47872" y1="42289" x2="42908" y2="27861"/>
                        <a14:foregroundMark x1="42908" y1="27861" x2="17021" y2="14925"/>
                        <a14:foregroundMark x1="23404" y1="34826" x2="31560" y2="40796"/>
                        <a14:foregroundMark x1="28901" y1="23881" x2="24823" y2="38806"/>
                        <a14:foregroundMark x1="24823" y1="38806" x2="24823" y2="38806"/>
                        <a14:foregroundMark x1="9397" y1="34826" x2="4610" y2="73632"/>
                        <a14:foregroundMark x1="4610" y1="73632" x2="6383" y2="79602"/>
                        <a14:foregroundMark x1="1418" y1="72637" x2="1773" y2="68657"/>
                        <a14:foregroundMark x1="9929" y1="77114" x2="16312" y2="80100"/>
                        <a14:foregroundMark x1="72340" y1="15423" x2="69149" y2="30846"/>
                        <a14:foregroundMark x1="69149" y1="30846" x2="67908" y2="69154"/>
                        <a14:foregroundMark x1="67908" y1="69154" x2="70035" y2="86567"/>
                        <a14:foregroundMark x1="70035" y1="86567" x2="84043" y2="96020"/>
                        <a14:foregroundMark x1="84043" y1="96020" x2="89184" y2="94527"/>
                        <a14:foregroundMark x1="89184" y1="94527" x2="93780" y2="79287"/>
                        <a14:foregroundMark x1="97087" y1="67008" x2="97872" y2="54229"/>
                        <a14:foregroundMark x1="96755" y1="40796" x2="96676" y2="39842"/>
                        <a14:foregroundMark x1="97872" y1="54229" x2="96755" y2="40796"/>
                        <a14:foregroundMark x1="95293" y1="32836" x2="93440" y2="23881"/>
                        <a14:foregroundMark x1="95499" y1="33831" x2="95293" y2="32836"/>
                        <a14:foregroundMark x1="95602" y1="34328" x2="95499" y2="33831"/>
                        <a14:foregroundMark x1="95808" y1="35323" x2="95602" y2="34328"/>
                        <a14:foregroundMark x1="95961" y1="36063" x2="95808" y2="35323"/>
                        <a14:foregroundMark x1="93440" y1="23881" x2="89184" y2="15423"/>
                        <a14:foregroundMark x1="89184" y1="15423" x2="76773" y2="14925"/>
                        <a14:foregroundMark x1="76773" y1="14925" x2="72695" y2="16915"/>
                        <a14:foregroundMark x1="97872" y1="55224" x2="97872" y2="55224"/>
                        <a14:foregroundMark x1="85816" y1="59204" x2="78191" y2="69652"/>
                        <a14:foregroundMark x1="96324" y1="36816" x2="96986" y2="40796"/>
                        <a14:foregroundMark x1="96076" y1="35323" x2="96324" y2="36816"/>
                        <a14:foregroundMark x1="95910" y1="34328" x2="96076" y2="35323"/>
                        <a14:foregroundMark x1="95828" y1="33831" x2="95910" y2="34328"/>
                        <a14:foregroundMark x1="95745" y1="33333" x2="95828" y2="33831"/>
                        <a14:foregroundMark x1="57979" y1="498" x2="58156" y2="99502"/>
                        <a14:foregroundMark x1="48050" y1="26368" x2="52660" y2="20896"/>
                        <a14:foregroundMark x1="52660" y1="20896" x2="58333" y2="19900"/>
                        <a14:foregroundMark x1="58333" y1="19900" x2="68085" y2="31841"/>
                        <a14:foregroundMark x1="48404" y1="24378" x2="53191" y2="19403"/>
                        <a14:foregroundMark x1="53191" y1="19403" x2="59220" y2="20398"/>
                        <a14:foregroundMark x1="59220" y1="20398" x2="64539" y2="26866"/>
                        <a14:foregroundMark x1="49291" y1="12438" x2="54433" y2="20398"/>
                        <a14:foregroundMark x1="54433" y1="20398" x2="54610" y2="20398"/>
                        <a14:foregroundMark x1="50177" y1="12438" x2="63298" y2="4975"/>
                        <a14:foregroundMark x1="63298" y1="4975" x2="58865" y2="14925"/>
                        <a14:foregroundMark x1="58865" y1="14925" x2="58688" y2="14925"/>
                        <a14:foregroundMark x1="29255" y1="26866" x2="29610" y2="33831"/>
                        <a14:backgroundMark x1="97340" y1="40796" x2="97283" y2="40431"/>
                        <a14:backgroundMark x1="97695" y1="68159" x2="94858" y2="78109"/>
                        <a14:backgroundMark x1="94858" y1="78109" x2="94149" y2="80100"/>
                        <a14:backgroundMark x1="97340" y1="68159" x2="97340" y2="68159"/>
                        <a14:backgroundMark x1="97163" y1="39801" x2="96454" y2="34826"/>
                        <a14:backgroundMark x1="96099" y1="35323" x2="96099" y2="35323"/>
                        <a14:backgroundMark x1="96277" y1="34328" x2="96277" y2="34328"/>
                        <a14:backgroundMark x1="96099" y1="33831" x2="96099" y2="33831"/>
                        <a14:backgroundMark x1="96099" y1="32836" x2="96099" y2="32836"/>
                        <a14:backgroundMark x1="96454" y1="36816" x2="96454" y2="36816"/>
                      </a14:backgroundRemoval>
                    </a14:imgEffect>
                  </a14:imgLayer>
                </a14:imgProps>
              </a:ext>
            </a:extLst>
          </a:blip>
          <a:stretch>
            <a:fillRect/>
          </a:stretch>
        </p:blipFill>
        <p:spPr>
          <a:xfrm>
            <a:off x="3608226" y="4144793"/>
            <a:ext cx="11073092" cy="3946262"/>
          </a:xfrm>
          <a:prstGeom prst="rect">
            <a:avLst/>
          </a:prstGeom>
        </p:spPr>
      </p:pic>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74"/>
        <p:cNvGrpSpPr/>
        <p:nvPr/>
      </p:nvGrpSpPr>
      <p:grpSpPr>
        <a:xfrm>
          <a:off x="0" y="0"/>
          <a:ext cx="0" cy="0"/>
          <a:chOff x="0" y="0"/>
          <a:chExt cx="0" cy="0"/>
        </a:xfrm>
      </p:grpSpPr>
      <p:sp>
        <p:nvSpPr>
          <p:cNvPr id="3375" name="Google Shape;3375;p35"/>
          <p:cNvSpPr txBox="1"/>
          <p:nvPr/>
        </p:nvSpPr>
        <p:spPr>
          <a:xfrm>
            <a:off x="1400000" y="2748900"/>
            <a:ext cx="15537000" cy="6168600"/>
          </a:xfrm>
          <a:prstGeom prst="rect">
            <a:avLst/>
          </a:prstGeom>
          <a:noFill/>
          <a:ln>
            <a:noFill/>
          </a:ln>
        </p:spPr>
        <p:txBody>
          <a:bodyPr spcFirstLastPara="1" wrap="square" lIns="137150" tIns="137150" rIns="137150" bIns="137150" anchor="t" anchorCtr="0">
            <a:noAutofit/>
          </a:bodyPr>
          <a:lstStyle/>
          <a:p>
            <a:pPr lvl="0" algn="l" rtl="0">
              <a:spcBef>
                <a:spcPts val="0"/>
              </a:spcBef>
              <a:spcAft>
                <a:spcPts val="0"/>
              </a:spcAft>
            </a:pPr>
            <a:r>
              <a:rPr lang="en" sz="2400" b="1" dirty="0">
                <a:latin typeface="Questrial"/>
                <a:ea typeface="Questrial"/>
                <a:cs typeface="Questrial"/>
                <a:sym typeface="Questrial"/>
              </a:rPr>
              <a:t>b) Virtual Proxy</a:t>
            </a:r>
          </a:p>
          <a:p>
            <a:pPr lvl="0" algn="l" rtl="0">
              <a:spcBef>
                <a:spcPts val="0"/>
              </a:spcBef>
              <a:spcAft>
                <a:spcPts val="0"/>
              </a:spcAft>
            </a:pPr>
            <a:r>
              <a:rPr lang="en" sz="2400" dirty="0">
                <a:latin typeface="Questrial"/>
                <a:ea typeface="Questrial"/>
                <a:cs typeface="Questrial"/>
                <a:sym typeface="Questrial"/>
              </a:rPr>
              <a:t>- </a:t>
            </a:r>
            <a:r>
              <a:rPr lang="vi-VN" sz="2400" dirty="0">
                <a:latin typeface="Questrial"/>
                <a:ea typeface="Questrial"/>
                <a:cs typeface="Questrial"/>
                <a:sym typeface="Questrial"/>
              </a:rPr>
              <a:t>Dùng để kiểm soát quyền truy cập tới một object chưa được khởi tạo mà nó rất tốn tài nguyên để khởi tạo.</a:t>
            </a:r>
            <a:endParaRPr sz="2400" dirty="0">
              <a:latin typeface="Questrial"/>
              <a:ea typeface="Questrial"/>
              <a:cs typeface="Questrial"/>
              <a:sym typeface="Questrial"/>
            </a:endParaRPr>
          </a:p>
        </p:txBody>
      </p:sp>
      <p:sp>
        <p:nvSpPr>
          <p:cNvPr id="3376" name="Google Shape;3376;p35"/>
          <p:cNvSpPr/>
          <p:nvPr/>
        </p:nvSpPr>
        <p:spPr>
          <a:xfrm>
            <a:off x="3631413"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7" name="Google Shape;3377;p35"/>
          <p:cNvSpPr/>
          <p:nvPr/>
        </p:nvSpPr>
        <p:spPr>
          <a:xfrm>
            <a:off x="3606688"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chemeClr val="lt2"/>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8" name="Google Shape;3378;p35"/>
          <p:cNvSpPr txBox="1"/>
          <p:nvPr/>
        </p:nvSpPr>
        <p:spPr>
          <a:xfrm>
            <a:off x="4419600" y="1120200"/>
            <a:ext cx="9573491" cy="1628700"/>
          </a:xfrm>
          <a:prstGeom prst="rect">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 sz="4800" dirty="0">
                <a:solidFill>
                  <a:schemeClr val="dk1"/>
                </a:solidFill>
                <a:latin typeface="Times New Roman" panose="02020603050405020304" pitchFamily="18" charset="0"/>
                <a:ea typeface="Pompiere"/>
                <a:cs typeface="Times New Roman" panose="02020603050405020304" pitchFamily="18" charset="0"/>
                <a:sym typeface="Pompiere"/>
              </a:rPr>
              <a:t>2. Các biến thể Proxy cơ bản của Proxy Pattern</a:t>
            </a:r>
            <a:endParaRPr sz="4400" dirty="0">
              <a:solidFill>
                <a:schemeClr val="dk1"/>
              </a:solidFill>
              <a:latin typeface="Times New Roman" panose="02020603050405020304" pitchFamily="18" charset="0"/>
              <a:ea typeface="Pompiere"/>
              <a:cs typeface="Times New Roman" panose="02020603050405020304" pitchFamily="18" charset="0"/>
              <a:sym typeface="Pompiere"/>
            </a:endParaRPr>
          </a:p>
        </p:txBody>
      </p:sp>
      <p:pic>
        <p:nvPicPr>
          <p:cNvPr id="3" name="Picture 2">
            <a:extLst>
              <a:ext uri="{FF2B5EF4-FFF2-40B4-BE49-F238E27FC236}">
                <a16:creationId xmlns:a16="http://schemas.microsoft.com/office/drawing/2014/main" id="{C5852A80-1ED9-049C-D414-D95D392FB0C1}"/>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381" b="91495" l="6777" r="98347">
                        <a14:foregroundMark x1="12562" y1="50258" x2="8926" y2="67010"/>
                        <a14:foregroundMark x1="8926" y1="67010" x2="10744" y2="76289"/>
                        <a14:foregroundMark x1="10744" y1="76289" x2="15868" y2="82990"/>
                        <a14:foregroundMark x1="15868" y1="82990" x2="71570" y2="91495"/>
                        <a14:foregroundMark x1="71570" y1="91495" x2="76694" y2="91237"/>
                        <a14:foregroundMark x1="6942" y1="69330" x2="6942" y2="76289"/>
                        <a14:foregroundMark x1="88099" y1="47680" x2="90579" y2="61082"/>
                        <a14:foregroundMark x1="90579" y1="61082" x2="89256" y2="67010"/>
                        <a14:foregroundMark x1="93884" y1="53093" x2="94876" y2="64175"/>
                        <a14:foregroundMark x1="94876" y1="64175" x2="94876" y2="64175"/>
                        <a14:foregroundMark x1="98017" y1="56959" x2="98347" y2="59794"/>
                        <a14:foregroundMark x1="87027" y1="11797" x2="95702" y2="10567"/>
                        <a14:foregroundMark x1="95554" y1="10436" x2="94387" y2="9403"/>
                        <a14:foregroundMark x1="95702" y1="10567" x2="95568" y2="10449"/>
                        <a14:foregroundMark x1="81846" y1="19055" x2="82479" y2="23711"/>
                        <a14:foregroundMark x1="82331" y1="19055" x2="82975" y2="24742"/>
                        <a14:foregroundMark x1="60141" y1="11659" x2="59684" y2="11184"/>
                        <a14:foregroundMark x1="59891" y1="12271" x2="59501" y2="11177"/>
                        <a14:foregroundMark x1="94618" y1="9520" x2="93719" y2="10052"/>
                        <a14:foregroundMark x1="59339" y1="11082" x2="59607" y2="12966"/>
                        <a14:foregroundMark x1="58843" y1="11856" x2="59680" y2="12788"/>
                        <a14:foregroundMark x1="35372" y1="50258" x2="34380" y2="54124"/>
                        <a14:foregroundMark x1="49421" y1="49227" x2="62314" y2="47423"/>
                        <a14:foregroundMark x1="62314" y1="47423" x2="67934" y2="55155"/>
                        <a14:foregroundMark x1="60165" y1="52320" x2="56694" y2="56443"/>
                        <a14:foregroundMark x1="79504" y1="15464" x2="81983" y2="23454"/>
                        <a14:foregroundMark x1="82975" y1="20103" x2="80496" y2="15979"/>
                        <a14:foregroundMark x1="58843" y1="9536" x2="60331" y2="11340"/>
                        <a14:foregroundMark x1="60992" y1="11082" x2="61983" y2="11598"/>
                        <a14:foregroundMark x1="59669" y1="9278" x2="62479" y2="10567"/>
                        <a14:foregroundMark x1="60826" y1="11856" x2="62314" y2="13402"/>
                        <a14:foregroundMark x1="63967" y1="8247" x2="65124" y2="9536"/>
                        <a14:foregroundMark x1="63967" y1="8247" x2="68760" y2="11340"/>
                        <a14:foregroundMark x1="64959" y1="11082" x2="68099" y2="11856"/>
                        <a14:foregroundMark x1="68430" y1="11856" x2="75702" y2="10052"/>
                        <a14:foregroundMark x1="75702" y1="10052" x2="68595" y2="9278"/>
                        <a14:foregroundMark x1="68595" y1="9278" x2="68595" y2="9278"/>
                        <a14:foregroundMark x1="72231" y1="8505" x2="76198" y2="9278"/>
                        <a14:foregroundMark x1="76364" y1="7732" x2="78843" y2="9278"/>
                        <a14:foregroundMark x1="76860" y1="6443" x2="79504" y2="10052"/>
                        <a14:foregroundMark x1="76860" y1="10825" x2="78347" y2="10825"/>
                        <a14:foregroundMark x1="79835" y1="8247" x2="86777" y2="7474"/>
                        <a14:foregroundMark x1="86777" y1="7474" x2="87107" y2="7474"/>
                        <a14:foregroundMark x1="82645" y1="6701" x2="88595" y2="5412"/>
                        <a14:foregroundMark x1="82149" y1="9794" x2="87107" y2="9794"/>
                        <a14:foregroundMark x1="80496" y1="9536" x2="82314" y2="9794"/>
                        <a14:foregroundMark x1="80000" y1="7474" x2="81488" y2="7216"/>
                        <a14:foregroundMark x1="90579" y1="5928" x2="97686" y2="5670"/>
                        <a14:foregroundMark x1="97686" y1="5670" x2="94711" y2="9021"/>
                        <a14:foregroundMark x1="90248" y1="5155" x2="91405" y2="5155"/>
                        <a14:foregroundMark x1="95207" y1="5155" x2="97190" y2="4381"/>
                        <a14:foregroundMark x1="96033" y1="9021" x2="97355" y2="7216"/>
                        <a14:backgroundMark x1="64416" y1="6687" x2="64793" y2="6701"/>
                        <a14:backgroundMark x1="57851" y1="6443" x2="60942" y2="6558"/>
                        <a14:backgroundMark x1="83030" y1="3174" x2="84041" y2="2978"/>
                        <a14:backgroundMark x1="80151" y1="3731" x2="80085" y2="3744"/>
                        <a14:backgroundMark x1="76491" y1="4439" x2="78330" y2="4083"/>
                        <a14:backgroundMark x1="72457" y1="5219" x2="73804" y2="4958"/>
                        <a14:backgroundMark x1="89603" y1="2728" x2="91210" y2="2798"/>
                        <a14:backgroundMark x1="97774" y1="5722" x2="98182" y2="5928"/>
                        <a14:backgroundMark x1="98182" y1="5928" x2="98377" y2="6688"/>
                        <a14:backgroundMark x1="83087" y1="14433" x2="85950" y2="14433"/>
                        <a14:backgroundMark x1="77416" y1="14433" x2="80081" y2="14433"/>
                        <a14:backgroundMark x1="67077" y1="14433" x2="67474" y2="14433"/>
                        <a14:backgroundMark x1="61641" y1="14433" x2="63439" y2="14433"/>
                      </a14:backgroundRemoval>
                    </a14:imgEffect>
                  </a14:imgLayer>
                </a14:imgProps>
              </a:ext>
            </a:extLst>
          </a:blip>
          <a:stretch>
            <a:fillRect/>
          </a:stretch>
        </p:blipFill>
        <p:spPr>
          <a:xfrm>
            <a:off x="5016138" y="3732027"/>
            <a:ext cx="7924007" cy="5081842"/>
          </a:xfrm>
          <a:prstGeom prst="rect">
            <a:avLst/>
          </a:prstGeom>
        </p:spPr>
      </p:pic>
    </p:spTree>
    <p:extLst>
      <p:ext uri="{BB962C8B-B14F-4D97-AF65-F5344CB8AC3E}">
        <p14:creationId xmlns:p14="http://schemas.microsoft.com/office/powerpoint/2010/main" val="1112731639"/>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74"/>
        <p:cNvGrpSpPr/>
        <p:nvPr/>
      </p:nvGrpSpPr>
      <p:grpSpPr>
        <a:xfrm>
          <a:off x="0" y="0"/>
          <a:ext cx="0" cy="0"/>
          <a:chOff x="0" y="0"/>
          <a:chExt cx="0" cy="0"/>
        </a:xfrm>
      </p:grpSpPr>
      <p:sp>
        <p:nvSpPr>
          <p:cNvPr id="3375" name="Google Shape;3375;p35"/>
          <p:cNvSpPr txBox="1"/>
          <p:nvPr/>
        </p:nvSpPr>
        <p:spPr>
          <a:xfrm>
            <a:off x="1400000" y="2748900"/>
            <a:ext cx="15537000" cy="6168600"/>
          </a:xfrm>
          <a:prstGeom prst="rect">
            <a:avLst/>
          </a:prstGeom>
          <a:noFill/>
          <a:ln>
            <a:noFill/>
          </a:ln>
        </p:spPr>
        <p:txBody>
          <a:bodyPr spcFirstLastPara="1" wrap="square" lIns="137150" tIns="137150" rIns="137150" bIns="137150" anchor="t" anchorCtr="0">
            <a:noAutofit/>
          </a:bodyPr>
          <a:lstStyle/>
          <a:p>
            <a:pPr lvl="0" algn="l" rtl="0">
              <a:spcBef>
                <a:spcPts val="0"/>
              </a:spcBef>
              <a:spcAft>
                <a:spcPts val="0"/>
              </a:spcAft>
            </a:pPr>
            <a:r>
              <a:rPr lang="en" sz="2400" b="1" dirty="0">
                <a:latin typeface="Questrial"/>
                <a:ea typeface="Questrial"/>
                <a:cs typeface="Questrial"/>
                <a:sym typeface="Questrial"/>
              </a:rPr>
              <a:t>c) </a:t>
            </a:r>
            <a:r>
              <a:rPr lang="en-US" sz="2400" b="1" dirty="0">
                <a:latin typeface="Questrial"/>
                <a:ea typeface="Questrial"/>
                <a:cs typeface="Questrial"/>
                <a:sym typeface="Questrial"/>
              </a:rPr>
              <a:t>P</a:t>
            </a:r>
            <a:r>
              <a:rPr lang="en" sz="2400" b="1" dirty="0">
                <a:latin typeface="Questrial"/>
                <a:ea typeface="Questrial"/>
                <a:cs typeface="Questrial"/>
                <a:sym typeface="Questrial"/>
              </a:rPr>
              <a:t>rotection Proxy</a:t>
            </a:r>
          </a:p>
          <a:p>
            <a:pPr lvl="0" algn="l" rtl="0">
              <a:spcBef>
                <a:spcPts val="0"/>
              </a:spcBef>
              <a:spcAft>
                <a:spcPts val="0"/>
              </a:spcAft>
            </a:pPr>
            <a:r>
              <a:rPr lang="en-US" sz="2400" dirty="0">
                <a:latin typeface="Questrial"/>
                <a:ea typeface="Questrial"/>
                <a:cs typeface="Questrial"/>
                <a:sym typeface="Questrial"/>
              </a:rPr>
              <a:t>- </a:t>
            </a:r>
            <a:r>
              <a:rPr lang="vi-VN" sz="2400" dirty="0">
                <a:latin typeface="Questrial"/>
                <a:ea typeface="Questrial"/>
                <a:cs typeface="Questrial"/>
                <a:sym typeface="Questrial"/>
              </a:rPr>
              <a:t>Dùng để giới hạn quyền truy cập tới method của một object dựa trên người gọi nó.</a:t>
            </a:r>
            <a:endParaRPr sz="2400" dirty="0">
              <a:latin typeface="Questrial"/>
              <a:ea typeface="Questrial"/>
              <a:cs typeface="Questrial"/>
              <a:sym typeface="Questrial"/>
            </a:endParaRPr>
          </a:p>
        </p:txBody>
      </p:sp>
      <p:sp>
        <p:nvSpPr>
          <p:cNvPr id="3376" name="Google Shape;3376;p35"/>
          <p:cNvSpPr/>
          <p:nvPr/>
        </p:nvSpPr>
        <p:spPr>
          <a:xfrm>
            <a:off x="3631413"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7" name="Google Shape;3377;p35"/>
          <p:cNvSpPr/>
          <p:nvPr/>
        </p:nvSpPr>
        <p:spPr>
          <a:xfrm>
            <a:off x="3606688"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chemeClr val="lt2"/>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8" name="Google Shape;3378;p35"/>
          <p:cNvSpPr txBox="1"/>
          <p:nvPr/>
        </p:nvSpPr>
        <p:spPr>
          <a:xfrm>
            <a:off x="4419600" y="1120200"/>
            <a:ext cx="9573491" cy="1628700"/>
          </a:xfrm>
          <a:prstGeom prst="rect">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 sz="4800" dirty="0">
                <a:solidFill>
                  <a:schemeClr val="dk1"/>
                </a:solidFill>
                <a:latin typeface="Times New Roman" panose="02020603050405020304" pitchFamily="18" charset="0"/>
                <a:ea typeface="Pompiere"/>
                <a:cs typeface="Times New Roman" panose="02020603050405020304" pitchFamily="18" charset="0"/>
                <a:sym typeface="Pompiere"/>
              </a:rPr>
              <a:t>2. Các biến thể Proxy cơ bản của Proxy Pattern</a:t>
            </a:r>
            <a:endParaRPr sz="4400" dirty="0">
              <a:solidFill>
                <a:schemeClr val="dk1"/>
              </a:solidFill>
              <a:latin typeface="Times New Roman" panose="02020603050405020304" pitchFamily="18" charset="0"/>
              <a:ea typeface="Pompiere"/>
              <a:cs typeface="Times New Roman" panose="02020603050405020304" pitchFamily="18" charset="0"/>
              <a:sym typeface="Pompiere"/>
            </a:endParaRPr>
          </a:p>
        </p:txBody>
      </p:sp>
      <p:pic>
        <p:nvPicPr>
          <p:cNvPr id="4" name="Picture 3">
            <a:extLst>
              <a:ext uri="{FF2B5EF4-FFF2-40B4-BE49-F238E27FC236}">
                <a16:creationId xmlns:a16="http://schemas.microsoft.com/office/drawing/2014/main" id="{6F362326-844A-21DD-5268-550B913646EC}"/>
              </a:ext>
            </a:extLst>
          </p:cNvPr>
          <p:cNvPicPr>
            <a:picLocks noChangeAspect="1"/>
          </p:cNvPicPr>
          <p:nvPr/>
        </p:nvPicPr>
        <p:blipFill>
          <a:blip r:embed="rId3"/>
          <a:stretch>
            <a:fillRect/>
          </a:stretch>
        </p:blipFill>
        <p:spPr>
          <a:xfrm>
            <a:off x="4558144" y="3619886"/>
            <a:ext cx="9573491" cy="5134469"/>
          </a:xfrm>
          <a:prstGeom prst="rect">
            <a:avLst/>
          </a:prstGeom>
        </p:spPr>
      </p:pic>
    </p:spTree>
    <p:extLst>
      <p:ext uri="{BB962C8B-B14F-4D97-AF65-F5344CB8AC3E}">
        <p14:creationId xmlns:p14="http://schemas.microsoft.com/office/powerpoint/2010/main" val="693974804"/>
      </p:ext>
    </p:extLst>
  </p:cSld>
  <p:clrMapOvr>
    <a:masterClrMapping/>
  </p:clrMapOvr>
  <p:transition spd="slow">
    <p:push dir="u"/>
  </p:transition>
</p:sld>
</file>

<file path=ppt/theme/theme1.xml><?xml version="1.0" encoding="utf-8"?>
<a:theme xmlns:a="http://schemas.openxmlformats.org/drawingml/2006/main" name="SlidesMania">
  <a:themeElements>
    <a:clrScheme name="Simple Light">
      <a:dk1>
        <a:srgbClr val="000000"/>
      </a:dk1>
      <a:lt1>
        <a:srgbClr val="FEF7D7"/>
      </a:lt1>
      <a:dk2>
        <a:srgbClr val="B5BB76"/>
      </a:dk2>
      <a:lt2>
        <a:srgbClr val="F3E390"/>
      </a:lt2>
      <a:accent1>
        <a:srgbClr val="E670A9"/>
      </a:accent1>
      <a:accent2>
        <a:srgbClr val="5AAEDF"/>
      </a:accent2>
      <a:accent3>
        <a:srgbClr val="B0CD4F"/>
      </a:accent3>
      <a:accent4>
        <a:srgbClr val="E17070"/>
      </a:accent4>
      <a:accent5>
        <a:srgbClr val="A871C8"/>
      </a:accent5>
      <a:accent6>
        <a:srgbClr val="ECB23D"/>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TotalTime>
  <Words>2106</Words>
  <Application>Microsoft Office PowerPoint</Application>
  <PresentationFormat>Custom</PresentationFormat>
  <Paragraphs>150</Paragraphs>
  <Slides>26</Slides>
  <Notes>21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Calibri</vt:lpstr>
      <vt:lpstr>Times New Roman</vt:lpstr>
      <vt:lpstr>Shadows Into Light Two</vt:lpstr>
      <vt:lpstr>Arial</vt:lpstr>
      <vt:lpstr>Pompiere</vt:lpstr>
      <vt:lpstr>Homemade Apple</vt:lpstr>
      <vt:lpstr>Questrial</vt:lpstr>
      <vt:lpstr>Poppins</vt:lpstr>
      <vt:lpstr>Droid Serif</vt:lpstr>
      <vt:lpstr>SlidesMania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Bùi Trọng</dc:creator>
  <cp:lastModifiedBy>Trung Bùi</cp:lastModifiedBy>
  <cp:revision>16</cp:revision>
  <dcterms:modified xsi:type="dcterms:W3CDTF">2022-08-26T01:19:32Z</dcterms:modified>
</cp:coreProperties>
</file>